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4" r:id="rId3"/>
    <p:sldId id="266" r:id="rId4"/>
    <p:sldId id="288" r:id="rId5"/>
    <p:sldId id="299" r:id="rId6"/>
    <p:sldId id="298" r:id="rId7"/>
    <p:sldId id="283" r:id="rId8"/>
    <p:sldId id="284" r:id="rId9"/>
    <p:sldId id="290" r:id="rId10"/>
    <p:sldId id="286" r:id="rId11"/>
    <p:sldId id="285" r:id="rId12"/>
    <p:sldId id="280" r:id="rId13"/>
    <p:sldId id="270" r:id="rId14"/>
    <p:sldId id="297" r:id="rId15"/>
    <p:sldId id="289" r:id="rId16"/>
    <p:sldId id="295" r:id="rId17"/>
    <p:sldId id="293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156"/>
    <a:srgbClr val="E13C3A"/>
    <a:srgbClr val="815C55"/>
    <a:srgbClr val="EE7E30"/>
    <a:srgbClr val="9BC331"/>
    <a:srgbClr val="005741"/>
    <a:srgbClr val="006374"/>
    <a:srgbClr val="9BC034"/>
    <a:srgbClr val="4529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4660"/>
  </p:normalViewPr>
  <p:slideViewPr>
    <p:cSldViewPr snapToGrid="0">
      <p:cViewPr>
        <p:scale>
          <a:sx n="63" d="100"/>
          <a:sy n="63" d="100"/>
        </p:scale>
        <p:origin x="4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4E5B-0481-E3BD-E0CB-20B0E671A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8252D-0360-0C06-DC53-507E11047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33F68-A8CE-886F-6932-ACF05140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C15DE-0066-337B-940E-A55C12F9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72C7A-8457-6348-FA26-66613BD5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351C-9189-B5DC-5A79-2D86E813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B4DFD-8AB7-7259-BF0B-5AC3C2662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3A660-888C-D633-4CEE-723CF5AC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85BAF-94BB-1D26-5334-DCA55BCD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D4372-DECF-FAAE-4489-A1171862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01B61-EF36-7D70-E307-57D77B865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8738-AD4F-E359-E041-74266C0DE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892B1-07D6-D5FB-853B-8B65538E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C971-FB3B-D274-066B-85565F8B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99672-6FB7-2DBD-9B29-AF2B3E22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712-E1FC-82D4-77BA-60F1F77D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B0100-E1BF-0FEA-D24D-4F6DBB42B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5BA2-2782-35B2-3FE7-556DA51A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6C76-69F7-C8E9-8449-C9C3C72A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2E17-C770-6B90-20A2-9814E087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A4B-F8A0-D23E-1BA9-8D113138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219A3-0E5A-47DC-BD31-6A136FCC0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01E8-7A5A-5C0C-1D32-7F2B870A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7E950-F938-8DD4-6CAF-D7C5FB70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F0433-609D-CDCF-6998-909D47A1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E464-8F05-0D0C-5A9C-23D91350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9D94A-2F54-8C40-A2AA-6AB0DC373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6A89C-65E9-64F2-DDD8-93AED782A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69F5B-0D6E-58E2-E412-03CF9DB9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B9A32-0E03-2D5C-8639-F32BFB63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E3533-A806-2B2D-1694-CD913B72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092D-0E32-BC15-1586-4ED8AA3F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A1E8D-3DB8-898F-2498-3F414AFA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78EB-8D9B-FD43-F155-269B54465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4B663-9811-834E-9E94-9A3D94AC0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00643-8499-F1F1-C804-CB07283FA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A1D1E-667C-1EE0-AED0-6CF0F638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CA4B1-B49E-EC64-D529-A64D2FF5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651AB-499D-6D6F-2859-3A52057C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1E73-5456-6182-23BC-9491173C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0B27D-A2E5-DBE7-0E43-B710144C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FC4DB-613F-C8AF-FDDC-C2513A38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1F05-8B0C-8EBA-8035-11135FCC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3DA4F-EF5E-2A4C-87E7-EA80398F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411D5-9460-5580-1A97-499274C5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28448-20B5-CD11-D609-2964039F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D4F1-7FCF-F62B-65B4-91CA63FE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A255F-983B-19FE-94F3-41E504215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FE45A-36CF-C873-2E5D-489350862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B0204-3622-5C4D-EFD3-91EE3C10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F4C23-D4D0-3A6C-2E81-4C0AD49A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560B8-8300-9FBA-6488-D6B5B2E1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FE4-A535-E708-6F2B-D4ED3705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25A51-ADB6-6B2D-8A6C-FB4BFDA52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7BC0B-CF02-1F0D-EE67-17D72C591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41D31-83FD-22CA-8B9F-369B97CD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8DCA3-EA51-4347-848F-835C67C5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37E2-3686-2EBE-062F-985917C8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7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FCC82-D2A0-4B6C-0A45-622D153B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78508-D071-3C6A-EAF1-76BF1D2C5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65BE4-0669-E5E1-2F2F-B2A711600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2F17-C9AD-4C89-881B-AAE4F39E493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7341B-3CD0-3615-863A-40116C52A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36F9F-77E4-BA7F-5D9D-A70568563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D4EA-7C9D-410B-B804-F960172C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chipunza@zidainves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zidainves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idainves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05C5A0-EFFC-37A4-E17B-84F098E05613}"/>
              </a:ext>
            </a:extLst>
          </p:cNvPr>
          <p:cNvSpPr txBox="1">
            <a:spLocks/>
          </p:cNvSpPr>
          <p:nvPr/>
        </p:nvSpPr>
        <p:spPr>
          <a:xfrm>
            <a:off x="483429" y="1820046"/>
            <a:ext cx="3344439" cy="2825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gradFill flip="none" rotWithShape="1"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Packaging Investment Opportunities in Midlands Province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08645D8-AA07-C11E-F5C2-24D6B2190498}"/>
              </a:ext>
            </a:extLst>
          </p:cNvPr>
          <p:cNvSpPr txBox="1">
            <a:spLocks/>
          </p:cNvSpPr>
          <p:nvPr/>
        </p:nvSpPr>
        <p:spPr>
          <a:xfrm>
            <a:off x="483428" y="4414344"/>
            <a:ext cx="4474651" cy="188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9111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Tapindwa Chipunza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INVESTMENT PROMOTION OFFICER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911156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tchipunza@zidainvest.com</a:t>
            </a:r>
            <a:r>
              <a:rPr lang="en-US" sz="2000" dirty="0">
                <a:solidFill>
                  <a:srgbClr val="9111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84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61C66DEA-E604-BE28-4693-5A0051BB01C6}"/>
              </a:ext>
            </a:extLst>
          </p:cNvPr>
          <p:cNvSpPr txBox="1"/>
          <p:nvPr/>
        </p:nvSpPr>
        <p:spPr>
          <a:xfrm>
            <a:off x="2023751" y="692590"/>
            <a:ext cx="8081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Attracting the Investor &amp; Right Investment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2E377-E497-EABA-8559-7F13B16F354A}"/>
              </a:ext>
            </a:extLst>
          </p:cNvPr>
          <p:cNvSpPr/>
          <p:nvPr/>
        </p:nvSpPr>
        <p:spPr>
          <a:xfrm>
            <a:off x="8110021" y="3025866"/>
            <a:ext cx="304002" cy="9539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46420-9BED-36B6-F431-C3C9BDC49AF2}"/>
              </a:ext>
            </a:extLst>
          </p:cNvPr>
          <p:cNvSpPr/>
          <p:nvPr/>
        </p:nvSpPr>
        <p:spPr>
          <a:xfrm>
            <a:off x="5449712" y="3025793"/>
            <a:ext cx="304002" cy="9539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ACC90-1C03-501D-1056-DEEC949E6156}"/>
              </a:ext>
            </a:extLst>
          </p:cNvPr>
          <p:cNvSpPr/>
          <p:nvPr/>
        </p:nvSpPr>
        <p:spPr>
          <a:xfrm>
            <a:off x="2838354" y="3025794"/>
            <a:ext cx="304002" cy="95483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hevron 964">
            <a:extLst>
              <a:ext uri="{FF2B5EF4-FFF2-40B4-BE49-F238E27FC236}">
                <a16:creationId xmlns:a16="http://schemas.microsoft.com/office/drawing/2014/main" id="{A09524AF-6633-F989-CD4A-7091CAE0C7F3}"/>
              </a:ext>
            </a:extLst>
          </p:cNvPr>
          <p:cNvSpPr/>
          <p:nvPr/>
        </p:nvSpPr>
        <p:spPr>
          <a:xfrm>
            <a:off x="2400062" y="3211301"/>
            <a:ext cx="7519558" cy="584149"/>
          </a:xfrm>
          <a:prstGeom prst="chevron">
            <a:avLst>
              <a:gd name="adj" fmla="val 33398"/>
            </a:avLst>
          </a:prstGeom>
          <a:gradFill>
            <a:gsLst>
              <a:gs pos="0">
                <a:srgbClr val="911456"/>
              </a:gs>
              <a:gs pos="100000">
                <a:srgbClr val="E53A3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0D031F-2B5A-A57E-8EF7-B3D40CBDC1CC}"/>
              </a:ext>
            </a:extLst>
          </p:cNvPr>
          <p:cNvGrpSpPr/>
          <p:nvPr/>
        </p:nvGrpSpPr>
        <p:grpSpPr>
          <a:xfrm>
            <a:off x="2400062" y="3211301"/>
            <a:ext cx="391295" cy="584149"/>
            <a:chOff x="657808" y="5193195"/>
            <a:chExt cx="391295" cy="584149"/>
          </a:xfrm>
          <a:solidFill>
            <a:srgbClr val="7C7C7C"/>
          </a:solidFill>
        </p:grpSpPr>
        <p:sp>
          <p:nvSpPr>
            <p:cNvPr id="12" name="Chevron 965">
              <a:extLst>
                <a:ext uri="{FF2B5EF4-FFF2-40B4-BE49-F238E27FC236}">
                  <a16:creationId xmlns:a16="http://schemas.microsoft.com/office/drawing/2014/main" id="{7F5D048A-92AA-FB59-291A-0E712D6D6718}"/>
                </a:ext>
              </a:extLst>
            </p:cNvPr>
            <p:cNvSpPr/>
            <p:nvPr/>
          </p:nvSpPr>
          <p:spPr>
            <a:xfrm>
              <a:off x="657808" y="5193195"/>
              <a:ext cx="388849" cy="584149"/>
            </a:xfrm>
            <a:prstGeom prst="chevron">
              <a:avLst>
                <a:gd name="adj" fmla="val 508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hevron 967">
              <a:extLst>
                <a:ext uri="{FF2B5EF4-FFF2-40B4-BE49-F238E27FC236}">
                  <a16:creationId xmlns:a16="http://schemas.microsoft.com/office/drawing/2014/main" id="{5CE75BC6-C1B5-6BB6-6B23-90FA23C0AE43}"/>
                </a:ext>
              </a:extLst>
            </p:cNvPr>
            <p:cNvSpPr/>
            <p:nvPr/>
          </p:nvSpPr>
          <p:spPr>
            <a:xfrm>
              <a:off x="660254" y="5193195"/>
              <a:ext cx="388849" cy="292075"/>
            </a:xfrm>
            <a:custGeom>
              <a:avLst/>
              <a:gdLst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0 w 388849"/>
                <a:gd name="connsiteY4" fmla="*/ 584149 h 584149"/>
                <a:gd name="connsiteX5" fmla="*/ 197874 w 388849"/>
                <a:gd name="connsiteY5" fmla="*/ 292075 h 584149"/>
                <a:gd name="connsiteX6" fmla="*/ 0 w 388849"/>
                <a:gd name="connsiteY6" fmla="*/ 0 h 584149"/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197874 w 388849"/>
                <a:gd name="connsiteY4" fmla="*/ 292075 h 584149"/>
                <a:gd name="connsiteX5" fmla="*/ 0 w 388849"/>
                <a:gd name="connsiteY5" fmla="*/ 0 h 584149"/>
                <a:gd name="connsiteX0" fmla="*/ 0 w 388849"/>
                <a:gd name="connsiteY0" fmla="*/ 0 h 292075"/>
                <a:gd name="connsiteX1" fmla="*/ 190975 w 388849"/>
                <a:gd name="connsiteY1" fmla="*/ 0 h 292075"/>
                <a:gd name="connsiteX2" fmla="*/ 388849 w 388849"/>
                <a:gd name="connsiteY2" fmla="*/ 292075 h 292075"/>
                <a:gd name="connsiteX3" fmla="*/ 197874 w 388849"/>
                <a:gd name="connsiteY3" fmla="*/ 292075 h 292075"/>
                <a:gd name="connsiteX4" fmla="*/ 0 w 388849"/>
                <a:gd name="connsiteY4" fmla="*/ 0 h 2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49" h="292075">
                  <a:moveTo>
                    <a:pt x="0" y="0"/>
                  </a:moveTo>
                  <a:lnTo>
                    <a:pt x="190975" y="0"/>
                  </a:lnTo>
                  <a:lnTo>
                    <a:pt x="388849" y="292075"/>
                  </a:lnTo>
                  <a:lnTo>
                    <a:pt x="197874" y="2920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BAA9DA-59BC-B4EB-93FB-4798837238FE}"/>
              </a:ext>
            </a:extLst>
          </p:cNvPr>
          <p:cNvGrpSpPr/>
          <p:nvPr/>
        </p:nvGrpSpPr>
        <p:grpSpPr>
          <a:xfrm>
            <a:off x="9716670" y="3211301"/>
            <a:ext cx="391295" cy="584149"/>
            <a:chOff x="657808" y="5193195"/>
            <a:chExt cx="391295" cy="584149"/>
          </a:xfrm>
          <a:solidFill>
            <a:srgbClr val="7C7C7C"/>
          </a:solidFill>
        </p:grpSpPr>
        <p:sp>
          <p:nvSpPr>
            <p:cNvPr id="15" name="Chevron 970">
              <a:extLst>
                <a:ext uri="{FF2B5EF4-FFF2-40B4-BE49-F238E27FC236}">
                  <a16:creationId xmlns:a16="http://schemas.microsoft.com/office/drawing/2014/main" id="{8797A483-4DD6-C010-6EF2-85A62DD5EFAF}"/>
                </a:ext>
              </a:extLst>
            </p:cNvPr>
            <p:cNvSpPr/>
            <p:nvPr/>
          </p:nvSpPr>
          <p:spPr>
            <a:xfrm>
              <a:off x="657808" y="5193195"/>
              <a:ext cx="388849" cy="584149"/>
            </a:xfrm>
            <a:prstGeom prst="chevron">
              <a:avLst>
                <a:gd name="adj" fmla="val 508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hevron 967">
              <a:extLst>
                <a:ext uri="{FF2B5EF4-FFF2-40B4-BE49-F238E27FC236}">
                  <a16:creationId xmlns:a16="http://schemas.microsoft.com/office/drawing/2014/main" id="{801BA73D-D869-849F-E3AC-B026DAF07347}"/>
                </a:ext>
              </a:extLst>
            </p:cNvPr>
            <p:cNvSpPr/>
            <p:nvPr/>
          </p:nvSpPr>
          <p:spPr>
            <a:xfrm>
              <a:off x="660254" y="5193195"/>
              <a:ext cx="388849" cy="292075"/>
            </a:xfrm>
            <a:custGeom>
              <a:avLst/>
              <a:gdLst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0 w 388849"/>
                <a:gd name="connsiteY4" fmla="*/ 584149 h 584149"/>
                <a:gd name="connsiteX5" fmla="*/ 197874 w 388849"/>
                <a:gd name="connsiteY5" fmla="*/ 292075 h 584149"/>
                <a:gd name="connsiteX6" fmla="*/ 0 w 388849"/>
                <a:gd name="connsiteY6" fmla="*/ 0 h 584149"/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197874 w 388849"/>
                <a:gd name="connsiteY4" fmla="*/ 292075 h 584149"/>
                <a:gd name="connsiteX5" fmla="*/ 0 w 388849"/>
                <a:gd name="connsiteY5" fmla="*/ 0 h 584149"/>
                <a:gd name="connsiteX0" fmla="*/ 0 w 388849"/>
                <a:gd name="connsiteY0" fmla="*/ 0 h 292075"/>
                <a:gd name="connsiteX1" fmla="*/ 190975 w 388849"/>
                <a:gd name="connsiteY1" fmla="*/ 0 h 292075"/>
                <a:gd name="connsiteX2" fmla="*/ 388849 w 388849"/>
                <a:gd name="connsiteY2" fmla="*/ 292075 h 292075"/>
                <a:gd name="connsiteX3" fmla="*/ 197874 w 388849"/>
                <a:gd name="connsiteY3" fmla="*/ 292075 h 292075"/>
                <a:gd name="connsiteX4" fmla="*/ 0 w 388849"/>
                <a:gd name="connsiteY4" fmla="*/ 0 h 2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49" h="292075">
                  <a:moveTo>
                    <a:pt x="0" y="0"/>
                  </a:moveTo>
                  <a:lnTo>
                    <a:pt x="190975" y="0"/>
                  </a:lnTo>
                  <a:lnTo>
                    <a:pt x="388849" y="292075"/>
                  </a:lnTo>
                  <a:lnTo>
                    <a:pt x="197874" y="2920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AA9E38-255C-063F-247C-A72C6B66089F}"/>
              </a:ext>
            </a:extLst>
          </p:cNvPr>
          <p:cNvGrpSpPr/>
          <p:nvPr/>
        </p:nvGrpSpPr>
        <p:grpSpPr>
          <a:xfrm>
            <a:off x="2837416" y="3025536"/>
            <a:ext cx="637374" cy="955416"/>
            <a:chOff x="657808" y="5193195"/>
            <a:chExt cx="389693" cy="584149"/>
          </a:xfrm>
        </p:grpSpPr>
        <p:sp>
          <p:nvSpPr>
            <p:cNvPr id="18" name="Chevron 979">
              <a:extLst>
                <a:ext uri="{FF2B5EF4-FFF2-40B4-BE49-F238E27FC236}">
                  <a16:creationId xmlns:a16="http://schemas.microsoft.com/office/drawing/2014/main" id="{FD8D9A89-B9E2-9CB5-7434-9B21F7F1F0F7}"/>
                </a:ext>
              </a:extLst>
            </p:cNvPr>
            <p:cNvSpPr/>
            <p:nvPr/>
          </p:nvSpPr>
          <p:spPr>
            <a:xfrm>
              <a:off x="657808" y="5193195"/>
              <a:ext cx="388849" cy="584149"/>
            </a:xfrm>
            <a:prstGeom prst="chevron">
              <a:avLst>
                <a:gd name="adj" fmla="val 50887"/>
              </a:avLst>
            </a:prstGeom>
            <a:solidFill>
              <a:srgbClr val="7C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hevron 967">
              <a:extLst>
                <a:ext uri="{FF2B5EF4-FFF2-40B4-BE49-F238E27FC236}">
                  <a16:creationId xmlns:a16="http://schemas.microsoft.com/office/drawing/2014/main" id="{DB1305A6-B5ED-1B50-97B6-060878D36A9A}"/>
                </a:ext>
              </a:extLst>
            </p:cNvPr>
            <p:cNvSpPr/>
            <p:nvPr/>
          </p:nvSpPr>
          <p:spPr>
            <a:xfrm>
              <a:off x="658652" y="5193195"/>
              <a:ext cx="388849" cy="292075"/>
            </a:xfrm>
            <a:custGeom>
              <a:avLst/>
              <a:gdLst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0 w 388849"/>
                <a:gd name="connsiteY4" fmla="*/ 584149 h 584149"/>
                <a:gd name="connsiteX5" fmla="*/ 197874 w 388849"/>
                <a:gd name="connsiteY5" fmla="*/ 292075 h 584149"/>
                <a:gd name="connsiteX6" fmla="*/ 0 w 388849"/>
                <a:gd name="connsiteY6" fmla="*/ 0 h 584149"/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197874 w 388849"/>
                <a:gd name="connsiteY4" fmla="*/ 292075 h 584149"/>
                <a:gd name="connsiteX5" fmla="*/ 0 w 388849"/>
                <a:gd name="connsiteY5" fmla="*/ 0 h 584149"/>
                <a:gd name="connsiteX0" fmla="*/ 0 w 388849"/>
                <a:gd name="connsiteY0" fmla="*/ 0 h 292075"/>
                <a:gd name="connsiteX1" fmla="*/ 190975 w 388849"/>
                <a:gd name="connsiteY1" fmla="*/ 0 h 292075"/>
                <a:gd name="connsiteX2" fmla="*/ 388849 w 388849"/>
                <a:gd name="connsiteY2" fmla="*/ 292075 h 292075"/>
                <a:gd name="connsiteX3" fmla="*/ 197874 w 388849"/>
                <a:gd name="connsiteY3" fmla="*/ 292075 h 292075"/>
                <a:gd name="connsiteX4" fmla="*/ 0 w 388849"/>
                <a:gd name="connsiteY4" fmla="*/ 0 h 2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49" h="292075">
                  <a:moveTo>
                    <a:pt x="0" y="0"/>
                  </a:moveTo>
                  <a:lnTo>
                    <a:pt x="190975" y="0"/>
                  </a:lnTo>
                  <a:lnTo>
                    <a:pt x="388849" y="292075"/>
                  </a:lnTo>
                  <a:lnTo>
                    <a:pt x="197874" y="292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DBFF28-368A-C9A1-6967-C69F807A8669}"/>
              </a:ext>
            </a:extLst>
          </p:cNvPr>
          <p:cNvGrpSpPr/>
          <p:nvPr/>
        </p:nvGrpSpPr>
        <p:grpSpPr>
          <a:xfrm>
            <a:off x="5448774" y="3025536"/>
            <a:ext cx="637462" cy="955416"/>
            <a:chOff x="657808" y="5193195"/>
            <a:chExt cx="389747" cy="584149"/>
          </a:xfrm>
        </p:grpSpPr>
        <p:sp>
          <p:nvSpPr>
            <p:cNvPr id="22" name="Chevron 985">
              <a:extLst>
                <a:ext uri="{FF2B5EF4-FFF2-40B4-BE49-F238E27FC236}">
                  <a16:creationId xmlns:a16="http://schemas.microsoft.com/office/drawing/2014/main" id="{116DEB22-31F2-73ED-9A41-6D71758BD34A}"/>
                </a:ext>
              </a:extLst>
            </p:cNvPr>
            <p:cNvSpPr/>
            <p:nvPr/>
          </p:nvSpPr>
          <p:spPr>
            <a:xfrm>
              <a:off x="657808" y="5193195"/>
              <a:ext cx="388849" cy="584149"/>
            </a:xfrm>
            <a:prstGeom prst="chevron">
              <a:avLst>
                <a:gd name="adj" fmla="val 5088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Chevron 967">
              <a:extLst>
                <a:ext uri="{FF2B5EF4-FFF2-40B4-BE49-F238E27FC236}">
                  <a16:creationId xmlns:a16="http://schemas.microsoft.com/office/drawing/2014/main" id="{39613C0C-6140-D495-59A9-585CEC7ECAF9}"/>
                </a:ext>
              </a:extLst>
            </p:cNvPr>
            <p:cNvSpPr/>
            <p:nvPr/>
          </p:nvSpPr>
          <p:spPr>
            <a:xfrm>
              <a:off x="658706" y="5193195"/>
              <a:ext cx="388849" cy="292075"/>
            </a:xfrm>
            <a:custGeom>
              <a:avLst/>
              <a:gdLst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0 w 388849"/>
                <a:gd name="connsiteY4" fmla="*/ 584149 h 584149"/>
                <a:gd name="connsiteX5" fmla="*/ 197874 w 388849"/>
                <a:gd name="connsiteY5" fmla="*/ 292075 h 584149"/>
                <a:gd name="connsiteX6" fmla="*/ 0 w 388849"/>
                <a:gd name="connsiteY6" fmla="*/ 0 h 584149"/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197874 w 388849"/>
                <a:gd name="connsiteY4" fmla="*/ 292075 h 584149"/>
                <a:gd name="connsiteX5" fmla="*/ 0 w 388849"/>
                <a:gd name="connsiteY5" fmla="*/ 0 h 584149"/>
                <a:gd name="connsiteX0" fmla="*/ 0 w 388849"/>
                <a:gd name="connsiteY0" fmla="*/ 0 h 292075"/>
                <a:gd name="connsiteX1" fmla="*/ 190975 w 388849"/>
                <a:gd name="connsiteY1" fmla="*/ 0 h 292075"/>
                <a:gd name="connsiteX2" fmla="*/ 388849 w 388849"/>
                <a:gd name="connsiteY2" fmla="*/ 292075 h 292075"/>
                <a:gd name="connsiteX3" fmla="*/ 197874 w 388849"/>
                <a:gd name="connsiteY3" fmla="*/ 292075 h 292075"/>
                <a:gd name="connsiteX4" fmla="*/ 0 w 388849"/>
                <a:gd name="connsiteY4" fmla="*/ 0 h 2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49" h="292075">
                  <a:moveTo>
                    <a:pt x="0" y="0"/>
                  </a:moveTo>
                  <a:lnTo>
                    <a:pt x="190975" y="0"/>
                  </a:lnTo>
                  <a:lnTo>
                    <a:pt x="388849" y="292075"/>
                  </a:lnTo>
                  <a:lnTo>
                    <a:pt x="197874" y="292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3F76F8-0AA8-CBE1-E774-FB79283E5620}"/>
              </a:ext>
            </a:extLst>
          </p:cNvPr>
          <p:cNvSpPr txBox="1"/>
          <p:nvPr/>
        </p:nvSpPr>
        <p:spPr>
          <a:xfrm>
            <a:off x="2486651" y="1762824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STAGE 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DF506B-51AB-0D67-BD85-5C2ED88115E1}"/>
              </a:ext>
            </a:extLst>
          </p:cNvPr>
          <p:cNvSpPr/>
          <p:nvPr/>
        </p:nvSpPr>
        <p:spPr>
          <a:xfrm>
            <a:off x="2672358" y="4177550"/>
            <a:ext cx="635993" cy="635993"/>
          </a:xfrm>
          <a:prstGeom prst="ellipse">
            <a:avLst/>
          </a:prstGeom>
          <a:solidFill>
            <a:srgbClr val="911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181186-078B-2797-09ED-8BDC423D7E31}"/>
              </a:ext>
            </a:extLst>
          </p:cNvPr>
          <p:cNvSpPr/>
          <p:nvPr/>
        </p:nvSpPr>
        <p:spPr>
          <a:xfrm>
            <a:off x="5283716" y="4177835"/>
            <a:ext cx="635993" cy="635993"/>
          </a:xfrm>
          <a:prstGeom prst="ellipse">
            <a:avLst/>
          </a:prstGeom>
          <a:solidFill>
            <a:srgbClr val="911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D13C66-2792-22D0-74E0-1E9D742BE84F}"/>
              </a:ext>
            </a:extLst>
          </p:cNvPr>
          <p:cNvSpPr/>
          <p:nvPr/>
        </p:nvSpPr>
        <p:spPr>
          <a:xfrm>
            <a:off x="7998453" y="4177551"/>
            <a:ext cx="635993" cy="635993"/>
          </a:xfrm>
          <a:prstGeom prst="ellipse">
            <a:avLst/>
          </a:prstGeom>
          <a:solidFill>
            <a:srgbClr val="911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0C3F7B-123E-2CBB-3F0D-24FBD42DB9B6}"/>
              </a:ext>
            </a:extLst>
          </p:cNvPr>
          <p:cNvGrpSpPr/>
          <p:nvPr/>
        </p:nvGrpSpPr>
        <p:grpSpPr>
          <a:xfrm>
            <a:off x="8109083" y="3025609"/>
            <a:ext cx="637462" cy="955416"/>
            <a:chOff x="657808" y="5193195"/>
            <a:chExt cx="389747" cy="584149"/>
          </a:xfrm>
        </p:grpSpPr>
        <p:sp>
          <p:nvSpPr>
            <p:cNvPr id="30" name="Chevron 985">
              <a:extLst>
                <a:ext uri="{FF2B5EF4-FFF2-40B4-BE49-F238E27FC236}">
                  <a16:creationId xmlns:a16="http://schemas.microsoft.com/office/drawing/2014/main" id="{EB02A91D-FD3D-C2C4-6451-20A05581E9BF}"/>
                </a:ext>
              </a:extLst>
            </p:cNvPr>
            <p:cNvSpPr/>
            <p:nvPr/>
          </p:nvSpPr>
          <p:spPr>
            <a:xfrm>
              <a:off x="657808" y="5193195"/>
              <a:ext cx="388849" cy="584149"/>
            </a:xfrm>
            <a:prstGeom prst="chevron">
              <a:avLst>
                <a:gd name="adj" fmla="val 5088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hevron 967">
              <a:extLst>
                <a:ext uri="{FF2B5EF4-FFF2-40B4-BE49-F238E27FC236}">
                  <a16:creationId xmlns:a16="http://schemas.microsoft.com/office/drawing/2014/main" id="{3A5E3CC1-5D60-5FD5-4D2A-FD76E8DBFA22}"/>
                </a:ext>
              </a:extLst>
            </p:cNvPr>
            <p:cNvSpPr/>
            <p:nvPr/>
          </p:nvSpPr>
          <p:spPr>
            <a:xfrm>
              <a:off x="658706" y="5193195"/>
              <a:ext cx="388849" cy="292075"/>
            </a:xfrm>
            <a:custGeom>
              <a:avLst/>
              <a:gdLst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0 w 388849"/>
                <a:gd name="connsiteY4" fmla="*/ 584149 h 584149"/>
                <a:gd name="connsiteX5" fmla="*/ 197874 w 388849"/>
                <a:gd name="connsiteY5" fmla="*/ 292075 h 584149"/>
                <a:gd name="connsiteX6" fmla="*/ 0 w 388849"/>
                <a:gd name="connsiteY6" fmla="*/ 0 h 584149"/>
                <a:gd name="connsiteX0" fmla="*/ 0 w 388849"/>
                <a:gd name="connsiteY0" fmla="*/ 0 h 584149"/>
                <a:gd name="connsiteX1" fmla="*/ 190975 w 388849"/>
                <a:gd name="connsiteY1" fmla="*/ 0 h 584149"/>
                <a:gd name="connsiteX2" fmla="*/ 388849 w 388849"/>
                <a:gd name="connsiteY2" fmla="*/ 292075 h 584149"/>
                <a:gd name="connsiteX3" fmla="*/ 190975 w 388849"/>
                <a:gd name="connsiteY3" fmla="*/ 584149 h 584149"/>
                <a:gd name="connsiteX4" fmla="*/ 197874 w 388849"/>
                <a:gd name="connsiteY4" fmla="*/ 292075 h 584149"/>
                <a:gd name="connsiteX5" fmla="*/ 0 w 388849"/>
                <a:gd name="connsiteY5" fmla="*/ 0 h 584149"/>
                <a:gd name="connsiteX0" fmla="*/ 0 w 388849"/>
                <a:gd name="connsiteY0" fmla="*/ 0 h 292075"/>
                <a:gd name="connsiteX1" fmla="*/ 190975 w 388849"/>
                <a:gd name="connsiteY1" fmla="*/ 0 h 292075"/>
                <a:gd name="connsiteX2" fmla="*/ 388849 w 388849"/>
                <a:gd name="connsiteY2" fmla="*/ 292075 h 292075"/>
                <a:gd name="connsiteX3" fmla="*/ 197874 w 388849"/>
                <a:gd name="connsiteY3" fmla="*/ 292075 h 292075"/>
                <a:gd name="connsiteX4" fmla="*/ 0 w 388849"/>
                <a:gd name="connsiteY4" fmla="*/ 0 h 2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849" h="292075">
                  <a:moveTo>
                    <a:pt x="0" y="0"/>
                  </a:moveTo>
                  <a:lnTo>
                    <a:pt x="190975" y="0"/>
                  </a:lnTo>
                  <a:lnTo>
                    <a:pt x="388849" y="292075"/>
                  </a:lnTo>
                  <a:lnTo>
                    <a:pt x="197874" y="292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41D6913-C96F-3DB4-8ED3-340CE3D5AA43}"/>
              </a:ext>
            </a:extLst>
          </p:cNvPr>
          <p:cNvSpPr txBox="1"/>
          <p:nvPr/>
        </p:nvSpPr>
        <p:spPr>
          <a:xfrm>
            <a:off x="1972534" y="2167384"/>
            <a:ext cx="2339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and Where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they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88B4EB-C047-3477-ACE4-BAE119EE6C21}"/>
              </a:ext>
            </a:extLst>
          </p:cNvPr>
          <p:cNvSpPr txBox="1"/>
          <p:nvPr/>
        </p:nvSpPr>
        <p:spPr>
          <a:xfrm>
            <a:off x="2818754" y="4264713"/>
            <a:ext cx="323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ardrop 6">
            <a:extLst>
              <a:ext uri="{FF2B5EF4-FFF2-40B4-BE49-F238E27FC236}">
                <a16:creationId xmlns:a16="http://schemas.microsoft.com/office/drawing/2014/main" id="{C5370794-16BD-8F8F-16CB-FACBA2B40178}"/>
              </a:ext>
            </a:extLst>
          </p:cNvPr>
          <p:cNvSpPr/>
          <p:nvPr/>
        </p:nvSpPr>
        <p:spPr>
          <a:xfrm rot="8100000">
            <a:off x="5457326" y="4343275"/>
            <a:ext cx="288770" cy="288771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F592FE-E80D-A0A7-C751-54867CC2226F}"/>
              </a:ext>
            </a:extLst>
          </p:cNvPr>
          <p:cNvSpPr txBox="1"/>
          <p:nvPr/>
        </p:nvSpPr>
        <p:spPr>
          <a:xfrm>
            <a:off x="4431889" y="2167384"/>
            <a:ext cx="2339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When, Where, 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are investing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EFAB32-8DAC-F167-5E97-9AE70A8D9D59}"/>
              </a:ext>
            </a:extLst>
          </p:cNvPr>
          <p:cNvSpPr txBox="1"/>
          <p:nvPr/>
        </p:nvSpPr>
        <p:spPr>
          <a:xfrm>
            <a:off x="7146627" y="2167384"/>
            <a:ext cx="2339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they seeking</a:t>
            </a:r>
          </a:p>
        </p:txBody>
      </p:sp>
      <p:pic>
        <p:nvPicPr>
          <p:cNvPr id="41" name="Graphic 40" descr="Ear with solid fill">
            <a:extLst>
              <a:ext uri="{FF2B5EF4-FFF2-40B4-BE49-F238E27FC236}">
                <a16:creationId xmlns:a16="http://schemas.microsoft.com/office/drawing/2014/main" id="{3F31A3D2-0713-09DD-E03B-65CEB14EA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5848" y="4258177"/>
            <a:ext cx="468202" cy="468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3BBBF8B-DA62-5582-2B79-F69CA13B520B}"/>
              </a:ext>
            </a:extLst>
          </p:cNvPr>
          <p:cNvSpPr txBox="1"/>
          <p:nvPr/>
        </p:nvSpPr>
        <p:spPr>
          <a:xfrm>
            <a:off x="5087530" y="1760945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STAGE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206619-347A-5B00-683E-453509CF9839}"/>
              </a:ext>
            </a:extLst>
          </p:cNvPr>
          <p:cNvSpPr txBox="1"/>
          <p:nvPr/>
        </p:nvSpPr>
        <p:spPr>
          <a:xfrm>
            <a:off x="7749626" y="1762824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326110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61C66DEA-E604-BE28-4693-5A0051BB01C6}"/>
              </a:ext>
            </a:extLst>
          </p:cNvPr>
          <p:cNvSpPr txBox="1"/>
          <p:nvPr/>
        </p:nvSpPr>
        <p:spPr>
          <a:xfrm>
            <a:off x="817013" y="613102"/>
            <a:ext cx="9115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Creating the Narrative for Investor Attraction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4F4E391-F23D-4D7A-C760-6E136339FCD3}"/>
              </a:ext>
            </a:extLst>
          </p:cNvPr>
          <p:cNvSpPr/>
          <p:nvPr/>
        </p:nvSpPr>
        <p:spPr>
          <a:xfrm>
            <a:off x="2522209" y="2231110"/>
            <a:ext cx="7723518" cy="5232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gradFill>
              <a:gsLst>
                <a:gs pos="0">
                  <a:srgbClr val="911156"/>
                </a:gs>
                <a:gs pos="100000">
                  <a:srgbClr val="E13C3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Content Development (Designs &amp; Messaging)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맑은 고딕" panose="020B0503020000020004" pitchFamily="34" charset="-127"/>
              <a:cs typeface="Roboto" panose="02000000000000000000" pitchFamily="2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4E6BF75-0B49-A0B8-CF50-3EC4656DA26D}"/>
              </a:ext>
            </a:extLst>
          </p:cNvPr>
          <p:cNvSpPr/>
          <p:nvPr/>
        </p:nvSpPr>
        <p:spPr>
          <a:xfrm>
            <a:off x="2522209" y="3526637"/>
            <a:ext cx="7723518" cy="5232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gradFill>
              <a:gsLst>
                <a:gs pos="0">
                  <a:srgbClr val="911156"/>
                </a:gs>
                <a:gs pos="100000">
                  <a:srgbClr val="E13C3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Scoping missions and meetings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맑은 고딕" panose="020B0503020000020004" pitchFamily="34" charset="-127"/>
              <a:cs typeface="Roboto" panose="02000000000000000000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7DAAA4-BE98-DBFC-6C9A-58371FC6D6FA}"/>
              </a:ext>
            </a:extLst>
          </p:cNvPr>
          <p:cNvSpPr/>
          <p:nvPr/>
        </p:nvSpPr>
        <p:spPr>
          <a:xfrm>
            <a:off x="2522209" y="4162320"/>
            <a:ext cx="7723520" cy="5232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gradFill>
              <a:gsLst>
                <a:gs pos="0">
                  <a:srgbClr val="911156"/>
                </a:gs>
                <a:gs pos="100000">
                  <a:srgbClr val="E13C3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Local, Regional, International events participation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맑은 고딕" panose="020B0503020000020004" pitchFamily="34" charset="-127"/>
              <a:cs typeface="Roboto" panose="02000000000000000000" pitchFamily="2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D6B8978-63CA-A5F3-B015-AE242169E0F3}"/>
              </a:ext>
            </a:extLst>
          </p:cNvPr>
          <p:cNvSpPr/>
          <p:nvPr/>
        </p:nvSpPr>
        <p:spPr>
          <a:xfrm>
            <a:off x="2522208" y="2877808"/>
            <a:ext cx="7723519" cy="5232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gradFill>
              <a:gsLst>
                <a:gs pos="0">
                  <a:srgbClr val="911156"/>
                </a:gs>
                <a:gs pos="100000">
                  <a:srgbClr val="E13C3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Adoption of effective communication Channels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맑은 고딕" panose="020B0503020000020004" pitchFamily="34" charset="-127"/>
              <a:cs typeface="Roboto" panose="02000000000000000000" pitchFamily="2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22CF3E6-0001-C094-812F-74E247E2223A}"/>
              </a:ext>
            </a:extLst>
          </p:cNvPr>
          <p:cNvSpPr/>
          <p:nvPr/>
        </p:nvSpPr>
        <p:spPr>
          <a:xfrm>
            <a:off x="2522208" y="4789118"/>
            <a:ext cx="7723520" cy="5232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5400000" scaled="1"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Stakeholder capacity building initiatives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맑은 고딕" panose="020B0503020000020004" pitchFamily="34" charset="-127"/>
              <a:cs typeface="Roboto" panose="02000000000000000000" pitchFamily="2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E32D90E9-49E8-7BEC-1CFD-BCC4EFCD30FF}"/>
              </a:ext>
            </a:extLst>
          </p:cNvPr>
          <p:cNvSpPr/>
          <p:nvPr/>
        </p:nvSpPr>
        <p:spPr>
          <a:xfrm>
            <a:off x="2522209" y="1578379"/>
            <a:ext cx="7723518" cy="5232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gradFill>
              <a:gsLst>
                <a:gs pos="0">
                  <a:srgbClr val="911156"/>
                </a:gs>
                <a:gs pos="100000">
                  <a:srgbClr val="E13C3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 live Stats and Data on Provinces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맑은 고딕" panose="020B0503020000020004" pitchFamily="34" charset="-127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7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8B692F-BB49-4C2A-0D4A-C68F886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172" y="694761"/>
            <a:ext cx="6339657" cy="693284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 flip="none" rotWithShape="1"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Categories of Investment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A7F54E-611A-A6B1-F575-302B1FF8F805}"/>
              </a:ext>
            </a:extLst>
          </p:cNvPr>
          <p:cNvGrpSpPr/>
          <p:nvPr/>
        </p:nvGrpSpPr>
        <p:grpSpPr>
          <a:xfrm>
            <a:off x="4557586" y="1547451"/>
            <a:ext cx="3464576" cy="3573911"/>
            <a:chOff x="450494" y="1861689"/>
            <a:chExt cx="3464576" cy="3573911"/>
          </a:xfrm>
        </p:grpSpPr>
        <p:grpSp>
          <p:nvGrpSpPr>
            <p:cNvPr id="2" name="object 3">
              <a:extLst>
                <a:ext uri="{FF2B5EF4-FFF2-40B4-BE49-F238E27FC236}">
                  <a16:creationId xmlns:a16="http://schemas.microsoft.com/office/drawing/2014/main" id="{CF591F18-051C-12D5-9E2B-F25C0371339C}"/>
                </a:ext>
              </a:extLst>
            </p:cNvPr>
            <p:cNvGrpSpPr/>
            <p:nvPr/>
          </p:nvGrpSpPr>
          <p:grpSpPr>
            <a:xfrm>
              <a:off x="450494" y="1861689"/>
              <a:ext cx="3464576" cy="3573911"/>
              <a:chOff x="457187" y="1384604"/>
              <a:chExt cx="3464576" cy="3573911"/>
            </a:xfrm>
          </p:grpSpPr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91CBEA65-032C-DD0C-9C96-EA3A71CA959D}"/>
                  </a:ext>
                </a:extLst>
              </p:cNvPr>
              <p:cNvSpPr/>
              <p:nvPr/>
            </p:nvSpPr>
            <p:spPr>
              <a:xfrm>
                <a:off x="457187" y="1384604"/>
                <a:ext cx="3464560" cy="974090"/>
              </a:xfrm>
              <a:custGeom>
                <a:avLst/>
                <a:gdLst/>
                <a:ahLst/>
                <a:cxnLst/>
                <a:rect l="l" t="t" r="r" b="b"/>
                <a:pathLst>
                  <a:path w="3464560" h="974089">
                    <a:moveTo>
                      <a:pt x="1999970" y="704354"/>
                    </a:moveTo>
                    <a:lnTo>
                      <a:pt x="1991588" y="664845"/>
                    </a:lnTo>
                    <a:lnTo>
                      <a:pt x="1969566" y="630974"/>
                    </a:lnTo>
                    <a:lnTo>
                      <a:pt x="1935797" y="607314"/>
                    </a:lnTo>
                    <a:lnTo>
                      <a:pt x="1892173" y="598424"/>
                    </a:lnTo>
                    <a:lnTo>
                      <a:pt x="1572171" y="598424"/>
                    </a:lnTo>
                    <a:lnTo>
                      <a:pt x="1528546" y="607314"/>
                    </a:lnTo>
                    <a:lnTo>
                      <a:pt x="1494777" y="630974"/>
                    </a:lnTo>
                    <a:lnTo>
                      <a:pt x="1472768" y="664845"/>
                    </a:lnTo>
                    <a:lnTo>
                      <a:pt x="1464386" y="704354"/>
                    </a:lnTo>
                    <a:lnTo>
                      <a:pt x="1471523" y="744956"/>
                    </a:lnTo>
                    <a:lnTo>
                      <a:pt x="1496085" y="782104"/>
                    </a:lnTo>
                    <a:lnTo>
                      <a:pt x="1656092" y="942111"/>
                    </a:lnTo>
                    <a:lnTo>
                      <a:pt x="1691678" y="965733"/>
                    </a:lnTo>
                    <a:lnTo>
                      <a:pt x="1732178" y="973620"/>
                    </a:lnTo>
                    <a:lnTo>
                      <a:pt x="1772666" y="965733"/>
                    </a:lnTo>
                    <a:lnTo>
                      <a:pt x="1808264" y="942111"/>
                    </a:lnTo>
                    <a:lnTo>
                      <a:pt x="1968258" y="782104"/>
                    </a:lnTo>
                    <a:lnTo>
                      <a:pt x="1992820" y="744956"/>
                    </a:lnTo>
                    <a:lnTo>
                      <a:pt x="1999970" y="704354"/>
                    </a:lnTo>
                    <a:close/>
                  </a:path>
                  <a:path w="3464560" h="974089">
                    <a:moveTo>
                      <a:pt x="3464344" y="198361"/>
                    </a:moveTo>
                    <a:lnTo>
                      <a:pt x="3459111" y="152882"/>
                    </a:lnTo>
                    <a:lnTo>
                      <a:pt x="3444189" y="111125"/>
                    </a:lnTo>
                    <a:lnTo>
                      <a:pt x="3420770" y="74295"/>
                    </a:lnTo>
                    <a:lnTo>
                      <a:pt x="3390049" y="43573"/>
                    </a:lnTo>
                    <a:lnTo>
                      <a:pt x="3353219" y="20154"/>
                    </a:lnTo>
                    <a:lnTo>
                      <a:pt x="3311461" y="5232"/>
                    </a:lnTo>
                    <a:lnTo>
                      <a:pt x="3265982" y="0"/>
                    </a:lnTo>
                    <a:lnTo>
                      <a:pt x="198361" y="0"/>
                    </a:lnTo>
                    <a:lnTo>
                      <a:pt x="152882" y="5232"/>
                    </a:lnTo>
                    <a:lnTo>
                      <a:pt x="111125" y="20154"/>
                    </a:lnTo>
                    <a:lnTo>
                      <a:pt x="74295" y="43573"/>
                    </a:lnTo>
                    <a:lnTo>
                      <a:pt x="43573" y="74295"/>
                    </a:lnTo>
                    <a:lnTo>
                      <a:pt x="20167" y="111125"/>
                    </a:lnTo>
                    <a:lnTo>
                      <a:pt x="5245" y="152882"/>
                    </a:lnTo>
                    <a:lnTo>
                      <a:pt x="0" y="198361"/>
                    </a:lnTo>
                    <a:lnTo>
                      <a:pt x="0" y="730351"/>
                    </a:lnTo>
                    <a:lnTo>
                      <a:pt x="1382737" y="730351"/>
                    </a:lnTo>
                    <a:lnTo>
                      <a:pt x="1376172" y="686638"/>
                    </a:lnTo>
                    <a:lnTo>
                      <a:pt x="1383106" y="643737"/>
                    </a:lnTo>
                    <a:lnTo>
                      <a:pt x="1402219" y="604837"/>
                    </a:lnTo>
                    <a:lnTo>
                      <a:pt x="1432191" y="573100"/>
                    </a:lnTo>
                    <a:lnTo>
                      <a:pt x="1471714" y="551738"/>
                    </a:lnTo>
                    <a:lnTo>
                      <a:pt x="1519453" y="543902"/>
                    </a:lnTo>
                    <a:lnTo>
                      <a:pt x="1944890" y="543902"/>
                    </a:lnTo>
                    <a:lnTo>
                      <a:pt x="1992642" y="551738"/>
                    </a:lnTo>
                    <a:lnTo>
                      <a:pt x="2032152" y="573100"/>
                    </a:lnTo>
                    <a:lnTo>
                      <a:pt x="2062124" y="604837"/>
                    </a:lnTo>
                    <a:lnTo>
                      <a:pt x="2081237" y="643737"/>
                    </a:lnTo>
                    <a:lnTo>
                      <a:pt x="2088172" y="686638"/>
                    </a:lnTo>
                    <a:lnTo>
                      <a:pt x="2081606" y="730351"/>
                    </a:lnTo>
                    <a:lnTo>
                      <a:pt x="3464344" y="730351"/>
                    </a:lnTo>
                    <a:lnTo>
                      <a:pt x="3464344" y="1983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11156"/>
                  </a:gs>
                  <a:gs pos="100000">
                    <a:srgbClr val="E13C3A"/>
                  </a:gs>
                </a:gsLst>
                <a:lin ang="16200000" scaled="1"/>
                <a:tileRect/>
              </a:gra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318781FB-5109-004E-D8B2-E19496B4E47B}"/>
                  </a:ext>
                </a:extLst>
              </p:cNvPr>
              <p:cNvSpPr/>
              <p:nvPr/>
            </p:nvSpPr>
            <p:spPr>
              <a:xfrm>
                <a:off x="457203" y="2268030"/>
                <a:ext cx="3464560" cy="2690485"/>
              </a:xfrm>
              <a:custGeom>
                <a:avLst/>
                <a:gdLst/>
                <a:ahLst/>
                <a:cxnLst/>
                <a:rect l="l" t="t" r="r" b="b"/>
                <a:pathLst>
                  <a:path w="3464560" h="3686810">
                    <a:moveTo>
                      <a:pt x="3464331" y="0"/>
                    </a:moveTo>
                    <a:lnTo>
                      <a:pt x="1964334" y="0"/>
                    </a:lnTo>
                    <a:lnTo>
                      <a:pt x="1808251" y="156083"/>
                    </a:lnTo>
                    <a:lnTo>
                      <a:pt x="1772653" y="179721"/>
                    </a:lnTo>
                    <a:lnTo>
                      <a:pt x="1732160" y="187601"/>
                    </a:lnTo>
                    <a:lnTo>
                      <a:pt x="1691670" y="179721"/>
                    </a:lnTo>
                    <a:lnTo>
                      <a:pt x="1656080" y="156083"/>
                    </a:lnTo>
                    <a:lnTo>
                      <a:pt x="1499984" y="0"/>
                    </a:lnTo>
                    <a:lnTo>
                      <a:pt x="0" y="0"/>
                    </a:lnTo>
                    <a:lnTo>
                      <a:pt x="0" y="3336023"/>
                    </a:lnTo>
                    <a:lnTo>
                      <a:pt x="3201" y="3383608"/>
                    </a:lnTo>
                    <a:lnTo>
                      <a:pt x="12526" y="3429247"/>
                    </a:lnTo>
                    <a:lnTo>
                      <a:pt x="27557" y="3472522"/>
                    </a:lnTo>
                    <a:lnTo>
                      <a:pt x="47876" y="3513016"/>
                    </a:lnTo>
                    <a:lnTo>
                      <a:pt x="73065" y="3550310"/>
                    </a:lnTo>
                    <a:lnTo>
                      <a:pt x="102708" y="3583987"/>
                    </a:lnTo>
                    <a:lnTo>
                      <a:pt x="136385" y="3613629"/>
                    </a:lnTo>
                    <a:lnTo>
                      <a:pt x="173679" y="3638819"/>
                    </a:lnTo>
                    <a:lnTo>
                      <a:pt x="214173" y="3659138"/>
                    </a:lnTo>
                    <a:lnTo>
                      <a:pt x="257448" y="3674169"/>
                    </a:lnTo>
                    <a:lnTo>
                      <a:pt x="303087" y="3683494"/>
                    </a:lnTo>
                    <a:lnTo>
                      <a:pt x="350672" y="3686695"/>
                    </a:lnTo>
                    <a:lnTo>
                      <a:pt x="3113659" y="3686695"/>
                    </a:lnTo>
                    <a:lnTo>
                      <a:pt x="3161241" y="3683494"/>
                    </a:lnTo>
                    <a:lnTo>
                      <a:pt x="3206878" y="3674169"/>
                    </a:lnTo>
                    <a:lnTo>
                      <a:pt x="3250152" y="3659138"/>
                    </a:lnTo>
                    <a:lnTo>
                      <a:pt x="3290646" y="3638819"/>
                    </a:lnTo>
                    <a:lnTo>
                      <a:pt x="3327940" y="3613629"/>
                    </a:lnTo>
                    <a:lnTo>
                      <a:pt x="3361618" y="3583987"/>
                    </a:lnTo>
                    <a:lnTo>
                      <a:pt x="3391261" y="3550310"/>
                    </a:lnTo>
                    <a:lnTo>
                      <a:pt x="3416452" y="3513016"/>
                    </a:lnTo>
                    <a:lnTo>
                      <a:pt x="3436772" y="3472522"/>
                    </a:lnTo>
                    <a:lnTo>
                      <a:pt x="3451804" y="3429247"/>
                    </a:lnTo>
                    <a:lnTo>
                      <a:pt x="3461130" y="3383608"/>
                    </a:lnTo>
                    <a:lnTo>
                      <a:pt x="3464331" y="3336023"/>
                    </a:lnTo>
                    <a:lnTo>
                      <a:pt x="3464331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B212D191-4AE1-B6A2-C9C9-1051E0BBABA0}"/>
                </a:ext>
              </a:extLst>
            </p:cNvPr>
            <p:cNvSpPr txBox="1"/>
            <p:nvPr/>
          </p:nvSpPr>
          <p:spPr>
            <a:xfrm>
              <a:off x="531681" y="2940878"/>
              <a:ext cx="3286125" cy="1577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15900" marR="5080" indent="-203200">
                <a:lnSpc>
                  <a:spcPct val="100000"/>
                </a:lnSpc>
                <a:spcBef>
                  <a:spcPts val="100"/>
                </a:spcBef>
                <a:buFont typeface="Calibri Light"/>
                <a:buChar char="•"/>
                <a:tabLst>
                  <a:tab pos="216535" algn="l"/>
                </a:tabLst>
              </a:pPr>
              <a:r>
                <a:rPr lang="en-US" sz="2000" spc="-35" dirty="0">
                  <a:latin typeface="Roboto Lt"/>
                  <a:cs typeface="Roboto Lt"/>
                </a:rPr>
                <a:t>Contractual arrangement between Government and Private Sector</a:t>
              </a:r>
            </a:p>
            <a:p>
              <a:pPr marL="215900" marR="5080" indent="-203200">
                <a:lnSpc>
                  <a:spcPct val="100000"/>
                </a:lnSpc>
                <a:spcBef>
                  <a:spcPts val="100"/>
                </a:spcBef>
                <a:buFont typeface="Calibri Light"/>
                <a:buChar char="•"/>
                <a:tabLst>
                  <a:tab pos="216535" algn="l"/>
                </a:tabLst>
              </a:pPr>
              <a:r>
                <a:rPr lang="en-US" sz="2000" spc="-35" dirty="0">
                  <a:latin typeface="Roboto Lt"/>
                  <a:cs typeface="Roboto Lt"/>
                </a:rPr>
                <a:t>High value Projects</a:t>
              </a:r>
            </a:p>
            <a:p>
              <a:pPr marL="215900" marR="5080" indent="-203200">
                <a:lnSpc>
                  <a:spcPct val="100000"/>
                </a:lnSpc>
                <a:spcBef>
                  <a:spcPts val="100"/>
                </a:spcBef>
                <a:buFont typeface="Calibri Light"/>
                <a:buChar char="•"/>
                <a:tabLst>
                  <a:tab pos="216535" algn="l"/>
                </a:tabLst>
              </a:pPr>
              <a:r>
                <a:rPr lang="en-US" sz="2000" spc="-35" dirty="0">
                  <a:latin typeface="Roboto Lt"/>
                  <a:cs typeface="Roboto Lt"/>
                </a:rPr>
                <a:t>Mainly infrastructure based </a:t>
              </a:r>
              <a:endParaRPr sz="2000" dirty="0">
                <a:latin typeface="Roboto Lt"/>
                <a:cs typeface="Roboto Lt"/>
              </a:endParaRPr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D112B5EF-42A1-51C5-7453-1A60E97FCCC2}"/>
                </a:ext>
              </a:extLst>
            </p:cNvPr>
            <p:cNvSpPr txBox="1"/>
            <p:nvPr/>
          </p:nvSpPr>
          <p:spPr>
            <a:xfrm>
              <a:off x="700712" y="2011302"/>
              <a:ext cx="2959735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20" dirty="0">
                  <a:solidFill>
                    <a:srgbClr val="FFFFFF"/>
                  </a:solidFill>
                  <a:latin typeface="Roboto"/>
                  <a:cs typeface="Roboto"/>
                </a:rPr>
                <a:t>Public Private Partnership</a:t>
              </a:r>
              <a:endParaRPr sz="2000" dirty="0">
                <a:latin typeface="Roboto"/>
                <a:cs typeface="Roboto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A15AA-2D49-1313-330F-D1765726638B}"/>
              </a:ext>
            </a:extLst>
          </p:cNvPr>
          <p:cNvGrpSpPr/>
          <p:nvPr/>
        </p:nvGrpSpPr>
        <p:grpSpPr>
          <a:xfrm>
            <a:off x="8184665" y="1547451"/>
            <a:ext cx="3464564" cy="3573911"/>
            <a:chOff x="4363716" y="1861682"/>
            <a:chExt cx="3464564" cy="3573911"/>
          </a:xfrm>
        </p:grpSpPr>
        <p:grpSp>
          <p:nvGrpSpPr>
            <p:cNvPr id="7" name="object 9">
              <a:extLst>
                <a:ext uri="{FF2B5EF4-FFF2-40B4-BE49-F238E27FC236}">
                  <a16:creationId xmlns:a16="http://schemas.microsoft.com/office/drawing/2014/main" id="{D5EFEDB2-4601-F76A-08FC-7FE249828747}"/>
                </a:ext>
              </a:extLst>
            </p:cNvPr>
            <p:cNvGrpSpPr/>
            <p:nvPr/>
          </p:nvGrpSpPr>
          <p:grpSpPr>
            <a:xfrm>
              <a:off x="4363716" y="1861682"/>
              <a:ext cx="3464564" cy="3573911"/>
              <a:chOff x="4370184" y="1384604"/>
              <a:chExt cx="3464564" cy="3573911"/>
            </a:xfrm>
          </p:grpSpPr>
          <p:sp>
            <p:nvSpPr>
              <p:cNvPr id="8" name="object 10">
                <a:extLst>
                  <a:ext uri="{FF2B5EF4-FFF2-40B4-BE49-F238E27FC236}">
                    <a16:creationId xmlns:a16="http://schemas.microsoft.com/office/drawing/2014/main" id="{3FB3792B-3542-16A4-441A-7D56309241AC}"/>
                  </a:ext>
                </a:extLst>
              </p:cNvPr>
              <p:cNvSpPr/>
              <p:nvPr/>
            </p:nvSpPr>
            <p:spPr>
              <a:xfrm>
                <a:off x="4370184" y="1384604"/>
                <a:ext cx="3464560" cy="974090"/>
              </a:xfrm>
              <a:custGeom>
                <a:avLst/>
                <a:gdLst/>
                <a:ahLst/>
                <a:cxnLst/>
                <a:rect l="l" t="t" r="r" b="b"/>
                <a:pathLst>
                  <a:path w="3464559" h="974089">
                    <a:moveTo>
                      <a:pt x="1999957" y="704354"/>
                    </a:moveTo>
                    <a:lnTo>
                      <a:pt x="1991575" y="664845"/>
                    </a:lnTo>
                    <a:lnTo>
                      <a:pt x="1969554" y="630974"/>
                    </a:lnTo>
                    <a:lnTo>
                      <a:pt x="1935797" y="607314"/>
                    </a:lnTo>
                    <a:lnTo>
                      <a:pt x="1892160" y="598424"/>
                    </a:lnTo>
                    <a:lnTo>
                      <a:pt x="1572158" y="598424"/>
                    </a:lnTo>
                    <a:lnTo>
                      <a:pt x="1528533" y="607314"/>
                    </a:lnTo>
                    <a:lnTo>
                      <a:pt x="1494764" y="630974"/>
                    </a:lnTo>
                    <a:lnTo>
                      <a:pt x="1472755" y="664845"/>
                    </a:lnTo>
                    <a:lnTo>
                      <a:pt x="1464373" y="704354"/>
                    </a:lnTo>
                    <a:lnTo>
                      <a:pt x="1471510" y="744956"/>
                    </a:lnTo>
                    <a:lnTo>
                      <a:pt x="1496072" y="782104"/>
                    </a:lnTo>
                    <a:lnTo>
                      <a:pt x="1656080" y="942111"/>
                    </a:lnTo>
                    <a:lnTo>
                      <a:pt x="1691665" y="965733"/>
                    </a:lnTo>
                    <a:lnTo>
                      <a:pt x="1732165" y="973620"/>
                    </a:lnTo>
                    <a:lnTo>
                      <a:pt x="1772653" y="965733"/>
                    </a:lnTo>
                    <a:lnTo>
                      <a:pt x="1808251" y="942111"/>
                    </a:lnTo>
                    <a:lnTo>
                      <a:pt x="1968246" y="782104"/>
                    </a:lnTo>
                    <a:lnTo>
                      <a:pt x="1992807" y="744956"/>
                    </a:lnTo>
                    <a:lnTo>
                      <a:pt x="1999957" y="704354"/>
                    </a:lnTo>
                    <a:close/>
                  </a:path>
                  <a:path w="3464559" h="974089">
                    <a:moveTo>
                      <a:pt x="3464331" y="198361"/>
                    </a:moveTo>
                    <a:lnTo>
                      <a:pt x="3459086" y="152882"/>
                    </a:lnTo>
                    <a:lnTo>
                      <a:pt x="3444163" y="111125"/>
                    </a:lnTo>
                    <a:lnTo>
                      <a:pt x="3420757" y="74295"/>
                    </a:lnTo>
                    <a:lnTo>
                      <a:pt x="3390036" y="43573"/>
                    </a:lnTo>
                    <a:lnTo>
                      <a:pt x="3353206" y="20154"/>
                    </a:lnTo>
                    <a:lnTo>
                      <a:pt x="3311448" y="5232"/>
                    </a:lnTo>
                    <a:lnTo>
                      <a:pt x="3265970" y="0"/>
                    </a:lnTo>
                    <a:lnTo>
                      <a:pt x="198348" y="0"/>
                    </a:lnTo>
                    <a:lnTo>
                      <a:pt x="152869" y="5232"/>
                    </a:lnTo>
                    <a:lnTo>
                      <a:pt x="111112" y="20154"/>
                    </a:lnTo>
                    <a:lnTo>
                      <a:pt x="74295" y="43573"/>
                    </a:lnTo>
                    <a:lnTo>
                      <a:pt x="43573" y="74295"/>
                    </a:lnTo>
                    <a:lnTo>
                      <a:pt x="20154" y="111125"/>
                    </a:lnTo>
                    <a:lnTo>
                      <a:pt x="5232" y="152882"/>
                    </a:lnTo>
                    <a:lnTo>
                      <a:pt x="0" y="198361"/>
                    </a:lnTo>
                    <a:lnTo>
                      <a:pt x="0" y="730351"/>
                    </a:lnTo>
                    <a:lnTo>
                      <a:pt x="1382725" y="730351"/>
                    </a:lnTo>
                    <a:lnTo>
                      <a:pt x="1376159" y="686638"/>
                    </a:lnTo>
                    <a:lnTo>
                      <a:pt x="1383093" y="643737"/>
                    </a:lnTo>
                    <a:lnTo>
                      <a:pt x="1402207" y="604837"/>
                    </a:lnTo>
                    <a:lnTo>
                      <a:pt x="1432179" y="573100"/>
                    </a:lnTo>
                    <a:lnTo>
                      <a:pt x="1471688" y="551738"/>
                    </a:lnTo>
                    <a:lnTo>
                      <a:pt x="1519440" y="543902"/>
                    </a:lnTo>
                    <a:lnTo>
                      <a:pt x="1944878" y="543902"/>
                    </a:lnTo>
                    <a:lnTo>
                      <a:pt x="1992630" y="551738"/>
                    </a:lnTo>
                    <a:lnTo>
                      <a:pt x="2032139" y="573100"/>
                    </a:lnTo>
                    <a:lnTo>
                      <a:pt x="2062111" y="604837"/>
                    </a:lnTo>
                    <a:lnTo>
                      <a:pt x="2081225" y="643737"/>
                    </a:lnTo>
                    <a:lnTo>
                      <a:pt x="2088159" y="686638"/>
                    </a:lnTo>
                    <a:lnTo>
                      <a:pt x="2081593" y="730351"/>
                    </a:lnTo>
                    <a:lnTo>
                      <a:pt x="3464331" y="730351"/>
                    </a:lnTo>
                    <a:lnTo>
                      <a:pt x="3464331" y="198361"/>
                    </a:lnTo>
                    <a:close/>
                  </a:path>
                </a:pathLst>
              </a:custGeom>
              <a:gradFill>
                <a:gsLst>
                  <a:gs pos="0">
                    <a:srgbClr val="911156"/>
                  </a:gs>
                  <a:gs pos="100000">
                    <a:srgbClr val="E13C3A"/>
                  </a:gs>
                </a:gsLst>
                <a:lin ang="16200000" scaled="1"/>
              </a:gra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1">
                <a:extLst>
                  <a:ext uri="{FF2B5EF4-FFF2-40B4-BE49-F238E27FC236}">
                    <a16:creationId xmlns:a16="http://schemas.microsoft.com/office/drawing/2014/main" id="{E3E0BD97-B6F1-D0EE-2E53-FA6187E06B6D}"/>
                  </a:ext>
                </a:extLst>
              </p:cNvPr>
              <p:cNvSpPr/>
              <p:nvPr/>
            </p:nvSpPr>
            <p:spPr>
              <a:xfrm>
                <a:off x="4370188" y="2268030"/>
                <a:ext cx="3464560" cy="2690485"/>
              </a:xfrm>
              <a:custGeom>
                <a:avLst/>
                <a:gdLst/>
                <a:ahLst/>
                <a:cxnLst/>
                <a:rect l="l" t="t" r="r" b="b"/>
                <a:pathLst>
                  <a:path w="3464559" h="3686810">
                    <a:moveTo>
                      <a:pt x="3464331" y="0"/>
                    </a:moveTo>
                    <a:lnTo>
                      <a:pt x="1964334" y="0"/>
                    </a:lnTo>
                    <a:lnTo>
                      <a:pt x="1808251" y="156083"/>
                    </a:lnTo>
                    <a:lnTo>
                      <a:pt x="1772653" y="179721"/>
                    </a:lnTo>
                    <a:lnTo>
                      <a:pt x="1732160" y="187601"/>
                    </a:lnTo>
                    <a:lnTo>
                      <a:pt x="1691670" y="179721"/>
                    </a:lnTo>
                    <a:lnTo>
                      <a:pt x="1656080" y="156083"/>
                    </a:lnTo>
                    <a:lnTo>
                      <a:pt x="1499984" y="0"/>
                    </a:lnTo>
                    <a:lnTo>
                      <a:pt x="0" y="0"/>
                    </a:lnTo>
                    <a:lnTo>
                      <a:pt x="0" y="3336023"/>
                    </a:lnTo>
                    <a:lnTo>
                      <a:pt x="3201" y="3383608"/>
                    </a:lnTo>
                    <a:lnTo>
                      <a:pt x="12526" y="3429247"/>
                    </a:lnTo>
                    <a:lnTo>
                      <a:pt x="27557" y="3472522"/>
                    </a:lnTo>
                    <a:lnTo>
                      <a:pt x="47876" y="3513016"/>
                    </a:lnTo>
                    <a:lnTo>
                      <a:pt x="73065" y="3550310"/>
                    </a:lnTo>
                    <a:lnTo>
                      <a:pt x="102708" y="3583987"/>
                    </a:lnTo>
                    <a:lnTo>
                      <a:pt x="136385" y="3613629"/>
                    </a:lnTo>
                    <a:lnTo>
                      <a:pt x="173679" y="3638819"/>
                    </a:lnTo>
                    <a:lnTo>
                      <a:pt x="214173" y="3659138"/>
                    </a:lnTo>
                    <a:lnTo>
                      <a:pt x="257448" y="3674169"/>
                    </a:lnTo>
                    <a:lnTo>
                      <a:pt x="303087" y="3683494"/>
                    </a:lnTo>
                    <a:lnTo>
                      <a:pt x="350672" y="3686695"/>
                    </a:lnTo>
                    <a:lnTo>
                      <a:pt x="3113659" y="3686695"/>
                    </a:lnTo>
                    <a:lnTo>
                      <a:pt x="3161241" y="3683494"/>
                    </a:lnTo>
                    <a:lnTo>
                      <a:pt x="3206878" y="3674169"/>
                    </a:lnTo>
                    <a:lnTo>
                      <a:pt x="3250152" y="3659138"/>
                    </a:lnTo>
                    <a:lnTo>
                      <a:pt x="3290646" y="3638819"/>
                    </a:lnTo>
                    <a:lnTo>
                      <a:pt x="3327940" y="3613629"/>
                    </a:lnTo>
                    <a:lnTo>
                      <a:pt x="3361618" y="3583987"/>
                    </a:lnTo>
                    <a:lnTo>
                      <a:pt x="3391261" y="3550310"/>
                    </a:lnTo>
                    <a:lnTo>
                      <a:pt x="3416452" y="3513016"/>
                    </a:lnTo>
                    <a:lnTo>
                      <a:pt x="3436772" y="3472522"/>
                    </a:lnTo>
                    <a:lnTo>
                      <a:pt x="3451804" y="3429247"/>
                    </a:lnTo>
                    <a:lnTo>
                      <a:pt x="3461130" y="3383608"/>
                    </a:lnTo>
                    <a:lnTo>
                      <a:pt x="3464331" y="3336023"/>
                    </a:lnTo>
                    <a:lnTo>
                      <a:pt x="3464331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262BF0F9-4B30-5BAB-B162-125B6EBAC498}"/>
                </a:ext>
              </a:extLst>
            </p:cNvPr>
            <p:cNvSpPr txBox="1"/>
            <p:nvPr/>
          </p:nvSpPr>
          <p:spPr>
            <a:xfrm>
              <a:off x="4446559" y="2940878"/>
              <a:ext cx="2954020" cy="156453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15900" marR="5080" indent="-203200">
                <a:lnSpc>
                  <a:spcPct val="100000"/>
                </a:lnSpc>
                <a:spcBef>
                  <a:spcPts val="100"/>
                </a:spcBef>
                <a:buFont typeface="Calibri Light"/>
                <a:buChar char="•"/>
                <a:tabLst>
                  <a:tab pos="216535" algn="l"/>
                </a:tabLst>
              </a:pPr>
              <a:r>
                <a:rPr sz="2000" dirty="0">
                  <a:latin typeface="Roboto Lt"/>
                  <a:cs typeface="Roboto Lt"/>
                </a:rPr>
                <a:t>A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Specia</a:t>
              </a:r>
              <a:r>
                <a:rPr sz="2000" dirty="0">
                  <a:latin typeface="Roboto Lt"/>
                  <a:cs typeface="Roboto Lt"/>
                </a:rPr>
                <a:t>l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50" dirty="0">
                  <a:latin typeface="Roboto Lt"/>
                  <a:cs typeface="Roboto Lt"/>
                </a:rPr>
                <a:t>E</a:t>
              </a:r>
              <a:r>
                <a:rPr sz="2000" spc="-35" dirty="0">
                  <a:latin typeface="Roboto Lt"/>
                  <a:cs typeface="Roboto Lt"/>
                </a:rPr>
                <a:t>conomi</a:t>
              </a:r>
              <a:r>
                <a:rPr sz="2000" dirty="0">
                  <a:latin typeface="Roboto Lt"/>
                  <a:cs typeface="Roboto Lt"/>
                </a:rPr>
                <a:t>c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50" dirty="0">
                  <a:latin typeface="Roboto Lt"/>
                  <a:cs typeface="Roboto Lt"/>
                </a:rPr>
                <a:t>Z</a:t>
              </a:r>
              <a:r>
                <a:rPr sz="2000" spc="-35" dirty="0">
                  <a:latin typeface="Roboto Lt"/>
                  <a:cs typeface="Roboto Lt"/>
                </a:rPr>
                <a:t>on</a:t>
              </a:r>
              <a:r>
                <a:rPr sz="2000" dirty="0">
                  <a:latin typeface="Roboto Lt"/>
                  <a:cs typeface="Roboto Lt"/>
                </a:rPr>
                <a:t>e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(SEZ)</a:t>
              </a:r>
              <a:r>
                <a:rPr lang="en-US" sz="2000" spc="-35" dirty="0">
                  <a:latin typeface="Roboto Lt"/>
                  <a:cs typeface="Roboto Lt"/>
                </a:rPr>
                <a:t> </a:t>
              </a:r>
              <a:r>
                <a:rPr sz="2000" spc="-50" dirty="0">
                  <a:latin typeface="Roboto Lt"/>
                  <a:cs typeface="Roboto Lt"/>
                </a:rPr>
                <a:t>r</a:t>
              </a:r>
              <a:r>
                <a:rPr sz="2000" spc="-35" dirty="0">
                  <a:latin typeface="Roboto Lt"/>
                  <a:cs typeface="Roboto Lt"/>
                </a:rPr>
                <a:t>e</a:t>
              </a:r>
              <a:r>
                <a:rPr sz="2000" spc="-55" dirty="0">
                  <a:latin typeface="Roboto Lt"/>
                  <a:cs typeface="Roboto Lt"/>
                </a:rPr>
                <a:t>f</a:t>
              </a:r>
              <a:r>
                <a:rPr sz="2000" spc="-35" dirty="0">
                  <a:latin typeface="Roboto Lt"/>
                  <a:cs typeface="Roboto Lt"/>
                </a:rPr>
                <a:t>er</a:t>
              </a:r>
              <a:r>
                <a:rPr sz="2000" dirty="0">
                  <a:latin typeface="Roboto Lt"/>
                  <a:cs typeface="Roboto Lt"/>
                </a:rPr>
                <a:t>s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to:</a:t>
              </a:r>
              <a:endParaRPr lang="en-US" sz="2000" spc="-35" dirty="0">
                <a:latin typeface="Roboto Lt"/>
                <a:cs typeface="Roboto Lt"/>
              </a:endParaRPr>
            </a:p>
            <a:p>
              <a:pPr marL="400050" marR="5080" indent="-203200">
                <a:spcBef>
                  <a:spcPts val="100"/>
                </a:spcBef>
                <a:buFont typeface="Calibri Light"/>
                <a:buChar char="•"/>
              </a:pPr>
              <a:r>
                <a:rPr lang="en-US" sz="2000" dirty="0">
                  <a:latin typeface="Roboto Lt"/>
                  <a:cs typeface="Roboto Lt"/>
                </a:rPr>
                <a:t>A</a:t>
              </a:r>
              <a:r>
                <a:rPr lang="en-US" sz="2000" spc="-65" dirty="0">
                  <a:latin typeface="Roboto Lt"/>
                  <a:cs typeface="Roboto Lt"/>
                </a:rPr>
                <a:t> </a:t>
              </a:r>
              <a:r>
                <a:rPr lang="en-US" sz="2000" spc="-35" dirty="0">
                  <a:latin typeface="Roboto Lt"/>
                  <a:cs typeface="Roboto Lt"/>
                </a:rPr>
                <a:t>Geographicall</a:t>
              </a:r>
              <a:r>
                <a:rPr lang="en-US" sz="2000" dirty="0">
                  <a:latin typeface="Roboto Lt"/>
                  <a:cs typeface="Roboto Lt"/>
                </a:rPr>
                <a:t>y</a:t>
              </a:r>
              <a:r>
                <a:rPr lang="en-US" sz="2000" spc="-65" dirty="0">
                  <a:latin typeface="Roboto Lt"/>
                  <a:cs typeface="Roboto Lt"/>
                </a:rPr>
                <a:t> </a:t>
              </a:r>
              <a:r>
                <a:rPr lang="en-US" sz="2000" spc="-35" dirty="0">
                  <a:latin typeface="Roboto Lt"/>
                  <a:cs typeface="Roboto Lt"/>
                </a:rPr>
                <a:t>dema</a:t>
              </a:r>
              <a:r>
                <a:rPr lang="en-US" sz="2000" spc="-50" dirty="0">
                  <a:latin typeface="Roboto Lt"/>
                  <a:cs typeface="Roboto Lt"/>
                </a:rPr>
                <a:t>r</a:t>
              </a:r>
              <a:r>
                <a:rPr lang="en-US" sz="2000" spc="-35" dirty="0">
                  <a:latin typeface="Roboto Lt"/>
                  <a:cs typeface="Roboto Lt"/>
                </a:rPr>
                <a:t>cated  an</a:t>
              </a:r>
              <a:r>
                <a:rPr lang="en-US" sz="2000" dirty="0">
                  <a:latin typeface="Roboto Lt"/>
                  <a:cs typeface="Roboto Lt"/>
                </a:rPr>
                <a:t>d</a:t>
              </a:r>
              <a:r>
                <a:rPr lang="en-US" sz="2000" spc="-65" dirty="0">
                  <a:latin typeface="Roboto Lt"/>
                  <a:cs typeface="Roboto Lt"/>
                </a:rPr>
                <a:t> </a:t>
              </a:r>
              <a:r>
                <a:rPr lang="en-US" sz="2000" spc="-35" dirty="0">
                  <a:latin typeface="Roboto Lt"/>
                  <a:cs typeface="Roboto Lt"/>
                </a:rPr>
                <a:t>secu</a:t>
              </a:r>
              <a:r>
                <a:rPr lang="en-US" sz="2000" spc="-50" dirty="0">
                  <a:latin typeface="Roboto Lt"/>
                  <a:cs typeface="Roboto Lt"/>
                </a:rPr>
                <a:t>r</a:t>
              </a:r>
              <a:r>
                <a:rPr lang="en-US" sz="2000" spc="-35" dirty="0">
                  <a:latin typeface="Roboto Lt"/>
                  <a:cs typeface="Roboto Lt"/>
                </a:rPr>
                <a:t>e</a:t>
              </a:r>
              <a:r>
                <a:rPr lang="en-US" sz="2000" dirty="0">
                  <a:latin typeface="Roboto Lt"/>
                  <a:cs typeface="Roboto Lt"/>
                </a:rPr>
                <a:t>d</a:t>
              </a:r>
              <a:r>
                <a:rPr lang="en-US" sz="2000" spc="-70" dirty="0">
                  <a:latin typeface="Roboto Lt"/>
                  <a:cs typeface="Roboto Lt"/>
                </a:rPr>
                <a:t> </a:t>
              </a:r>
              <a:r>
                <a:rPr lang="en-US" sz="2000" spc="-35" dirty="0">
                  <a:latin typeface="Roboto Lt"/>
                  <a:cs typeface="Roboto Lt"/>
                </a:rPr>
                <a:t>a</a:t>
              </a:r>
              <a:r>
                <a:rPr lang="en-US" sz="2000" spc="-50" dirty="0">
                  <a:latin typeface="Roboto Lt"/>
                  <a:cs typeface="Roboto Lt"/>
                </a:rPr>
                <a:t>r</a:t>
              </a:r>
              <a:r>
                <a:rPr lang="en-US" sz="2000" spc="-35" dirty="0">
                  <a:latin typeface="Roboto Lt"/>
                  <a:cs typeface="Roboto Lt"/>
                </a:rPr>
                <a:t>e</a:t>
              </a:r>
              <a:r>
                <a:rPr lang="en-US" sz="2000" dirty="0">
                  <a:latin typeface="Roboto Lt"/>
                  <a:cs typeface="Roboto Lt"/>
                </a:rPr>
                <a:t>a.</a:t>
              </a:r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7BFB7B82-696C-63F8-D1E4-11DDDB73DA3C}"/>
                </a:ext>
              </a:extLst>
            </p:cNvPr>
            <p:cNvSpPr txBox="1"/>
            <p:nvPr/>
          </p:nvSpPr>
          <p:spPr>
            <a:xfrm>
              <a:off x="4714735" y="2011302"/>
              <a:ext cx="276352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20" dirty="0">
                  <a:solidFill>
                    <a:srgbClr val="FFFFFF"/>
                  </a:solidFill>
                  <a:latin typeface="Roboto"/>
                  <a:cs typeface="Roboto"/>
                </a:rPr>
                <a:t>Special</a:t>
              </a:r>
              <a:r>
                <a:rPr sz="2000" b="1" spc="-30" dirty="0">
                  <a:solidFill>
                    <a:srgbClr val="FFFFFF"/>
                  </a:solidFill>
                  <a:latin typeface="Roboto"/>
                  <a:cs typeface="Roboto"/>
                </a:rPr>
                <a:t> </a:t>
              </a:r>
              <a:r>
                <a:rPr sz="2000" b="1" spc="-20" dirty="0">
                  <a:solidFill>
                    <a:srgbClr val="FFFFFF"/>
                  </a:solidFill>
                  <a:latin typeface="Roboto"/>
                  <a:cs typeface="Roboto"/>
                </a:rPr>
                <a:t>Economic</a:t>
              </a:r>
              <a:r>
                <a:rPr sz="2000" b="1" spc="-30" dirty="0">
                  <a:solidFill>
                    <a:srgbClr val="FFFFFF"/>
                  </a:solidFill>
                  <a:latin typeface="Roboto"/>
                  <a:cs typeface="Roboto"/>
                </a:rPr>
                <a:t> </a:t>
              </a:r>
              <a:r>
                <a:rPr sz="2000" b="1" spc="-25" dirty="0">
                  <a:solidFill>
                    <a:srgbClr val="FFFFFF"/>
                  </a:solidFill>
                  <a:latin typeface="Roboto"/>
                  <a:cs typeface="Roboto"/>
                </a:rPr>
                <a:t>Zones</a:t>
              </a:r>
              <a:endParaRPr sz="2000" dirty="0">
                <a:latin typeface="Roboto"/>
                <a:cs typeface="Roboto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EB2E7B-CF4E-6B6A-FEE2-C9AB62BBA2DC}"/>
              </a:ext>
            </a:extLst>
          </p:cNvPr>
          <p:cNvGrpSpPr/>
          <p:nvPr/>
        </p:nvGrpSpPr>
        <p:grpSpPr>
          <a:xfrm>
            <a:off x="930526" y="1547451"/>
            <a:ext cx="3464562" cy="3573911"/>
            <a:chOff x="8276701" y="1861682"/>
            <a:chExt cx="3464562" cy="3573911"/>
          </a:xfrm>
        </p:grpSpPr>
        <p:grpSp>
          <p:nvGrpSpPr>
            <p:cNvPr id="13" name="object 15">
              <a:extLst>
                <a:ext uri="{FF2B5EF4-FFF2-40B4-BE49-F238E27FC236}">
                  <a16:creationId xmlns:a16="http://schemas.microsoft.com/office/drawing/2014/main" id="{53C8CE4C-DDFC-187E-0355-AD25F22DAC54}"/>
                </a:ext>
              </a:extLst>
            </p:cNvPr>
            <p:cNvGrpSpPr/>
            <p:nvPr/>
          </p:nvGrpSpPr>
          <p:grpSpPr>
            <a:xfrm>
              <a:off x="8276701" y="1861682"/>
              <a:ext cx="3464562" cy="3573911"/>
              <a:chOff x="8283169" y="1384604"/>
              <a:chExt cx="3464562" cy="3573911"/>
            </a:xfrm>
          </p:grpSpPr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21B5950D-9CE1-33B9-DB3C-B6950FA2C2AE}"/>
                  </a:ext>
                </a:extLst>
              </p:cNvPr>
              <p:cNvSpPr/>
              <p:nvPr/>
            </p:nvSpPr>
            <p:spPr>
              <a:xfrm>
                <a:off x="8283169" y="1384604"/>
                <a:ext cx="3464560" cy="974090"/>
              </a:xfrm>
              <a:custGeom>
                <a:avLst/>
                <a:gdLst/>
                <a:ahLst/>
                <a:cxnLst/>
                <a:rect l="l" t="t" r="r" b="b"/>
                <a:pathLst>
                  <a:path w="3464559" h="974089">
                    <a:moveTo>
                      <a:pt x="1999957" y="704354"/>
                    </a:moveTo>
                    <a:lnTo>
                      <a:pt x="1991575" y="664845"/>
                    </a:lnTo>
                    <a:lnTo>
                      <a:pt x="1969554" y="630974"/>
                    </a:lnTo>
                    <a:lnTo>
                      <a:pt x="1935784" y="607314"/>
                    </a:lnTo>
                    <a:lnTo>
                      <a:pt x="1892160" y="598424"/>
                    </a:lnTo>
                    <a:lnTo>
                      <a:pt x="1572158" y="598424"/>
                    </a:lnTo>
                    <a:lnTo>
                      <a:pt x="1528533" y="607314"/>
                    </a:lnTo>
                    <a:lnTo>
                      <a:pt x="1494764" y="630974"/>
                    </a:lnTo>
                    <a:lnTo>
                      <a:pt x="1472742" y="664845"/>
                    </a:lnTo>
                    <a:lnTo>
                      <a:pt x="1464373" y="704354"/>
                    </a:lnTo>
                    <a:lnTo>
                      <a:pt x="1471510" y="744956"/>
                    </a:lnTo>
                    <a:lnTo>
                      <a:pt x="1496072" y="782104"/>
                    </a:lnTo>
                    <a:lnTo>
                      <a:pt x="1656080" y="942111"/>
                    </a:lnTo>
                    <a:lnTo>
                      <a:pt x="1691665" y="965733"/>
                    </a:lnTo>
                    <a:lnTo>
                      <a:pt x="1732153" y="973620"/>
                    </a:lnTo>
                    <a:lnTo>
                      <a:pt x="1772653" y="965733"/>
                    </a:lnTo>
                    <a:lnTo>
                      <a:pt x="1808251" y="942111"/>
                    </a:lnTo>
                    <a:lnTo>
                      <a:pt x="1968246" y="782104"/>
                    </a:lnTo>
                    <a:lnTo>
                      <a:pt x="1992807" y="744956"/>
                    </a:lnTo>
                    <a:lnTo>
                      <a:pt x="1999957" y="704354"/>
                    </a:lnTo>
                    <a:close/>
                  </a:path>
                  <a:path w="3464559" h="974089">
                    <a:moveTo>
                      <a:pt x="3464331" y="198361"/>
                    </a:moveTo>
                    <a:lnTo>
                      <a:pt x="3459086" y="152882"/>
                    </a:lnTo>
                    <a:lnTo>
                      <a:pt x="3444163" y="111125"/>
                    </a:lnTo>
                    <a:lnTo>
                      <a:pt x="3420757" y="74295"/>
                    </a:lnTo>
                    <a:lnTo>
                      <a:pt x="3390036" y="43573"/>
                    </a:lnTo>
                    <a:lnTo>
                      <a:pt x="3353206" y="20154"/>
                    </a:lnTo>
                    <a:lnTo>
                      <a:pt x="3311448" y="5232"/>
                    </a:lnTo>
                    <a:lnTo>
                      <a:pt x="3265970" y="0"/>
                    </a:lnTo>
                    <a:lnTo>
                      <a:pt x="198348" y="0"/>
                    </a:lnTo>
                    <a:lnTo>
                      <a:pt x="152869" y="5232"/>
                    </a:lnTo>
                    <a:lnTo>
                      <a:pt x="111112" y="20154"/>
                    </a:lnTo>
                    <a:lnTo>
                      <a:pt x="74282" y="43573"/>
                    </a:lnTo>
                    <a:lnTo>
                      <a:pt x="43573" y="74295"/>
                    </a:lnTo>
                    <a:lnTo>
                      <a:pt x="20154" y="111125"/>
                    </a:lnTo>
                    <a:lnTo>
                      <a:pt x="5232" y="152882"/>
                    </a:lnTo>
                    <a:lnTo>
                      <a:pt x="0" y="198361"/>
                    </a:lnTo>
                    <a:lnTo>
                      <a:pt x="0" y="730351"/>
                    </a:lnTo>
                    <a:lnTo>
                      <a:pt x="1382725" y="730351"/>
                    </a:lnTo>
                    <a:lnTo>
                      <a:pt x="1376159" y="686638"/>
                    </a:lnTo>
                    <a:lnTo>
                      <a:pt x="1383093" y="643737"/>
                    </a:lnTo>
                    <a:lnTo>
                      <a:pt x="1402207" y="604837"/>
                    </a:lnTo>
                    <a:lnTo>
                      <a:pt x="1432179" y="573100"/>
                    </a:lnTo>
                    <a:lnTo>
                      <a:pt x="1471688" y="551738"/>
                    </a:lnTo>
                    <a:lnTo>
                      <a:pt x="1519440" y="543902"/>
                    </a:lnTo>
                    <a:lnTo>
                      <a:pt x="1944878" y="543902"/>
                    </a:lnTo>
                    <a:lnTo>
                      <a:pt x="1992617" y="551738"/>
                    </a:lnTo>
                    <a:lnTo>
                      <a:pt x="2032139" y="573100"/>
                    </a:lnTo>
                    <a:lnTo>
                      <a:pt x="2062111" y="604837"/>
                    </a:lnTo>
                    <a:lnTo>
                      <a:pt x="2081225" y="643737"/>
                    </a:lnTo>
                    <a:lnTo>
                      <a:pt x="2088159" y="686638"/>
                    </a:lnTo>
                    <a:lnTo>
                      <a:pt x="2081593" y="730351"/>
                    </a:lnTo>
                    <a:lnTo>
                      <a:pt x="3464331" y="730351"/>
                    </a:lnTo>
                    <a:lnTo>
                      <a:pt x="3464331" y="198361"/>
                    </a:lnTo>
                    <a:close/>
                  </a:path>
                </a:pathLst>
              </a:custGeom>
              <a:gradFill>
                <a:gsLst>
                  <a:gs pos="0">
                    <a:srgbClr val="911156"/>
                  </a:gs>
                  <a:gs pos="100000">
                    <a:srgbClr val="E13C3A"/>
                  </a:gs>
                </a:gsLst>
                <a:lin ang="16200000" scaled="1"/>
              </a:gra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7">
                <a:extLst>
                  <a:ext uri="{FF2B5EF4-FFF2-40B4-BE49-F238E27FC236}">
                    <a16:creationId xmlns:a16="http://schemas.microsoft.com/office/drawing/2014/main" id="{4C2672B8-9E7A-9DAF-8939-A1E233BEF381}"/>
                  </a:ext>
                </a:extLst>
              </p:cNvPr>
              <p:cNvSpPr/>
              <p:nvPr/>
            </p:nvSpPr>
            <p:spPr>
              <a:xfrm>
                <a:off x="8283171" y="2268030"/>
                <a:ext cx="3464560" cy="2690485"/>
              </a:xfrm>
              <a:custGeom>
                <a:avLst/>
                <a:gdLst/>
                <a:ahLst/>
                <a:cxnLst/>
                <a:rect l="l" t="t" r="r" b="b"/>
                <a:pathLst>
                  <a:path w="3464559" h="3686810">
                    <a:moveTo>
                      <a:pt x="3464331" y="0"/>
                    </a:moveTo>
                    <a:lnTo>
                      <a:pt x="1964334" y="0"/>
                    </a:lnTo>
                    <a:lnTo>
                      <a:pt x="1808251" y="156083"/>
                    </a:lnTo>
                    <a:lnTo>
                      <a:pt x="1772653" y="179721"/>
                    </a:lnTo>
                    <a:lnTo>
                      <a:pt x="1732160" y="187601"/>
                    </a:lnTo>
                    <a:lnTo>
                      <a:pt x="1691670" y="179721"/>
                    </a:lnTo>
                    <a:lnTo>
                      <a:pt x="1656080" y="156083"/>
                    </a:lnTo>
                    <a:lnTo>
                      <a:pt x="1499984" y="0"/>
                    </a:lnTo>
                    <a:lnTo>
                      <a:pt x="0" y="0"/>
                    </a:lnTo>
                    <a:lnTo>
                      <a:pt x="0" y="3336023"/>
                    </a:lnTo>
                    <a:lnTo>
                      <a:pt x="3201" y="3383608"/>
                    </a:lnTo>
                    <a:lnTo>
                      <a:pt x="12526" y="3429247"/>
                    </a:lnTo>
                    <a:lnTo>
                      <a:pt x="27557" y="3472522"/>
                    </a:lnTo>
                    <a:lnTo>
                      <a:pt x="47876" y="3513016"/>
                    </a:lnTo>
                    <a:lnTo>
                      <a:pt x="73065" y="3550310"/>
                    </a:lnTo>
                    <a:lnTo>
                      <a:pt x="102708" y="3583987"/>
                    </a:lnTo>
                    <a:lnTo>
                      <a:pt x="136385" y="3613629"/>
                    </a:lnTo>
                    <a:lnTo>
                      <a:pt x="173679" y="3638819"/>
                    </a:lnTo>
                    <a:lnTo>
                      <a:pt x="214173" y="3659138"/>
                    </a:lnTo>
                    <a:lnTo>
                      <a:pt x="257448" y="3674169"/>
                    </a:lnTo>
                    <a:lnTo>
                      <a:pt x="303087" y="3683494"/>
                    </a:lnTo>
                    <a:lnTo>
                      <a:pt x="350672" y="3686695"/>
                    </a:lnTo>
                    <a:lnTo>
                      <a:pt x="3113659" y="3686695"/>
                    </a:lnTo>
                    <a:lnTo>
                      <a:pt x="3161241" y="3683494"/>
                    </a:lnTo>
                    <a:lnTo>
                      <a:pt x="3206878" y="3674169"/>
                    </a:lnTo>
                    <a:lnTo>
                      <a:pt x="3250152" y="3659138"/>
                    </a:lnTo>
                    <a:lnTo>
                      <a:pt x="3290646" y="3638819"/>
                    </a:lnTo>
                    <a:lnTo>
                      <a:pt x="3327940" y="3613629"/>
                    </a:lnTo>
                    <a:lnTo>
                      <a:pt x="3361618" y="3583987"/>
                    </a:lnTo>
                    <a:lnTo>
                      <a:pt x="3391261" y="3550310"/>
                    </a:lnTo>
                    <a:lnTo>
                      <a:pt x="3416452" y="3513016"/>
                    </a:lnTo>
                    <a:lnTo>
                      <a:pt x="3436772" y="3472522"/>
                    </a:lnTo>
                    <a:lnTo>
                      <a:pt x="3451804" y="3429247"/>
                    </a:lnTo>
                    <a:lnTo>
                      <a:pt x="3461130" y="3383608"/>
                    </a:lnTo>
                    <a:lnTo>
                      <a:pt x="3464331" y="3336023"/>
                    </a:lnTo>
                    <a:lnTo>
                      <a:pt x="3464331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3E2468F1-6B27-7119-E629-A9B67FD87BF8}"/>
                </a:ext>
              </a:extLst>
            </p:cNvPr>
            <p:cNvSpPr txBox="1"/>
            <p:nvPr/>
          </p:nvSpPr>
          <p:spPr>
            <a:xfrm>
              <a:off x="8343782" y="2940878"/>
              <a:ext cx="3168015" cy="21672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15900" marR="5080" indent="-203200">
                <a:lnSpc>
                  <a:spcPct val="100000"/>
                </a:lnSpc>
                <a:spcBef>
                  <a:spcPts val="100"/>
                </a:spcBef>
                <a:buFont typeface="Calibri Light"/>
                <a:buChar char="•"/>
                <a:tabLst>
                  <a:tab pos="216535" algn="l"/>
                </a:tabLst>
              </a:pPr>
              <a:r>
                <a:rPr sz="2000" spc="-35" dirty="0">
                  <a:latin typeface="Roboto Lt"/>
                  <a:cs typeface="Roboto Lt"/>
                </a:rPr>
                <a:t>Thes</a:t>
              </a:r>
              <a:r>
                <a:rPr sz="2000" dirty="0">
                  <a:latin typeface="Roboto Lt"/>
                  <a:cs typeface="Roboto Lt"/>
                </a:rPr>
                <a:t>e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a</a:t>
              </a:r>
              <a:r>
                <a:rPr sz="2000" spc="-50" dirty="0">
                  <a:latin typeface="Roboto Lt"/>
                  <a:cs typeface="Roboto Lt"/>
                </a:rPr>
                <a:t>r</a:t>
              </a:r>
              <a:r>
                <a:rPr sz="2000" dirty="0">
                  <a:latin typeface="Roboto Lt"/>
                  <a:cs typeface="Roboto Lt"/>
                </a:rPr>
                <a:t>e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in</a:t>
              </a:r>
              <a:r>
                <a:rPr sz="2000" spc="-45" dirty="0">
                  <a:latin typeface="Roboto Lt"/>
                  <a:cs typeface="Roboto Lt"/>
                </a:rPr>
                <a:t>v</a:t>
              </a:r>
              <a:r>
                <a:rPr sz="2000" spc="-35" dirty="0">
                  <a:latin typeface="Roboto Lt"/>
                  <a:cs typeface="Roboto Lt"/>
                </a:rPr>
                <a:t>estment</a:t>
              </a:r>
              <a:r>
                <a:rPr sz="2000" dirty="0">
                  <a:latin typeface="Roboto Lt"/>
                  <a:cs typeface="Roboto Lt"/>
                </a:rPr>
                <a:t>s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whe</a:t>
              </a:r>
              <a:r>
                <a:rPr sz="2000" spc="-50" dirty="0">
                  <a:latin typeface="Roboto Lt"/>
                  <a:cs typeface="Roboto Lt"/>
                </a:rPr>
                <a:t>r</a:t>
              </a:r>
              <a:r>
                <a:rPr sz="2000" spc="-35" dirty="0">
                  <a:latin typeface="Roboto Lt"/>
                  <a:cs typeface="Roboto Lt"/>
                </a:rPr>
                <a:t>ein  pri</a:t>
              </a:r>
              <a:r>
                <a:rPr sz="2000" spc="-45" dirty="0">
                  <a:latin typeface="Roboto Lt"/>
                  <a:cs typeface="Roboto Lt"/>
                </a:rPr>
                <a:t>v</a:t>
              </a:r>
              <a:r>
                <a:rPr sz="2000" spc="-35" dirty="0">
                  <a:latin typeface="Roboto Lt"/>
                  <a:cs typeface="Roboto Lt"/>
                </a:rPr>
                <a:t>at</a:t>
              </a:r>
              <a:r>
                <a:rPr sz="2000" dirty="0">
                  <a:latin typeface="Roboto Lt"/>
                  <a:cs typeface="Roboto Lt"/>
                </a:rPr>
                <a:t>e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in</a:t>
              </a:r>
              <a:r>
                <a:rPr sz="2000" spc="-45" dirty="0">
                  <a:latin typeface="Roboto Lt"/>
                  <a:cs typeface="Roboto Lt"/>
                </a:rPr>
                <a:t>v</a:t>
              </a:r>
              <a:r>
                <a:rPr sz="2000" spc="-35" dirty="0">
                  <a:latin typeface="Roboto Lt"/>
                  <a:cs typeface="Roboto Lt"/>
                </a:rPr>
                <a:t>estor</a:t>
              </a:r>
              <a:r>
                <a:rPr sz="2000" dirty="0">
                  <a:latin typeface="Roboto Lt"/>
                  <a:cs typeface="Roboto Lt"/>
                </a:rPr>
                <a:t>s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depl</a:t>
              </a:r>
              <a:r>
                <a:rPr sz="2000" spc="-45" dirty="0">
                  <a:latin typeface="Roboto Lt"/>
                  <a:cs typeface="Roboto Lt"/>
                </a:rPr>
                <a:t>o</a:t>
              </a:r>
              <a:r>
                <a:rPr sz="2000" dirty="0">
                  <a:latin typeface="Roboto Lt"/>
                  <a:cs typeface="Roboto Lt"/>
                </a:rPr>
                <a:t>y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their  capita</a:t>
              </a:r>
              <a:r>
                <a:rPr sz="2000" dirty="0">
                  <a:latin typeface="Roboto Lt"/>
                  <a:cs typeface="Roboto Lt"/>
                </a:rPr>
                <a:t>l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i</a:t>
              </a:r>
              <a:r>
                <a:rPr sz="2000" dirty="0">
                  <a:latin typeface="Roboto Lt"/>
                  <a:cs typeface="Roboto Lt"/>
                </a:rPr>
                <a:t>n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chose</a:t>
              </a:r>
              <a:r>
                <a:rPr sz="2000" dirty="0">
                  <a:latin typeface="Roboto Lt"/>
                  <a:cs typeface="Roboto Lt"/>
                </a:rPr>
                <a:t>n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p</a:t>
              </a:r>
              <a:r>
                <a:rPr sz="2000" spc="-50" dirty="0">
                  <a:latin typeface="Roboto Lt"/>
                  <a:cs typeface="Roboto Lt"/>
                </a:rPr>
                <a:t>r</a:t>
              </a:r>
              <a:r>
                <a:rPr sz="2000" spc="-35" dirty="0">
                  <a:latin typeface="Roboto Lt"/>
                  <a:cs typeface="Roboto Lt"/>
                </a:rPr>
                <a:t>oject</a:t>
              </a:r>
              <a:r>
                <a:rPr sz="2000" dirty="0">
                  <a:latin typeface="Roboto Lt"/>
                  <a:cs typeface="Roboto Lt"/>
                </a:rPr>
                <a:t>s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without  </a:t>
              </a:r>
              <a:r>
                <a:rPr sz="2000" dirty="0">
                  <a:latin typeface="Roboto Lt"/>
                  <a:cs typeface="Roboto Lt"/>
                </a:rPr>
                <a:t>a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50" dirty="0">
                  <a:latin typeface="Roboto Lt"/>
                  <a:cs typeface="Roboto Lt"/>
                </a:rPr>
                <a:t>r</a:t>
              </a:r>
              <a:r>
                <a:rPr sz="2000" spc="-35" dirty="0">
                  <a:latin typeface="Roboto Lt"/>
                  <a:cs typeface="Roboto Lt"/>
                </a:rPr>
                <a:t>equi</a:t>
              </a:r>
              <a:r>
                <a:rPr sz="2000" spc="-50" dirty="0">
                  <a:latin typeface="Roboto Lt"/>
                  <a:cs typeface="Roboto Lt"/>
                </a:rPr>
                <a:t>r</a:t>
              </a:r>
              <a:r>
                <a:rPr sz="2000" spc="-35" dirty="0">
                  <a:latin typeface="Roboto Lt"/>
                  <a:cs typeface="Roboto Lt"/>
                </a:rPr>
                <a:t>emen</a:t>
              </a:r>
              <a:r>
                <a:rPr sz="2000" dirty="0">
                  <a:latin typeface="Roboto Lt"/>
                  <a:cs typeface="Roboto Lt"/>
                </a:rPr>
                <a:t>t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fo</a:t>
              </a:r>
              <a:r>
                <a:rPr sz="2000" dirty="0">
                  <a:latin typeface="Roboto Lt"/>
                  <a:cs typeface="Roboto Lt"/>
                </a:rPr>
                <a:t>r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pa</a:t>
              </a:r>
              <a:r>
                <a:rPr sz="2000" spc="-20" dirty="0">
                  <a:latin typeface="Roboto Lt"/>
                  <a:cs typeface="Roboto Lt"/>
                </a:rPr>
                <a:t>r</a:t>
              </a:r>
              <a:r>
                <a:rPr sz="2000" spc="-35" dirty="0">
                  <a:latin typeface="Roboto Lt"/>
                  <a:cs typeface="Roboto Lt"/>
                </a:rPr>
                <a:t>tnership  wit</a:t>
              </a:r>
              <a:r>
                <a:rPr sz="2000" dirty="0">
                  <a:latin typeface="Roboto Lt"/>
                  <a:cs typeface="Roboto Lt"/>
                </a:rPr>
                <a:t>h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g</a:t>
              </a:r>
              <a:r>
                <a:rPr sz="2000" spc="-45" dirty="0">
                  <a:latin typeface="Roboto Lt"/>
                  <a:cs typeface="Roboto Lt"/>
                </a:rPr>
                <a:t>ov</a:t>
              </a:r>
              <a:r>
                <a:rPr sz="2000" spc="-35" dirty="0">
                  <a:latin typeface="Roboto Lt"/>
                  <a:cs typeface="Roboto Lt"/>
                </a:rPr>
                <a:t>ernmen</a:t>
              </a:r>
              <a:r>
                <a:rPr sz="2000" dirty="0">
                  <a:latin typeface="Roboto Lt"/>
                  <a:cs typeface="Roboto Lt"/>
                </a:rPr>
                <a:t>t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o</a:t>
              </a:r>
              <a:r>
                <a:rPr sz="2000" dirty="0">
                  <a:latin typeface="Roboto Lt"/>
                  <a:cs typeface="Roboto Lt"/>
                </a:rPr>
                <a:t>r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an</a:t>
              </a:r>
              <a:r>
                <a:rPr sz="2000" dirty="0">
                  <a:latin typeface="Roboto Lt"/>
                  <a:cs typeface="Roboto Lt"/>
                </a:rPr>
                <a:t>y</a:t>
              </a:r>
              <a:r>
                <a:rPr sz="2000" spc="-65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o</a:t>
              </a:r>
              <a:r>
                <a:rPr sz="2000" dirty="0">
                  <a:latin typeface="Roboto Lt"/>
                  <a:cs typeface="Roboto Lt"/>
                </a:rPr>
                <a:t>f</a:t>
              </a:r>
              <a:r>
                <a:rPr sz="2000" spc="-70" dirty="0">
                  <a:latin typeface="Roboto Lt"/>
                  <a:cs typeface="Roboto Lt"/>
                </a:rPr>
                <a:t> </a:t>
              </a:r>
              <a:r>
                <a:rPr sz="2000" spc="-35" dirty="0">
                  <a:latin typeface="Roboto Lt"/>
                  <a:cs typeface="Roboto Lt"/>
                </a:rPr>
                <a:t>its  entities.</a:t>
              </a:r>
              <a:endParaRPr sz="2000" dirty="0">
                <a:latin typeface="Roboto Lt"/>
                <a:cs typeface="Roboto Lt"/>
              </a:endParaRPr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5C08519E-EF4F-86EF-CC02-5C8D8CA13F41}"/>
                </a:ext>
              </a:extLst>
            </p:cNvPr>
            <p:cNvSpPr txBox="1"/>
            <p:nvPr/>
          </p:nvSpPr>
          <p:spPr>
            <a:xfrm>
              <a:off x="8821571" y="2011302"/>
              <a:ext cx="234315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20" dirty="0">
                  <a:solidFill>
                    <a:srgbClr val="FFFFFF"/>
                  </a:solidFill>
                  <a:latin typeface="Roboto"/>
                  <a:cs typeface="Roboto"/>
                </a:rPr>
                <a:t>General</a:t>
              </a:r>
              <a:r>
                <a:rPr sz="2000" b="1" spc="-35" dirty="0">
                  <a:solidFill>
                    <a:srgbClr val="FFFFFF"/>
                  </a:solidFill>
                  <a:latin typeface="Roboto"/>
                  <a:cs typeface="Roboto"/>
                </a:rPr>
                <a:t> </a:t>
              </a:r>
              <a:r>
                <a:rPr sz="2000" b="1" spc="-20" dirty="0">
                  <a:solidFill>
                    <a:srgbClr val="FFFFFF"/>
                  </a:solidFill>
                  <a:latin typeface="Roboto"/>
                  <a:cs typeface="Roboto"/>
                </a:rPr>
                <a:t>Investments</a:t>
              </a:r>
              <a:endParaRPr sz="2000">
                <a:latin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21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A574D1-24F2-ECAD-935C-8D707EBB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423" y="226623"/>
            <a:ext cx="5363155" cy="631596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 flip="none" rotWithShape="1"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The Investor Journey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679A60-58A2-F029-29EC-F815EF2B375B}"/>
              </a:ext>
            </a:extLst>
          </p:cNvPr>
          <p:cNvSpPr/>
          <p:nvPr/>
        </p:nvSpPr>
        <p:spPr>
          <a:xfrm>
            <a:off x="269622" y="1338015"/>
            <a:ext cx="5005410" cy="3820317"/>
          </a:xfrm>
          <a:prstGeom prst="roundRect">
            <a:avLst>
              <a:gd name="adj" fmla="val 6817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rgbClr val="E13C3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5">
            <a:extLst>
              <a:ext uri="{FF2B5EF4-FFF2-40B4-BE49-F238E27FC236}">
                <a16:creationId xmlns:a16="http://schemas.microsoft.com/office/drawing/2014/main" id="{FF51FA6E-DBFD-7F0A-DC70-3E9ACA78CF9A}"/>
              </a:ext>
            </a:extLst>
          </p:cNvPr>
          <p:cNvSpPr>
            <a:spLocks noEditPoints="1"/>
          </p:cNvSpPr>
          <p:nvPr/>
        </p:nvSpPr>
        <p:spPr bwMode="auto">
          <a:xfrm>
            <a:off x="4178507" y="2547838"/>
            <a:ext cx="177800" cy="177800"/>
          </a:xfrm>
          <a:custGeom>
            <a:avLst/>
            <a:gdLst>
              <a:gd name="T0" fmla="*/ 20968980 w 903"/>
              <a:gd name="T1" fmla="*/ 21124530 h 903"/>
              <a:gd name="T2" fmla="*/ 13966456 w 903"/>
              <a:gd name="T3" fmla="*/ 33962753 h 903"/>
              <a:gd name="T4" fmla="*/ 13966456 w 903"/>
              <a:gd name="T5" fmla="*/ 21124530 h 903"/>
              <a:gd name="T6" fmla="*/ 25611667 w 903"/>
              <a:gd name="T7" fmla="*/ 1167022 h 903"/>
              <a:gd name="T8" fmla="*/ 12805735 w 903"/>
              <a:gd name="T9" fmla="*/ 1167022 h 903"/>
              <a:gd name="T10" fmla="*/ 30292946 w 903"/>
              <a:gd name="T11" fmla="*/ 17000870 h 903"/>
              <a:gd name="T12" fmla="*/ 30176775 w 903"/>
              <a:gd name="T13" fmla="*/ 16689572 h 903"/>
              <a:gd name="T14" fmla="*/ 29944631 w 903"/>
              <a:gd name="T15" fmla="*/ 16456050 h 903"/>
              <a:gd name="T16" fmla="*/ 19769667 w 903"/>
              <a:gd name="T17" fmla="*/ 16417260 h 903"/>
              <a:gd name="T18" fmla="*/ 26346691 w 903"/>
              <a:gd name="T19" fmla="*/ 15250042 h 903"/>
              <a:gd name="T20" fmla="*/ 26617428 w 903"/>
              <a:gd name="T21" fmla="*/ 15055702 h 903"/>
              <a:gd name="T22" fmla="*/ 26772191 w 903"/>
              <a:gd name="T23" fmla="*/ 14783391 h 903"/>
              <a:gd name="T24" fmla="*/ 26772191 w 903"/>
              <a:gd name="T25" fmla="*/ 505834 h 903"/>
              <a:gd name="T26" fmla="*/ 26617428 w 903"/>
              <a:gd name="T27" fmla="*/ 194536 h 903"/>
              <a:gd name="T28" fmla="*/ 26346691 w 903"/>
              <a:gd name="T29" fmla="*/ 38986 h 903"/>
              <a:gd name="T30" fmla="*/ 12109499 w 903"/>
              <a:gd name="T31" fmla="*/ 38986 h 903"/>
              <a:gd name="T32" fmla="*/ 11799974 w 903"/>
              <a:gd name="T33" fmla="*/ 194536 h 903"/>
              <a:gd name="T34" fmla="*/ 11645211 w 903"/>
              <a:gd name="T35" fmla="*/ 505834 h 903"/>
              <a:gd name="T36" fmla="*/ 11645211 w 903"/>
              <a:gd name="T37" fmla="*/ 14783391 h 903"/>
              <a:gd name="T38" fmla="*/ 11799974 w 903"/>
              <a:gd name="T39" fmla="*/ 15055702 h 903"/>
              <a:gd name="T40" fmla="*/ 12109499 w 903"/>
              <a:gd name="T41" fmla="*/ 15250042 h 903"/>
              <a:gd name="T42" fmla="*/ 18608946 w 903"/>
              <a:gd name="T43" fmla="*/ 16417260 h 903"/>
              <a:gd name="T44" fmla="*/ 4990805 w 903"/>
              <a:gd name="T45" fmla="*/ 16456050 h 903"/>
              <a:gd name="T46" fmla="*/ 4758660 w 903"/>
              <a:gd name="T47" fmla="*/ 16689572 h 903"/>
              <a:gd name="T48" fmla="*/ 4681279 w 903"/>
              <a:gd name="T49" fmla="*/ 17000870 h 903"/>
              <a:gd name="T50" fmla="*/ 425499 w 903"/>
              <a:gd name="T51" fmla="*/ 19957509 h 903"/>
              <a:gd name="T52" fmla="*/ 154763 w 903"/>
              <a:gd name="T53" fmla="*/ 20113059 h 903"/>
              <a:gd name="T54" fmla="*/ 38592 w 903"/>
              <a:gd name="T55" fmla="*/ 20424357 h 903"/>
              <a:gd name="T56" fmla="*/ 38592 w 903"/>
              <a:gd name="T57" fmla="*/ 34662927 h 903"/>
              <a:gd name="T58" fmla="*/ 154763 w 903"/>
              <a:gd name="T59" fmla="*/ 34974225 h 903"/>
              <a:gd name="T60" fmla="*/ 425499 w 903"/>
              <a:gd name="T61" fmla="*/ 35129775 h 903"/>
              <a:gd name="T62" fmla="*/ 14662888 w 903"/>
              <a:gd name="T63" fmla="*/ 35129775 h 903"/>
              <a:gd name="T64" fmla="*/ 14972414 w 903"/>
              <a:gd name="T65" fmla="*/ 34974225 h 903"/>
              <a:gd name="T66" fmla="*/ 15127177 w 903"/>
              <a:gd name="T67" fmla="*/ 34662927 h 903"/>
              <a:gd name="T68" fmla="*/ 15127177 w 903"/>
              <a:gd name="T69" fmla="*/ 20424357 h 903"/>
              <a:gd name="T70" fmla="*/ 14972414 w 903"/>
              <a:gd name="T71" fmla="*/ 20113059 h 903"/>
              <a:gd name="T72" fmla="*/ 14662888 w 903"/>
              <a:gd name="T73" fmla="*/ 19957509 h 903"/>
              <a:gd name="T74" fmla="*/ 5842000 w 903"/>
              <a:gd name="T75" fmla="*/ 17584282 h 903"/>
              <a:gd name="T76" fmla="*/ 20349929 w 903"/>
              <a:gd name="T77" fmla="*/ 19957509 h 903"/>
              <a:gd name="T78" fmla="*/ 20079192 w 903"/>
              <a:gd name="T79" fmla="*/ 20035284 h 903"/>
              <a:gd name="T80" fmla="*/ 19847048 w 903"/>
              <a:gd name="T81" fmla="*/ 20268609 h 903"/>
              <a:gd name="T82" fmla="*/ 19769667 w 903"/>
              <a:gd name="T83" fmla="*/ 34546166 h 903"/>
              <a:gd name="T84" fmla="*/ 19885640 w 903"/>
              <a:gd name="T85" fmla="*/ 34896450 h 903"/>
              <a:gd name="T86" fmla="*/ 20156574 w 903"/>
              <a:gd name="T87" fmla="*/ 35090789 h 903"/>
              <a:gd name="T88" fmla="*/ 34355174 w 903"/>
              <a:gd name="T89" fmla="*/ 35129775 h 903"/>
              <a:gd name="T90" fmla="*/ 34664699 w 903"/>
              <a:gd name="T91" fmla="*/ 35052000 h 903"/>
              <a:gd name="T92" fmla="*/ 34896843 w 903"/>
              <a:gd name="T93" fmla="*/ 34818478 h 903"/>
              <a:gd name="T94" fmla="*/ 34935436 w 903"/>
              <a:gd name="T95" fmla="*/ 20540921 h 903"/>
              <a:gd name="T96" fmla="*/ 34858054 w 903"/>
              <a:gd name="T97" fmla="*/ 20190834 h 903"/>
              <a:gd name="T98" fmla="*/ 34587318 w 903"/>
              <a:gd name="T99" fmla="*/ 19996298 h 90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67">
            <a:extLst>
              <a:ext uri="{FF2B5EF4-FFF2-40B4-BE49-F238E27FC236}">
                <a16:creationId xmlns:a16="http://schemas.microsoft.com/office/drawing/2014/main" id="{F927F941-AA63-0352-8002-9B212D52A19B}"/>
              </a:ext>
            </a:extLst>
          </p:cNvPr>
          <p:cNvGrpSpPr>
            <a:grpSpLocks/>
          </p:cNvGrpSpPr>
          <p:nvPr/>
        </p:nvGrpSpPr>
        <p:grpSpPr bwMode="auto">
          <a:xfrm>
            <a:off x="950659" y="2547838"/>
            <a:ext cx="177800" cy="177800"/>
            <a:chOff x="8869733" y="743989"/>
            <a:chExt cx="418367" cy="418367"/>
          </a:xfr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836981C-5DB8-5B14-3E07-627EA2C6C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6535" y="883445"/>
              <a:ext cx="83673" cy="83673"/>
            </a:xfrm>
            <a:custGeom>
              <a:avLst/>
              <a:gdLst>
                <a:gd name="T0" fmla="*/ 22040863 w 180"/>
                <a:gd name="T1" fmla="*/ 6698489 h 180"/>
                <a:gd name="T2" fmla="*/ 25714107 w 180"/>
                <a:gd name="T3" fmla="*/ 7779265 h 180"/>
                <a:gd name="T4" fmla="*/ 28739351 w 180"/>
                <a:gd name="T5" fmla="*/ 10156043 h 180"/>
                <a:gd name="T6" fmla="*/ 30684284 w 180"/>
                <a:gd name="T7" fmla="*/ 13181287 h 180"/>
                <a:gd name="T8" fmla="*/ 32196906 w 180"/>
                <a:gd name="T9" fmla="*/ 16638376 h 180"/>
                <a:gd name="T10" fmla="*/ 32413061 w 180"/>
                <a:gd name="T11" fmla="*/ 20528241 h 180"/>
                <a:gd name="T12" fmla="*/ 31548440 w 180"/>
                <a:gd name="T13" fmla="*/ 24417641 h 180"/>
                <a:gd name="T14" fmla="*/ 29387817 w 180"/>
                <a:gd name="T15" fmla="*/ 27442885 h 180"/>
                <a:gd name="T16" fmla="*/ 26794419 w 180"/>
                <a:gd name="T17" fmla="*/ 30035818 h 180"/>
                <a:gd name="T18" fmla="*/ 23337329 w 180"/>
                <a:gd name="T19" fmla="*/ 31764595 h 180"/>
                <a:gd name="T20" fmla="*/ 19447929 w 180"/>
                <a:gd name="T21" fmla="*/ 32413061 h 180"/>
                <a:gd name="T22" fmla="*/ 15774220 w 180"/>
                <a:gd name="T23" fmla="*/ 31764595 h 180"/>
                <a:gd name="T24" fmla="*/ 12316666 w 180"/>
                <a:gd name="T25" fmla="*/ 30035818 h 180"/>
                <a:gd name="T26" fmla="*/ 9507577 w 180"/>
                <a:gd name="T27" fmla="*/ 27442885 h 180"/>
                <a:gd name="T28" fmla="*/ 7346954 w 180"/>
                <a:gd name="T29" fmla="*/ 24417641 h 180"/>
                <a:gd name="T30" fmla="*/ 6482798 w 180"/>
                <a:gd name="T31" fmla="*/ 20744396 h 180"/>
                <a:gd name="T32" fmla="*/ 6698489 w 180"/>
                <a:gd name="T33" fmla="*/ 16638376 h 180"/>
                <a:gd name="T34" fmla="*/ 7994955 w 180"/>
                <a:gd name="T35" fmla="*/ 13181287 h 180"/>
                <a:gd name="T36" fmla="*/ 10372198 w 180"/>
                <a:gd name="T37" fmla="*/ 10156043 h 180"/>
                <a:gd name="T38" fmla="*/ 13181287 w 180"/>
                <a:gd name="T39" fmla="*/ 7779265 h 180"/>
                <a:gd name="T40" fmla="*/ 16854531 w 180"/>
                <a:gd name="T41" fmla="*/ 6698489 h 180"/>
                <a:gd name="T42" fmla="*/ 19447929 w 180"/>
                <a:gd name="T43" fmla="*/ 38895394 h 180"/>
                <a:gd name="T44" fmla="*/ 25281797 w 180"/>
                <a:gd name="T45" fmla="*/ 38031238 h 180"/>
                <a:gd name="T46" fmla="*/ 30251973 w 180"/>
                <a:gd name="T47" fmla="*/ 35653995 h 180"/>
                <a:gd name="T48" fmla="*/ 34573684 w 180"/>
                <a:gd name="T49" fmla="*/ 31764595 h 180"/>
                <a:gd name="T50" fmla="*/ 37382772 w 180"/>
                <a:gd name="T51" fmla="*/ 27010574 h 180"/>
                <a:gd name="T52" fmla="*/ 38895394 w 180"/>
                <a:gd name="T53" fmla="*/ 21176242 h 180"/>
                <a:gd name="T54" fmla="*/ 38679239 w 180"/>
                <a:gd name="T55" fmla="*/ 15558065 h 180"/>
                <a:gd name="T56" fmla="*/ 36518616 w 180"/>
                <a:gd name="T57" fmla="*/ 10156043 h 180"/>
                <a:gd name="T58" fmla="*/ 33277217 w 180"/>
                <a:gd name="T59" fmla="*/ 5402022 h 180"/>
                <a:gd name="T60" fmla="*/ 28739351 w 180"/>
                <a:gd name="T61" fmla="*/ 2161088 h 180"/>
                <a:gd name="T62" fmla="*/ 23337329 w 180"/>
                <a:gd name="T63" fmla="*/ 216155 h 180"/>
                <a:gd name="T64" fmla="*/ 17502997 w 180"/>
                <a:gd name="T65" fmla="*/ 0 h 180"/>
                <a:gd name="T66" fmla="*/ 11668665 w 180"/>
                <a:gd name="T67" fmla="*/ 1296467 h 180"/>
                <a:gd name="T68" fmla="*/ 7130799 w 180"/>
                <a:gd name="T69" fmla="*/ 4321710 h 180"/>
                <a:gd name="T70" fmla="*/ 3241399 w 180"/>
                <a:gd name="T71" fmla="*/ 8427266 h 180"/>
                <a:gd name="T72" fmla="*/ 864156 w 180"/>
                <a:gd name="T73" fmla="*/ 13613597 h 180"/>
                <a:gd name="T74" fmla="*/ 0 w 180"/>
                <a:gd name="T75" fmla="*/ 19447929 h 180"/>
                <a:gd name="T76" fmla="*/ 864156 w 180"/>
                <a:gd name="T77" fmla="*/ 25281797 h 180"/>
                <a:gd name="T78" fmla="*/ 3241399 w 180"/>
                <a:gd name="T79" fmla="*/ 30251973 h 180"/>
                <a:gd name="T80" fmla="*/ 7130799 w 180"/>
                <a:gd name="T81" fmla="*/ 34573684 h 180"/>
                <a:gd name="T82" fmla="*/ 11668665 w 180"/>
                <a:gd name="T83" fmla="*/ 37166617 h 180"/>
                <a:gd name="T84" fmla="*/ 17502997 w 180"/>
                <a:gd name="T85" fmla="*/ 38895394 h 1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6" y="30"/>
                  </a:lnTo>
                  <a:lnTo>
                    <a:pt x="102" y="31"/>
                  </a:lnTo>
                  <a:lnTo>
                    <a:pt x="108" y="32"/>
                  </a:lnTo>
                  <a:lnTo>
                    <a:pt x="113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8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0" y="56"/>
                  </a:lnTo>
                  <a:lnTo>
                    <a:pt x="142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2" y="118"/>
                  </a:lnTo>
                  <a:lnTo>
                    <a:pt x="140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8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3" y="144"/>
                  </a:lnTo>
                  <a:lnTo>
                    <a:pt x="108" y="147"/>
                  </a:lnTo>
                  <a:lnTo>
                    <a:pt x="102" y="149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3" y="150"/>
                  </a:lnTo>
                  <a:lnTo>
                    <a:pt x="78" y="149"/>
                  </a:lnTo>
                  <a:lnTo>
                    <a:pt x="73" y="147"/>
                  </a:lnTo>
                  <a:lnTo>
                    <a:pt x="66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8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7" y="118"/>
                  </a:lnTo>
                  <a:lnTo>
                    <a:pt x="34" y="113"/>
                  </a:lnTo>
                  <a:lnTo>
                    <a:pt x="33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3" y="72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8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78" y="31"/>
                  </a:lnTo>
                  <a:lnTo>
                    <a:pt x="83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99" y="180"/>
                  </a:lnTo>
                  <a:lnTo>
                    <a:pt x="108" y="178"/>
                  </a:lnTo>
                  <a:lnTo>
                    <a:pt x="117" y="176"/>
                  </a:lnTo>
                  <a:lnTo>
                    <a:pt x="125" y="172"/>
                  </a:lnTo>
                  <a:lnTo>
                    <a:pt x="133" y="169"/>
                  </a:lnTo>
                  <a:lnTo>
                    <a:pt x="140" y="165"/>
                  </a:lnTo>
                  <a:lnTo>
                    <a:pt x="148" y="160"/>
                  </a:lnTo>
                  <a:lnTo>
                    <a:pt x="154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69" y="133"/>
                  </a:lnTo>
                  <a:lnTo>
                    <a:pt x="173" y="125"/>
                  </a:lnTo>
                  <a:lnTo>
                    <a:pt x="177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7" y="63"/>
                  </a:lnTo>
                  <a:lnTo>
                    <a:pt x="173" y="54"/>
                  </a:lnTo>
                  <a:lnTo>
                    <a:pt x="169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4" y="25"/>
                  </a:lnTo>
                  <a:lnTo>
                    <a:pt x="148" y="20"/>
                  </a:lnTo>
                  <a:lnTo>
                    <a:pt x="140" y="15"/>
                  </a:lnTo>
                  <a:lnTo>
                    <a:pt x="133" y="10"/>
                  </a:lnTo>
                  <a:lnTo>
                    <a:pt x="125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4" y="6"/>
                  </a:lnTo>
                  <a:lnTo>
                    <a:pt x="47" y="10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7" y="25"/>
                  </a:lnTo>
                  <a:lnTo>
                    <a:pt x="20" y="32"/>
                  </a:lnTo>
                  <a:lnTo>
                    <a:pt x="15" y="39"/>
                  </a:lnTo>
                  <a:lnTo>
                    <a:pt x="10" y="47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4" y="117"/>
                  </a:lnTo>
                  <a:lnTo>
                    <a:pt x="7" y="125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7"/>
                  </a:lnTo>
                  <a:lnTo>
                    <a:pt x="27" y="153"/>
                  </a:lnTo>
                  <a:lnTo>
                    <a:pt x="33" y="160"/>
                  </a:lnTo>
                  <a:lnTo>
                    <a:pt x="39" y="165"/>
                  </a:lnTo>
                  <a:lnTo>
                    <a:pt x="47" y="169"/>
                  </a:lnTo>
                  <a:lnTo>
                    <a:pt x="54" y="172"/>
                  </a:lnTo>
                  <a:lnTo>
                    <a:pt x="63" y="176"/>
                  </a:lnTo>
                  <a:lnTo>
                    <a:pt x="72" y="178"/>
                  </a:lnTo>
                  <a:lnTo>
                    <a:pt x="81" y="180"/>
                  </a:lnTo>
                  <a:lnTo>
                    <a:pt x="90" y="18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8BA7F80-B48C-B330-6150-6624E71CF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968" y="981064"/>
              <a:ext cx="137132" cy="181292"/>
            </a:xfrm>
            <a:custGeom>
              <a:avLst/>
              <a:gdLst>
                <a:gd name="T0" fmla="*/ 37815427 w 295"/>
                <a:gd name="T1" fmla="*/ 45146345 h 391"/>
                <a:gd name="T2" fmla="*/ 24850178 w 295"/>
                <a:gd name="T3" fmla="*/ 77608741 h 391"/>
                <a:gd name="T4" fmla="*/ 22257221 w 295"/>
                <a:gd name="T5" fmla="*/ 44716530 h 391"/>
                <a:gd name="T6" fmla="*/ 18151628 w 295"/>
                <a:gd name="T7" fmla="*/ 42996342 h 391"/>
                <a:gd name="T8" fmla="*/ 14694042 w 295"/>
                <a:gd name="T9" fmla="*/ 40631664 h 391"/>
                <a:gd name="T10" fmla="*/ 11884928 w 295"/>
                <a:gd name="T11" fmla="*/ 37192216 h 391"/>
                <a:gd name="T12" fmla="*/ 9723821 w 295"/>
                <a:gd name="T13" fmla="*/ 32462396 h 391"/>
                <a:gd name="T14" fmla="*/ 8427342 w 295"/>
                <a:gd name="T15" fmla="*/ 27087621 h 391"/>
                <a:gd name="T16" fmla="*/ 7130864 w 295"/>
                <a:gd name="T17" fmla="*/ 21283495 h 391"/>
                <a:gd name="T18" fmla="*/ 6482857 w 295"/>
                <a:gd name="T19" fmla="*/ 6449544 h 391"/>
                <a:gd name="T20" fmla="*/ 57047842 w 295"/>
                <a:gd name="T21" fmla="*/ 13973858 h 391"/>
                <a:gd name="T22" fmla="*/ 56183213 w 295"/>
                <a:gd name="T23" fmla="*/ 24077989 h 391"/>
                <a:gd name="T24" fmla="*/ 54670577 w 295"/>
                <a:gd name="T25" fmla="*/ 29882578 h 391"/>
                <a:gd name="T26" fmla="*/ 52941784 w 295"/>
                <a:gd name="T27" fmla="*/ 34827074 h 391"/>
                <a:gd name="T28" fmla="*/ 50348827 w 295"/>
                <a:gd name="T29" fmla="*/ 38911940 h 391"/>
                <a:gd name="T30" fmla="*/ 47107399 w 295"/>
                <a:gd name="T31" fmla="*/ 41921573 h 391"/>
                <a:gd name="T32" fmla="*/ 42785649 w 295"/>
                <a:gd name="T33" fmla="*/ 44071575 h 391"/>
                <a:gd name="T34" fmla="*/ 0 w 295"/>
                <a:gd name="T35" fmla="*/ 0 h 391"/>
                <a:gd name="T36" fmla="*/ 0 w 295"/>
                <a:gd name="T37" fmla="*/ 10533946 h 391"/>
                <a:gd name="T38" fmla="*/ 648472 w 295"/>
                <a:gd name="T39" fmla="*/ 21928450 h 391"/>
                <a:gd name="T40" fmla="*/ 1944950 w 295"/>
                <a:gd name="T41" fmla="*/ 28807809 h 391"/>
                <a:gd name="T42" fmla="*/ 3889435 w 295"/>
                <a:gd name="T43" fmla="*/ 35257353 h 391"/>
                <a:gd name="T44" fmla="*/ 6482857 w 295"/>
                <a:gd name="T45" fmla="*/ 40846803 h 391"/>
                <a:gd name="T46" fmla="*/ 10372293 w 295"/>
                <a:gd name="T47" fmla="*/ 45361484 h 391"/>
                <a:gd name="T48" fmla="*/ 13829878 w 295"/>
                <a:gd name="T49" fmla="*/ 48155977 h 391"/>
                <a:gd name="T50" fmla="*/ 16638993 w 295"/>
                <a:gd name="T51" fmla="*/ 49445886 h 391"/>
                <a:gd name="T52" fmla="*/ 18367785 w 295"/>
                <a:gd name="T53" fmla="*/ 84058285 h 391"/>
                <a:gd name="T54" fmla="*/ 44298285 w 295"/>
                <a:gd name="T55" fmla="*/ 50305980 h 391"/>
                <a:gd name="T56" fmla="*/ 47539713 w 295"/>
                <a:gd name="T57" fmla="*/ 49016071 h 391"/>
                <a:gd name="T58" fmla="*/ 50348827 w 295"/>
                <a:gd name="T59" fmla="*/ 47511023 h 391"/>
                <a:gd name="T60" fmla="*/ 54886734 w 295"/>
                <a:gd name="T61" fmla="*/ 43211481 h 391"/>
                <a:gd name="T62" fmla="*/ 58344320 w 295"/>
                <a:gd name="T63" fmla="*/ 38266986 h 391"/>
                <a:gd name="T64" fmla="*/ 60721120 w 295"/>
                <a:gd name="T65" fmla="*/ 32032581 h 391"/>
                <a:gd name="T66" fmla="*/ 62449913 w 295"/>
                <a:gd name="T67" fmla="*/ 25367897 h 391"/>
                <a:gd name="T68" fmla="*/ 63314077 w 295"/>
                <a:gd name="T69" fmla="*/ 18273399 h 391"/>
                <a:gd name="T70" fmla="*/ 63746391 w 295"/>
                <a:gd name="T71" fmla="*/ 3224772 h 391"/>
                <a:gd name="T72" fmla="*/ 0 w 295"/>
                <a:gd name="T73" fmla="*/ 0 h 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5" h="391">
                  <a:moveTo>
                    <a:pt x="187" y="208"/>
                  </a:moveTo>
                  <a:lnTo>
                    <a:pt x="175" y="210"/>
                  </a:lnTo>
                  <a:lnTo>
                    <a:pt x="175" y="361"/>
                  </a:lnTo>
                  <a:lnTo>
                    <a:pt x="115" y="361"/>
                  </a:lnTo>
                  <a:lnTo>
                    <a:pt x="115" y="210"/>
                  </a:lnTo>
                  <a:lnTo>
                    <a:pt x="103" y="208"/>
                  </a:lnTo>
                  <a:lnTo>
                    <a:pt x="92" y="205"/>
                  </a:lnTo>
                  <a:lnTo>
                    <a:pt x="84" y="200"/>
                  </a:lnTo>
                  <a:lnTo>
                    <a:pt x="75" y="195"/>
                  </a:lnTo>
                  <a:lnTo>
                    <a:pt x="68" y="189"/>
                  </a:lnTo>
                  <a:lnTo>
                    <a:pt x="61" y="181"/>
                  </a:lnTo>
                  <a:lnTo>
                    <a:pt x="55" y="173"/>
                  </a:lnTo>
                  <a:lnTo>
                    <a:pt x="49" y="162"/>
                  </a:lnTo>
                  <a:lnTo>
                    <a:pt x="45" y="151"/>
                  </a:lnTo>
                  <a:lnTo>
                    <a:pt x="42" y="139"/>
                  </a:lnTo>
                  <a:lnTo>
                    <a:pt x="39" y="126"/>
                  </a:lnTo>
                  <a:lnTo>
                    <a:pt x="35" y="112"/>
                  </a:lnTo>
                  <a:lnTo>
                    <a:pt x="33" y="99"/>
                  </a:lnTo>
                  <a:lnTo>
                    <a:pt x="31" y="66"/>
                  </a:lnTo>
                  <a:lnTo>
                    <a:pt x="30" y="30"/>
                  </a:lnTo>
                  <a:lnTo>
                    <a:pt x="265" y="30"/>
                  </a:lnTo>
                  <a:lnTo>
                    <a:pt x="264" y="65"/>
                  </a:lnTo>
                  <a:lnTo>
                    <a:pt x="262" y="99"/>
                  </a:lnTo>
                  <a:lnTo>
                    <a:pt x="260" y="112"/>
                  </a:lnTo>
                  <a:lnTo>
                    <a:pt x="256" y="126"/>
                  </a:lnTo>
                  <a:lnTo>
                    <a:pt x="253" y="139"/>
                  </a:lnTo>
                  <a:lnTo>
                    <a:pt x="249" y="151"/>
                  </a:lnTo>
                  <a:lnTo>
                    <a:pt x="245" y="162"/>
                  </a:lnTo>
                  <a:lnTo>
                    <a:pt x="239" y="173"/>
                  </a:lnTo>
                  <a:lnTo>
                    <a:pt x="233" y="181"/>
                  </a:lnTo>
                  <a:lnTo>
                    <a:pt x="225" y="189"/>
                  </a:lnTo>
                  <a:lnTo>
                    <a:pt x="218" y="195"/>
                  </a:lnTo>
                  <a:lnTo>
                    <a:pt x="208" y="200"/>
                  </a:lnTo>
                  <a:lnTo>
                    <a:pt x="198" y="205"/>
                  </a:lnTo>
                  <a:lnTo>
                    <a:pt x="187" y="208"/>
                  </a:lnTo>
                  <a:close/>
                  <a:moveTo>
                    <a:pt x="0" y="0"/>
                  </a:moveTo>
                  <a:lnTo>
                    <a:pt x="0" y="15"/>
                  </a:lnTo>
                  <a:lnTo>
                    <a:pt x="0" y="49"/>
                  </a:lnTo>
                  <a:lnTo>
                    <a:pt x="2" y="85"/>
                  </a:lnTo>
                  <a:lnTo>
                    <a:pt x="3" y="102"/>
                  </a:lnTo>
                  <a:lnTo>
                    <a:pt x="7" y="118"/>
                  </a:lnTo>
                  <a:lnTo>
                    <a:pt x="9" y="134"/>
                  </a:lnTo>
                  <a:lnTo>
                    <a:pt x="13" y="149"/>
                  </a:lnTo>
                  <a:lnTo>
                    <a:pt x="18" y="164"/>
                  </a:lnTo>
                  <a:lnTo>
                    <a:pt x="24" y="177"/>
                  </a:lnTo>
                  <a:lnTo>
                    <a:pt x="30" y="190"/>
                  </a:lnTo>
                  <a:lnTo>
                    <a:pt x="39" y="201"/>
                  </a:lnTo>
                  <a:lnTo>
                    <a:pt x="48" y="211"/>
                  </a:lnTo>
                  <a:lnTo>
                    <a:pt x="59" y="221"/>
                  </a:lnTo>
                  <a:lnTo>
                    <a:pt x="64" y="224"/>
                  </a:lnTo>
                  <a:lnTo>
                    <a:pt x="71" y="228"/>
                  </a:lnTo>
                  <a:lnTo>
                    <a:pt x="77" y="230"/>
                  </a:lnTo>
                  <a:lnTo>
                    <a:pt x="85" y="234"/>
                  </a:lnTo>
                  <a:lnTo>
                    <a:pt x="85" y="391"/>
                  </a:lnTo>
                  <a:lnTo>
                    <a:pt x="205" y="391"/>
                  </a:lnTo>
                  <a:lnTo>
                    <a:pt x="205" y="234"/>
                  </a:lnTo>
                  <a:lnTo>
                    <a:pt x="212" y="231"/>
                  </a:lnTo>
                  <a:lnTo>
                    <a:pt x="220" y="228"/>
                  </a:lnTo>
                  <a:lnTo>
                    <a:pt x="226" y="225"/>
                  </a:lnTo>
                  <a:lnTo>
                    <a:pt x="233" y="221"/>
                  </a:lnTo>
                  <a:lnTo>
                    <a:pt x="245" y="212"/>
                  </a:lnTo>
                  <a:lnTo>
                    <a:pt x="254" y="201"/>
                  </a:lnTo>
                  <a:lnTo>
                    <a:pt x="263" y="191"/>
                  </a:lnTo>
                  <a:lnTo>
                    <a:pt x="270" y="178"/>
                  </a:lnTo>
                  <a:lnTo>
                    <a:pt x="277" y="164"/>
                  </a:lnTo>
                  <a:lnTo>
                    <a:pt x="281" y="149"/>
                  </a:lnTo>
                  <a:lnTo>
                    <a:pt x="285" y="134"/>
                  </a:lnTo>
                  <a:lnTo>
                    <a:pt x="289" y="118"/>
                  </a:lnTo>
                  <a:lnTo>
                    <a:pt x="292" y="102"/>
                  </a:lnTo>
                  <a:lnTo>
                    <a:pt x="293" y="85"/>
                  </a:lnTo>
                  <a:lnTo>
                    <a:pt x="295" y="50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210ADF1-3E2E-AC60-9733-3198402C5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7080" y="743989"/>
              <a:ext cx="83673" cy="83673"/>
            </a:xfrm>
            <a:custGeom>
              <a:avLst/>
              <a:gdLst>
                <a:gd name="T0" fmla="*/ 21770151 w 182"/>
                <a:gd name="T1" fmla="*/ 6698489 h 180"/>
                <a:gd name="T2" fmla="*/ 25363493 w 182"/>
                <a:gd name="T3" fmla="*/ 7994955 h 180"/>
                <a:gd name="T4" fmla="*/ 28111370 w 182"/>
                <a:gd name="T5" fmla="*/ 10372198 h 180"/>
                <a:gd name="T6" fmla="*/ 30436284 w 182"/>
                <a:gd name="T7" fmla="*/ 13181287 h 180"/>
                <a:gd name="T8" fmla="*/ 31915733 w 182"/>
                <a:gd name="T9" fmla="*/ 16854531 h 180"/>
                <a:gd name="T10" fmla="*/ 31915733 w 182"/>
                <a:gd name="T11" fmla="*/ 20744396 h 180"/>
                <a:gd name="T12" fmla="*/ 30858786 w 182"/>
                <a:gd name="T13" fmla="*/ 24417641 h 180"/>
                <a:gd name="T14" fmla="*/ 29167856 w 182"/>
                <a:gd name="T15" fmla="*/ 27659040 h 180"/>
                <a:gd name="T16" fmla="*/ 26420439 w 182"/>
                <a:gd name="T17" fmla="*/ 30251973 h 180"/>
                <a:gd name="T18" fmla="*/ 23038579 w 182"/>
                <a:gd name="T19" fmla="*/ 31764595 h 180"/>
                <a:gd name="T20" fmla="*/ 19445237 w 182"/>
                <a:gd name="T21" fmla="*/ 32413061 h 180"/>
                <a:gd name="T22" fmla="*/ 15429393 w 182"/>
                <a:gd name="T23" fmla="*/ 31764595 h 180"/>
                <a:gd name="T24" fmla="*/ 12047533 w 182"/>
                <a:gd name="T25" fmla="*/ 30251973 h 180"/>
                <a:gd name="T26" fmla="*/ 9300116 w 182"/>
                <a:gd name="T27" fmla="*/ 27659040 h 180"/>
                <a:gd name="T28" fmla="*/ 7609186 w 182"/>
                <a:gd name="T29" fmla="*/ 24417641 h 180"/>
                <a:gd name="T30" fmla="*/ 6763721 w 182"/>
                <a:gd name="T31" fmla="*/ 20744396 h 180"/>
                <a:gd name="T32" fmla="*/ 6974742 w 182"/>
                <a:gd name="T33" fmla="*/ 16854531 h 180"/>
                <a:gd name="T34" fmla="*/ 8031689 w 182"/>
                <a:gd name="T35" fmla="*/ 13181287 h 180"/>
                <a:gd name="T36" fmla="*/ 10356603 w 182"/>
                <a:gd name="T37" fmla="*/ 10372198 h 180"/>
                <a:gd name="T38" fmla="*/ 13315960 w 182"/>
                <a:gd name="T39" fmla="*/ 7994955 h 180"/>
                <a:gd name="T40" fmla="*/ 16697821 w 182"/>
                <a:gd name="T41" fmla="*/ 6698489 h 180"/>
                <a:gd name="T42" fmla="*/ 19445237 w 182"/>
                <a:gd name="T43" fmla="*/ 38895394 h 180"/>
                <a:gd name="T44" fmla="*/ 24940990 w 182"/>
                <a:gd name="T45" fmla="*/ 38031238 h 180"/>
                <a:gd name="T46" fmla="*/ 30013321 w 182"/>
                <a:gd name="T47" fmla="*/ 35653995 h 180"/>
                <a:gd name="T48" fmla="*/ 34029165 w 182"/>
                <a:gd name="T49" fmla="*/ 31764595 h 180"/>
                <a:gd name="T50" fmla="*/ 36777042 w 182"/>
                <a:gd name="T51" fmla="*/ 27010574 h 180"/>
                <a:gd name="T52" fmla="*/ 38256491 w 182"/>
                <a:gd name="T53" fmla="*/ 21392397 h 180"/>
                <a:gd name="T54" fmla="*/ 38045469 w 182"/>
                <a:gd name="T55" fmla="*/ 15341909 h 180"/>
                <a:gd name="T56" fmla="*/ 36143058 w 182"/>
                <a:gd name="T57" fmla="*/ 10156043 h 180"/>
                <a:gd name="T58" fmla="*/ 32761198 w 182"/>
                <a:gd name="T59" fmla="*/ 5618177 h 180"/>
                <a:gd name="T60" fmla="*/ 28533872 w 182"/>
                <a:gd name="T61" fmla="*/ 2161088 h 180"/>
                <a:gd name="T62" fmla="*/ 23250060 w 182"/>
                <a:gd name="T63" fmla="*/ 432311 h 180"/>
                <a:gd name="T64" fmla="*/ 17331805 w 182"/>
                <a:gd name="T65" fmla="*/ 216155 h 180"/>
                <a:gd name="T66" fmla="*/ 11836511 w 182"/>
                <a:gd name="T67" fmla="*/ 1512622 h 180"/>
                <a:gd name="T68" fmla="*/ 7186223 w 182"/>
                <a:gd name="T69" fmla="*/ 4321710 h 180"/>
                <a:gd name="T70" fmla="*/ 3593342 w 182"/>
                <a:gd name="T71" fmla="*/ 8427266 h 180"/>
                <a:gd name="T72" fmla="*/ 1056946 w 182"/>
                <a:gd name="T73" fmla="*/ 13613597 h 180"/>
                <a:gd name="T74" fmla="*/ 0 w 182"/>
                <a:gd name="T75" fmla="*/ 19447929 h 180"/>
                <a:gd name="T76" fmla="*/ 1056946 w 182"/>
                <a:gd name="T77" fmla="*/ 25066107 h 180"/>
                <a:gd name="T78" fmla="*/ 3593342 w 182"/>
                <a:gd name="T79" fmla="*/ 30251973 h 180"/>
                <a:gd name="T80" fmla="*/ 7186223 w 182"/>
                <a:gd name="T81" fmla="*/ 34357528 h 180"/>
                <a:gd name="T82" fmla="*/ 11836511 w 182"/>
                <a:gd name="T83" fmla="*/ 37382772 h 180"/>
                <a:gd name="T84" fmla="*/ 17331805 w 182"/>
                <a:gd name="T85" fmla="*/ 38895394 h 1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180">
                  <a:moveTo>
                    <a:pt x="92" y="30"/>
                  </a:moveTo>
                  <a:lnTo>
                    <a:pt x="97" y="30"/>
                  </a:lnTo>
                  <a:lnTo>
                    <a:pt x="103" y="31"/>
                  </a:lnTo>
                  <a:lnTo>
                    <a:pt x="109" y="33"/>
                  </a:lnTo>
                  <a:lnTo>
                    <a:pt x="114" y="35"/>
                  </a:lnTo>
                  <a:lnTo>
                    <a:pt x="120" y="37"/>
                  </a:lnTo>
                  <a:lnTo>
                    <a:pt x="125" y="40"/>
                  </a:lnTo>
                  <a:lnTo>
                    <a:pt x="129" y="43"/>
                  </a:lnTo>
                  <a:lnTo>
                    <a:pt x="133" y="48"/>
                  </a:lnTo>
                  <a:lnTo>
                    <a:pt x="138" y="52"/>
                  </a:lnTo>
                  <a:lnTo>
                    <a:pt x="141" y="56"/>
                  </a:lnTo>
                  <a:lnTo>
                    <a:pt x="144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51" y="78"/>
                  </a:lnTo>
                  <a:lnTo>
                    <a:pt x="151" y="84"/>
                  </a:lnTo>
                  <a:lnTo>
                    <a:pt x="152" y="90"/>
                  </a:lnTo>
                  <a:lnTo>
                    <a:pt x="151" y="96"/>
                  </a:lnTo>
                  <a:lnTo>
                    <a:pt x="151" y="102"/>
                  </a:lnTo>
                  <a:lnTo>
                    <a:pt x="148" y="108"/>
                  </a:lnTo>
                  <a:lnTo>
                    <a:pt x="146" y="113"/>
                  </a:lnTo>
                  <a:lnTo>
                    <a:pt x="144" y="119"/>
                  </a:lnTo>
                  <a:lnTo>
                    <a:pt x="141" y="124"/>
                  </a:lnTo>
                  <a:lnTo>
                    <a:pt x="138" y="128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5" y="140"/>
                  </a:lnTo>
                  <a:lnTo>
                    <a:pt x="120" y="143"/>
                  </a:lnTo>
                  <a:lnTo>
                    <a:pt x="114" y="145"/>
                  </a:lnTo>
                  <a:lnTo>
                    <a:pt x="109" y="147"/>
                  </a:lnTo>
                  <a:lnTo>
                    <a:pt x="103" y="149"/>
                  </a:lnTo>
                  <a:lnTo>
                    <a:pt x="97" y="150"/>
                  </a:lnTo>
                  <a:lnTo>
                    <a:pt x="92" y="150"/>
                  </a:lnTo>
                  <a:lnTo>
                    <a:pt x="85" y="150"/>
                  </a:lnTo>
                  <a:lnTo>
                    <a:pt x="79" y="149"/>
                  </a:lnTo>
                  <a:lnTo>
                    <a:pt x="73" y="147"/>
                  </a:lnTo>
                  <a:lnTo>
                    <a:pt x="68" y="145"/>
                  </a:lnTo>
                  <a:lnTo>
                    <a:pt x="63" y="143"/>
                  </a:lnTo>
                  <a:lnTo>
                    <a:pt x="57" y="140"/>
                  </a:lnTo>
                  <a:lnTo>
                    <a:pt x="53" y="136"/>
                  </a:lnTo>
                  <a:lnTo>
                    <a:pt x="49" y="132"/>
                  </a:lnTo>
                  <a:lnTo>
                    <a:pt x="44" y="128"/>
                  </a:lnTo>
                  <a:lnTo>
                    <a:pt x="41" y="124"/>
                  </a:lnTo>
                  <a:lnTo>
                    <a:pt x="38" y="119"/>
                  </a:lnTo>
                  <a:lnTo>
                    <a:pt x="36" y="113"/>
                  </a:lnTo>
                  <a:lnTo>
                    <a:pt x="34" y="108"/>
                  </a:lnTo>
                  <a:lnTo>
                    <a:pt x="33" y="102"/>
                  </a:lnTo>
                  <a:lnTo>
                    <a:pt x="32" y="96"/>
                  </a:lnTo>
                  <a:lnTo>
                    <a:pt x="32" y="90"/>
                  </a:lnTo>
                  <a:lnTo>
                    <a:pt x="32" y="84"/>
                  </a:lnTo>
                  <a:lnTo>
                    <a:pt x="33" y="78"/>
                  </a:lnTo>
                  <a:lnTo>
                    <a:pt x="34" y="72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9" y="48"/>
                  </a:lnTo>
                  <a:lnTo>
                    <a:pt x="53" y="43"/>
                  </a:lnTo>
                  <a:lnTo>
                    <a:pt x="57" y="40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30"/>
                  </a:lnTo>
                  <a:lnTo>
                    <a:pt x="92" y="30"/>
                  </a:lnTo>
                  <a:close/>
                  <a:moveTo>
                    <a:pt x="92" y="180"/>
                  </a:moveTo>
                  <a:lnTo>
                    <a:pt x="100" y="180"/>
                  </a:lnTo>
                  <a:lnTo>
                    <a:pt x="110" y="179"/>
                  </a:lnTo>
                  <a:lnTo>
                    <a:pt x="118" y="176"/>
                  </a:lnTo>
                  <a:lnTo>
                    <a:pt x="126" y="173"/>
                  </a:lnTo>
                  <a:lnTo>
                    <a:pt x="135" y="169"/>
                  </a:lnTo>
                  <a:lnTo>
                    <a:pt x="142" y="165"/>
                  </a:lnTo>
                  <a:lnTo>
                    <a:pt x="148" y="159"/>
                  </a:lnTo>
                  <a:lnTo>
                    <a:pt x="155" y="154"/>
                  </a:lnTo>
                  <a:lnTo>
                    <a:pt x="161" y="147"/>
                  </a:lnTo>
                  <a:lnTo>
                    <a:pt x="166" y="140"/>
                  </a:lnTo>
                  <a:lnTo>
                    <a:pt x="171" y="132"/>
                  </a:lnTo>
                  <a:lnTo>
                    <a:pt x="174" y="125"/>
                  </a:lnTo>
                  <a:lnTo>
                    <a:pt x="177" y="116"/>
                  </a:lnTo>
                  <a:lnTo>
                    <a:pt x="180" y="108"/>
                  </a:lnTo>
                  <a:lnTo>
                    <a:pt x="181" y="99"/>
                  </a:lnTo>
                  <a:lnTo>
                    <a:pt x="182" y="90"/>
                  </a:lnTo>
                  <a:lnTo>
                    <a:pt x="181" y="81"/>
                  </a:lnTo>
                  <a:lnTo>
                    <a:pt x="180" y="71"/>
                  </a:lnTo>
                  <a:lnTo>
                    <a:pt x="177" y="63"/>
                  </a:lnTo>
                  <a:lnTo>
                    <a:pt x="174" y="54"/>
                  </a:lnTo>
                  <a:lnTo>
                    <a:pt x="171" y="47"/>
                  </a:lnTo>
                  <a:lnTo>
                    <a:pt x="166" y="39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8" y="20"/>
                  </a:lnTo>
                  <a:lnTo>
                    <a:pt x="142" y="15"/>
                  </a:lnTo>
                  <a:lnTo>
                    <a:pt x="135" y="10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9" y="10"/>
                  </a:lnTo>
                  <a:lnTo>
                    <a:pt x="41" y="15"/>
                  </a:lnTo>
                  <a:lnTo>
                    <a:pt x="34" y="20"/>
                  </a:lnTo>
                  <a:lnTo>
                    <a:pt x="27" y="26"/>
                  </a:lnTo>
                  <a:lnTo>
                    <a:pt x="22" y="33"/>
                  </a:lnTo>
                  <a:lnTo>
                    <a:pt x="17" y="39"/>
                  </a:lnTo>
                  <a:lnTo>
                    <a:pt x="12" y="47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3" y="108"/>
                  </a:lnTo>
                  <a:lnTo>
                    <a:pt x="5" y="116"/>
                  </a:lnTo>
                  <a:lnTo>
                    <a:pt x="8" y="125"/>
                  </a:lnTo>
                  <a:lnTo>
                    <a:pt x="12" y="132"/>
                  </a:lnTo>
                  <a:lnTo>
                    <a:pt x="17" y="140"/>
                  </a:lnTo>
                  <a:lnTo>
                    <a:pt x="22" y="147"/>
                  </a:lnTo>
                  <a:lnTo>
                    <a:pt x="27" y="154"/>
                  </a:lnTo>
                  <a:lnTo>
                    <a:pt x="34" y="159"/>
                  </a:lnTo>
                  <a:lnTo>
                    <a:pt x="41" y="165"/>
                  </a:lnTo>
                  <a:lnTo>
                    <a:pt x="49" y="169"/>
                  </a:lnTo>
                  <a:lnTo>
                    <a:pt x="56" y="173"/>
                  </a:lnTo>
                  <a:lnTo>
                    <a:pt x="65" y="176"/>
                  </a:lnTo>
                  <a:lnTo>
                    <a:pt x="73" y="179"/>
                  </a:lnTo>
                  <a:lnTo>
                    <a:pt x="82" y="180"/>
                  </a:lnTo>
                  <a:lnTo>
                    <a:pt x="92" y="18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7239AC3-1583-2473-85A7-95638E6D8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1512" y="841608"/>
              <a:ext cx="137132" cy="181292"/>
            </a:xfrm>
            <a:custGeom>
              <a:avLst/>
              <a:gdLst>
                <a:gd name="T0" fmla="*/ 56877350 w 296"/>
                <a:gd name="T1" fmla="*/ 14403673 h 391"/>
                <a:gd name="T2" fmla="*/ 55589885 w 296"/>
                <a:gd name="T3" fmla="*/ 24508267 h 391"/>
                <a:gd name="T4" fmla="*/ 54301956 w 296"/>
                <a:gd name="T5" fmla="*/ 30527533 h 391"/>
                <a:gd name="T6" fmla="*/ 52370062 w 296"/>
                <a:gd name="T7" fmla="*/ 35472029 h 391"/>
                <a:gd name="T8" fmla="*/ 49794668 w 296"/>
                <a:gd name="T9" fmla="*/ 39556894 h 391"/>
                <a:gd name="T10" fmla="*/ 46575309 w 296"/>
                <a:gd name="T11" fmla="*/ 42566527 h 391"/>
                <a:gd name="T12" fmla="*/ 42497021 w 296"/>
                <a:gd name="T13" fmla="*/ 44716530 h 391"/>
                <a:gd name="T14" fmla="*/ 37775233 w 296"/>
                <a:gd name="T15" fmla="*/ 45791299 h 391"/>
                <a:gd name="T16" fmla="*/ 24897334 w 296"/>
                <a:gd name="T17" fmla="*/ 77608741 h 391"/>
                <a:gd name="T18" fmla="*/ 22321939 w 296"/>
                <a:gd name="T19" fmla="*/ 45361484 h 391"/>
                <a:gd name="T20" fmla="*/ 17814651 w 296"/>
                <a:gd name="T21" fmla="*/ 43641296 h 391"/>
                <a:gd name="T22" fmla="*/ 14380329 w 296"/>
                <a:gd name="T23" fmla="*/ 41276618 h 391"/>
                <a:gd name="T24" fmla="*/ 12019434 w 296"/>
                <a:gd name="T25" fmla="*/ 37406892 h 391"/>
                <a:gd name="T26" fmla="*/ 9873041 w 296"/>
                <a:gd name="T27" fmla="*/ 32892211 h 391"/>
                <a:gd name="T28" fmla="*/ 8156111 w 296"/>
                <a:gd name="T29" fmla="*/ 27302761 h 391"/>
                <a:gd name="T30" fmla="*/ 7297646 w 296"/>
                <a:gd name="T31" fmla="*/ 21068356 h 391"/>
                <a:gd name="T32" fmla="*/ 6439181 w 296"/>
                <a:gd name="T33" fmla="*/ 6664683 h 391"/>
                <a:gd name="T34" fmla="*/ 0 w 296"/>
                <a:gd name="T35" fmla="*/ 3224772 h 391"/>
                <a:gd name="T36" fmla="*/ 429464 w 296"/>
                <a:gd name="T37" fmla="*/ 18273399 h 391"/>
                <a:gd name="T38" fmla="*/ 1287929 w 296"/>
                <a:gd name="T39" fmla="*/ 25797713 h 391"/>
                <a:gd name="T40" fmla="*/ 3004859 w 296"/>
                <a:gd name="T41" fmla="*/ 32677535 h 391"/>
                <a:gd name="T42" fmla="*/ 4936752 w 296"/>
                <a:gd name="T43" fmla="*/ 38696801 h 391"/>
                <a:gd name="T44" fmla="*/ 8156111 w 296"/>
                <a:gd name="T45" fmla="*/ 43856436 h 391"/>
                <a:gd name="T46" fmla="*/ 12663399 w 296"/>
                <a:gd name="T47" fmla="*/ 48155977 h 391"/>
                <a:gd name="T48" fmla="*/ 15453294 w 296"/>
                <a:gd name="T49" fmla="*/ 49661025 h 391"/>
                <a:gd name="T50" fmla="*/ 18458153 w 296"/>
                <a:gd name="T51" fmla="*/ 50950934 h 391"/>
                <a:gd name="T52" fmla="*/ 44213951 w 296"/>
                <a:gd name="T53" fmla="*/ 84058285 h 391"/>
                <a:gd name="T54" fmla="*/ 45716381 w 296"/>
                <a:gd name="T55" fmla="*/ 50305980 h 391"/>
                <a:gd name="T56" fmla="*/ 48721239 w 296"/>
                <a:gd name="T57" fmla="*/ 49016071 h 391"/>
                <a:gd name="T58" fmla="*/ 52370062 w 296"/>
                <a:gd name="T59" fmla="*/ 46221114 h 391"/>
                <a:gd name="T60" fmla="*/ 56662850 w 296"/>
                <a:gd name="T61" fmla="*/ 41491758 h 391"/>
                <a:gd name="T62" fmla="*/ 59238244 w 296"/>
                <a:gd name="T63" fmla="*/ 35902307 h 391"/>
                <a:gd name="T64" fmla="*/ 61384638 w 296"/>
                <a:gd name="T65" fmla="*/ 29237624 h 391"/>
                <a:gd name="T66" fmla="*/ 62458067 w 296"/>
                <a:gd name="T67" fmla="*/ 22358265 h 391"/>
                <a:gd name="T68" fmla="*/ 63316531 w 296"/>
                <a:gd name="T69" fmla="*/ 10964225 h 391"/>
                <a:gd name="T70" fmla="*/ 63531032 w 296"/>
                <a:gd name="T71" fmla="*/ 0 h 391"/>
                <a:gd name="T72" fmla="*/ 0 w 296"/>
                <a:gd name="T73" fmla="*/ 3224772 h 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6" h="391">
                  <a:moveTo>
                    <a:pt x="266" y="30"/>
                  </a:moveTo>
                  <a:lnTo>
                    <a:pt x="265" y="67"/>
                  </a:lnTo>
                  <a:lnTo>
                    <a:pt x="261" y="99"/>
                  </a:lnTo>
                  <a:lnTo>
                    <a:pt x="259" y="114"/>
                  </a:lnTo>
                  <a:lnTo>
                    <a:pt x="256" y="128"/>
                  </a:lnTo>
                  <a:lnTo>
                    <a:pt x="253" y="142"/>
                  </a:lnTo>
                  <a:lnTo>
                    <a:pt x="250" y="154"/>
                  </a:lnTo>
                  <a:lnTo>
                    <a:pt x="244" y="165"/>
                  </a:lnTo>
                  <a:lnTo>
                    <a:pt x="239" y="175"/>
                  </a:lnTo>
                  <a:lnTo>
                    <a:pt x="232" y="184"/>
                  </a:lnTo>
                  <a:lnTo>
                    <a:pt x="226" y="192"/>
                  </a:lnTo>
                  <a:lnTo>
                    <a:pt x="217" y="198"/>
                  </a:lnTo>
                  <a:lnTo>
                    <a:pt x="209" y="203"/>
                  </a:lnTo>
                  <a:lnTo>
                    <a:pt x="198" y="208"/>
                  </a:lnTo>
                  <a:lnTo>
                    <a:pt x="187" y="211"/>
                  </a:lnTo>
                  <a:lnTo>
                    <a:pt x="176" y="213"/>
                  </a:lnTo>
                  <a:lnTo>
                    <a:pt x="176" y="361"/>
                  </a:lnTo>
                  <a:lnTo>
                    <a:pt x="116" y="361"/>
                  </a:lnTo>
                  <a:lnTo>
                    <a:pt x="116" y="214"/>
                  </a:lnTo>
                  <a:lnTo>
                    <a:pt x="104" y="211"/>
                  </a:lnTo>
                  <a:lnTo>
                    <a:pt x="93" y="208"/>
                  </a:lnTo>
                  <a:lnTo>
                    <a:pt x="83" y="203"/>
                  </a:lnTo>
                  <a:lnTo>
                    <a:pt x="75" y="198"/>
                  </a:lnTo>
                  <a:lnTo>
                    <a:pt x="67" y="192"/>
                  </a:lnTo>
                  <a:lnTo>
                    <a:pt x="61" y="183"/>
                  </a:lnTo>
                  <a:lnTo>
                    <a:pt x="56" y="174"/>
                  </a:lnTo>
                  <a:lnTo>
                    <a:pt x="50" y="164"/>
                  </a:lnTo>
                  <a:lnTo>
                    <a:pt x="46" y="153"/>
                  </a:lnTo>
                  <a:lnTo>
                    <a:pt x="42" y="141"/>
                  </a:lnTo>
                  <a:lnTo>
                    <a:pt x="38" y="127"/>
                  </a:lnTo>
                  <a:lnTo>
                    <a:pt x="36" y="113"/>
                  </a:lnTo>
                  <a:lnTo>
                    <a:pt x="34" y="98"/>
                  </a:lnTo>
                  <a:lnTo>
                    <a:pt x="31" y="66"/>
                  </a:lnTo>
                  <a:lnTo>
                    <a:pt x="30" y="31"/>
                  </a:lnTo>
                  <a:lnTo>
                    <a:pt x="266" y="30"/>
                  </a:lnTo>
                  <a:close/>
                  <a:moveTo>
                    <a:pt x="0" y="15"/>
                  </a:moveTo>
                  <a:lnTo>
                    <a:pt x="1" y="50"/>
                  </a:lnTo>
                  <a:lnTo>
                    <a:pt x="2" y="85"/>
                  </a:lnTo>
                  <a:lnTo>
                    <a:pt x="4" y="103"/>
                  </a:lnTo>
                  <a:lnTo>
                    <a:pt x="6" y="120"/>
                  </a:lnTo>
                  <a:lnTo>
                    <a:pt x="9" y="136"/>
                  </a:lnTo>
                  <a:lnTo>
                    <a:pt x="14" y="152"/>
                  </a:lnTo>
                  <a:lnTo>
                    <a:pt x="18" y="166"/>
                  </a:lnTo>
                  <a:lnTo>
                    <a:pt x="23" y="180"/>
                  </a:lnTo>
                  <a:lnTo>
                    <a:pt x="31" y="193"/>
                  </a:lnTo>
                  <a:lnTo>
                    <a:pt x="38" y="204"/>
                  </a:lnTo>
                  <a:lnTo>
                    <a:pt x="48" y="215"/>
                  </a:lnTo>
                  <a:lnTo>
                    <a:pt x="59" y="224"/>
                  </a:lnTo>
                  <a:lnTo>
                    <a:pt x="65" y="228"/>
                  </a:lnTo>
                  <a:lnTo>
                    <a:pt x="72" y="231"/>
                  </a:lnTo>
                  <a:lnTo>
                    <a:pt x="78" y="234"/>
                  </a:lnTo>
                  <a:lnTo>
                    <a:pt x="86" y="237"/>
                  </a:lnTo>
                  <a:lnTo>
                    <a:pt x="86" y="391"/>
                  </a:lnTo>
                  <a:lnTo>
                    <a:pt x="206" y="391"/>
                  </a:lnTo>
                  <a:lnTo>
                    <a:pt x="206" y="238"/>
                  </a:lnTo>
                  <a:lnTo>
                    <a:pt x="213" y="234"/>
                  </a:lnTo>
                  <a:lnTo>
                    <a:pt x="220" y="231"/>
                  </a:lnTo>
                  <a:lnTo>
                    <a:pt x="227" y="228"/>
                  </a:lnTo>
                  <a:lnTo>
                    <a:pt x="234" y="224"/>
                  </a:lnTo>
                  <a:lnTo>
                    <a:pt x="244" y="215"/>
                  </a:lnTo>
                  <a:lnTo>
                    <a:pt x="255" y="204"/>
                  </a:lnTo>
                  <a:lnTo>
                    <a:pt x="264" y="193"/>
                  </a:lnTo>
                  <a:lnTo>
                    <a:pt x="270" y="181"/>
                  </a:lnTo>
                  <a:lnTo>
                    <a:pt x="276" y="167"/>
                  </a:lnTo>
                  <a:lnTo>
                    <a:pt x="282" y="152"/>
                  </a:lnTo>
                  <a:lnTo>
                    <a:pt x="286" y="136"/>
                  </a:lnTo>
                  <a:lnTo>
                    <a:pt x="289" y="120"/>
                  </a:lnTo>
                  <a:lnTo>
                    <a:pt x="291" y="104"/>
                  </a:lnTo>
                  <a:lnTo>
                    <a:pt x="294" y="85"/>
                  </a:lnTo>
                  <a:lnTo>
                    <a:pt x="295" y="51"/>
                  </a:lnTo>
                  <a:lnTo>
                    <a:pt x="296" y="15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8A85362-B6EB-2D8D-C736-BEBAF1DD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7624" y="883445"/>
              <a:ext cx="83673" cy="83673"/>
            </a:xfrm>
            <a:custGeom>
              <a:avLst/>
              <a:gdLst>
                <a:gd name="T0" fmla="*/ 22040863 w 180"/>
                <a:gd name="T1" fmla="*/ 6698489 h 180"/>
                <a:gd name="T2" fmla="*/ 25714107 w 180"/>
                <a:gd name="T3" fmla="*/ 7779265 h 180"/>
                <a:gd name="T4" fmla="*/ 28739351 w 180"/>
                <a:gd name="T5" fmla="*/ 10156043 h 180"/>
                <a:gd name="T6" fmla="*/ 30900439 w 180"/>
                <a:gd name="T7" fmla="*/ 13181287 h 180"/>
                <a:gd name="T8" fmla="*/ 32196906 w 180"/>
                <a:gd name="T9" fmla="*/ 16638376 h 180"/>
                <a:gd name="T10" fmla="*/ 32413061 w 180"/>
                <a:gd name="T11" fmla="*/ 20528241 h 180"/>
                <a:gd name="T12" fmla="*/ 31548440 w 180"/>
                <a:gd name="T13" fmla="*/ 24417641 h 180"/>
                <a:gd name="T14" fmla="*/ 29387817 w 180"/>
                <a:gd name="T15" fmla="*/ 27442885 h 180"/>
                <a:gd name="T16" fmla="*/ 26794419 w 180"/>
                <a:gd name="T17" fmla="*/ 30035818 h 180"/>
                <a:gd name="T18" fmla="*/ 23553485 w 180"/>
                <a:gd name="T19" fmla="*/ 31764595 h 180"/>
                <a:gd name="T20" fmla="*/ 19447929 w 180"/>
                <a:gd name="T21" fmla="*/ 32413061 h 180"/>
                <a:gd name="T22" fmla="*/ 15558065 w 180"/>
                <a:gd name="T23" fmla="*/ 31764595 h 180"/>
                <a:gd name="T24" fmla="*/ 12316666 w 180"/>
                <a:gd name="T25" fmla="*/ 30035818 h 180"/>
                <a:gd name="T26" fmla="*/ 9507577 w 180"/>
                <a:gd name="T27" fmla="*/ 27442885 h 180"/>
                <a:gd name="T28" fmla="*/ 7563110 w 180"/>
                <a:gd name="T29" fmla="*/ 24417641 h 180"/>
                <a:gd name="T30" fmla="*/ 6482798 w 180"/>
                <a:gd name="T31" fmla="*/ 20744396 h 180"/>
                <a:gd name="T32" fmla="*/ 6698489 w 180"/>
                <a:gd name="T33" fmla="*/ 16638376 h 180"/>
                <a:gd name="T34" fmla="*/ 8211110 w 180"/>
                <a:gd name="T35" fmla="*/ 13181287 h 180"/>
                <a:gd name="T36" fmla="*/ 10156043 w 180"/>
                <a:gd name="T37" fmla="*/ 10156043 h 180"/>
                <a:gd name="T38" fmla="*/ 13181287 w 180"/>
                <a:gd name="T39" fmla="*/ 7779265 h 180"/>
                <a:gd name="T40" fmla="*/ 17070687 w 180"/>
                <a:gd name="T41" fmla="*/ 6698489 h 180"/>
                <a:gd name="T42" fmla="*/ 19447929 w 180"/>
                <a:gd name="T43" fmla="*/ 38895394 h 180"/>
                <a:gd name="T44" fmla="*/ 25281797 w 180"/>
                <a:gd name="T45" fmla="*/ 38031238 h 180"/>
                <a:gd name="T46" fmla="*/ 30468128 w 180"/>
                <a:gd name="T47" fmla="*/ 35653995 h 180"/>
                <a:gd name="T48" fmla="*/ 34573684 w 180"/>
                <a:gd name="T49" fmla="*/ 31764595 h 180"/>
                <a:gd name="T50" fmla="*/ 37598927 w 180"/>
                <a:gd name="T51" fmla="*/ 27010574 h 180"/>
                <a:gd name="T52" fmla="*/ 38895394 w 180"/>
                <a:gd name="T53" fmla="*/ 21176242 h 180"/>
                <a:gd name="T54" fmla="*/ 38679239 w 180"/>
                <a:gd name="T55" fmla="*/ 15558065 h 180"/>
                <a:gd name="T56" fmla="*/ 36734771 w 180"/>
                <a:gd name="T57" fmla="*/ 10156043 h 180"/>
                <a:gd name="T58" fmla="*/ 33493372 w 180"/>
                <a:gd name="T59" fmla="*/ 5402022 h 180"/>
                <a:gd name="T60" fmla="*/ 28739351 w 180"/>
                <a:gd name="T61" fmla="*/ 2161088 h 180"/>
                <a:gd name="T62" fmla="*/ 23553485 w 180"/>
                <a:gd name="T63" fmla="*/ 216155 h 180"/>
                <a:gd name="T64" fmla="*/ 17719152 w 180"/>
                <a:gd name="T65" fmla="*/ 0 h 180"/>
                <a:gd name="T66" fmla="*/ 11884820 w 180"/>
                <a:gd name="T67" fmla="*/ 1296467 h 180"/>
                <a:gd name="T68" fmla="*/ 7346954 w 180"/>
                <a:gd name="T69" fmla="*/ 4321710 h 180"/>
                <a:gd name="T70" fmla="*/ 3241399 w 180"/>
                <a:gd name="T71" fmla="*/ 8427266 h 180"/>
                <a:gd name="T72" fmla="*/ 1080311 w 180"/>
                <a:gd name="T73" fmla="*/ 13613597 h 180"/>
                <a:gd name="T74" fmla="*/ 0 w 180"/>
                <a:gd name="T75" fmla="*/ 19447929 h 180"/>
                <a:gd name="T76" fmla="*/ 1080311 w 180"/>
                <a:gd name="T77" fmla="*/ 25281797 h 180"/>
                <a:gd name="T78" fmla="*/ 3241399 w 180"/>
                <a:gd name="T79" fmla="*/ 30251973 h 180"/>
                <a:gd name="T80" fmla="*/ 7346954 w 180"/>
                <a:gd name="T81" fmla="*/ 34573684 h 180"/>
                <a:gd name="T82" fmla="*/ 11884820 w 180"/>
                <a:gd name="T83" fmla="*/ 37166617 h 180"/>
                <a:gd name="T84" fmla="*/ 17719152 w 180"/>
                <a:gd name="T85" fmla="*/ 38895394 h 1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0" h="180">
                  <a:moveTo>
                    <a:pt x="90" y="30"/>
                  </a:moveTo>
                  <a:lnTo>
                    <a:pt x="97" y="30"/>
                  </a:lnTo>
                  <a:lnTo>
                    <a:pt x="102" y="31"/>
                  </a:lnTo>
                  <a:lnTo>
                    <a:pt x="109" y="32"/>
                  </a:lnTo>
                  <a:lnTo>
                    <a:pt x="114" y="34"/>
                  </a:lnTo>
                  <a:lnTo>
                    <a:pt x="119" y="36"/>
                  </a:lnTo>
                  <a:lnTo>
                    <a:pt x="124" y="39"/>
                  </a:lnTo>
                  <a:lnTo>
                    <a:pt x="129" y="43"/>
                  </a:lnTo>
                  <a:lnTo>
                    <a:pt x="133" y="47"/>
                  </a:lnTo>
                  <a:lnTo>
                    <a:pt x="136" y="51"/>
                  </a:lnTo>
                  <a:lnTo>
                    <a:pt x="141" y="56"/>
                  </a:lnTo>
                  <a:lnTo>
                    <a:pt x="143" y="61"/>
                  </a:lnTo>
                  <a:lnTo>
                    <a:pt x="146" y="66"/>
                  </a:lnTo>
                  <a:lnTo>
                    <a:pt x="148" y="72"/>
                  </a:lnTo>
                  <a:lnTo>
                    <a:pt x="149" y="77"/>
                  </a:lnTo>
                  <a:lnTo>
                    <a:pt x="150" y="83"/>
                  </a:lnTo>
                  <a:lnTo>
                    <a:pt x="150" y="90"/>
                  </a:lnTo>
                  <a:lnTo>
                    <a:pt x="150" y="95"/>
                  </a:lnTo>
                  <a:lnTo>
                    <a:pt x="149" y="102"/>
                  </a:lnTo>
                  <a:lnTo>
                    <a:pt x="148" y="107"/>
                  </a:lnTo>
                  <a:lnTo>
                    <a:pt x="146" y="113"/>
                  </a:lnTo>
                  <a:lnTo>
                    <a:pt x="143" y="118"/>
                  </a:lnTo>
                  <a:lnTo>
                    <a:pt x="141" y="123"/>
                  </a:lnTo>
                  <a:lnTo>
                    <a:pt x="136" y="127"/>
                  </a:lnTo>
                  <a:lnTo>
                    <a:pt x="133" y="132"/>
                  </a:lnTo>
                  <a:lnTo>
                    <a:pt x="129" y="136"/>
                  </a:lnTo>
                  <a:lnTo>
                    <a:pt x="124" y="139"/>
                  </a:lnTo>
                  <a:lnTo>
                    <a:pt x="119" y="142"/>
                  </a:lnTo>
                  <a:lnTo>
                    <a:pt x="114" y="144"/>
                  </a:lnTo>
                  <a:lnTo>
                    <a:pt x="109" y="147"/>
                  </a:lnTo>
                  <a:lnTo>
                    <a:pt x="102" y="149"/>
                  </a:lnTo>
                  <a:lnTo>
                    <a:pt x="97" y="150"/>
                  </a:lnTo>
                  <a:lnTo>
                    <a:pt x="90" y="150"/>
                  </a:lnTo>
                  <a:lnTo>
                    <a:pt x="84" y="150"/>
                  </a:lnTo>
                  <a:lnTo>
                    <a:pt x="79" y="149"/>
                  </a:lnTo>
                  <a:lnTo>
                    <a:pt x="72" y="147"/>
                  </a:lnTo>
                  <a:lnTo>
                    <a:pt x="67" y="144"/>
                  </a:lnTo>
                  <a:lnTo>
                    <a:pt x="61" y="142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47" y="132"/>
                  </a:lnTo>
                  <a:lnTo>
                    <a:pt x="44" y="127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5" y="113"/>
                  </a:lnTo>
                  <a:lnTo>
                    <a:pt x="34" y="107"/>
                  </a:lnTo>
                  <a:lnTo>
                    <a:pt x="31" y="102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7"/>
                  </a:lnTo>
                  <a:lnTo>
                    <a:pt x="34" y="72"/>
                  </a:lnTo>
                  <a:lnTo>
                    <a:pt x="35" y="66"/>
                  </a:lnTo>
                  <a:lnTo>
                    <a:pt x="38" y="61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7" y="39"/>
                  </a:lnTo>
                  <a:lnTo>
                    <a:pt x="61" y="36"/>
                  </a:lnTo>
                  <a:lnTo>
                    <a:pt x="67" y="34"/>
                  </a:lnTo>
                  <a:lnTo>
                    <a:pt x="72" y="32"/>
                  </a:lnTo>
                  <a:lnTo>
                    <a:pt x="79" y="31"/>
                  </a:lnTo>
                  <a:lnTo>
                    <a:pt x="84" y="30"/>
                  </a:lnTo>
                  <a:lnTo>
                    <a:pt x="90" y="30"/>
                  </a:lnTo>
                  <a:close/>
                  <a:moveTo>
                    <a:pt x="90" y="180"/>
                  </a:moveTo>
                  <a:lnTo>
                    <a:pt x="100" y="180"/>
                  </a:lnTo>
                  <a:lnTo>
                    <a:pt x="109" y="178"/>
                  </a:lnTo>
                  <a:lnTo>
                    <a:pt x="117" y="176"/>
                  </a:lnTo>
                  <a:lnTo>
                    <a:pt x="126" y="172"/>
                  </a:lnTo>
                  <a:lnTo>
                    <a:pt x="133" y="169"/>
                  </a:lnTo>
                  <a:lnTo>
                    <a:pt x="141" y="165"/>
                  </a:lnTo>
                  <a:lnTo>
                    <a:pt x="148" y="160"/>
                  </a:lnTo>
                  <a:lnTo>
                    <a:pt x="155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70" y="133"/>
                  </a:lnTo>
                  <a:lnTo>
                    <a:pt x="174" y="125"/>
                  </a:lnTo>
                  <a:lnTo>
                    <a:pt x="176" y="117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0"/>
                  </a:lnTo>
                  <a:lnTo>
                    <a:pt x="180" y="80"/>
                  </a:lnTo>
                  <a:lnTo>
                    <a:pt x="179" y="72"/>
                  </a:lnTo>
                  <a:lnTo>
                    <a:pt x="176" y="63"/>
                  </a:lnTo>
                  <a:lnTo>
                    <a:pt x="174" y="54"/>
                  </a:lnTo>
                  <a:lnTo>
                    <a:pt x="170" y="47"/>
                  </a:lnTo>
                  <a:lnTo>
                    <a:pt x="165" y="39"/>
                  </a:lnTo>
                  <a:lnTo>
                    <a:pt x="160" y="32"/>
                  </a:lnTo>
                  <a:lnTo>
                    <a:pt x="155" y="25"/>
                  </a:lnTo>
                  <a:lnTo>
                    <a:pt x="148" y="20"/>
                  </a:lnTo>
                  <a:lnTo>
                    <a:pt x="141" y="15"/>
                  </a:lnTo>
                  <a:lnTo>
                    <a:pt x="133" y="10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0" y="15"/>
                  </a:lnTo>
                  <a:lnTo>
                    <a:pt x="34" y="20"/>
                  </a:lnTo>
                  <a:lnTo>
                    <a:pt x="27" y="25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7"/>
                  </a:lnTo>
                  <a:lnTo>
                    <a:pt x="8" y="54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5" y="117"/>
                  </a:lnTo>
                  <a:lnTo>
                    <a:pt x="8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21" y="147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0" y="165"/>
                  </a:lnTo>
                  <a:lnTo>
                    <a:pt x="47" y="169"/>
                  </a:lnTo>
                  <a:lnTo>
                    <a:pt x="55" y="172"/>
                  </a:lnTo>
                  <a:lnTo>
                    <a:pt x="64" y="176"/>
                  </a:lnTo>
                  <a:lnTo>
                    <a:pt x="72" y="178"/>
                  </a:lnTo>
                  <a:lnTo>
                    <a:pt x="82" y="180"/>
                  </a:lnTo>
                  <a:lnTo>
                    <a:pt x="90" y="18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F83A00D-A0BC-740F-BD23-3D4EE6F86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9733" y="981064"/>
              <a:ext cx="137132" cy="181292"/>
            </a:xfrm>
            <a:custGeom>
              <a:avLst/>
              <a:gdLst>
                <a:gd name="T0" fmla="*/ 57263534 w 295"/>
                <a:gd name="T1" fmla="*/ 13758718 h 391"/>
                <a:gd name="T2" fmla="*/ 56399370 w 295"/>
                <a:gd name="T3" fmla="*/ 23863313 h 391"/>
                <a:gd name="T4" fmla="*/ 55319049 w 295"/>
                <a:gd name="T5" fmla="*/ 29667439 h 391"/>
                <a:gd name="T6" fmla="*/ 53806413 w 295"/>
                <a:gd name="T7" fmla="*/ 34827074 h 391"/>
                <a:gd name="T8" fmla="*/ 51429149 w 295"/>
                <a:gd name="T9" fmla="*/ 39127079 h 391"/>
                <a:gd name="T10" fmla="*/ 48187720 w 295"/>
                <a:gd name="T11" fmla="*/ 42351388 h 391"/>
                <a:gd name="T12" fmla="*/ 44082127 w 295"/>
                <a:gd name="T13" fmla="*/ 44716530 h 391"/>
                <a:gd name="T14" fmla="*/ 38896213 w 295"/>
                <a:gd name="T15" fmla="*/ 45791299 h 391"/>
                <a:gd name="T16" fmla="*/ 25930964 w 295"/>
                <a:gd name="T17" fmla="*/ 77608741 h 391"/>
                <a:gd name="T18" fmla="*/ 23553699 w 295"/>
                <a:gd name="T19" fmla="*/ 45361484 h 391"/>
                <a:gd name="T20" fmla="*/ 19448107 w 295"/>
                <a:gd name="T21" fmla="*/ 44071575 h 391"/>
                <a:gd name="T22" fmla="*/ 15990521 w 295"/>
                <a:gd name="T23" fmla="*/ 41706897 h 391"/>
                <a:gd name="T24" fmla="*/ 13181407 w 295"/>
                <a:gd name="T25" fmla="*/ 38266986 h 391"/>
                <a:gd name="T26" fmla="*/ 11020764 w 295"/>
                <a:gd name="T27" fmla="*/ 34182120 h 391"/>
                <a:gd name="T28" fmla="*/ 9075814 w 295"/>
                <a:gd name="T29" fmla="*/ 28807809 h 391"/>
                <a:gd name="T30" fmla="*/ 7779336 w 295"/>
                <a:gd name="T31" fmla="*/ 22358265 h 391"/>
                <a:gd name="T32" fmla="*/ 6914707 w 295"/>
                <a:gd name="T33" fmla="*/ 15048627 h 391"/>
                <a:gd name="T34" fmla="*/ 6482857 w 295"/>
                <a:gd name="T35" fmla="*/ 6449544 h 391"/>
                <a:gd name="T36" fmla="*/ 0 w 295"/>
                <a:gd name="T37" fmla="*/ 3224772 h 391"/>
                <a:gd name="T38" fmla="*/ 648472 w 295"/>
                <a:gd name="T39" fmla="*/ 18058723 h 391"/>
                <a:gd name="T40" fmla="*/ 1728793 w 295"/>
                <a:gd name="T41" fmla="*/ 25367897 h 391"/>
                <a:gd name="T42" fmla="*/ 3241429 w 295"/>
                <a:gd name="T43" fmla="*/ 32247257 h 391"/>
                <a:gd name="T44" fmla="*/ 5834386 w 295"/>
                <a:gd name="T45" fmla="*/ 38482125 h 391"/>
                <a:gd name="T46" fmla="*/ 9075814 w 295"/>
                <a:gd name="T47" fmla="*/ 43856436 h 391"/>
                <a:gd name="T48" fmla="*/ 13613721 w 295"/>
                <a:gd name="T49" fmla="*/ 47941302 h 391"/>
                <a:gd name="T50" fmla="*/ 16422835 w 295"/>
                <a:gd name="T51" fmla="*/ 49445886 h 391"/>
                <a:gd name="T52" fmla="*/ 19448107 w 295"/>
                <a:gd name="T53" fmla="*/ 50950934 h 391"/>
                <a:gd name="T54" fmla="*/ 45378606 w 295"/>
                <a:gd name="T55" fmla="*/ 84058285 h 391"/>
                <a:gd name="T56" fmla="*/ 47107399 w 295"/>
                <a:gd name="T57" fmla="*/ 50521119 h 391"/>
                <a:gd name="T58" fmla="*/ 50132670 w 295"/>
                <a:gd name="T59" fmla="*/ 48800932 h 391"/>
                <a:gd name="T60" fmla="*/ 52941784 w 295"/>
                <a:gd name="T61" fmla="*/ 47081208 h 391"/>
                <a:gd name="T62" fmla="*/ 55102892 w 295"/>
                <a:gd name="T63" fmla="*/ 44931205 h 391"/>
                <a:gd name="T64" fmla="*/ 57912006 w 295"/>
                <a:gd name="T65" fmla="*/ 41061943 h 391"/>
                <a:gd name="T66" fmla="*/ 60504963 w 295"/>
                <a:gd name="T67" fmla="*/ 35257353 h 391"/>
                <a:gd name="T68" fmla="*/ 62449913 w 295"/>
                <a:gd name="T69" fmla="*/ 28592669 h 391"/>
                <a:gd name="T70" fmla="*/ 63314077 w 295"/>
                <a:gd name="T71" fmla="*/ 21498171 h 391"/>
                <a:gd name="T72" fmla="*/ 63746391 w 295"/>
                <a:gd name="T73" fmla="*/ 10319270 h 391"/>
                <a:gd name="T74" fmla="*/ 63746391 w 295"/>
                <a:gd name="T75" fmla="*/ 0 h 391"/>
                <a:gd name="T76" fmla="*/ 0 w 295"/>
                <a:gd name="T77" fmla="*/ 3224772 h 3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5" h="391">
                  <a:moveTo>
                    <a:pt x="265" y="30"/>
                  </a:moveTo>
                  <a:lnTo>
                    <a:pt x="265" y="64"/>
                  </a:lnTo>
                  <a:lnTo>
                    <a:pt x="263" y="96"/>
                  </a:lnTo>
                  <a:lnTo>
                    <a:pt x="261" y="111"/>
                  </a:lnTo>
                  <a:lnTo>
                    <a:pt x="259" y="125"/>
                  </a:lnTo>
                  <a:lnTo>
                    <a:pt x="256" y="138"/>
                  </a:lnTo>
                  <a:lnTo>
                    <a:pt x="253" y="151"/>
                  </a:lnTo>
                  <a:lnTo>
                    <a:pt x="249" y="162"/>
                  </a:lnTo>
                  <a:lnTo>
                    <a:pt x="244" y="173"/>
                  </a:lnTo>
                  <a:lnTo>
                    <a:pt x="238" y="182"/>
                  </a:lnTo>
                  <a:lnTo>
                    <a:pt x="231" y="190"/>
                  </a:lnTo>
                  <a:lnTo>
                    <a:pt x="223" y="197"/>
                  </a:lnTo>
                  <a:lnTo>
                    <a:pt x="214" y="203"/>
                  </a:lnTo>
                  <a:lnTo>
                    <a:pt x="204" y="208"/>
                  </a:lnTo>
                  <a:lnTo>
                    <a:pt x="192" y="211"/>
                  </a:lnTo>
                  <a:lnTo>
                    <a:pt x="180" y="213"/>
                  </a:lnTo>
                  <a:lnTo>
                    <a:pt x="180" y="361"/>
                  </a:lnTo>
                  <a:lnTo>
                    <a:pt x="120" y="361"/>
                  </a:lnTo>
                  <a:lnTo>
                    <a:pt x="120" y="213"/>
                  </a:lnTo>
                  <a:lnTo>
                    <a:pt x="109" y="211"/>
                  </a:lnTo>
                  <a:lnTo>
                    <a:pt x="99" y="208"/>
                  </a:lnTo>
                  <a:lnTo>
                    <a:pt x="90" y="205"/>
                  </a:lnTo>
                  <a:lnTo>
                    <a:pt x="82" y="199"/>
                  </a:lnTo>
                  <a:lnTo>
                    <a:pt x="74" y="194"/>
                  </a:lnTo>
                  <a:lnTo>
                    <a:pt x="68" y="186"/>
                  </a:lnTo>
                  <a:lnTo>
                    <a:pt x="61" y="178"/>
                  </a:lnTo>
                  <a:lnTo>
                    <a:pt x="56" y="169"/>
                  </a:lnTo>
                  <a:lnTo>
                    <a:pt x="51" y="159"/>
                  </a:lnTo>
                  <a:lnTo>
                    <a:pt x="46" y="147"/>
                  </a:lnTo>
                  <a:lnTo>
                    <a:pt x="42" y="134"/>
                  </a:lnTo>
                  <a:lnTo>
                    <a:pt x="39" y="120"/>
                  </a:lnTo>
                  <a:lnTo>
                    <a:pt x="36" y="104"/>
                  </a:lnTo>
                  <a:lnTo>
                    <a:pt x="33" y="88"/>
                  </a:lnTo>
                  <a:lnTo>
                    <a:pt x="32" y="70"/>
                  </a:lnTo>
                  <a:lnTo>
                    <a:pt x="31" y="50"/>
                  </a:lnTo>
                  <a:lnTo>
                    <a:pt x="30" y="30"/>
                  </a:lnTo>
                  <a:lnTo>
                    <a:pt x="265" y="30"/>
                  </a:lnTo>
                  <a:close/>
                  <a:moveTo>
                    <a:pt x="0" y="15"/>
                  </a:moveTo>
                  <a:lnTo>
                    <a:pt x="0" y="49"/>
                  </a:lnTo>
                  <a:lnTo>
                    <a:pt x="3" y="84"/>
                  </a:lnTo>
                  <a:lnTo>
                    <a:pt x="5" y="101"/>
                  </a:lnTo>
                  <a:lnTo>
                    <a:pt x="8" y="118"/>
                  </a:lnTo>
                  <a:lnTo>
                    <a:pt x="11" y="134"/>
                  </a:lnTo>
                  <a:lnTo>
                    <a:pt x="15" y="150"/>
                  </a:lnTo>
                  <a:lnTo>
                    <a:pt x="21" y="164"/>
                  </a:lnTo>
                  <a:lnTo>
                    <a:pt x="27" y="179"/>
                  </a:lnTo>
                  <a:lnTo>
                    <a:pt x="35" y="192"/>
                  </a:lnTo>
                  <a:lnTo>
                    <a:pt x="42" y="204"/>
                  </a:lnTo>
                  <a:lnTo>
                    <a:pt x="53" y="214"/>
                  </a:lnTo>
                  <a:lnTo>
                    <a:pt x="63" y="223"/>
                  </a:lnTo>
                  <a:lnTo>
                    <a:pt x="70" y="227"/>
                  </a:lnTo>
                  <a:lnTo>
                    <a:pt x="76" y="230"/>
                  </a:lnTo>
                  <a:lnTo>
                    <a:pt x="83" y="234"/>
                  </a:lnTo>
                  <a:lnTo>
                    <a:pt x="90" y="237"/>
                  </a:lnTo>
                  <a:lnTo>
                    <a:pt x="90" y="391"/>
                  </a:lnTo>
                  <a:lnTo>
                    <a:pt x="210" y="391"/>
                  </a:lnTo>
                  <a:lnTo>
                    <a:pt x="210" y="237"/>
                  </a:lnTo>
                  <a:lnTo>
                    <a:pt x="218" y="235"/>
                  </a:lnTo>
                  <a:lnTo>
                    <a:pt x="225" y="231"/>
                  </a:lnTo>
                  <a:lnTo>
                    <a:pt x="232" y="227"/>
                  </a:lnTo>
                  <a:lnTo>
                    <a:pt x="238" y="223"/>
                  </a:lnTo>
                  <a:lnTo>
                    <a:pt x="245" y="219"/>
                  </a:lnTo>
                  <a:lnTo>
                    <a:pt x="250" y="214"/>
                  </a:lnTo>
                  <a:lnTo>
                    <a:pt x="255" y="209"/>
                  </a:lnTo>
                  <a:lnTo>
                    <a:pt x="260" y="204"/>
                  </a:lnTo>
                  <a:lnTo>
                    <a:pt x="268" y="191"/>
                  </a:lnTo>
                  <a:lnTo>
                    <a:pt x="275" y="178"/>
                  </a:lnTo>
                  <a:lnTo>
                    <a:pt x="280" y="164"/>
                  </a:lnTo>
                  <a:lnTo>
                    <a:pt x="285" y="149"/>
                  </a:lnTo>
                  <a:lnTo>
                    <a:pt x="289" y="133"/>
                  </a:lnTo>
                  <a:lnTo>
                    <a:pt x="291" y="117"/>
                  </a:lnTo>
                  <a:lnTo>
                    <a:pt x="293" y="100"/>
                  </a:lnTo>
                  <a:lnTo>
                    <a:pt x="294" y="82"/>
                  </a:lnTo>
                  <a:lnTo>
                    <a:pt x="295" y="48"/>
                  </a:lnTo>
                  <a:lnTo>
                    <a:pt x="295" y="15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5287-B428-4814-0870-1C7A62622A9B}"/>
              </a:ext>
            </a:extLst>
          </p:cNvPr>
          <p:cNvCxnSpPr>
            <a:cxnSpLocks/>
          </p:cNvCxnSpPr>
          <p:nvPr/>
        </p:nvCxnSpPr>
        <p:spPr>
          <a:xfrm flipV="1">
            <a:off x="101807" y="2624038"/>
            <a:ext cx="11917362" cy="381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7870924-17C0-A847-9AAC-7CD67A44ADC8}"/>
              </a:ext>
            </a:extLst>
          </p:cNvPr>
          <p:cNvSpPr/>
          <p:nvPr/>
        </p:nvSpPr>
        <p:spPr>
          <a:xfrm flipV="1">
            <a:off x="810959" y="2035075"/>
            <a:ext cx="1244600" cy="1243013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957ADCD-96BF-36B0-99B8-37F2BCEE344B}"/>
              </a:ext>
            </a:extLst>
          </p:cNvPr>
          <p:cNvSpPr/>
          <p:nvPr/>
        </p:nvSpPr>
        <p:spPr>
          <a:xfrm>
            <a:off x="923672" y="2146200"/>
            <a:ext cx="1019175" cy="1019175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9E1EF2AB-0A87-33A0-7E6D-E5C065029F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3558" y="2428578"/>
            <a:ext cx="420128" cy="456346"/>
            <a:chOff x="916" y="587"/>
            <a:chExt cx="812" cy="882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EFC8B72-795E-9EDE-887A-3BBE20DD0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" y="587"/>
              <a:ext cx="609" cy="614"/>
            </a:xfrm>
            <a:custGeom>
              <a:avLst/>
              <a:gdLst>
                <a:gd name="T0" fmla="*/ 1218 w 2437"/>
                <a:gd name="T1" fmla="*/ 1941 h 2458"/>
                <a:gd name="T2" fmla="*/ 1197 w 2437"/>
                <a:gd name="T3" fmla="*/ 2167 h 2458"/>
                <a:gd name="T4" fmla="*/ 1422 w 2437"/>
                <a:gd name="T5" fmla="*/ 2284 h 2458"/>
                <a:gd name="T6" fmla="*/ 1645 w 2437"/>
                <a:gd name="T7" fmla="*/ 2167 h 2458"/>
                <a:gd name="T8" fmla="*/ 1624 w 2437"/>
                <a:gd name="T9" fmla="*/ 1941 h 2458"/>
                <a:gd name="T10" fmla="*/ 1925 w 2437"/>
                <a:gd name="T11" fmla="*/ 1482 h 2458"/>
                <a:gd name="T12" fmla="*/ 1702 w 2437"/>
                <a:gd name="T13" fmla="*/ 1599 h 2458"/>
                <a:gd name="T14" fmla="*/ 1722 w 2437"/>
                <a:gd name="T15" fmla="*/ 1826 h 2458"/>
                <a:gd name="T16" fmla="*/ 1966 w 2437"/>
                <a:gd name="T17" fmla="*/ 1912 h 2458"/>
                <a:gd name="T18" fmla="*/ 2164 w 2437"/>
                <a:gd name="T19" fmla="*/ 1767 h 2458"/>
                <a:gd name="T20" fmla="*/ 2103 w 2437"/>
                <a:gd name="T21" fmla="*/ 1546 h 2458"/>
                <a:gd name="T22" fmla="*/ 2021 w 2437"/>
                <a:gd name="T23" fmla="*/ 944 h 2458"/>
                <a:gd name="T24" fmla="*/ 1822 w 2437"/>
                <a:gd name="T25" fmla="*/ 1089 h 2458"/>
                <a:gd name="T26" fmla="*/ 1883 w 2437"/>
                <a:gd name="T27" fmla="*/ 1309 h 2458"/>
                <a:gd name="T28" fmla="*/ 2141 w 2437"/>
                <a:gd name="T29" fmla="*/ 1362 h 2458"/>
                <a:gd name="T30" fmla="*/ 2310 w 2437"/>
                <a:gd name="T31" fmla="*/ 1191 h 2458"/>
                <a:gd name="T32" fmla="*/ 2210 w 2437"/>
                <a:gd name="T33" fmla="*/ 983 h 2458"/>
                <a:gd name="T34" fmla="*/ 308 w 2437"/>
                <a:gd name="T35" fmla="*/ 886 h 2458"/>
                <a:gd name="T36" fmla="*/ 140 w 2437"/>
                <a:gd name="T37" fmla="*/ 1055 h 2458"/>
                <a:gd name="T38" fmla="*/ 240 w 2437"/>
                <a:gd name="T39" fmla="*/ 1265 h 2458"/>
                <a:gd name="T40" fmla="*/ 504 w 2437"/>
                <a:gd name="T41" fmla="*/ 1283 h 2458"/>
                <a:gd name="T42" fmla="*/ 640 w 2437"/>
                <a:gd name="T43" fmla="*/ 1090 h 2458"/>
                <a:gd name="T44" fmla="*/ 504 w 2437"/>
                <a:gd name="T45" fmla="*/ 898 h 2458"/>
                <a:gd name="T46" fmla="*/ 1694 w 2437"/>
                <a:gd name="T47" fmla="*/ 434 h 2458"/>
                <a:gd name="T48" fmla="*/ 1558 w 2437"/>
                <a:gd name="T49" fmla="*/ 626 h 2458"/>
                <a:gd name="T50" fmla="*/ 1694 w 2437"/>
                <a:gd name="T51" fmla="*/ 818 h 2458"/>
                <a:gd name="T52" fmla="*/ 1958 w 2437"/>
                <a:gd name="T53" fmla="*/ 801 h 2458"/>
                <a:gd name="T54" fmla="*/ 2059 w 2437"/>
                <a:gd name="T55" fmla="*/ 591 h 2458"/>
                <a:gd name="T56" fmla="*/ 1890 w 2437"/>
                <a:gd name="T57" fmla="*/ 421 h 2458"/>
                <a:gd name="T58" fmla="*/ 535 w 2437"/>
                <a:gd name="T59" fmla="*/ 418 h 2458"/>
                <a:gd name="T60" fmla="*/ 436 w 2437"/>
                <a:gd name="T61" fmla="*/ 628 h 2458"/>
                <a:gd name="T62" fmla="*/ 604 w 2437"/>
                <a:gd name="T63" fmla="*/ 797 h 2458"/>
                <a:gd name="T64" fmla="*/ 861 w 2437"/>
                <a:gd name="T65" fmla="*/ 745 h 2458"/>
                <a:gd name="T66" fmla="*/ 922 w 2437"/>
                <a:gd name="T67" fmla="*/ 524 h 2458"/>
                <a:gd name="T68" fmla="*/ 724 w 2437"/>
                <a:gd name="T69" fmla="*/ 379 h 2458"/>
                <a:gd name="T70" fmla="*/ 1064 w 2437"/>
                <a:gd name="T71" fmla="*/ 194 h 2458"/>
                <a:gd name="T72" fmla="*/ 1003 w 2437"/>
                <a:gd name="T73" fmla="*/ 414 h 2458"/>
                <a:gd name="T74" fmla="*/ 1201 w 2437"/>
                <a:gd name="T75" fmla="*/ 560 h 2458"/>
                <a:gd name="T76" fmla="*/ 1445 w 2437"/>
                <a:gd name="T77" fmla="*/ 474 h 2458"/>
                <a:gd name="T78" fmla="*/ 1465 w 2437"/>
                <a:gd name="T79" fmla="*/ 247 h 2458"/>
                <a:gd name="T80" fmla="*/ 1242 w 2437"/>
                <a:gd name="T81" fmla="*/ 131 h 2458"/>
                <a:gd name="T82" fmla="*/ 1653 w 2437"/>
                <a:gd name="T83" fmla="*/ 80 h 2458"/>
                <a:gd name="T84" fmla="*/ 2138 w 2437"/>
                <a:gd name="T85" fmla="*/ 423 h 2458"/>
                <a:gd name="T86" fmla="*/ 2408 w 2437"/>
                <a:gd name="T87" fmla="*/ 959 h 2458"/>
                <a:gd name="T88" fmla="*/ 2386 w 2437"/>
                <a:gd name="T89" fmla="*/ 1584 h 2458"/>
                <a:gd name="T90" fmla="*/ 2080 w 2437"/>
                <a:gd name="T91" fmla="*/ 2098 h 2458"/>
                <a:gd name="T92" fmla="*/ 1570 w 2437"/>
                <a:gd name="T93" fmla="*/ 2406 h 2458"/>
                <a:gd name="T94" fmla="*/ 1118 w 2437"/>
                <a:gd name="T95" fmla="*/ 2453 h 2458"/>
                <a:gd name="T96" fmla="*/ 870 w 2437"/>
                <a:gd name="T97" fmla="*/ 2402 h 2458"/>
                <a:gd name="T98" fmla="*/ 666 w 2437"/>
                <a:gd name="T99" fmla="*/ 2271 h 2458"/>
                <a:gd name="T100" fmla="*/ 709 w 2437"/>
                <a:gd name="T101" fmla="*/ 2109 h 2458"/>
                <a:gd name="T102" fmla="*/ 830 w 2437"/>
                <a:gd name="T103" fmla="*/ 1925 h 2458"/>
                <a:gd name="T104" fmla="*/ 864 w 2437"/>
                <a:gd name="T105" fmla="*/ 1724 h 2458"/>
                <a:gd name="T106" fmla="*/ 701 w 2437"/>
                <a:gd name="T107" fmla="*/ 1575 h 2458"/>
                <a:gd name="T108" fmla="*/ 472 w 2437"/>
                <a:gd name="T109" fmla="*/ 1602 h 2458"/>
                <a:gd name="T110" fmla="*/ 248 w 2437"/>
                <a:gd name="T111" fmla="*/ 1675 h 2458"/>
                <a:gd name="T112" fmla="*/ 88 w 2437"/>
                <a:gd name="T113" fmla="*/ 1651 h 2458"/>
                <a:gd name="T114" fmla="*/ 8 w 2437"/>
                <a:gd name="T115" fmla="*/ 1373 h 2458"/>
                <a:gd name="T116" fmla="*/ 52 w 2437"/>
                <a:gd name="T117" fmla="*/ 874 h 2458"/>
                <a:gd name="T118" fmla="*/ 357 w 2437"/>
                <a:gd name="T119" fmla="*/ 360 h 2458"/>
                <a:gd name="T120" fmla="*/ 867 w 2437"/>
                <a:gd name="T121" fmla="*/ 51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7" h="2458">
                  <a:moveTo>
                    <a:pt x="1422" y="1852"/>
                  </a:moveTo>
                  <a:lnTo>
                    <a:pt x="1381" y="1855"/>
                  </a:lnTo>
                  <a:lnTo>
                    <a:pt x="1342" y="1864"/>
                  </a:lnTo>
                  <a:lnTo>
                    <a:pt x="1306" y="1876"/>
                  </a:lnTo>
                  <a:lnTo>
                    <a:pt x="1273" y="1894"/>
                  </a:lnTo>
                  <a:lnTo>
                    <a:pt x="1244" y="1915"/>
                  </a:lnTo>
                  <a:lnTo>
                    <a:pt x="1218" y="1941"/>
                  </a:lnTo>
                  <a:lnTo>
                    <a:pt x="1197" y="1968"/>
                  </a:lnTo>
                  <a:lnTo>
                    <a:pt x="1183" y="2000"/>
                  </a:lnTo>
                  <a:lnTo>
                    <a:pt x="1173" y="2033"/>
                  </a:lnTo>
                  <a:lnTo>
                    <a:pt x="1170" y="2068"/>
                  </a:lnTo>
                  <a:lnTo>
                    <a:pt x="1173" y="2103"/>
                  </a:lnTo>
                  <a:lnTo>
                    <a:pt x="1183" y="2136"/>
                  </a:lnTo>
                  <a:lnTo>
                    <a:pt x="1197" y="2167"/>
                  </a:lnTo>
                  <a:lnTo>
                    <a:pt x="1218" y="2196"/>
                  </a:lnTo>
                  <a:lnTo>
                    <a:pt x="1244" y="2220"/>
                  </a:lnTo>
                  <a:lnTo>
                    <a:pt x="1273" y="2243"/>
                  </a:lnTo>
                  <a:lnTo>
                    <a:pt x="1306" y="2259"/>
                  </a:lnTo>
                  <a:lnTo>
                    <a:pt x="1342" y="2273"/>
                  </a:lnTo>
                  <a:lnTo>
                    <a:pt x="1381" y="2281"/>
                  </a:lnTo>
                  <a:lnTo>
                    <a:pt x="1422" y="2284"/>
                  </a:lnTo>
                  <a:lnTo>
                    <a:pt x="1462" y="2281"/>
                  </a:lnTo>
                  <a:lnTo>
                    <a:pt x="1502" y="2273"/>
                  </a:lnTo>
                  <a:lnTo>
                    <a:pt x="1537" y="2259"/>
                  </a:lnTo>
                  <a:lnTo>
                    <a:pt x="1570" y="2243"/>
                  </a:lnTo>
                  <a:lnTo>
                    <a:pt x="1600" y="2220"/>
                  </a:lnTo>
                  <a:lnTo>
                    <a:pt x="1624" y="2196"/>
                  </a:lnTo>
                  <a:lnTo>
                    <a:pt x="1645" y="2167"/>
                  </a:lnTo>
                  <a:lnTo>
                    <a:pt x="1661" y="2136"/>
                  </a:lnTo>
                  <a:lnTo>
                    <a:pt x="1670" y="2103"/>
                  </a:lnTo>
                  <a:lnTo>
                    <a:pt x="1673" y="2068"/>
                  </a:lnTo>
                  <a:lnTo>
                    <a:pt x="1670" y="2033"/>
                  </a:lnTo>
                  <a:lnTo>
                    <a:pt x="1661" y="2000"/>
                  </a:lnTo>
                  <a:lnTo>
                    <a:pt x="1645" y="1968"/>
                  </a:lnTo>
                  <a:lnTo>
                    <a:pt x="1624" y="1941"/>
                  </a:lnTo>
                  <a:lnTo>
                    <a:pt x="1600" y="1915"/>
                  </a:lnTo>
                  <a:lnTo>
                    <a:pt x="1570" y="1894"/>
                  </a:lnTo>
                  <a:lnTo>
                    <a:pt x="1537" y="1876"/>
                  </a:lnTo>
                  <a:lnTo>
                    <a:pt x="1502" y="1864"/>
                  </a:lnTo>
                  <a:lnTo>
                    <a:pt x="1462" y="1855"/>
                  </a:lnTo>
                  <a:lnTo>
                    <a:pt x="1422" y="1852"/>
                  </a:lnTo>
                  <a:close/>
                  <a:moveTo>
                    <a:pt x="1925" y="1482"/>
                  </a:moveTo>
                  <a:lnTo>
                    <a:pt x="1884" y="1486"/>
                  </a:lnTo>
                  <a:lnTo>
                    <a:pt x="1845" y="1493"/>
                  </a:lnTo>
                  <a:lnTo>
                    <a:pt x="1809" y="1507"/>
                  </a:lnTo>
                  <a:lnTo>
                    <a:pt x="1776" y="1523"/>
                  </a:lnTo>
                  <a:lnTo>
                    <a:pt x="1747" y="1546"/>
                  </a:lnTo>
                  <a:lnTo>
                    <a:pt x="1722" y="1570"/>
                  </a:lnTo>
                  <a:lnTo>
                    <a:pt x="1702" y="1599"/>
                  </a:lnTo>
                  <a:lnTo>
                    <a:pt x="1686" y="1631"/>
                  </a:lnTo>
                  <a:lnTo>
                    <a:pt x="1676" y="1663"/>
                  </a:lnTo>
                  <a:lnTo>
                    <a:pt x="1673" y="1699"/>
                  </a:lnTo>
                  <a:lnTo>
                    <a:pt x="1676" y="1733"/>
                  </a:lnTo>
                  <a:lnTo>
                    <a:pt x="1686" y="1767"/>
                  </a:lnTo>
                  <a:lnTo>
                    <a:pt x="1702" y="1798"/>
                  </a:lnTo>
                  <a:lnTo>
                    <a:pt x="1722" y="1826"/>
                  </a:lnTo>
                  <a:lnTo>
                    <a:pt x="1747" y="1851"/>
                  </a:lnTo>
                  <a:lnTo>
                    <a:pt x="1776" y="1872"/>
                  </a:lnTo>
                  <a:lnTo>
                    <a:pt x="1809" y="1890"/>
                  </a:lnTo>
                  <a:lnTo>
                    <a:pt x="1845" y="1904"/>
                  </a:lnTo>
                  <a:lnTo>
                    <a:pt x="1884" y="1912"/>
                  </a:lnTo>
                  <a:lnTo>
                    <a:pt x="1925" y="1915"/>
                  </a:lnTo>
                  <a:lnTo>
                    <a:pt x="1966" y="1912"/>
                  </a:lnTo>
                  <a:lnTo>
                    <a:pt x="2005" y="1904"/>
                  </a:lnTo>
                  <a:lnTo>
                    <a:pt x="2040" y="1890"/>
                  </a:lnTo>
                  <a:lnTo>
                    <a:pt x="2073" y="1872"/>
                  </a:lnTo>
                  <a:lnTo>
                    <a:pt x="2103" y="1851"/>
                  </a:lnTo>
                  <a:lnTo>
                    <a:pt x="2127" y="1826"/>
                  </a:lnTo>
                  <a:lnTo>
                    <a:pt x="2148" y="1798"/>
                  </a:lnTo>
                  <a:lnTo>
                    <a:pt x="2164" y="1767"/>
                  </a:lnTo>
                  <a:lnTo>
                    <a:pt x="2173" y="1733"/>
                  </a:lnTo>
                  <a:lnTo>
                    <a:pt x="2176" y="1699"/>
                  </a:lnTo>
                  <a:lnTo>
                    <a:pt x="2173" y="1663"/>
                  </a:lnTo>
                  <a:lnTo>
                    <a:pt x="2164" y="1631"/>
                  </a:lnTo>
                  <a:lnTo>
                    <a:pt x="2148" y="1599"/>
                  </a:lnTo>
                  <a:lnTo>
                    <a:pt x="2127" y="1570"/>
                  </a:lnTo>
                  <a:lnTo>
                    <a:pt x="2103" y="1546"/>
                  </a:lnTo>
                  <a:lnTo>
                    <a:pt x="2073" y="1523"/>
                  </a:lnTo>
                  <a:lnTo>
                    <a:pt x="2040" y="1507"/>
                  </a:lnTo>
                  <a:lnTo>
                    <a:pt x="2005" y="1493"/>
                  </a:lnTo>
                  <a:lnTo>
                    <a:pt x="1966" y="1486"/>
                  </a:lnTo>
                  <a:lnTo>
                    <a:pt x="1925" y="1482"/>
                  </a:lnTo>
                  <a:close/>
                  <a:moveTo>
                    <a:pt x="2062" y="940"/>
                  </a:moveTo>
                  <a:lnTo>
                    <a:pt x="2021" y="944"/>
                  </a:lnTo>
                  <a:lnTo>
                    <a:pt x="1981" y="951"/>
                  </a:lnTo>
                  <a:lnTo>
                    <a:pt x="1946" y="965"/>
                  </a:lnTo>
                  <a:lnTo>
                    <a:pt x="1913" y="983"/>
                  </a:lnTo>
                  <a:lnTo>
                    <a:pt x="1883" y="1004"/>
                  </a:lnTo>
                  <a:lnTo>
                    <a:pt x="1859" y="1028"/>
                  </a:lnTo>
                  <a:lnTo>
                    <a:pt x="1838" y="1057"/>
                  </a:lnTo>
                  <a:lnTo>
                    <a:pt x="1822" y="1089"/>
                  </a:lnTo>
                  <a:lnTo>
                    <a:pt x="1813" y="1122"/>
                  </a:lnTo>
                  <a:lnTo>
                    <a:pt x="1810" y="1157"/>
                  </a:lnTo>
                  <a:lnTo>
                    <a:pt x="1813" y="1191"/>
                  </a:lnTo>
                  <a:lnTo>
                    <a:pt x="1822" y="1225"/>
                  </a:lnTo>
                  <a:lnTo>
                    <a:pt x="1838" y="1256"/>
                  </a:lnTo>
                  <a:lnTo>
                    <a:pt x="1859" y="1285"/>
                  </a:lnTo>
                  <a:lnTo>
                    <a:pt x="1883" y="1309"/>
                  </a:lnTo>
                  <a:lnTo>
                    <a:pt x="1913" y="1332"/>
                  </a:lnTo>
                  <a:lnTo>
                    <a:pt x="1946" y="1348"/>
                  </a:lnTo>
                  <a:lnTo>
                    <a:pt x="1981" y="1362"/>
                  </a:lnTo>
                  <a:lnTo>
                    <a:pt x="2021" y="1370"/>
                  </a:lnTo>
                  <a:lnTo>
                    <a:pt x="2062" y="1373"/>
                  </a:lnTo>
                  <a:lnTo>
                    <a:pt x="2102" y="1370"/>
                  </a:lnTo>
                  <a:lnTo>
                    <a:pt x="2141" y="1362"/>
                  </a:lnTo>
                  <a:lnTo>
                    <a:pt x="2177" y="1348"/>
                  </a:lnTo>
                  <a:lnTo>
                    <a:pt x="2210" y="1332"/>
                  </a:lnTo>
                  <a:lnTo>
                    <a:pt x="2239" y="1309"/>
                  </a:lnTo>
                  <a:lnTo>
                    <a:pt x="2264" y="1285"/>
                  </a:lnTo>
                  <a:lnTo>
                    <a:pt x="2286" y="1256"/>
                  </a:lnTo>
                  <a:lnTo>
                    <a:pt x="2301" y="1225"/>
                  </a:lnTo>
                  <a:lnTo>
                    <a:pt x="2310" y="1191"/>
                  </a:lnTo>
                  <a:lnTo>
                    <a:pt x="2313" y="1157"/>
                  </a:lnTo>
                  <a:lnTo>
                    <a:pt x="2310" y="1122"/>
                  </a:lnTo>
                  <a:lnTo>
                    <a:pt x="2301" y="1089"/>
                  </a:lnTo>
                  <a:lnTo>
                    <a:pt x="2286" y="1057"/>
                  </a:lnTo>
                  <a:lnTo>
                    <a:pt x="2264" y="1028"/>
                  </a:lnTo>
                  <a:lnTo>
                    <a:pt x="2239" y="1004"/>
                  </a:lnTo>
                  <a:lnTo>
                    <a:pt x="2210" y="983"/>
                  </a:lnTo>
                  <a:lnTo>
                    <a:pt x="2177" y="965"/>
                  </a:lnTo>
                  <a:lnTo>
                    <a:pt x="2141" y="951"/>
                  </a:lnTo>
                  <a:lnTo>
                    <a:pt x="2102" y="944"/>
                  </a:lnTo>
                  <a:lnTo>
                    <a:pt x="2062" y="940"/>
                  </a:lnTo>
                  <a:close/>
                  <a:moveTo>
                    <a:pt x="388" y="874"/>
                  </a:moveTo>
                  <a:lnTo>
                    <a:pt x="348" y="877"/>
                  </a:lnTo>
                  <a:lnTo>
                    <a:pt x="308" y="886"/>
                  </a:lnTo>
                  <a:lnTo>
                    <a:pt x="273" y="898"/>
                  </a:lnTo>
                  <a:lnTo>
                    <a:pt x="240" y="916"/>
                  </a:lnTo>
                  <a:lnTo>
                    <a:pt x="210" y="937"/>
                  </a:lnTo>
                  <a:lnTo>
                    <a:pt x="186" y="963"/>
                  </a:lnTo>
                  <a:lnTo>
                    <a:pt x="165" y="990"/>
                  </a:lnTo>
                  <a:lnTo>
                    <a:pt x="149" y="1022"/>
                  </a:lnTo>
                  <a:lnTo>
                    <a:pt x="140" y="1055"/>
                  </a:lnTo>
                  <a:lnTo>
                    <a:pt x="137" y="1090"/>
                  </a:lnTo>
                  <a:lnTo>
                    <a:pt x="140" y="1125"/>
                  </a:lnTo>
                  <a:lnTo>
                    <a:pt x="149" y="1159"/>
                  </a:lnTo>
                  <a:lnTo>
                    <a:pt x="165" y="1190"/>
                  </a:lnTo>
                  <a:lnTo>
                    <a:pt x="186" y="1218"/>
                  </a:lnTo>
                  <a:lnTo>
                    <a:pt x="210" y="1244"/>
                  </a:lnTo>
                  <a:lnTo>
                    <a:pt x="240" y="1265"/>
                  </a:lnTo>
                  <a:lnTo>
                    <a:pt x="273" y="1283"/>
                  </a:lnTo>
                  <a:lnTo>
                    <a:pt x="308" y="1296"/>
                  </a:lnTo>
                  <a:lnTo>
                    <a:pt x="348" y="1304"/>
                  </a:lnTo>
                  <a:lnTo>
                    <a:pt x="388" y="1306"/>
                  </a:lnTo>
                  <a:lnTo>
                    <a:pt x="429" y="1304"/>
                  </a:lnTo>
                  <a:lnTo>
                    <a:pt x="469" y="1296"/>
                  </a:lnTo>
                  <a:lnTo>
                    <a:pt x="504" y="1283"/>
                  </a:lnTo>
                  <a:lnTo>
                    <a:pt x="537" y="1265"/>
                  </a:lnTo>
                  <a:lnTo>
                    <a:pt x="566" y="1244"/>
                  </a:lnTo>
                  <a:lnTo>
                    <a:pt x="592" y="1218"/>
                  </a:lnTo>
                  <a:lnTo>
                    <a:pt x="613" y="1190"/>
                  </a:lnTo>
                  <a:lnTo>
                    <a:pt x="627" y="1159"/>
                  </a:lnTo>
                  <a:lnTo>
                    <a:pt x="637" y="1125"/>
                  </a:lnTo>
                  <a:lnTo>
                    <a:pt x="640" y="1090"/>
                  </a:lnTo>
                  <a:lnTo>
                    <a:pt x="637" y="1055"/>
                  </a:lnTo>
                  <a:lnTo>
                    <a:pt x="627" y="1022"/>
                  </a:lnTo>
                  <a:lnTo>
                    <a:pt x="613" y="990"/>
                  </a:lnTo>
                  <a:lnTo>
                    <a:pt x="592" y="963"/>
                  </a:lnTo>
                  <a:lnTo>
                    <a:pt x="566" y="937"/>
                  </a:lnTo>
                  <a:lnTo>
                    <a:pt x="537" y="916"/>
                  </a:lnTo>
                  <a:lnTo>
                    <a:pt x="504" y="898"/>
                  </a:lnTo>
                  <a:lnTo>
                    <a:pt x="469" y="886"/>
                  </a:lnTo>
                  <a:lnTo>
                    <a:pt x="429" y="877"/>
                  </a:lnTo>
                  <a:lnTo>
                    <a:pt x="388" y="874"/>
                  </a:lnTo>
                  <a:close/>
                  <a:moveTo>
                    <a:pt x="1810" y="409"/>
                  </a:moveTo>
                  <a:lnTo>
                    <a:pt x="1769" y="413"/>
                  </a:lnTo>
                  <a:lnTo>
                    <a:pt x="1730" y="421"/>
                  </a:lnTo>
                  <a:lnTo>
                    <a:pt x="1694" y="434"/>
                  </a:lnTo>
                  <a:lnTo>
                    <a:pt x="1661" y="452"/>
                  </a:lnTo>
                  <a:lnTo>
                    <a:pt x="1632" y="473"/>
                  </a:lnTo>
                  <a:lnTo>
                    <a:pt x="1607" y="499"/>
                  </a:lnTo>
                  <a:lnTo>
                    <a:pt x="1586" y="527"/>
                  </a:lnTo>
                  <a:lnTo>
                    <a:pt x="1571" y="558"/>
                  </a:lnTo>
                  <a:lnTo>
                    <a:pt x="1561" y="591"/>
                  </a:lnTo>
                  <a:lnTo>
                    <a:pt x="1558" y="626"/>
                  </a:lnTo>
                  <a:lnTo>
                    <a:pt x="1561" y="660"/>
                  </a:lnTo>
                  <a:lnTo>
                    <a:pt x="1571" y="694"/>
                  </a:lnTo>
                  <a:lnTo>
                    <a:pt x="1586" y="725"/>
                  </a:lnTo>
                  <a:lnTo>
                    <a:pt x="1607" y="754"/>
                  </a:lnTo>
                  <a:lnTo>
                    <a:pt x="1632" y="779"/>
                  </a:lnTo>
                  <a:lnTo>
                    <a:pt x="1661" y="801"/>
                  </a:lnTo>
                  <a:lnTo>
                    <a:pt x="1694" y="818"/>
                  </a:lnTo>
                  <a:lnTo>
                    <a:pt x="1730" y="831"/>
                  </a:lnTo>
                  <a:lnTo>
                    <a:pt x="1769" y="839"/>
                  </a:lnTo>
                  <a:lnTo>
                    <a:pt x="1810" y="842"/>
                  </a:lnTo>
                  <a:lnTo>
                    <a:pt x="1851" y="839"/>
                  </a:lnTo>
                  <a:lnTo>
                    <a:pt x="1890" y="831"/>
                  </a:lnTo>
                  <a:lnTo>
                    <a:pt x="1925" y="818"/>
                  </a:lnTo>
                  <a:lnTo>
                    <a:pt x="1958" y="801"/>
                  </a:lnTo>
                  <a:lnTo>
                    <a:pt x="1988" y="779"/>
                  </a:lnTo>
                  <a:lnTo>
                    <a:pt x="2014" y="754"/>
                  </a:lnTo>
                  <a:lnTo>
                    <a:pt x="2033" y="725"/>
                  </a:lnTo>
                  <a:lnTo>
                    <a:pt x="2049" y="694"/>
                  </a:lnTo>
                  <a:lnTo>
                    <a:pt x="2059" y="660"/>
                  </a:lnTo>
                  <a:lnTo>
                    <a:pt x="2062" y="626"/>
                  </a:lnTo>
                  <a:lnTo>
                    <a:pt x="2059" y="591"/>
                  </a:lnTo>
                  <a:lnTo>
                    <a:pt x="2049" y="558"/>
                  </a:lnTo>
                  <a:lnTo>
                    <a:pt x="2033" y="527"/>
                  </a:lnTo>
                  <a:lnTo>
                    <a:pt x="2014" y="499"/>
                  </a:lnTo>
                  <a:lnTo>
                    <a:pt x="1988" y="473"/>
                  </a:lnTo>
                  <a:lnTo>
                    <a:pt x="1958" y="452"/>
                  </a:lnTo>
                  <a:lnTo>
                    <a:pt x="1925" y="434"/>
                  </a:lnTo>
                  <a:lnTo>
                    <a:pt x="1890" y="421"/>
                  </a:lnTo>
                  <a:lnTo>
                    <a:pt x="1851" y="413"/>
                  </a:lnTo>
                  <a:lnTo>
                    <a:pt x="1810" y="409"/>
                  </a:lnTo>
                  <a:close/>
                  <a:moveTo>
                    <a:pt x="683" y="376"/>
                  </a:moveTo>
                  <a:lnTo>
                    <a:pt x="642" y="379"/>
                  </a:lnTo>
                  <a:lnTo>
                    <a:pt x="604" y="387"/>
                  </a:lnTo>
                  <a:lnTo>
                    <a:pt x="567" y="400"/>
                  </a:lnTo>
                  <a:lnTo>
                    <a:pt x="535" y="418"/>
                  </a:lnTo>
                  <a:lnTo>
                    <a:pt x="505" y="440"/>
                  </a:lnTo>
                  <a:lnTo>
                    <a:pt x="480" y="465"/>
                  </a:lnTo>
                  <a:lnTo>
                    <a:pt x="460" y="493"/>
                  </a:lnTo>
                  <a:lnTo>
                    <a:pt x="444" y="524"/>
                  </a:lnTo>
                  <a:lnTo>
                    <a:pt x="436" y="558"/>
                  </a:lnTo>
                  <a:lnTo>
                    <a:pt x="432" y="592"/>
                  </a:lnTo>
                  <a:lnTo>
                    <a:pt x="436" y="628"/>
                  </a:lnTo>
                  <a:lnTo>
                    <a:pt x="444" y="661"/>
                  </a:lnTo>
                  <a:lnTo>
                    <a:pt x="460" y="692"/>
                  </a:lnTo>
                  <a:lnTo>
                    <a:pt x="480" y="721"/>
                  </a:lnTo>
                  <a:lnTo>
                    <a:pt x="505" y="745"/>
                  </a:lnTo>
                  <a:lnTo>
                    <a:pt x="535" y="767"/>
                  </a:lnTo>
                  <a:lnTo>
                    <a:pt x="567" y="785"/>
                  </a:lnTo>
                  <a:lnTo>
                    <a:pt x="604" y="797"/>
                  </a:lnTo>
                  <a:lnTo>
                    <a:pt x="642" y="806"/>
                  </a:lnTo>
                  <a:lnTo>
                    <a:pt x="683" y="809"/>
                  </a:lnTo>
                  <a:lnTo>
                    <a:pt x="724" y="806"/>
                  </a:lnTo>
                  <a:lnTo>
                    <a:pt x="763" y="797"/>
                  </a:lnTo>
                  <a:lnTo>
                    <a:pt x="799" y="785"/>
                  </a:lnTo>
                  <a:lnTo>
                    <a:pt x="831" y="767"/>
                  </a:lnTo>
                  <a:lnTo>
                    <a:pt x="861" y="745"/>
                  </a:lnTo>
                  <a:lnTo>
                    <a:pt x="887" y="721"/>
                  </a:lnTo>
                  <a:lnTo>
                    <a:pt x="907" y="692"/>
                  </a:lnTo>
                  <a:lnTo>
                    <a:pt x="922" y="661"/>
                  </a:lnTo>
                  <a:lnTo>
                    <a:pt x="932" y="628"/>
                  </a:lnTo>
                  <a:lnTo>
                    <a:pt x="935" y="592"/>
                  </a:lnTo>
                  <a:lnTo>
                    <a:pt x="932" y="558"/>
                  </a:lnTo>
                  <a:lnTo>
                    <a:pt x="922" y="524"/>
                  </a:lnTo>
                  <a:lnTo>
                    <a:pt x="907" y="493"/>
                  </a:lnTo>
                  <a:lnTo>
                    <a:pt x="887" y="465"/>
                  </a:lnTo>
                  <a:lnTo>
                    <a:pt x="861" y="440"/>
                  </a:lnTo>
                  <a:lnTo>
                    <a:pt x="831" y="418"/>
                  </a:lnTo>
                  <a:lnTo>
                    <a:pt x="799" y="400"/>
                  </a:lnTo>
                  <a:lnTo>
                    <a:pt x="763" y="387"/>
                  </a:lnTo>
                  <a:lnTo>
                    <a:pt x="724" y="379"/>
                  </a:lnTo>
                  <a:lnTo>
                    <a:pt x="683" y="376"/>
                  </a:lnTo>
                  <a:close/>
                  <a:moveTo>
                    <a:pt x="1242" y="131"/>
                  </a:moveTo>
                  <a:lnTo>
                    <a:pt x="1201" y="133"/>
                  </a:lnTo>
                  <a:lnTo>
                    <a:pt x="1162" y="142"/>
                  </a:lnTo>
                  <a:lnTo>
                    <a:pt x="1126" y="154"/>
                  </a:lnTo>
                  <a:lnTo>
                    <a:pt x="1094" y="172"/>
                  </a:lnTo>
                  <a:lnTo>
                    <a:pt x="1064" y="194"/>
                  </a:lnTo>
                  <a:lnTo>
                    <a:pt x="1038" y="219"/>
                  </a:lnTo>
                  <a:lnTo>
                    <a:pt x="1018" y="247"/>
                  </a:lnTo>
                  <a:lnTo>
                    <a:pt x="1003" y="278"/>
                  </a:lnTo>
                  <a:lnTo>
                    <a:pt x="993" y="311"/>
                  </a:lnTo>
                  <a:lnTo>
                    <a:pt x="990" y="346"/>
                  </a:lnTo>
                  <a:lnTo>
                    <a:pt x="993" y="382"/>
                  </a:lnTo>
                  <a:lnTo>
                    <a:pt x="1003" y="414"/>
                  </a:lnTo>
                  <a:lnTo>
                    <a:pt x="1018" y="445"/>
                  </a:lnTo>
                  <a:lnTo>
                    <a:pt x="1038" y="474"/>
                  </a:lnTo>
                  <a:lnTo>
                    <a:pt x="1064" y="499"/>
                  </a:lnTo>
                  <a:lnTo>
                    <a:pt x="1094" y="521"/>
                  </a:lnTo>
                  <a:lnTo>
                    <a:pt x="1126" y="538"/>
                  </a:lnTo>
                  <a:lnTo>
                    <a:pt x="1162" y="551"/>
                  </a:lnTo>
                  <a:lnTo>
                    <a:pt x="1201" y="560"/>
                  </a:lnTo>
                  <a:lnTo>
                    <a:pt x="1242" y="562"/>
                  </a:lnTo>
                  <a:lnTo>
                    <a:pt x="1283" y="560"/>
                  </a:lnTo>
                  <a:lnTo>
                    <a:pt x="1321" y="551"/>
                  </a:lnTo>
                  <a:lnTo>
                    <a:pt x="1358" y="538"/>
                  </a:lnTo>
                  <a:lnTo>
                    <a:pt x="1390" y="521"/>
                  </a:lnTo>
                  <a:lnTo>
                    <a:pt x="1420" y="499"/>
                  </a:lnTo>
                  <a:lnTo>
                    <a:pt x="1445" y="474"/>
                  </a:lnTo>
                  <a:lnTo>
                    <a:pt x="1465" y="445"/>
                  </a:lnTo>
                  <a:lnTo>
                    <a:pt x="1481" y="414"/>
                  </a:lnTo>
                  <a:lnTo>
                    <a:pt x="1491" y="382"/>
                  </a:lnTo>
                  <a:lnTo>
                    <a:pt x="1494" y="346"/>
                  </a:lnTo>
                  <a:lnTo>
                    <a:pt x="1491" y="311"/>
                  </a:lnTo>
                  <a:lnTo>
                    <a:pt x="1481" y="278"/>
                  </a:lnTo>
                  <a:lnTo>
                    <a:pt x="1465" y="247"/>
                  </a:lnTo>
                  <a:lnTo>
                    <a:pt x="1445" y="219"/>
                  </a:lnTo>
                  <a:lnTo>
                    <a:pt x="1420" y="194"/>
                  </a:lnTo>
                  <a:lnTo>
                    <a:pt x="1390" y="172"/>
                  </a:lnTo>
                  <a:lnTo>
                    <a:pt x="1358" y="154"/>
                  </a:lnTo>
                  <a:lnTo>
                    <a:pt x="1321" y="142"/>
                  </a:lnTo>
                  <a:lnTo>
                    <a:pt x="1283" y="133"/>
                  </a:lnTo>
                  <a:lnTo>
                    <a:pt x="1242" y="131"/>
                  </a:lnTo>
                  <a:close/>
                  <a:moveTo>
                    <a:pt x="1218" y="0"/>
                  </a:moveTo>
                  <a:lnTo>
                    <a:pt x="1218" y="0"/>
                  </a:lnTo>
                  <a:lnTo>
                    <a:pt x="1309" y="3"/>
                  </a:lnTo>
                  <a:lnTo>
                    <a:pt x="1399" y="14"/>
                  </a:lnTo>
                  <a:lnTo>
                    <a:pt x="1486" y="29"/>
                  </a:lnTo>
                  <a:lnTo>
                    <a:pt x="1570" y="51"/>
                  </a:lnTo>
                  <a:lnTo>
                    <a:pt x="1653" y="80"/>
                  </a:lnTo>
                  <a:lnTo>
                    <a:pt x="1733" y="114"/>
                  </a:lnTo>
                  <a:lnTo>
                    <a:pt x="1809" y="154"/>
                  </a:lnTo>
                  <a:lnTo>
                    <a:pt x="1882" y="198"/>
                  </a:lnTo>
                  <a:lnTo>
                    <a:pt x="1952" y="248"/>
                  </a:lnTo>
                  <a:lnTo>
                    <a:pt x="2018" y="301"/>
                  </a:lnTo>
                  <a:lnTo>
                    <a:pt x="2080" y="360"/>
                  </a:lnTo>
                  <a:lnTo>
                    <a:pt x="2138" y="423"/>
                  </a:lnTo>
                  <a:lnTo>
                    <a:pt x="2192" y="490"/>
                  </a:lnTo>
                  <a:lnTo>
                    <a:pt x="2241" y="560"/>
                  </a:lnTo>
                  <a:lnTo>
                    <a:pt x="2286" y="634"/>
                  </a:lnTo>
                  <a:lnTo>
                    <a:pt x="2324" y="711"/>
                  </a:lnTo>
                  <a:lnTo>
                    <a:pt x="2357" y="791"/>
                  </a:lnTo>
                  <a:lnTo>
                    <a:pt x="2386" y="874"/>
                  </a:lnTo>
                  <a:lnTo>
                    <a:pt x="2408" y="959"/>
                  </a:lnTo>
                  <a:lnTo>
                    <a:pt x="2424" y="1047"/>
                  </a:lnTo>
                  <a:lnTo>
                    <a:pt x="2434" y="1138"/>
                  </a:lnTo>
                  <a:lnTo>
                    <a:pt x="2437" y="1229"/>
                  </a:lnTo>
                  <a:lnTo>
                    <a:pt x="2434" y="1320"/>
                  </a:lnTo>
                  <a:lnTo>
                    <a:pt x="2424" y="1411"/>
                  </a:lnTo>
                  <a:lnTo>
                    <a:pt x="2408" y="1499"/>
                  </a:lnTo>
                  <a:lnTo>
                    <a:pt x="2386" y="1584"/>
                  </a:lnTo>
                  <a:lnTo>
                    <a:pt x="2357" y="1667"/>
                  </a:lnTo>
                  <a:lnTo>
                    <a:pt x="2324" y="1748"/>
                  </a:lnTo>
                  <a:lnTo>
                    <a:pt x="2286" y="1825"/>
                  </a:lnTo>
                  <a:lnTo>
                    <a:pt x="2241" y="1898"/>
                  </a:lnTo>
                  <a:lnTo>
                    <a:pt x="2192" y="1968"/>
                  </a:lnTo>
                  <a:lnTo>
                    <a:pt x="2138" y="2035"/>
                  </a:lnTo>
                  <a:lnTo>
                    <a:pt x="2080" y="2098"/>
                  </a:lnTo>
                  <a:lnTo>
                    <a:pt x="2018" y="2157"/>
                  </a:lnTo>
                  <a:lnTo>
                    <a:pt x="1952" y="2210"/>
                  </a:lnTo>
                  <a:lnTo>
                    <a:pt x="1882" y="2261"/>
                  </a:lnTo>
                  <a:lnTo>
                    <a:pt x="1809" y="2304"/>
                  </a:lnTo>
                  <a:lnTo>
                    <a:pt x="1733" y="2344"/>
                  </a:lnTo>
                  <a:lnTo>
                    <a:pt x="1653" y="2378"/>
                  </a:lnTo>
                  <a:lnTo>
                    <a:pt x="1570" y="2406"/>
                  </a:lnTo>
                  <a:lnTo>
                    <a:pt x="1486" y="2428"/>
                  </a:lnTo>
                  <a:lnTo>
                    <a:pt x="1399" y="2445"/>
                  </a:lnTo>
                  <a:lnTo>
                    <a:pt x="1309" y="2455"/>
                  </a:lnTo>
                  <a:lnTo>
                    <a:pt x="1218" y="2458"/>
                  </a:lnTo>
                  <a:lnTo>
                    <a:pt x="1182" y="2458"/>
                  </a:lnTo>
                  <a:lnTo>
                    <a:pt x="1149" y="2456"/>
                  </a:lnTo>
                  <a:lnTo>
                    <a:pt x="1118" y="2453"/>
                  </a:lnTo>
                  <a:lnTo>
                    <a:pt x="1087" y="2450"/>
                  </a:lnTo>
                  <a:lnTo>
                    <a:pt x="1057" y="2446"/>
                  </a:lnTo>
                  <a:lnTo>
                    <a:pt x="1026" y="2439"/>
                  </a:lnTo>
                  <a:lnTo>
                    <a:pt x="992" y="2432"/>
                  </a:lnTo>
                  <a:lnTo>
                    <a:pt x="956" y="2423"/>
                  </a:lnTo>
                  <a:lnTo>
                    <a:pt x="916" y="2413"/>
                  </a:lnTo>
                  <a:lnTo>
                    <a:pt x="870" y="2402"/>
                  </a:lnTo>
                  <a:lnTo>
                    <a:pt x="818" y="2390"/>
                  </a:lnTo>
                  <a:lnTo>
                    <a:pt x="775" y="2371"/>
                  </a:lnTo>
                  <a:lnTo>
                    <a:pt x="741" y="2352"/>
                  </a:lnTo>
                  <a:lnTo>
                    <a:pt x="713" y="2332"/>
                  </a:lnTo>
                  <a:lnTo>
                    <a:pt x="691" y="2312"/>
                  </a:lnTo>
                  <a:lnTo>
                    <a:pt x="676" y="2292"/>
                  </a:lnTo>
                  <a:lnTo>
                    <a:pt x="666" y="2271"/>
                  </a:lnTo>
                  <a:lnTo>
                    <a:pt x="661" y="2248"/>
                  </a:lnTo>
                  <a:lnTo>
                    <a:pt x="660" y="2226"/>
                  </a:lnTo>
                  <a:lnTo>
                    <a:pt x="665" y="2204"/>
                  </a:lnTo>
                  <a:lnTo>
                    <a:pt x="671" y="2180"/>
                  </a:lnTo>
                  <a:lnTo>
                    <a:pt x="681" y="2157"/>
                  </a:lnTo>
                  <a:lnTo>
                    <a:pt x="694" y="2133"/>
                  </a:lnTo>
                  <a:lnTo>
                    <a:pt x="709" y="2109"/>
                  </a:lnTo>
                  <a:lnTo>
                    <a:pt x="725" y="2083"/>
                  </a:lnTo>
                  <a:lnTo>
                    <a:pt x="743" y="2058"/>
                  </a:lnTo>
                  <a:lnTo>
                    <a:pt x="762" y="2032"/>
                  </a:lnTo>
                  <a:lnTo>
                    <a:pt x="780" y="2006"/>
                  </a:lnTo>
                  <a:lnTo>
                    <a:pt x="797" y="1980"/>
                  </a:lnTo>
                  <a:lnTo>
                    <a:pt x="815" y="1953"/>
                  </a:lnTo>
                  <a:lnTo>
                    <a:pt x="830" y="1925"/>
                  </a:lnTo>
                  <a:lnTo>
                    <a:pt x="845" y="1897"/>
                  </a:lnTo>
                  <a:lnTo>
                    <a:pt x="856" y="1869"/>
                  </a:lnTo>
                  <a:lnTo>
                    <a:pt x="865" y="1841"/>
                  </a:lnTo>
                  <a:lnTo>
                    <a:pt x="871" y="1812"/>
                  </a:lnTo>
                  <a:lnTo>
                    <a:pt x="872" y="1783"/>
                  </a:lnTo>
                  <a:lnTo>
                    <a:pt x="870" y="1754"/>
                  </a:lnTo>
                  <a:lnTo>
                    <a:pt x="864" y="1724"/>
                  </a:lnTo>
                  <a:lnTo>
                    <a:pt x="850" y="1695"/>
                  </a:lnTo>
                  <a:lnTo>
                    <a:pt x="833" y="1665"/>
                  </a:lnTo>
                  <a:lnTo>
                    <a:pt x="809" y="1636"/>
                  </a:lnTo>
                  <a:lnTo>
                    <a:pt x="785" y="1614"/>
                  </a:lnTo>
                  <a:lnTo>
                    <a:pt x="759" y="1596"/>
                  </a:lnTo>
                  <a:lnTo>
                    <a:pt x="731" y="1584"/>
                  </a:lnTo>
                  <a:lnTo>
                    <a:pt x="701" y="1575"/>
                  </a:lnTo>
                  <a:lnTo>
                    <a:pt x="670" y="1570"/>
                  </a:lnTo>
                  <a:lnTo>
                    <a:pt x="639" y="1569"/>
                  </a:lnTo>
                  <a:lnTo>
                    <a:pt x="607" y="1571"/>
                  </a:lnTo>
                  <a:lnTo>
                    <a:pt x="574" y="1576"/>
                  </a:lnTo>
                  <a:lnTo>
                    <a:pt x="540" y="1583"/>
                  </a:lnTo>
                  <a:lnTo>
                    <a:pt x="506" y="1591"/>
                  </a:lnTo>
                  <a:lnTo>
                    <a:pt x="472" y="1602"/>
                  </a:lnTo>
                  <a:lnTo>
                    <a:pt x="439" y="1613"/>
                  </a:lnTo>
                  <a:lnTo>
                    <a:pt x="405" y="1624"/>
                  </a:lnTo>
                  <a:lnTo>
                    <a:pt x="372" y="1636"/>
                  </a:lnTo>
                  <a:lnTo>
                    <a:pt x="339" y="1647"/>
                  </a:lnTo>
                  <a:lnTo>
                    <a:pt x="307" y="1657"/>
                  </a:lnTo>
                  <a:lnTo>
                    <a:pt x="278" y="1667"/>
                  </a:lnTo>
                  <a:lnTo>
                    <a:pt x="248" y="1675"/>
                  </a:lnTo>
                  <a:lnTo>
                    <a:pt x="219" y="1681"/>
                  </a:lnTo>
                  <a:lnTo>
                    <a:pt x="192" y="1684"/>
                  </a:lnTo>
                  <a:lnTo>
                    <a:pt x="168" y="1685"/>
                  </a:lnTo>
                  <a:lnTo>
                    <a:pt x="145" y="1682"/>
                  </a:lnTo>
                  <a:lnTo>
                    <a:pt x="124" y="1676"/>
                  </a:lnTo>
                  <a:lnTo>
                    <a:pt x="104" y="1665"/>
                  </a:lnTo>
                  <a:lnTo>
                    <a:pt x="88" y="1651"/>
                  </a:lnTo>
                  <a:lnTo>
                    <a:pt x="74" y="1631"/>
                  </a:lnTo>
                  <a:lnTo>
                    <a:pt x="63" y="1605"/>
                  </a:lnTo>
                  <a:lnTo>
                    <a:pt x="46" y="1554"/>
                  </a:lnTo>
                  <a:lnTo>
                    <a:pt x="33" y="1506"/>
                  </a:lnTo>
                  <a:lnTo>
                    <a:pt x="22" y="1461"/>
                  </a:lnTo>
                  <a:lnTo>
                    <a:pt x="14" y="1416"/>
                  </a:lnTo>
                  <a:lnTo>
                    <a:pt x="8" y="1373"/>
                  </a:lnTo>
                  <a:lnTo>
                    <a:pt x="3" y="1327"/>
                  </a:lnTo>
                  <a:lnTo>
                    <a:pt x="1" y="1280"/>
                  </a:lnTo>
                  <a:lnTo>
                    <a:pt x="0" y="1229"/>
                  </a:lnTo>
                  <a:lnTo>
                    <a:pt x="3" y="1138"/>
                  </a:lnTo>
                  <a:lnTo>
                    <a:pt x="13" y="1047"/>
                  </a:lnTo>
                  <a:lnTo>
                    <a:pt x="29" y="959"/>
                  </a:lnTo>
                  <a:lnTo>
                    <a:pt x="52" y="874"/>
                  </a:lnTo>
                  <a:lnTo>
                    <a:pt x="80" y="791"/>
                  </a:lnTo>
                  <a:lnTo>
                    <a:pt x="113" y="711"/>
                  </a:lnTo>
                  <a:lnTo>
                    <a:pt x="153" y="634"/>
                  </a:lnTo>
                  <a:lnTo>
                    <a:pt x="196" y="560"/>
                  </a:lnTo>
                  <a:lnTo>
                    <a:pt x="245" y="490"/>
                  </a:lnTo>
                  <a:lnTo>
                    <a:pt x="299" y="423"/>
                  </a:lnTo>
                  <a:lnTo>
                    <a:pt x="357" y="360"/>
                  </a:lnTo>
                  <a:lnTo>
                    <a:pt x="419" y="301"/>
                  </a:lnTo>
                  <a:lnTo>
                    <a:pt x="485" y="248"/>
                  </a:lnTo>
                  <a:lnTo>
                    <a:pt x="555" y="198"/>
                  </a:lnTo>
                  <a:lnTo>
                    <a:pt x="628" y="154"/>
                  </a:lnTo>
                  <a:lnTo>
                    <a:pt x="704" y="114"/>
                  </a:lnTo>
                  <a:lnTo>
                    <a:pt x="784" y="80"/>
                  </a:lnTo>
                  <a:lnTo>
                    <a:pt x="867" y="51"/>
                  </a:lnTo>
                  <a:lnTo>
                    <a:pt x="951" y="29"/>
                  </a:lnTo>
                  <a:lnTo>
                    <a:pt x="1038" y="14"/>
                  </a:lnTo>
                  <a:lnTo>
                    <a:pt x="1128" y="3"/>
                  </a:lnTo>
                  <a:lnTo>
                    <a:pt x="12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3296FAB-1573-6069-9040-44C352DE2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1" y="1021"/>
              <a:ext cx="507" cy="448"/>
            </a:xfrm>
            <a:custGeom>
              <a:avLst/>
              <a:gdLst>
                <a:gd name="T0" fmla="*/ 140 w 2028"/>
                <a:gd name="T1" fmla="*/ 1602 h 1792"/>
                <a:gd name="T2" fmla="*/ 101 w 2028"/>
                <a:gd name="T3" fmla="*/ 1665 h 1792"/>
                <a:gd name="T4" fmla="*/ 64 w 2028"/>
                <a:gd name="T5" fmla="*/ 1718 h 1792"/>
                <a:gd name="T6" fmla="*/ 58 w 2028"/>
                <a:gd name="T7" fmla="*/ 1725 h 1792"/>
                <a:gd name="T8" fmla="*/ 67 w 2028"/>
                <a:gd name="T9" fmla="*/ 1732 h 1792"/>
                <a:gd name="T10" fmla="*/ 100 w 2028"/>
                <a:gd name="T11" fmla="*/ 1738 h 1792"/>
                <a:gd name="T12" fmla="*/ 151 w 2028"/>
                <a:gd name="T13" fmla="*/ 1741 h 1792"/>
                <a:gd name="T14" fmla="*/ 219 w 2028"/>
                <a:gd name="T15" fmla="*/ 1739 h 1792"/>
                <a:gd name="T16" fmla="*/ 307 w 2028"/>
                <a:gd name="T17" fmla="*/ 1729 h 1792"/>
                <a:gd name="T18" fmla="*/ 327 w 2028"/>
                <a:gd name="T19" fmla="*/ 1644 h 1792"/>
                <a:gd name="T20" fmla="*/ 290 w 2028"/>
                <a:gd name="T21" fmla="*/ 1598 h 1792"/>
                <a:gd name="T22" fmla="*/ 200 w 2028"/>
                <a:gd name="T23" fmla="*/ 1585 h 1792"/>
                <a:gd name="T24" fmla="*/ 1914 w 2028"/>
                <a:gd name="T25" fmla="*/ 0 h 1792"/>
                <a:gd name="T26" fmla="*/ 1961 w 2028"/>
                <a:gd name="T27" fmla="*/ 9 h 1792"/>
                <a:gd name="T28" fmla="*/ 2001 w 2028"/>
                <a:gd name="T29" fmla="*/ 38 h 1792"/>
                <a:gd name="T30" fmla="*/ 2024 w 2028"/>
                <a:gd name="T31" fmla="*/ 82 h 1792"/>
                <a:gd name="T32" fmla="*/ 2027 w 2028"/>
                <a:gd name="T33" fmla="*/ 129 h 1792"/>
                <a:gd name="T34" fmla="*/ 2011 w 2028"/>
                <a:gd name="T35" fmla="*/ 173 h 1792"/>
                <a:gd name="T36" fmla="*/ 1996 w 2028"/>
                <a:gd name="T37" fmla="*/ 193 h 1792"/>
                <a:gd name="T38" fmla="*/ 968 w 2028"/>
                <a:gd name="T39" fmla="*/ 1170 h 1792"/>
                <a:gd name="T40" fmla="*/ 992 w 2028"/>
                <a:gd name="T41" fmla="*/ 1239 h 1792"/>
                <a:gd name="T42" fmla="*/ 997 w 2028"/>
                <a:gd name="T43" fmla="*/ 1307 h 1792"/>
                <a:gd name="T44" fmla="*/ 982 w 2028"/>
                <a:gd name="T45" fmla="*/ 1379 h 1792"/>
                <a:gd name="T46" fmla="*/ 947 w 2028"/>
                <a:gd name="T47" fmla="*/ 1452 h 1792"/>
                <a:gd name="T48" fmla="*/ 891 w 2028"/>
                <a:gd name="T49" fmla="*/ 1530 h 1792"/>
                <a:gd name="T50" fmla="*/ 825 w 2028"/>
                <a:gd name="T51" fmla="*/ 1598 h 1792"/>
                <a:gd name="T52" fmla="*/ 753 w 2028"/>
                <a:gd name="T53" fmla="*/ 1646 h 1792"/>
                <a:gd name="T54" fmla="*/ 664 w 2028"/>
                <a:gd name="T55" fmla="*/ 1689 h 1792"/>
                <a:gd name="T56" fmla="*/ 562 w 2028"/>
                <a:gd name="T57" fmla="*/ 1724 h 1792"/>
                <a:gd name="T58" fmla="*/ 456 w 2028"/>
                <a:gd name="T59" fmla="*/ 1753 h 1792"/>
                <a:gd name="T60" fmla="*/ 349 w 2028"/>
                <a:gd name="T61" fmla="*/ 1775 h 1792"/>
                <a:gd name="T62" fmla="*/ 308 w 2028"/>
                <a:gd name="T63" fmla="*/ 1781 h 1792"/>
                <a:gd name="T64" fmla="*/ 228 w 2028"/>
                <a:gd name="T65" fmla="*/ 1790 h 1792"/>
                <a:gd name="T66" fmla="*/ 154 w 2028"/>
                <a:gd name="T67" fmla="*/ 1792 h 1792"/>
                <a:gd name="T68" fmla="*/ 90 w 2028"/>
                <a:gd name="T69" fmla="*/ 1789 h 1792"/>
                <a:gd name="T70" fmla="*/ 41 w 2028"/>
                <a:gd name="T71" fmla="*/ 1778 h 1792"/>
                <a:gd name="T72" fmla="*/ 10 w 2028"/>
                <a:gd name="T73" fmla="*/ 1759 h 1792"/>
                <a:gd name="T74" fmla="*/ 0 w 2028"/>
                <a:gd name="T75" fmla="*/ 1734 h 1792"/>
                <a:gd name="T76" fmla="*/ 10 w 2028"/>
                <a:gd name="T77" fmla="*/ 1703 h 1792"/>
                <a:gd name="T78" fmla="*/ 40 w 2028"/>
                <a:gd name="T79" fmla="*/ 1663 h 1792"/>
                <a:gd name="T80" fmla="*/ 75 w 2028"/>
                <a:gd name="T81" fmla="*/ 1611 h 1792"/>
                <a:gd name="T82" fmla="*/ 109 w 2028"/>
                <a:gd name="T83" fmla="*/ 1554 h 1792"/>
                <a:gd name="T84" fmla="*/ 135 w 2028"/>
                <a:gd name="T85" fmla="*/ 1502 h 1792"/>
                <a:gd name="T86" fmla="*/ 169 w 2028"/>
                <a:gd name="T87" fmla="*/ 1413 h 1792"/>
                <a:gd name="T88" fmla="*/ 198 w 2028"/>
                <a:gd name="T89" fmla="*/ 1323 h 1792"/>
                <a:gd name="T90" fmla="*/ 228 w 2028"/>
                <a:gd name="T91" fmla="*/ 1235 h 1792"/>
                <a:gd name="T92" fmla="*/ 264 w 2028"/>
                <a:gd name="T93" fmla="*/ 1151 h 1792"/>
                <a:gd name="T94" fmla="*/ 308 w 2028"/>
                <a:gd name="T95" fmla="*/ 1075 h 1792"/>
                <a:gd name="T96" fmla="*/ 365 w 2028"/>
                <a:gd name="T97" fmla="*/ 1010 h 1792"/>
                <a:gd name="T98" fmla="*/ 449 w 2028"/>
                <a:gd name="T99" fmla="*/ 944 h 1792"/>
                <a:gd name="T100" fmla="*/ 530 w 2028"/>
                <a:gd name="T101" fmla="*/ 901 h 1792"/>
                <a:gd name="T102" fmla="*/ 610 w 2028"/>
                <a:gd name="T103" fmla="*/ 885 h 1792"/>
                <a:gd name="T104" fmla="*/ 688 w 2028"/>
                <a:gd name="T105" fmla="*/ 895 h 1792"/>
                <a:gd name="T106" fmla="*/ 767 w 2028"/>
                <a:gd name="T107" fmla="*/ 934 h 1792"/>
                <a:gd name="T108" fmla="*/ 1847 w 2028"/>
                <a:gd name="T109" fmla="*/ 25 h 1792"/>
                <a:gd name="T110" fmla="*/ 1868 w 2028"/>
                <a:gd name="T111" fmla="*/ 11 h 1792"/>
                <a:gd name="T112" fmla="*/ 1914 w 2028"/>
                <a:gd name="T11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8" h="1792">
                  <a:moveTo>
                    <a:pt x="158" y="1570"/>
                  </a:moveTo>
                  <a:lnTo>
                    <a:pt x="140" y="1602"/>
                  </a:lnTo>
                  <a:lnTo>
                    <a:pt x="121" y="1634"/>
                  </a:lnTo>
                  <a:lnTo>
                    <a:pt x="101" y="1665"/>
                  </a:lnTo>
                  <a:lnTo>
                    <a:pt x="82" y="1693"/>
                  </a:lnTo>
                  <a:lnTo>
                    <a:pt x="64" y="1718"/>
                  </a:lnTo>
                  <a:lnTo>
                    <a:pt x="60" y="1722"/>
                  </a:lnTo>
                  <a:lnTo>
                    <a:pt x="58" y="1725"/>
                  </a:lnTo>
                  <a:lnTo>
                    <a:pt x="56" y="1729"/>
                  </a:lnTo>
                  <a:lnTo>
                    <a:pt x="67" y="1732"/>
                  </a:lnTo>
                  <a:lnTo>
                    <a:pt x="81" y="1736"/>
                  </a:lnTo>
                  <a:lnTo>
                    <a:pt x="100" y="1738"/>
                  </a:lnTo>
                  <a:lnTo>
                    <a:pt x="123" y="1740"/>
                  </a:lnTo>
                  <a:lnTo>
                    <a:pt x="151" y="1741"/>
                  </a:lnTo>
                  <a:lnTo>
                    <a:pt x="183" y="1740"/>
                  </a:lnTo>
                  <a:lnTo>
                    <a:pt x="219" y="1739"/>
                  </a:lnTo>
                  <a:lnTo>
                    <a:pt x="260" y="1734"/>
                  </a:lnTo>
                  <a:lnTo>
                    <a:pt x="307" y="1729"/>
                  </a:lnTo>
                  <a:lnTo>
                    <a:pt x="316" y="1692"/>
                  </a:lnTo>
                  <a:lnTo>
                    <a:pt x="327" y="1644"/>
                  </a:lnTo>
                  <a:lnTo>
                    <a:pt x="337" y="1597"/>
                  </a:lnTo>
                  <a:lnTo>
                    <a:pt x="290" y="1598"/>
                  </a:lnTo>
                  <a:lnTo>
                    <a:pt x="244" y="1594"/>
                  </a:lnTo>
                  <a:lnTo>
                    <a:pt x="200" y="1585"/>
                  </a:lnTo>
                  <a:lnTo>
                    <a:pt x="158" y="1570"/>
                  </a:lnTo>
                  <a:close/>
                  <a:moveTo>
                    <a:pt x="1914" y="0"/>
                  </a:moveTo>
                  <a:lnTo>
                    <a:pt x="1938" y="3"/>
                  </a:lnTo>
                  <a:lnTo>
                    <a:pt x="1961" y="9"/>
                  </a:lnTo>
                  <a:lnTo>
                    <a:pt x="1982" y="22"/>
                  </a:lnTo>
                  <a:lnTo>
                    <a:pt x="2001" y="38"/>
                  </a:lnTo>
                  <a:lnTo>
                    <a:pt x="2015" y="58"/>
                  </a:lnTo>
                  <a:lnTo>
                    <a:pt x="2024" y="82"/>
                  </a:lnTo>
                  <a:lnTo>
                    <a:pt x="2028" y="105"/>
                  </a:lnTo>
                  <a:lnTo>
                    <a:pt x="2027" y="129"/>
                  </a:lnTo>
                  <a:lnTo>
                    <a:pt x="2022" y="152"/>
                  </a:lnTo>
                  <a:lnTo>
                    <a:pt x="2011" y="173"/>
                  </a:lnTo>
                  <a:lnTo>
                    <a:pt x="1995" y="192"/>
                  </a:lnTo>
                  <a:lnTo>
                    <a:pt x="1996" y="193"/>
                  </a:lnTo>
                  <a:lnTo>
                    <a:pt x="950" y="1136"/>
                  </a:lnTo>
                  <a:lnTo>
                    <a:pt x="968" y="1170"/>
                  </a:lnTo>
                  <a:lnTo>
                    <a:pt x="982" y="1205"/>
                  </a:lnTo>
                  <a:lnTo>
                    <a:pt x="992" y="1239"/>
                  </a:lnTo>
                  <a:lnTo>
                    <a:pt x="997" y="1274"/>
                  </a:lnTo>
                  <a:lnTo>
                    <a:pt x="997" y="1307"/>
                  </a:lnTo>
                  <a:lnTo>
                    <a:pt x="992" y="1343"/>
                  </a:lnTo>
                  <a:lnTo>
                    <a:pt x="982" y="1379"/>
                  </a:lnTo>
                  <a:lnTo>
                    <a:pt x="967" y="1414"/>
                  </a:lnTo>
                  <a:lnTo>
                    <a:pt x="947" y="1452"/>
                  </a:lnTo>
                  <a:lnTo>
                    <a:pt x="922" y="1490"/>
                  </a:lnTo>
                  <a:lnTo>
                    <a:pt x="891" y="1530"/>
                  </a:lnTo>
                  <a:lnTo>
                    <a:pt x="854" y="1573"/>
                  </a:lnTo>
                  <a:lnTo>
                    <a:pt x="825" y="1598"/>
                  </a:lnTo>
                  <a:lnTo>
                    <a:pt x="792" y="1623"/>
                  </a:lnTo>
                  <a:lnTo>
                    <a:pt x="753" y="1646"/>
                  </a:lnTo>
                  <a:lnTo>
                    <a:pt x="710" y="1669"/>
                  </a:lnTo>
                  <a:lnTo>
                    <a:pt x="664" y="1689"/>
                  </a:lnTo>
                  <a:lnTo>
                    <a:pt x="614" y="1708"/>
                  </a:lnTo>
                  <a:lnTo>
                    <a:pt x="562" y="1724"/>
                  </a:lnTo>
                  <a:lnTo>
                    <a:pt x="509" y="1740"/>
                  </a:lnTo>
                  <a:lnTo>
                    <a:pt x="456" y="1753"/>
                  </a:lnTo>
                  <a:lnTo>
                    <a:pt x="402" y="1766"/>
                  </a:lnTo>
                  <a:lnTo>
                    <a:pt x="349" y="1775"/>
                  </a:lnTo>
                  <a:lnTo>
                    <a:pt x="349" y="1776"/>
                  </a:lnTo>
                  <a:lnTo>
                    <a:pt x="308" y="1781"/>
                  </a:lnTo>
                  <a:lnTo>
                    <a:pt x="267" y="1786"/>
                  </a:lnTo>
                  <a:lnTo>
                    <a:pt x="228" y="1790"/>
                  </a:lnTo>
                  <a:lnTo>
                    <a:pt x="190" y="1792"/>
                  </a:lnTo>
                  <a:lnTo>
                    <a:pt x="154" y="1792"/>
                  </a:lnTo>
                  <a:lnTo>
                    <a:pt x="121" y="1791"/>
                  </a:lnTo>
                  <a:lnTo>
                    <a:pt x="90" y="1789"/>
                  </a:lnTo>
                  <a:lnTo>
                    <a:pt x="64" y="1785"/>
                  </a:lnTo>
                  <a:lnTo>
                    <a:pt x="41" y="1778"/>
                  </a:lnTo>
                  <a:lnTo>
                    <a:pt x="23" y="1769"/>
                  </a:lnTo>
                  <a:lnTo>
                    <a:pt x="10" y="1759"/>
                  </a:lnTo>
                  <a:lnTo>
                    <a:pt x="3" y="1748"/>
                  </a:lnTo>
                  <a:lnTo>
                    <a:pt x="0" y="1734"/>
                  </a:lnTo>
                  <a:lnTo>
                    <a:pt x="3" y="1720"/>
                  </a:lnTo>
                  <a:lnTo>
                    <a:pt x="10" y="1703"/>
                  </a:lnTo>
                  <a:lnTo>
                    <a:pt x="24" y="1685"/>
                  </a:lnTo>
                  <a:lnTo>
                    <a:pt x="40" y="1663"/>
                  </a:lnTo>
                  <a:lnTo>
                    <a:pt x="57" y="1638"/>
                  </a:lnTo>
                  <a:lnTo>
                    <a:pt x="75" y="1611"/>
                  </a:lnTo>
                  <a:lnTo>
                    <a:pt x="92" y="1582"/>
                  </a:lnTo>
                  <a:lnTo>
                    <a:pt x="109" y="1554"/>
                  </a:lnTo>
                  <a:lnTo>
                    <a:pt x="123" y="1527"/>
                  </a:lnTo>
                  <a:lnTo>
                    <a:pt x="135" y="1502"/>
                  </a:lnTo>
                  <a:lnTo>
                    <a:pt x="152" y="1458"/>
                  </a:lnTo>
                  <a:lnTo>
                    <a:pt x="169" y="1413"/>
                  </a:lnTo>
                  <a:lnTo>
                    <a:pt x="184" y="1368"/>
                  </a:lnTo>
                  <a:lnTo>
                    <a:pt x="198" y="1323"/>
                  </a:lnTo>
                  <a:lnTo>
                    <a:pt x="213" y="1278"/>
                  </a:lnTo>
                  <a:lnTo>
                    <a:pt x="228" y="1235"/>
                  </a:lnTo>
                  <a:lnTo>
                    <a:pt x="245" y="1192"/>
                  </a:lnTo>
                  <a:lnTo>
                    <a:pt x="264" y="1151"/>
                  </a:lnTo>
                  <a:lnTo>
                    <a:pt x="284" y="1112"/>
                  </a:lnTo>
                  <a:lnTo>
                    <a:pt x="308" y="1075"/>
                  </a:lnTo>
                  <a:lnTo>
                    <a:pt x="334" y="1042"/>
                  </a:lnTo>
                  <a:lnTo>
                    <a:pt x="365" y="1010"/>
                  </a:lnTo>
                  <a:lnTo>
                    <a:pt x="407" y="974"/>
                  </a:lnTo>
                  <a:lnTo>
                    <a:pt x="449" y="944"/>
                  </a:lnTo>
                  <a:lnTo>
                    <a:pt x="490" y="920"/>
                  </a:lnTo>
                  <a:lnTo>
                    <a:pt x="530" y="901"/>
                  </a:lnTo>
                  <a:lnTo>
                    <a:pt x="571" y="890"/>
                  </a:lnTo>
                  <a:lnTo>
                    <a:pt x="610" y="885"/>
                  </a:lnTo>
                  <a:lnTo>
                    <a:pt x="650" y="887"/>
                  </a:lnTo>
                  <a:lnTo>
                    <a:pt x="688" y="895"/>
                  </a:lnTo>
                  <a:lnTo>
                    <a:pt x="728" y="910"/>
                  </a:lnTo>
                  <a:lnTo>
                    <a:pt x="767" y="934"/>
                  </a:lnTo>
                  <a:lnTo>
                    <a:pt x="807" y="964"/>
                  </a:lnTo>
                  <a:lnTo>
                    <a:pt x="1847" y="25"/>
                  </a:lnTo>
                  <a:lnTo>
                    <a:pt x="1847" y="25"/>
                  </a:lnTo>
                  <a:lnTo>
                    <a:pt x="1868" y="11"/>
                  </a:lnTo>
                  <a:lnTo>
                    <a:pt x="1890" y="4"/>
                  </a:lnTo>
                  <a:lnTo>
                    <a:pt x="19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B616B87-D478-B044-576A-842725D3A0D0}"/>
              </a:ext>
            </a:extLst>
          </p:cNvPr>
          <p:cNvSpPr/>
          <p:nvPr/>
        </p:nvSpPr>
        <p:spPr>
          <a:xfrm flipV="1">
            <a:off x="3091069" y="2028725"/>
            <a:ext cx="1244600" cy="1243013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96F74E-76D0-7E01-C0E7-E6A8EC5298A6}"/>
              </a:ext>
            </a:extLst>
          </p:cNvPr>
          <p:cNvSpPr/>
          <p:nvPr/>
        </p:nvSpPr>
        <p:spPr>
          <a:xfrm>
            <a:off x="3203782" y="2139850"/>
            <a:ext cx="1019175" cy="1020763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298D420-D7BB-8392-B791-B75F1282B8CE}"/>
              </a:ext>
            </a:extLst>
          </p:cNvPr>
          <p:cNvSpPr/>
          <p:nvPr/>
        </p:nvSpPr>
        <p:spPr>
          <a:xfrm flipV="1">
            <a:off x="6154264" y="2028725"/>
            <a:ext cx="1243013" cy="1243013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773027-BD8A-A4D2-006C-B500A4732FED}"/>
              </a:ext>
            </a:extLst>
          </p:cNvPr>
          <p:cNvSpPr/>
          <p:nvPr/>
        </p:nvSpPr>
        <p:spPr>
          <a:xfrm rot="16200000" flipV="1">
            <a:off x="6265389" y="2139850"/>
            <a:ext cx="1020763" cy="1020763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Freeform 17">
            <a:extLst>
              <a:ext uri="{FF2B5EF4-FFF2-40B4-BE49-F238E27FC236}">
                <a16:creationId xmlns:a16="http://schemas.microsoft.com/office/drawing/2014/main" id="{EC1A9CBE-5A22-EF03-316E-34B5F8723868}"/>
              </a:ext>
            </a:extLst>
          </p:cNvPr>
          <p:cNvSpPr>
            <a:spLocks noEditPoints="1"/>
          </p:cNvSpPr>
          <p:nvPr/>
        </p:nvSpPr>
        <p:spPr bwMode="auto">
          <a:xfrm rot="16200000" flipV="1">
            <a:off x="6563839" y="2419250"/>
            <a:ext cx="423863" cy="461963"/>
          </a:xfrm>
          <a:custGeom>
            <a:avLst/>
            <a:gdLst>
              <a:gd name="T0" fmla="*/ 2147483646 w 3172"/>
              <a:gd name="T1" fmla="*/ 2147483646 h 3455"/>
              <a:gd name="T2" fmla="*/ 2147483646 w 3172"/>
              <a:gd name="T3" fmla="*/ 2147483646 h 3455"/>
              <a:gd name="T4" fmla="*/ 2147483646 w 3172"/>
              <a:gd name="T5" fmla="*/ 2147483646 h 3455"/>
              <a:gd name="T6" fmla="*/ 2147483646 w 3172"/>
              <a:gd name="T7" fmla="*/ 2147483646 h 3455"/>
              <a:gd name="T8" fmla="*/ 2147483646 w 3172"/>
              <a:gd name="T9" fmla="*/ 2147483646 h 3455"/>
              <a:gd name="T10" fmla="*/ 2147483646 w 3172"/>
              <a:gd name="T11" fmla="*/ 2147483646 h 3455"/>
              <a:gd name="T12" fmla="*/ 2147483646 w 3172"/>
              <a:gd name="T13" fmla="*/ 2147483646 h 3455"/>
              <a:gd name="T14" fmla="*/ 2147483646 w 3172"/>
              <a:gd name="T15" fmla="*/ 2147483646 h 3455"/>
              <a:gd name="T16" fmla="*/ 2147483646 w 3172"/>
              <a:gd name="T17" fmla="*/ 2147483646 h 3455"/>
              <a:gd name="T18" fmla="*/ 2147483646 w 3172"/>
              <a:gd name="T19" fmla="*/ 2147483646 h 3455"/>
              <a:gd name="T20" fmla="*/ 2147483646 w 3172"/>
              <a:gd name="T21" fmla="*/ 2147483646 h 3455"/>
              <a:gd name="T22" fmla="*/ 2147483646 w 3172"/>
              <a:gd name="T23" fmla="*/ 2147483646 h 3455"/>
              <a:gd name="T24" fmla="*/ 2147483646 w 3172"/>
              <a:gd name="T25" fmla="*/ 2147483646 h 3455"/>
              <a:gd name="T26" fmla="*/ 2147483646 w 3172"/>
              <a:gd name="T27" fmla="*/ 2147483646 h 3455"/>
              <a:gd name="T28" fmla="*/ 2147483646 w 3172"/>
              <a:gd name="T29" fmla="*/ 2147483646 h 3455"/>
              <a:gd name="T30" fmla="*/ 2147483646 w 3172"/>
              <a:gd name="T31" fmla="*/ 2147483646 h 3455"/>
              <a:gd name="T32" fmla="*/ 2147483646 w 3172"/>
              <a:gd name="T33" fmla="*/ 2147483646 h 3455"/>
              <a:gd name="T34" fmla="*/ 2147483646 w 3172"/>
              <a:gd name="T35" fmla="*/ 2147483646 h 3455"/>
              <a:gd name="T36" fmla="*/ 2147483646 w 3172"/>
              <a:gd name="T37" fmla="*/ 2147483646 h 3455"/>
              <a:gd name="T38" fmla="*/ 2147483646 w 3172"/>
              <a:gd name="T39" fmla="*/ 2147483646 h 3455"/>
              <a:gd name="T40" fmla="*/ 2147483646 w 3172"/>
              <a:gd name="T41" fmla="*/ 2147483646 h 3455"/>
              <a:gd name="T42" fmla="*/ 2147483646 w 3172"/>
              <a:gd name="T43" fmla="*/ 2147483646 h 3455"/>
              <a:gd name="T44" fmla="*/ 2147483646 w 3172"/>
              <a:gd name="T45" fmla="*/ 2147483646 h 3455"/>
              <a:gd name="T46" fmla="*/ 2147483646 w 3172"/>
              <a:gd name="T47" fmla="*/ 2147483646 h 3455"/>
              <a:gd name="T48" fmla="*/ 2147483646 w 3172"/>
              <a:gd name="T49" fmla="*/ 2147483646 h 3455"/>
              <a:gd name="T50" fmla="*/ 2147483646 w 3172"/>
              <a:gd name="T51" fmla="*/ 2147483646 h 3455"/>
              <a:gd name="T52" fmla="*/ 2147483646 w 3172"/>
              <a:gd name="T53" fmla="*/ 2147483646 h 3455"/>
              <a:gd name="T54" fmla="*/ 2147483646 w 3172"/>
              <a:gd name="T55" fmla="*/ 2147483646 h 3455"/>
              <a:gd name="T56" fmla="*/ 2147483646 w 3172"/>
              <a:gd name="T57" fmla="*/ 2147483646 h 3455"/>
              <a:gd name="T58" fmla="*/ 2147483646 w 3172"/>
              <a:gd name="T59" fmla="*/ 2147483646 h 3455"/>
              <a:gd name="T60" fmla="*/ 2147483646 w 3172"/>
              <a:gd name="T61" fmla="*/ 2147483646 h 3455"/>
              <a:gd name="T62" fmla="*/ 2147483646 w 3172"/>
              <a:gd name="T63" fmla="*/ 2147483646 h 3455"/>
              <a:gd name="T64" fmla="*/ 2147483646 w 3172"/>
              <a:gd name="T65" fmla="*/ 2147483646 h 3455"/>
              <a:gd name="T66" fmla="*/ 2147483646 w 3172"/>
              <a:gd name="T67" fmla="*/ 2147483646 h 3455"/>
              <a:gd name="T68" fmla="*/ 2147483646 w 3172"/>
              <a:gd name="T69" fmla="*/ 2147483646 h 3455"/>
              <a:gd name="T70" fmla="*/ 2147483646 w 3172"/>
              <a:gd name="T71" fmla="*/ 2147483646 h 3455"/>
              <a:gd name="T72" fmla="*/ 2147483646 w 3172"/>
              <a:gd name="T73" fmla="*/ 2147483646 h 3455"/>
              <a:gd name="T74" fmla="*/ 2147483646 w 3172"/>
              <a:gd name="T75" fmla="*/ 2147483646 h 3455"/>
              <a:gd name="T76" fmla="*/ 2147483646 w 3172"/>
              <a:gd name="T77" fmla="*/ 2147483646 h 3455"/>
              <a:gd name="T78" fmla="*/ 2147483646 w 3172"/>
              <a:gd name="T79" fmla="*/ 2147483646 h 3455"/>
              <a:gd name="T80" fmla="*/ 2147483646 w 3172"/>
              <a:gd name="T81" fmla="*/ 2147483646 h 3455"/>
              <a:gd name="T82" fmla="*/ 2147483646 w 3172"/>
              <a:gd name="T83" fmla="*/ 2147483646 h 3455"/>
              <a:gd name="T84" fmla="*/ 2147483646 w 3172"/>
              <a:gd name="T85" fmla="*/ 2147483646 h 3455"/>
              <a:gd name="T86" fmla="*/ 2147483646 w 3172"/>
              <a:gd name="T87" fmla="*/ 2147483646 h 3455"/>
              <a:gd name="T88" fmla="*/ 2147483646 w 3172"/>
              <a:gd name="T89" fmla="*/ 2147483646 h 3455"/>
              <a:gd name="T90" fmla="*/ 2147483646 w 3172"/>
              <a:gd name="T91" fmla="*/ 2147483646 h 3455"/>
              <a:gd name="T92" fmla="*/ 2147483646 w 3172"/>
              <a:gd name="T93" fmla="*/ 2147483646 h 3455"/>
              <a:gd name="T94" fmla="*/ 2147483646 w 3172"/>
              <a:gd name="T95" fmla="*/ 2147483646 h 3455"/>
              <a:gd name="T96" fmla="*/ 2147483646 w 3172"/>
              <a:gd name="T97" fmla="*/ 2147483646 h 3455"/>
              <a:gd name="T98" fmla="*/ 2147483646 w 3172"/>
              <a:gd name="T99" fmla="*/ 2147483646 h 3455"/>
              <a:gd name="T100" fmla="*/ 2147483646 w 3172"/>
              <a:gd name="T101" fmla="*/ 2147483646 h 3455"/>
              <a:gd name="T102" fmla="*/ 2147483646 w 3172"/>
              <a:gd name="T103" fmla="*/ 2147483646 h 3455"/>
              <a:gd name="T104" fmla="*/ 2147483646 w 3172"/>
              <a:gd name="T105" fmla="*/ 2147483646 h 3455"/>
              <a:gd name="T106" fmla="*/ 2147483646 w 3172"/>
              <a:gd name="T107" fmla="*/ 2147483646 h 3455"/>
              <a:gd name="T108" fmla="*/ 2147483646 w 3172"/>
              <a:gd name="T109" fmla="*/ 2147483646 h 3455"/>
              <a:gd name="T110" fmla="*/ 2147483646 w 3172"/>
              <a:gd name="T111" fmla="*/ 2147483646 h 3455"/>
              <a:gd name="T112" fmla="*/ 2147483646 w 3172"/>
              <a:gd name="T113" fmla="*/ 2147483646 h 3455"/>
              <a:gd name="T114" fmla="*/ 2147483646 w 3172"/>
              <a:gd name="T115" fmla="*/ 2147483646 h 34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72" h="3455">
                <a:moveTo>
                  <a:pt x="315" y="2697"/>
                </a:moveTo>
                <a:lnTo>
                  <a:pt x="218" y="3032"/>
                </a:lnTo>
                <a:lnTo>
                  <a:pt x="408" y="3201"/>
                </a:lnTo>
                <a:lnTo>
                  <a:pt x="730" y="3069"/>
                </a:lnTo>
                <a:lnTo>
                  <a:pt x="315" y="2697"/>
                </a:lnTo>
                <a:close/>
                <a:moveTo>
                  <a:pt x="249" y="2468"/>
                </a:moveTo>
                <a:lnTo>
                  <a:pt x="965" y="3109"/>
                </a:lnTo>
                <a:lnTo>
                  <a:pt x="142" y="3447"/>
                </a:lnTo>
                <a:lnTo>
                  <a:pt x="120" y="3454"/>
                </a:lnTo>
                <a:lnTo>
                  <a:pt x="96" y="3455"/>
                </a:lnTo>
                <a:lnTo>
                  <a:pt x="74" y="3450"/>
                </a:lnTo>
                <a:lnTo>
                  <a:pt x="53" y="3441"/>
                </a:lnTo>
                <a:lnTo>
                  <a:pt x="34" y="3428"/>
                </a:lnTo>
                <a:lnTo>
                  <a:pt x="18" y="3410"/>
                </a:lnTo>
                <a:lnTo>
                  <a:pt x="7" y="3390"/>
                </a:lnTo>
                <a:lnTo>
                  <a:pt x="1" y="3369"/>
                </a:lnTo>
                <a:lnTo>
                  <a:pt x="0" y="3345"/>
                </a:lnTo>
                <a:lnTo>
                  <a:pt x="3" y="3322"/>
                </a:lnTo>
                <a:lnTo>
                  <a:pt x="249" y="2468"/>
                </a:lnTo>
                <a:close/>
                <a:moveTo>
                  <a:pt x="1584" y="1328"/>
                </a:moveTo>
                <a:lnTo>
                  <a:pt x="1568" y="1330"/>
                </a:lnTo>
                <a:lnTo>
                  <a:pt x="1554" y="1337"/>
                </a:lnTo>
                <a:lnTo>
                  <a:pt x="1542" y="1348"/>
                </a:lnTo>
                <a:lnTo>
                  <a:pt x="690" y="2298"/>
                </a:lnTo>
                <a:lnTo>
                  <a:pt x="681" y="2310"/>
                </a:lnTo>
                <a:lnTo>
                  <a:pt x="675" y="2326"/>
                </a:lnTo>
                <a:lnTo>
                  <a:pt x="674" y="2340"/>
                </a:lnTo>
                <a:lnTo>
                  <a:pt x="678" y="2356"/>
                </a:lnTo>
                <a:lnTo>
                  <a:pt x="683" y="2369"/>
                </a:lnTo>
                <a:lnTo>
                  <a:pt x="694" y="2382"/>
                </a:lnTo>
                <a:lnTo>
                  <a:pt x="737" y="2420"/>
                </a:lnTo>
                <a:lnTo>
                  <a:pt x="749" y="2429"/>
                </a:lnTo>
                <a:lnTo>
                  <a:pt x="765" y="2434"/>
                </a:lnTo>
                <a:lnTo>
                  <a:pt x="781" y="2435"/>
                </a:lnTo>
                <a:lnTo>
                  <a:pt x="795" y="2433"/>
                </a:lnTo>
                <a:lnTo>
                  <a:pt x="810" y="2426"/>
                </a:lnTo>
                <a:lnTo>
                  <a:pt x="822" y="2416"/>
                </a:lnTo>
                <a:lnTo>
                  <a:pt x="1674" y="1465"/>
                </a:lnTo>
                <a:lnTo>
                  <a:pt x="1683" y="1452"/>
                </a:lnTo>
                <a:lnTo>
                  <a:pt x="1689" y="1437"/>
                </a:lnTo>
                <a:lnTo>
                  <a:pt x="1690" y="1423"/>
                </a:lnTo>
                <a:lnTo>
                  <a:pt x="1686" y="1407"/>
                </a:lnTo>
                <a:lnTo>
                  <a:pt x="1681" y="1393"/>
                </a:lnTo>
                <a:lnTo>
                  <a:pt x="1670" y="1380"/>
                </a:lnTo>
                <a:lnTo>
                  <a:pt x="1627" y="1342"/>
                </a:lnTo>
                <a:lnTo>
                  <a:pt x="1615" y="1333"/>
                </a:lnTo>
                <a:lnTo>
                  <a:pt x="1599" y="1329"/>
                </a:lnTo>
                <a:lnTo>
                  <a:pt x="1584" y="1328"/>
                </a:lnTo>
                <a:close/>
                <a:moveTo>
                  <a:pt x="1879" y="998"/>
                </a:moveTo>
                <a:lnTo>
                  <a:pt x="1863" y="1002"/>
                </a:lnTo>
                <a:lnTo>
                  <a:pt x="1850" y="1008"/>
                </a:lnTo>
                <a:lnTo>
                  <a:pt x="1837" y="1018"/>
                </a:lnTo>
                <a:lnTo>
                  <a:pt x="1762" y="1101"/>
                </a:lnTo>
                <a:lnTo>
                  <a:pt x="1754" y="1114"/>
                </a:lnTo>
                <a:lnTo>
                  <a:pt x="1749" y="1129"/>
                </a:lnTo>
                <a:lnTo>
                  <a:pt x="1748" y="1145"/>
                </a:lnTo>
                <a:lnTo>
                  <a:pt x="1750" y="1160"/>
                </a:lnTo>
                <a:lnTo>
                  <a:pt x="1757" y="1175"/>
                </a:lnTo>
                <a:lnTo>
                  <a:pt x="1768" y="1187"/>
                </a:lnTo>
                <a:lnTo>
                  <a:pt x="1809" y="1224"/>
                </a:lnTo>
                <a:lnTo>
                  <a:pt x="1823" y="1233"/>
                </a:lnTo>
                <a:lnTo>
                  <a:pt x="1837" y="1239"/>
                </a:lnTo>
                <a:lnTo>
                  <a:pt x="1853" y="1240"/>
                </a:lnTo>
                <a:lnTo>
                  <a:pt x="1869" y="1236"/>
                </a:lnTo>
                <a:lnTo>
                  <a:pt x="1883" y="1230"/>
                </a:lnTo>
                <a:lnTo>
                  <a:pt x="1896" y="1220"/>
                </a:lnTo>
                <a:lnTo>
                  <a:pt x="1969" y="1137"/>
                </a:lnTo>
                <a:lnTo>
                  <a:pt x="1978" y="1123"/>
                </a:lnTo>
                <a:lnTo>
                  <a:pt x="1984" y="1109"/>
                </a:lnTo>
                <a:lnTo>
                  <a:pt x="1985" y="1093"/>
                </a:lnTo>
                <a:lnTo>
                  <a:pt x="1982" y="1079"/>
                </a:lnTo>
                <a:lnTo>
                  <a:pt x="1975" y="1064"/>
                </a:lnTo>
                <a:lnTo>
                  <a:pt x="1965" y="1052"/>
                </a:lnTo>
                <a:lnTo>
                  <a:pt x="1922" y="1014"/>
                </a:lnTo>
                <a:lnTo>
                  <a:pt x="1909" y="1005"/>
                </a:lnTo>
                <a:lnTo>
                  <a:pt x="1894" y="999"/>
                </a:lnTo>
                <a:lnTo>
                  <a:pt x="1879" y="998"/>
                </a:lnTo>
                <a:close/>
                <a:moveTo>
                  <a:pt x="1853" y="681"/>
                </a:moveTo>
                <a:lnTo>
                  <a:pt x="2570" y="1322"/>
                </a:lnTo>
                <a:lnTo>
                  <a:pt x="1051" y="3014"/>
                </a:lnTo>
                <a:lnTo>
                  <a:pt x="335" y="2372"/>
                </a:lnTo>
                <a:lnTo>
                  <a:pt x="1853" y="681"/>
                </a:lnTo>
                <a:close/>
                <a:moveTo>
                  <a:pt x="2099" y="407"/>
                </a:moveTo>
                <a:lnTo>
                  <a:pt x="2815" y="1050"/>
                </a:lnTo>
                <a:lnTo>
                  <a:pt x="2639" y="1245"/>
                </a:lnTo>
                <a:lnTo>
                  <a:pt x="1922" y="604"/>
                </a:lnTo>
                <a:lnTo>
                  <a:pt x="2099" y="407"/>
                </a:lnTo>
                <a:close/>
                <a:moveTo>
                  <a:pt x="2556" y="181"/>
                </a:moveTo>
                <a:lnTo>
                  <a:pt x="2431" y="321"/>
                </a:lnTo>
                <a:lnTo>
                  <a:pt x="2865" y="710"/>
                </a:lnTo>
                <a:lnTo>
                  <a:pt x="2990" y="570"/>
                </a:lnTo>
                <a:lnTo>
                  <a:pt x="2556" y="181"/>
                </a:lnTo>
                <a:close/>
                <a:moveTo>
                  <a:pt x="2546" y="0"/>
                </a:moveTo>
                <a:lnTo>
                  <a:pt x="2579" y="1"/>
                </a:lnTo>
                <a:lnTo>
                  <a:pt x="2610" y="7"/>
                </a:lnTo>
                <a:lnTo>
                  <a:pt x="2640" y="17"/>
                </a:lnTo>
                <a:lnTo>
                  <a:pt x="2669" y="33"/>
                </a:lnTo>
                <a:lnTo>
                  <a:pt x="2696" y="53"/>
                </a:lnTo>
                <a:lnTo>
                  <a:pt x="3102" y="417"/>
                </a:lnTo>
                <a:lnTo>
                  <a:pt x="3125" y="441"/>
                </a:lnTo>
                <a:lnTo>
                  <a:pt x="3144" y="467"/>
                </a:lnTo>
                <a:lnTo>
                  <a:pt x="3158" y="498"/>
                </a:lnTo>
                <a:lnTo>
                  <a:pt x="3167" y="528"/>
                </a:lnTo>
                <a:lnTo>
                  <a:pt x="3172" y="561"/>
                </a:lnTo>
                <a:lnTo>
                  <a:pt x="3172" y="594"/>
                </a:lnTo>
                <a:lnTo>
                  <a:pt x="3165" y="626"/>
                </a:lnTo>
                <a:lnTo>
                  <a:pt x="3155" y="656"/>
                </a:lnTo>
                <a:lnTo>
                  <a:pt x="3139" y="685"/>
                </a:lnTo>
                <a:lnTo>
                  <a:pt x="3119" y="711"/>
                </a:lnTo>
                <a:lnTo>
                  <a:pt x="2880" y="977"/>
                </a:lnTo>
                <a:lnTo>
                  <a:pt x="2164" y="336"/>
                </a:lnTo>
                <a:lnTo>
                  <a:pt x="2403" y="70"/>
                </a:lnTo>
                <a:lnTo>
                  <a:pt x="2428" y="46"/>
                </a:lnTo>
                <a:lnTo>
                  <a:pt x="2455" y="27"/>
                </a:lnTo>
                <a:lnTo>
                  <a:pt x="2484" y="14"/>
                </a:lnTo>
                <a:lnTo>
                  <a:pt x="2515" y="5"/>
                </a:lnTo>
                <a:lnTo>
                  <a:pt x="25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CE61722-7E6F-E5AD-28AF-8A17AB9BD29D}"/>
              </a:ext>
            </a:extLst>
          </p:cNvPr>
          <p:cNvSpPr/>
          <p:nvPr/>
        </p:nvSpPr>
        <p:spPr>
          <a:xfrm flipV="1">
            <a:off x="8314608" y="2015231"/>
            <a:ext cx="1243013" cy="1243013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8C164D-12B7-4B96-495F-71CE4BD5B6A4}"/>
              </a:ext>
            </a:extLst>
          </p:cNvPr>
          <p:cNvSpPr/>
          <p:nvPr/>
        </p:nvSpPr>
        <p:spPr>
          <a:xfrm>
            <a:off x="8425733" y="2126356"/>
            <a:ext cx="1020763" cy="1019175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C50197-CA12-BE91-3E4A-DE0E6BC3EADF}"/>
              </a:ext>
            </a:extLst>
          </p:cNvPr>
          <p:cNvSpPr/>
          <p:nvPr/>
        </p:nvSpPr>
        <p:spPr>
          <a:xfrm flipV="1">
            <a:off x="10514219" y="2028725"/>
            <a:ext cx="1243013" cy="1243013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95296BD-61AB-B3E1-2A0B-B3F0A1760CAE}"/>
              </a:ext>
            </a:extLst>
          </p:cNvPr>
          <p:cNvSpPr/>
          <p:nvPr/>
        </p:nvSpPr>
        <p:spPr>
          <a:xfrm>
            <a:off x="10625344" y="2139850"/>
            <a:ext cx="1020763" cy="1020763"/>
          </a:xfrm>
          <a:prstGeom prst="ellipse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Rectangle 60">
            <a:extLst>
              <a:ext uri="{FF2B5EF4-FFF2-40B4-BE49-F238E27FC236}">
                <a16:creationId xmlns:a16="http://schemas.microsoft.com/office/drawing/2014/main" id="{F859ADDC-38F5-2449-6345-43A06233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84" y="1405862"/>
            <a:ext cx="1790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Pre-Licensing</a:t>
            </a:r>
          </a:p>
        </p:txBody>
      </p:sp>
      <p:sp>
        <p:nvSpPr>
          <p:cNvPr id="39" name="Rectangle 61">
            <a:extLst>
              <a:ext uri="{FF2B5EF4-FFF2-40B4-BE49-F238E27FC236}">
                <a16:creationId xmlns:a16="http://schemas.microsoft.com/office/drawing/2014/main" id="{B75D8BAF-492A-A206-2C2C-B2B007FF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949" y="1395940"/>
            <a:ext cx="1295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Licensing</a:t>
            </a:r>
          </a:p>
        </p:txBody>
      </p:sp>
      <p:sp>
        <p:nvSpPr>
          <p:cNvPr id="40" name="Rectangle 62">
            <a:extLst>
              <a:ext uri="{FF2B5EF4-FFF2-40B4-BE49-F238E27FC236}">
                <a16:creationId xmlns:a16="http://schemas.microsoft.com/office/drawing/2014/main" id="{40AD9718-34C3-911D-9D4B-DD34B8ED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734" y="1386018"/>
            <a:ext cx="1830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Establishment</a:t>
            </a:r>
          </a:p>
        </p:txBody>
      </p:sp>
      <p:sp>
        <p:nvSpPr>
          <p:cNvPr id="41" name="Rectangle 3071">
            <a:extLst>
              <a:ext uri="{FF2B5EF4-FFF2-40B4-BE49-F238E27FC236}">
                <a16:creationId xmlns:a16="http://schemas.microsoft.com/office/drawing/2014/main" id="{7B4AE157-0AF8-3013-76B0-9837DE68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084" y="1395940"/>
            <a:ext cx="1268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Aftercare</a:t>
            </a:r>
          </a:p>
        </p:txBody>
      </p:sp>
      <p:sp>
        <p:nvSpPr>
          <p:cNvPr id="42" name="Rectangle 3072">
            <a:extLst>
              <a:ext uri="{FF2B5EF4-FFF2-40B4-BE49-F238E27FC236}">
                <a16:creationId xmlns:a16="http://schemas.microsoft.com/office/drawing/2014/main" id="{3E95E646-A4FA-D194-FD3C-2C286A70A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836" y="1200024"/>
            <a:ext cx="1678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Monitoring &amp;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Evaluation</a:t>
            </a:r>
          </a:p>
        </p:txBody>
      </p:sp>
      <p:pic>
        <p:nvPicPr>
          <p:cNvPr id="43" name="Picture 3075">
            <a:extLst>
              <a:ext uri="{FF2B5EF4-FFF2-40B4-BE49-F238E27FC236}">
                <a16:creationId xmlns:a16="http://schemas.microsoft.com/office/drawing/2014/main" id="{16AD57C0-4226-CDE4-18E5-AE05CBC4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94" y="2427188"/>
            <a:ext cx="477838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3076">
            <a:extLst>
              <a:ext uri="{FF2B5EF4-FFF2-40B4-BE49-F238E27FC236}">
                <a16:creationId xmlns:a16="http://schemas.microsoft.com/office/drawing/2014/main" id="{09D7DBF1-E791-2E6A-1B9B-7FD248FB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333" y="2337494"/>
            <a:ext cx="579438" cy="5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3077">
            <a:extLst>
              <a:ext uri="{FF2B5EF4-FFF2-40B4-BE49-F238E27FC236}">
                <a16:creationId xmlns:a16="http://schemas.microsoft.com/office/drawing/2014/main" id="{CE9B4CDE-ED26-65CE-3BD7-5DECEBDE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69" y="2449413"/>
            <a:ext cx="406400" cy="40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822C73E-473B-F02B-E231-14792B8CD859}"/>
              </a:ext>
            </a:extLst>
          </p:cNvPr>
          <p:cNvSpPr/>
          <p:nvPr/>
        </p:nvSpPr>
        <p:spPr>
          <a:xfrm>
            <a:off x="269622" y="3278088"/>
            <a:ext cx="2820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Investor Enquiries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Opportunities information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Establishment Processes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Registration</a:t>
            </a:r>
          </a:p>
        </p:txBody>
      </p:sp>
      <p:sp>
        <p:nvSpPr>
          <p:cNvPr id="47" name="Rectangle 3079">
            <a:extLst>
              <a:ext uri="{FF2B5EF4-FFF2-40B4-BE49-F238E27FC236}">
                <a16:creationId xmlns:a16="http://schemas.microsoft.com/office/drawing/2014/main" id="{B690980E-7939-4863-0B0A-BE640B52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474" y="3300610"/>
            <a:ext cx="22235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DIY Portal application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documents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Summarised</a:t>
            </a: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business activity</a:t>
            </a:r>
          </a:p>
        </p:txBody>
      </p:sp>
      <p:sp>
        <p:nvSpPr>
          <p:cNvPr id="48" name="Rectangle 3080">
            <a:extLst>
              <a:ext uri="{FF2B5EF4-FFF2-40B4-BE49-F238E27FC236}">
                <a16:creationId xmlns:a16="http://schemas.microsoft.com/office/drawing/2014/main" id="{F06CD6A9-4EF5-D37A-3383-E75BB78C1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940" y="3301734"/>
            <a:ext cx="20279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 and assets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Permits &amp; Licenses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services </a:t>
            </a:r>
          </a:p>
        </p:txBody>
      </p:sp>
      <p:sp>
        <p:nvSpPr>
          <p:cNvPr id="49" name="Rectangle 3081">
            <a:extLst>
              <a:ext uri="{FF2B5EF4-FFF2-40B4-BE49-F238E27FC236}">
                <a16:creationId xmlns:a16="http://schemas.microsoft.com/office/drawing/2014/main" id="{FD51F8EA-0FD2-FD1B-2FEE-C585617B2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93" y="3398805"/>
            <a:ext cx="1863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Relationship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Resolution and Advocacy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Retention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Re-investment</a:t>
            </a:r>
          </a:p>
        </p:txBody>
      </p:sp>
      <p:sp>
        <p:nvSpPr>
          <p:cNvPr id="50" name="Rectangle 3082">
            <a:extLst>
              <a:ext uri="{FF2B5EF4-FFF2-40B4-BE49-F238E27FC236}">
                <a16:creationId xmlns:a16="http://schemas.microsoft.com/office/drawing/2014/main" id="{E6162A84-118A-70E8-ECFF-FD3A30310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9409" y="3418649"/>
            <a:ext cx="16500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Tracking progress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analysis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 impact</a:t>
            </a:r>
          </a:p>
        </p:txBody>
      </p:sp>
    </p:spTree>
    <p:extLst>
      <p:ext uri="{BB962C8B-B14F-4D97-AF65-F5344CB8AC3E}">
        <p14:creationId xmlns:p14="http://schemas.microsoft.com/office/powerpoint/2010/main" val="409491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60B67A-DF23-6055-03CE-988F26D2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83" y="312798"/>
            <a:ext cx="7592235" cy="68028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The Ease of Doing Business – </a:t>
            </a:r>
            <a:r>
              <a:rPr lang="en-US" sz="3200" b="1" dirty="0" err="1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Digitalisation</a:t>
            </a:r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80C107-3DE2-70F8-7D30-916A47787852}"/>
              </a:ext>
            </a:extLst>
          </p:cNvPr>
          <p:cNvSpPr txBox="1">
            <a:spLocks/>
          </p:cNvSpPr>
          <p:nvPr/>
        </p:nvSpPr>
        <p:spPr>
          <a:xfrm>
            <a:off x="4578569" y="3069140"/>
            <a:ext cx="30348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Inquiry Handling Module,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Licencing Module (GI and SEZ Investor Licensing)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Automated Application submission and processing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Registry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Electronic Aftercare &amp; M&amp;E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Faster turnaround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Efficient enquiry handling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loss of enquiries (MOM)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8FEE9-2562-61D7-1692-87AAAFEC6E05}"/>
              </a:ext>
            </a:extLst>
          </p:cNvPr>
          <p:cNvSpPr txBox="1">
            <a:spLocks/>
          </p:cNvSpPr>
          <p:nvPr/>
        </p:nvSpPr>
        <p:spPr>
          <a:xfrm>
            <a:off x="8000939" y="3112680"/>
            <a:ext cx="26227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Self-Service platform for Investors (Submission of Application, Renewals, Progress Reports &amp; Investor Interface)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Handling enquiries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Charter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81EDFC-C5F1-1B28-EC3B-F2F3E59A218D}"/>
              </a:ext>
            </a:extLst>
          </p:cNvPr>
          <p:cNvSpPr txBox="1">
            <a:spLocks/>
          </p:cNvSpPr>
          <p:nvPr/>
        </p:nvSpPr>
        <p:spPr>
          <a:xfrm>
            <a:off x="1266872" y="3069140"/>
            <a:ext cx="29557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Manual System involved: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physical submission of applications,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physical movement of files,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manual processing and paper-based registry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Physical enquiry handling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Long turnaround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Lost enquiries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6FF82-2F7A-9683-F0C2-8DA29058D7B8}"/>
              </a:ext>
            </a:extLst>
          </p:cNvPr>
          <p:cNvGrpSpPr/>
          <p:nvPr/>
        </p:nvGrpSpPr>
        <p:grpSpPr>
          <a:xfrm>
            <a:off x="1273949" y="1488767"/>
            <a:ext cx="2542571" cy="1761557"/>
            <a:chOff x="1615528" y="2334306"/>
            <a:chExt cx="2542571" cy="176155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52E53B-BABC-3C79-138C-2BEF2461B407}"/>
                </a:ext>
              </a:extLst>
            </p:cNvPr>
            <p:cNvSpPr txBox="1"/>
            <p:nvPr/>
          </p:nvSpPr>
          <p:spPr>
            <a:xfrm>
              <a:off x="2152319" y="3171938"/>
              <a:ext cx="1971675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Pre-Digitalization Phase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EE349AA-D409-EF6C-D863-9855FF50B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528" y="2334306"/>
              <a:ext cx="2359840" cy="1460789"/>
            </a:xfrm>
            <a:custGeom>
              <a:avLst/>
              <a:gdLst>
                <a:gd name="T0" fmla="*/ 0 w 5438"/>
                <a:gd name="T1" fmla="*/ 2147483646 h 3028"/>
                <a:gd name="T2" fmla="*/ 2147483646 w 5438"/>
                <a:gd name="T3" fmla="*/ 2147483646 h 3028"/>
                <a:gd name="T4" fmla="*/ 2147483646 w 5438"/>
                <a:gd name="T5" fmla="*/ 2147483646 h 3028"/>
                <a:gd name="T6" fmla="*/ 2147483646 w 5438"/>
                <a:gd name="T7" fmla="*/ 2147483646 h 3028"/>
                <a:gd name="T8" fmla="*/ 2147483646 w 5438"/>
                <a:gd name="T9" fmla="*/ 0 h 3028"/>
                <a:gd name="T10" fmla="*/ 2147483646 w 5438"/>
                <a:gd name="T11" fmla="*/ 0 h 3028"/>
                <a:gd name="T12" fmla="*/ 0 w 5438"/>
                <a:gd name="T13" fmla="*/ 2147483646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>
              <a:gsLst>
                <a:gs pos="0">
                  <a:srgbClr val="911156"/>
                </a:gs>
                <a:gs pos="100000">
                  <a:srgbClr val="E13C3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C2D5E6-4A1A-B8C6-8793-2BBA0D1655B4}"/>
                </a:ext>
              </a:extLst>
            </p:cNvPr>
            <p:cNvSpPr txBox="1">
              <a:spLocks/>
            </p:cNvSpPr>
            <p:nvPr/>
          </p:nvSpPr>
          <p:spPr>
            <a:xfrm>
              <a:off x="1965762" y="2512487"/>
              <a:ext cx="2192337" cy="307975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MANUAL SYSTEM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FF05B3-C4DD-ED76-1471-F2BD082AC033}"/>
                </a:ext>
              </a:extLst>
            </p:cNvPr>
            <p:cNvSpPr txBox="1">
              <a:spLocks/>
            </p:cNvSpPr>
            <p:nvPr/>
          </p:nvSpPr>
          <p:spPr>
            <a:xfrm>
              <a:off x="1908983" y="2824350"/>
              <a:ext cx="2190750" cy="446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Average Processing Time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Graphic 10" descr="Daily calendar with solid fill">
              <a:extLst>
                <a:ext uri="{FF2B5EF4-FFF2-40B4-BE49-F238E27FC236}">
                  <a16:creationId xmlns:a16="http://schemas.microsoft.com/office/drawing/2014/main" id="{41AD441F-6302-D0DB-E366-EBE73AB9C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9318" y="2943934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94B186-1139-E563-72CE-4FE3ADB342A9}"/>
                </a:ext>
              </a:extLst>
            </p:cNvPr>
            <p:cNvSpPr txBox="1"/>
            <p:nvPr/>
          </p:nvSpPr>
          <p:spPr>
            <a:xfrm>
              <a:off x="2631487" y="3201846"/>
              <a:ext cx="1167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21 Days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1474C6-E747-A7B1-0F69-DFD1BCCF06EA}"/>
              </a:ext>
            </a:extLst>
          </p:cNvPr>
          <p:cNvGrpSpPr/>
          <p:nvPr/>
        </p:nvGrpSpPr>
        <p:grpSpPr>
          <a:xfrm>
            <a:off x="4730253" y="1490213"/>
            <a:ext cx="2542571" cy="1761557"/>
            <a:chOff x="1615528" y="2334306"/>
            <a:chExt cx="2542571" cy="17615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FD8A2D-997A-558A-E529-5AB83DFE2995}"/>
                </a:ext>
              </a:extLst>
            </p:cNvPr>
            <p:cNvSpPr txBox="1"/>
            <p:nvPr/>
          </p:nvSpPr>
          <p:spPr>
            <a:xfrm>
              <a:off x="2152319" y="3171938"/>
              <a:ext cx="1971675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Pre-Digitalization Phase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09C5D7D-10AE-5F94-D708-F22F2B99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528" y="2334306"/>
              <a:ext cx="2359840" cy="1460789"/>
            </a:xfrm>
            <a:custGeom>
              <a:avLst/>
              <a:gdLst>
                <a:gd name="T0" fmla="*/ 0 w 5438"/>
                <a:gd name="T1" fmla="*/ 2147483646 h 3028"/>
                <a:gd name="T2" fmla="*/ 2147483646 w 5438"/>
                <a:gd name="T3" fmla="*/ 2147483646 h 3028"/>
                <a:gd name="T4" fmla="*/ 2147483646 w 5438"/>
                <a:gd name="T5" fmla="*/ 2147483646 h 3028"/>
                <a:gd name="T6" fmla="*/ 2147483646 w 5438"/>
                <a:gd name="T7" fmla="*/ 2147483646 h 3028"/>
                <a:gd name="T8" fmla="*/ 2147483646 w 5438"/>
                <a:gd name="T9" fmla="*/ 0 h 3028"/>
                <a:gd name="T10" fmla="*/ 2147483646 w 5438"/>
                <a:gd name="T11" fmla="*/ 0 h 3028"/>
                <a:gd name="T12" fmla="*/ 0 w 5438"/>
                <a:gd name="T13" fmla="*/ 2147483646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>
              <a:gsLst>
                <a:gs pos="0">
                  <a:srgbClr val="911156"/>
                </a:gs>
                <a:gs pos="100000">
                  <a:srgbClr val="E13C3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B9FA07-0585-8C28-AC47-8FB0ABE48B88}"/>
                </a:ext>
              </a:extLst>
            </p:cNvPr>
            <p:cNvSpPr txBox="1">
              <a:spLocks/>
            </p:cNvSpPr>
            <p:nvPr/>
          </p:nvSpPr>
          <p:spPr>
            <a:xfrm>
              <a:off x="1965762" y="2512487"/>
              <a:ext cx="2192337" cy="307975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CRM MODULE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DA41D-048D-71F4-BD90-ABC4C737A9EC}"/>
                </a:ext>
              </a:extLst>
            </p:cNvPr>
            <p:cNvSpPr txBox="1">
              <a:spLocks/>
            </p:cNvSpPr>
            <p:nvPr/>
          </p:nvSpPr>
          <p:spPr>
            <a:xfrm>
              <a:off x="1908983" y="2824350"/>
              <a:ext cx="2190750" cy="446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Average Processing Time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3" name="Graphic 22" descr="Daily calendar with solid fill">
              <a:extLst>
                <a:ext uri="{FF2B5EF4-FFF2-40B4-BE49-F238E27FC236}">
                  <a16:creationId xmlns:a16="http://schemas.microsoft.com/office/drawing/2014/main" id="{74C7E61A-2612-107A-181A-BD565F32C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9318" y="2943934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D18827-AD3A-20C5-849B-52F09813808C}"/>
                </a:ext>
              </a:extLst>
            </p:cNvPr>
            <p:cNvSpPr txBox="1"/>
            <p:nvPr/>
          </p:nvSpPr>
          <p:spPr>
            <a:xfrm>
              <a:off x="2631487" y="3201846"/>
              <a:ext cx="1167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7 Days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093120-A6D1-C81D-51C6-A97127FF2298}"/>
              </a:ext>
            </a:extLst>
          </p:cNvPr>
          <p:cNvGrpSpPr/>
          <p:nvPr/>
        </p:nvGrpSpPr>
        <p:grpSpPr>
          <a:xfrm>
            <a:off x="8081149" y="1488766"/>
            <a:ext cx="2542571" cy="1623913"/>
            <a:chOff x="1615528" y="2334306"/>
            <a:chExt cx="2542571" cy="1524028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3DD7463-7A66-DC92-8536-0E3043611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528" y="2334306"/>
              <a:ext cx="2359840" cy="1460789"/>
            </a:xfrm>
            <a:custGeom>
              <a:avLst/>
              <a:gdLst>
                <a:gd name="T0" fmla="*/ 0 w 5438"/>
                <a:gd name="T1" fmla="*/ 2147483646 h 3028"/>
                <a:gd name="T2" fmla="*/ 2147483646 w 5438"/>
                <a:gd name="T3" fmla="*/ 2147483646 h 3028"/>
                <a:gd name="T4" fmla="*/ 2147483646 w 5438"/>
                <a:gd name="T5" fmla="*/ 2147483646 h 3028"/>
                <a:gd name="T6" fmla="*/ 2147483646 w 5438"/>
                <a:gd name="T7" fmla="*/ 2147483646 h 3028"/>
                <a:gd name="T8" fmla="*/ 2147483646 w 5438"/>
                <a:gd name="T9" fmla="*/ 0 h 3028"/>
                <a:gd name="T10" fmla="*/ 2147483646 w 5438"/>
                <a:gd name="T11" fmla="*/ 0 h 3028"/>
                <a:gd name="T12" fmla="*/ 0 w 5438"/>
                <a:gd name="T13" fmla="*/ 2147483646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8" h="3028">
                  <a:moveTo>
                    <a:pt x="0" y="3028"/>
                  </a:moveTo>
                  <a:lnTo>
                    <a:pt x="1463" y="3028"/>
                  </a:lnTo>
                  <a:lnTo>
                    <a:pt x="4002" y="3028"/>
                  </a:lnTo>
                  <a:lnTo>
                    <a:pt x="5438" y="1555"/>
                  </a:lnTo>
                  <a:lnTo>
                    <a:pt x="4937" y="0"/>
                  </a:lnTo>
                  <a:lnTo>
                    <a:pt x="926" y="0"/>
                  </a:lnTo>
                  <a:lnTo>
                    <a:pt x="0" y="3028"/>
                  </a:lnTo>
                  <a:close/>
                </a:path>
              </a:pathLst>
            </a:custGeom>
            <a:gradFill>
              <a:gsLst>
                <a:gs pos="0">
                  <a:srgbClr val="911156"/>
                </a:gs>
                <a:gs pos="100000">
                  <a:srgbClr val="E13C3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E3F3F4-720C-0397-DADF-0A7F5F52C7B3}"/>
                </a:ext>
              </a:extLst>
            </p:cNvPr>
            <p:cNvSpPr txBox="1">
              <a:spLocks/>
            </p:cNvSpPr>
            <p:nvPr/>
          </p:nvSpPr>
          <p:spPr>
            <a:xfrm>
              <a:off x="1965762" y="2531616"/>
              <a:ext cx="2192337" cy="288846"/>
            </a:xfrm>
            <a:prstGeom prst="rect">
              <a:avLst/>
            </a:prstGeom>
            <a:noFill/>
          </p:spPr>
          <p:txBody>
            <a:bodyPr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DIY PORTAL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42683D-F8F7-BDA1-4B26-2DF14E0723E4}"/>
                </a:ext>
              </a:extLst>
            </p:cNvPr>
            <p:cNvSpPr txBox="1">
              <a:spLocks/>
            </p:cNvSpPr>
            <p:nvPr/>
          </p:nvSpPr>
          <p:spPr>
            <a:xfrm>
              <a:off x="1908983" y="2824350"/>
              <a:ext cx="2190750" cy="446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Average Processing Time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0" name="Graphic 29" descr="Daily calendar with solid fill">
              <a:extLst>
                <a:ext uri="{FF2B5EF4-FFF2-40B4-BE49-F238E27FC236}">
                  <a16:creationId xmlns:a16="http://schemas.microsoft.com/office/drawing/2014/main" id="{C450744F-91C5-593F-816C-A7D4501A4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9318" y="2943934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488DE5-23AD-A64F-E9BA-AD2EF30072AB}"/>
                </a:ext>
              </a:extLst>
            </p:cNvPr>
            <p:cNvSpPr txBox="1"/>
            <p:nvPr/>
          </p:nvSpPr>
          <p:spPr>
            <a:xfrm>
              <a:off x="2631487" y="3201846"/>
              <a:ext cx="1167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 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69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60B67A-DF23-6055-03CE-988F26D2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91" y="163302"/>
            <a:ext cx="7368418" cy="781433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ZIDA – Licensing Requirements </a:t>
            </a:r>
          </a:p>
        </p:txBody>
      </p:sp>
      <p:sp>
        <p:nvSpPr>
          <p:cNvPr id="16" name="Freeform 115">
            <a:extLst>
              <a:ext uri="{FF2B5EF4-FFF2-40B4-BE49-F238E27FC236}">
                <a16:creationId xmlns:a16="http://schemas.microsoft.com/office/drawing/2014/main" id="{72989F5C-182A-F5B6-996C-2E47708F1405}"/>
              </a:ext>
            </a:extLst>
          </p:cNvPr>
          <p:cNvSpPr>
            <a:spLocks noEditPoints="1"/>
          </p:cNvSpPr>
          <p:nvPr/>
        </p:nvSpPr>
        <p:spPr bwMode="auto">
          <a:xfrm>
            <a:off x="4013465" y="3433707"/>
            <a:ext cx="177428" cy="178415"/>
          </a:xfrm>
          <a:custGeom>
            <a:avLst/>
            <a:gdLst>
              <a:gd name="T0" fmla="*/ 542 w 903"/>
              <a:gd name="T1" fmla="*/ 543 h 903"/>
              <a:gd name="T2" fmla="*/ 361 w 903"/>
              <a:gd name="T3" fmla="*/ 873 h 903"/>
              <a:gd name="T4" fmla="*/ 361 w 903"/>
              <a:gd name="T5" fmla="*/ 543 h 903"/>
              <a:gd name="T6" fmla="*/ 662 w 903"/>
              <a:gd name="T7" fmla="*/ 30 h 903"/>
              <a:gd name="T8" fmla="*/ 331 w 903"/>
              <a:gd name="T9" fmla="*/ 30 h 903"/>
              <a:gd name="T10" fmla="*/ 783 w 903"/>
              <a:gd name="T11" fmla="*/ 437 h 903"/>
              <a:gd name="T12" fmla="*/ 780 w 903"/>
              <a:gd name="T13" fmla="*/ 429 h 903"/>
              <a:gd name="T14" fmla="*/ 774 w 903"/>
              <a:gd name="T15" fmla="*/ 423 h 903"/>
              <a:gd name="T16" fmla="*/ 511 w 903"/>
              <a:gd name="T17" fmla="*/ 422 h 903"/>
              <a:gd name="T18" fmla="*/ 681 w 903"/>
              <a:gd name="T19" fmla="*/ 392 h 903"/>
              <a:gd name="T20" fmla="*/ 688 w 903"/>
              <a:gd name="T21" fmla="*/ 387 h 903"/>
              <a:gd name="T22" fmla="*/ 692 w 903"/>
              <a:gd name="T23" fmla="*/ 380 h 903"/>
              <a:gd name="T24" fmla="*/ 692 w 903"/>
              <a:gd name="T25" fmla="*/ 13 h 903"/>
              <a:gd name="T26" fmla="*/ 688 w 903"/>
              <a:gd name="T27" fmla="*/ 5 h 903"/>
              <a:gd name="T28" fmla="*/ 681 w 903"/>
              <a:gd name="T29" fmla="*/ 1 h 903"/>
              <a:gd name="T30" fmla="*/ 313 w 903"/>
              <a:gd name="T31" fmla="*/ 1 h 903"/>
              <a:gd name="T32" fmla="*/ 305 w 903"/>
              <a:gd name="T33" fmla="*/ 5 h 903"/>
              <a:gd name="T34" fmla="*/ 301 w 903"/>
              <a:gd name="T35" fmla="*/ 13 h 903"/>
              <a:gd name="T36" fmla="*/ 301 w 903"/>
              <a:gd name="T37" fmla="*/ 380 h 903"/>
              <a:gd name="T38" fmla="*/ 305 w 903"/>
              <a:gd name="T39" fmla="*/ 387 h 903"/>
              <a:gd name="T40" fmla="*/ 313 w 903"/>
              <a:gd name="T41" fmla="*/ 392 h 903"/>
              <a:gd name="T42" fmla="*/ 481 w 903"/>
              <a:gd name="T43" fmla="*/ 422 h 903"/>
              <a:gd name="T44" fmla="*/ 129 w 903"/>
              <a:gd name="T45" fmla="*/ 423 h 903"/>
              <a:gd name="T46" fmla="*/ 123 w 903"/>
              <a:gd name="T47" fmla="*/ 429 h 903"/>
              <a:gd name="T48" fmla="*/ 121 w 903"/>
              <a:gd name="T49" fmla="*/ 437 h 903"/>
              <a:gd name="T50" fmla="*/ 11 w 903"/>
              <a:gd name="T51" fmla="*/ 513 h 903"/>
              <a:gd name="T52" fmla="*/ 4 w 903"/>
              <a:gd name="T53" fmla="*/ 517 h 903"/>
              <a:gd name="T54" fmla="*/ 1 w 903"/>
              <a:gd name="T55" fmla="*/ 525 h 903"/>
              <a:gd name="T56" fmla="*/ 1 w 903"/>
              <a:gd name="T57" fmla="*/ 891 h 903"/>
              <a:gd name="T58" fmla="*/ 4 w 903"/>
              <a:gd name="T59" fmla="*/ 899 h 903"/>
              <a:gd name="T60" fmla="*/ 11 w 903"/>
              <a:gd name="T61" fmla="*/ 903 h 903"/>
              <a:gd name="T62" fmla="*/ 379 w 903"/>
              <a:gd name="T63" fmla="*/ 903 h 903"/>
              <a:gd name="T64" fmla="*/ 387 w 903"/>
              <a:gd name="T65" fmla="*/ 899 h 903"/>
              <a:gd name="T66" fmla="*/ 391 w 903"/>
              <a:gd name="T67" fmla="*/ 891 h 903"/>
              <a:gd name="T68" fmla="*/ 391 w 903"/>
              <a:gd name="T69" fmla="*/ 525 h 903"/>
              <a:gd name="T70" fmla="*/ 387 w 903"/>
              <a:gd name="T71" fmla="*/ 517 h 903"/>
              <a:gd name="T72" fmla="*/ 379 w 903"/>
              <a:gd name="T73" fmla="*/ 513 h 903"/>
              <a:gd name="T74" fmla="*/ 151 w 903"/>
              <a:gd name="T75" fmla="*/ 452 h 903"/>
              <a:gd name="T76" fmla="*/ 526 w 903"/>
              <a:gd name="T77" fmla="*/ 513 h 903"/>
              <a:gd name="T78" fmla="*/ 519 w 903"/>
              <a:gd name="T79" fmla="*/ 515 h 903"/>
              <a:gd name="T80" fmla="*/ 513 w 903"/>
              <a:gd name="T81" fmla="*/ 521 h 903"/>
              <a:gd name="T82" fmla="*/ 511 w 903"/>
              <a:gd name="T83" fmla="*/ 888 h 903"/>
              <a:gd name="T84" fmla="*/ 514 w 903"/>
              <a:gd name="T85" fmla="*/ 897 h 903"/>
              <a:gd name="T86" fmla="*/ 521 w 903"/>
              <a:gd name="T87" fmla="*/ 902 h 903"/>
              <a:gd name="T88" fmla="*/ 888 w 903"/>
              <a:gd name="T89" fmla="*/ 903 h 903"/>
              <a:gd name="T90" fmla="*/ 896 w 903"/>
              <a:gd name="T91" fmla="*/ 901 h 903"/>
              <a:gd name="T92" fmla="*/ 902 w 903"/>
              <a:gd name="T93" fmla="*/ 895 h 903"/>
              <a:gd name="T94" fmla="*/ 903 w 903"/>
              <a:gd name="T95" fmla="*/ 528 h 903"/>
              <a:gd name="T96" fmla="*/ 901 w 903"/>
              <a:gd name="T97" fmla="*/ 519 h 903"/>
              <a:gd name="T98" fmla="*/ 894 w 903"/>
              <a:gd name="T99" fmla="*/ 51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3" h="903">
                <a:moveTo>
                  <a:pt x="873" y="873"/>
                </a:moveTo>
                <a:lnTo>
                  <a:pt x="542" y="873"/>
                </a:lnTo>
                <a:lnTo>
                  <a:pt x="542" y="543"/>
                </a:lnTo>
                <a:lnTo>
                  <a:pt x="873" y="543"/>
                </a:lnTo>
                <a:lnTo>
                  <a:pt x="873" y="873"/>
                </a:lnTo>
                <a:close/>
                <a:moveTo>
                  <a:pt x="361" y="873"/>
                </a:moveTo>
                <a:lnTo>
                  <a:pt x="30" y="873"/>
                </a:lnTo>
                <a:lnTo>
                  <a:pt x="30" y="543"/>
                </a:lnTo>
                <a:lnTo>
                  <a:pt x="361" y="543"/>
                </a:lnTo>
                <a:lnTo>
                  <a:pt x="361" y="873"/>
                </a:lnTo>
                <a:close/>
                <a:moveTo>
                  <a:pt x="331" y="30"/>
                </a:moveTo>
                <a:lnTo>
                  <a:pt x="662" y="30"/>
                </a:lnTo>
                <a:lnTo>
                  <a:pt x="662" y="362"/>
                </a:lnTo>
                <a:lnTo>
                  <a:pt x="331" y="362"/>
                </a:lnTo>
                <a:lnTo>
                  <a:pt x="331" y="30"/>
                </a:lnTo>
                <a:close/>
                <a:moveTo>
                  <a:pt x="888" y="513"/>
                </a:moveTo>
                <a:lnTo>
                  <a:pt x="783" y="513"/>
                </a:lnTo>
                <a:lnTo>
                  <a:pt x="783" y="437"/>
                </a:lnTo>
                <a:lnTo>
                  <a:pt x="783" y="435"/>
                </a:lnTo>
                <a:lnTo>
                  <a:pt x="781" y="431"/>
                </a:lnTo>
                <a:lnTo>
                  <a:pt x="780" y="429"/>
                </a:lnTo>
                <a:lnTo>
                  <a:pt x="778" y="426"/>
                </a:lnTo>
                <a:lnTo>
                  <a:pt x="776" y="425"/>
                </a:lnTo>
                <a:lnTo>
                  <a:pt x="774" y="423"/>
                </a:lnTo>
                <a:lnTo>
                  <a:pt x="771" y="423"/>
                </a:lnTo>
                <a:lnTo>
                  <a:pt x="768" y="422"/>
                </a:lnTo>
                <a:lnTo>
                  <a:pt x="511" y="422"/>
                </a:lnTo>
                <a:lnTo>
                  <a:pt x="511" y="392"/>
                </a:lnTo>
                <a:lnTo>
                  <a:pt x="677" y="392"/>
                </a:lnTo>
                <a:lnTo>
                  <a:pt x="681" y="392"/>
                </a:lnTo>
                <a:lnTo>
                  <a:pt x="683" y="391"/>
                </a:lnTo>
                <a:lnTo>
                  <a:pt x="686" y="389"/>
                </a:lnTo>
                <a:lnTo>
                  <a:pt x="688" y="387"/>
                </a:lnTo>
                <a:lnTo>
                  <a:pt x="689" y="385"/>
                </a:lnTo>
                <a:lnTo>
                  <a:pt x="691" y="383"/>
                </a:lnTo>
                <a:lnTo>
                  <a:pt x="692" y="380"/>
                </a:lnTo>
                <a:lnTo>
                  <a:pt x="692" y="377"/>
                </a:lnTo>
                <a:lnTo>
                  <a:pt x="692" y="15"/>
                </a:lnTo>
                <a:lnTo>
                  <a:pt x="692" y="13"/>
                </a:lnTo>
                <a:lnTo>
                  <a:pt x="691" y="10"/>
                </a:lnTo>
                <a:lnTo>
                  <a:pt x="689" y="8"/>
                </a:lnTo>
                <a:lnTo>
                  <a:pt x="688" y="5"/>
                </a:lnTo>
                <a:lnTo>
                  <a:pt x="686" y="3"/>
                </a:lnTo>
                <a:lnTo>
                  <a:pt x="683" y="1"/>
                </a:lnTo>
                <a:lnTo>
                  <a:pt x="681" y="1"/>
                </a:lnTo>
                <a:lnTo>
                  <a:pt x="677" y="0"/>
                </a:lnTo>
                <a:lnTo>
                  <a:pt x="316" y="0"/>
                </a:lnTo>
                <a:lnTo>
                  <a:pt x="313" y="1"/>
                </a:lnTo>
                <a:lnTo>
                  <a:pt x="311" y="1"/>
                </a:lnTo>
                <a:lnTo>
                  <a:pt x="307" y="3"/>
                </a:lnTo>
                <a:lnTo>
                  <a:pt x="305" y="5"/>
                </a:lnTo>
                <a:lnTo>
                  <a:pt x="303" y="8"/>
                </a:lnTo>
                <a:lnTo>
                  <a:pt x="302" y="10"/>
                </a:lnTo>
                <a:lnTo>
                  <a:pt x="301" y="13"/>
                </a:lnTo>
                <a:lnTo>
                  <a:pt x="301" y="15"/>
                </a:lnTo>
                <a:lnTo>
                  <a:pt x="301" y="377"/>
                </a:lnTo>
                <a:lnTo>
                  <a:pt x="301" y="380"/>
                </a:lnTo>
                <a:lnTo>
                  <a:pt x="302" y="383"/>
                </a:lnTo>
                <a:lnTo>
                  <a:pt x="303" y="385"/>
                </a:lnTo>
                <a:lnTo>
                  <a:pt x="305" y="387"/>
                </a:lnTo>
                <a:lnTo>
                  <a:pt x="307" y="389"/>
                </a:lnTo>
                <a:lnTo>
                  <a:pt x="311" y="391"/>
                </a:lnTo>
                <a:lnTo>
                  <a:pt x="313" y="392"/>
                </a:lnTo>
                <a:lnTo>
                  <a:pt x="316" y="392"/>
                </a:lnTo>
                <a:lnTo>
                  <a:pt x="481" y="392"/>
                </a:lnTo>
                <a:lnTo>
                  <a:pt x="481" y="422"/>
                </a:lnTo>
                <a:lnTo>
                  <a:pt x="136" y="422"/>
                </a:lnTo>
                <a:lnTo>
                  <a:pt x="133" y="423"/>
                </a:lnTo>
                <a:lnTo>
                  <a:pt x="129" y="423"/>
                </a:lnTo>
                <a:lnTo>
                  <a:pt x="127" y="425"/>
                </a:lnTo>
                <a:lnTo>
                  <a:pt x="125" y="426"/>
                </a:lnTo>
                <a:lnTo>
                  <a:pt x="123" y="429"/>
                </a:lnTo>
                <a:lnTo>
                  <a:pt x="122" y="431"/>
                </a:lnTo>
                <a:lnTo>
                  <a:pt x="121" y="435"/>
                </a:lnTo>
                <a:lnTo>
                  <a:pt x="121" y="437"/>
                </a:lnTo>
                <a:lnTo>
                  <a:pt x="121" y="513"/>
                </a:lnTo>
                <a:lnTo>
                  <a:pt x="15" y="513"/>
                </a:lnTo>
                <a:lnTo>
                  <a:pt x="11" y="513"/>
                </a:lnTo>
                <a:lnTo>
                  <a:pt x="9" y="514"/>
                </a:lnTo>
                <a:lnTo>
                  <a:pt x="6" y="515"/>
                </a:lnTo>
                <a:lnTo>
                  <a:pt x="4" y="517"/>
                </a:lnTo>
                <a:lnTo>
                  <a:pt x="3" y="519"/>
                </a:lnTo>
                <a:lnTo>
                  <a:pt x="1" y="521"/>
                </a:lnTo>
                <a:lnTo>
                  <a:pt x="1" y="525"/>
                </a:lnTo>
                <a:lnTo>
                  <a:pt x="0" y="528"/>
                </a:lnTo>
                <a:lnTo>
                  <a:pt x="0" y="888"/>
                </a:lnTo>
                <a:lnTo>
                  <a:pt x="1" y="891"/>
                </a:lnTo>
                <a:lnTo>
                  <a:pt x="1" y="895"/>
                </a:lnTo>
                <a:lnTo>
                  <a:pt x="3" y="897"/>
                </a:lnTo>
                <a:lnTo>
                  <a:pt x="4" y="899"/>
                </a:lnTo>
                <a:lnTo>
                  <a:pt x="6" y="901"/>
                </a:lnTo>
                <a:lnTo>
                  <a:pt x="9" y="902"/>
                </a:lnTo>
                <a:lnTo>
                  <a:pt x="11" y="903"/>
                </a:lnTo>
                <a:lnTo>
                  <a:pt x="15" y="903"/>
                </a:lnTo>
                <a:lnTo>
                  <a:pt x="376" y="903"/>
                </a:lnTo>
                <a:lnTo>
                  <a:pt x="379" y="903"/>
                </a:lnTo>
                <a:lnTo>
                  <a:pt x="382" y="902"/>
                </a:lnTo>
                <a:lnTo>
                  <a:pt x="385" y="901"/>
                </a:lnTo>
                <a:lnTo>
                  <a:pt x="387" y="899"/>
                </a:lnTo>
                <a:lnTo>
                  <a:pt x="389" y="897"/>
                </a:lnTo>
                <a:lnTo>
                  <a:pt x="390" y="895"/>
                </a:lnTo>
                <a:lnTo>
                  <a:pt x="391" y="891"/>
                </a:lnTo>
                <a:lnTo>
                  <a:pt x="391" y="888"/>
                </a:lnTo>
                <a:lnTo>
                  <a:pt x="391" y="528"/>
                </a:lnTo>
                <a:lnTo>
                  <a:pt x="391" y="525"/>
                </a:lnTo>
                <a:lnTo>
                  <a:pt x="390" y="521"/>
                </a:lnTo>
                <a:lnTo>
                  <a:pt x="389" y="519"/>
                </a:lnTo>
                <a:lnTo>
                  <a:pt x="387" y="517"/>
                </a:lnTo>
                <a:lnTo>
                  <a:pt x="385" y="515"/>
                </a:lnTo>
                <a:lnTo>
                  <a:pt x="382" y="514"/>
                </a:lnTo>
                <a:lnTo>
                  <a:pt x="379" y="513"/>
                </a:lnTo>
                <a:lnTo>
                  <a:pt x="376" y="513"/>
                </a:lnTo>
                <a:lnTo>
                  <a:pt x="151" y="513"/>
                </a:lnTo>
                <a:lnTo>
                  <a:pt x="151" y="452"/>
                </a:lnTo>
                <a:lnTo>
                  <a:pt x="753" y="452"/>
                </a:lnTo>
                <a:lnTo>
                  <a:pt x="753" y="513"/>
                </a:lnTo>
                <a:lnTo>
                  <a:pt x="526" y="513"/>
                </a:lnTo>
                <a:lnTo>
                  <a:pt x="524" y="513"/>
                </a:lnTo>
                <a:lnTo>
                  <a:pt x="521" y="514"/>
                </a:lnTo>
                <a:lnTo>
                  <a:pt x="519" y="515"/>
                </a:lnTo>
                <a:lnTo>
                  <a:pt x="517" y="517"/>
                </a:lnTo>
                <a:lnTo>
                  <a:pt x="514" y="519"/>
                </a:lnTo>
                <a:lnTo>
                  <a:pt x="513" y="521"/>
                </a:lnTo>
                <a:lnTo>
                  <a:pt x="512" y="525"/>
                </a:lnTo>
                <a:lnTo>
                  <a:pt x="511" y="528"/>
                </a:lnTo>
                <a:lnTo>
                  <a:pt x="511" y="888"/>
                </a:lnTo>
                <a:lnTo>
                  <a:pt x="512" y="891"/>
                </a:lnTo>
                <a:lnTo>
                  <a:pt x="513" y="895"/>
                </a:lnTo>
                <a:lnTo>
                  <a:pt x="514" y="897"/>
                </a:lnTo>
                <a:lnTo>
                  <a:pt x="517" y="899"/>
                </a:lnTo>
                <a:lnTo>
                  <a:pt x="519" y="901"/>
                </a:lnTo>
                <a:lnTo>
                  <a:pt x="521" y="902"/>
                </a:lnTo>
                <a:lnTo>
                  <a:pt x="524" y="903"/>
                </a:lnTo>
                <a:lnTo>
                  <a:pt x="526" y="903"/>
                </a:lnTo>
                <a:lnTo>
                  <a:pt x="888" y="903"/>
                </a:lnTo>
                <a:lnTo>
                  <a:pt x="891" y="903"/>
                </a:lnTo>
                <a:lnTo>
                  <a:pt x="894" y="902"/>
                </a:lnTo>
                <a:lnTo>
                  <a:pt x="896" y="901"/>
                </a:lnTo>
                <a:lnTo>
                  <a:pt x="898" y="899"/>
                </a:lnTo>
                <a:lnTo>
                  <a:pt x="901" y="897"/>
                </a:lnTo>
                <a:lnTo>
                  <a:pt x="902" y="895"/>
                </a:lnTo>
                <a:lnTo>
                  <a:pt x="903" y="891"/>
                </a:lnTo>
                <a:lnTo>
                  <a:pt x="903" y="888"/>
                </a:lnTo>
                <a:lnTo>
                  <a:pt x="903" y="528"/>
                </a:lnTo>
                <a:lnTo>
                  <a:pt x="903" y="525"/>
                </a:lnTo>
                <a:lnTo>
                  <a:pt x="902" y="521"/>
                </a:lnTo>
                <a:lnTo>
                  <a:pt x="901" y="519"/>
                </a:lnTo>
                <a:lnTo>
                  <a:pt x="898" y="517"/>
                </a:lnTo>
                <a:lnTo>
                  <a:pt x="896" y="515"/>
                </a:lnTo>
                <a:lnTo>
                  <a:pt x="894" y="514"/>
                </a:lnTo>
                <a:lnTo>
                  <a:pt x="891" y="513"/>
                </a:lnTo>
                <a:lnTo>
                  <a:pt x="888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Rounded Rectangle 105">
            <a:extLst>
              <a:ext uri="{FF2B5EF4-FFF2-40B4-BE49-F238E27FC236}">
                <a16:creationId xmlns:a16="http://schemas.microsoft.com/office/drawing/2014/main" id="{B6AEC065-FA9C-838D-37CA-D0EDFF736325}"/>
              </a:ext>
            </a:extLst>
          </p:cNvPr>
          <p:cNvSpPr/>
          <p:nvPr/>
        </p:nvSpPr>
        <p:spPr>
          <a:xfrm>
            <a:off x="926404" y="1358832"/>
            <a:ext cx="7420275" cy="396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Register on the ZIDA DIY Portal </a:t>
            </a: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29141B32-6CD6-E119-8471-76160668D3BF}"/>
              </a:ext>
            </a:extLst>
          </p:cNvPr>
          <p:cNvSpPr/>
          <p:nvPr/>
        </p:nvSpPr>
        <p:spPr>
          <a:xfrm>
            <a:off x="926404" y="1822186"/>
            <a:ext cx="7420276" cy="3711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Upload all requirements and pay US$500 application fee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FACD756B-4B4D-0260-F177-AB08D51B0FDC}"/>
              </a:ext>
            </a:extLst>
          </p:cNvPr>
          <p:cNvSpPr/>
          <p:nvPr/>
        </p:nvSpPr>
        <p:spPr>
          <a:xfrm>
            <a:off x="957836" y="4256690"/>
            <a:ext cx="7388843" cy="3711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Pay a license fee of US$4500 on approval </a:t>
            </a: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D946F663-CD5C-EF9E-BC65-5B987EFAA220}"/>
              </a:ext>
            </a:extLst>
          </p:cNvPr>
          <p:cNvSpPr/>
          <p:nvPr/>
        </p:nvSpPr>
        <p:spPr>
          <a:xfrm>
            <a:off x="926402" y="4720042"/>
            <a:ext cx="7420277" cy="374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eceive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digital copy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licence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or collect hard copy at ZIDA</a:t>
            </a: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0139B719-9643-CE5E-5E64-C85DFF985328}"/>
              </a:ext>
            </a:extLst>
          </p:cNvPr>
          <p:cNvSpPr/>
          <p:nvPr/>
        </p:nvSpPr>
        <p:spPr>
          <a:xfrm>
            <a:off x="9883001" y="2938325"/>
            <a:ext cx="1182902" cy="6728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21 days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A080C30A-2627-CDF5-8169-8F7D28A29DA3}"/>
              </a:ext>
            </a:extLst>
          </p:cNvPr>
          <p:cNvSpPr/>
          <p:nvPr/>
        </p:nvSpPr>
        <p:spPr>
          <a:xfrm>
            <a:off x="8875029" y="1278381"/>
            <a:ext cx="2720711" cy="1335433"/>
          </a:xfrm>
          <a:prstGeom prst="roundRect">
            <a:avLst>
              <a:gd name="adj" fmla="val 33262"/>
            </a:avLst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Reduction of turnaround time due to digitalization FROM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5294D9FD-93D9-8032-6F33-5167E678655F}"/>
              </a:ext>
            </a:extLst>
          </p:cNvPr>
          <p:cNvSpPr/>
          <p:nvPr/>
        </p:nvSpPr>
        <p:spPr>
          <a:xfrm>
            <a:off x="926402" y="3793338"/>
            <a:ext cx="7420277" cy="3711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License application approval and notification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5E47D-28ED-FF9E-7751-A12A775D59E2}"/>
              </a:ext>
            </a:extLst>
          </p:cNvPr>
          <p:cNvSpPr txBox="1"/>
          <p:nvPr/>
        </p:nvSpPr>
        <p:spPr>
          <a:xfrm>
            <a:off x="926401" y="2251104"/>
            <a:ext cx="7420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Business Plan/ Concept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Certified Company Registration documents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IDs for shareholders 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profile in a case where shareholder is a company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Power of Attorney where application is made by 3</a:t>
            </a:r>
            <a:r>
              <a:rPr lang="en-US" baseline="30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rd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party</a:t>
            </a:r>
            <a:endParaRPr lang="en-US" dirty="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75C0802-DC2A-FAF4-A5C1-EDB31EE060E2}"/>
              </a:ext>
            </a:extLst>
          </p:cNvPr>
          <p:cNvSpPr/>
          <p:nvPr/>
        </p:nvSpPr>
        <p:spPr>
          <a:xfrm>
            <a:off x="926401" y="5183394"/>
            <a:ext cx="7420278" cy="374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OSISC facilitation</a:t>
            </a:r>
          </a:p>
        </p:txBody>
      </p:sp>
      <p:pic>
        <p:nvPicPr>
          <p:cNvPr id="26" name="Graphic 25" descr="Daily calendar with solid fill">
            <a:extLst>
              <a:ext uri="{FF2B5EF4-FFF2-40B4-BE49-F238E27FC236}">
                <a16:creationId xmlns:a16="http://schemas.microsoft.com/office/drawing/2014/main" id="{4FD7B6E5-8D48-5563-1EBF-1DD4C191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1279" y="2800337"/>
            <a:ext cx="914400" cy="914400"/>
          </a:xfrm>
          <a:prstGeom prst="rect">
            <a:avLst/>
          </a:prstGeom>
        </p:spPr>
      </p:pic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6E2218AC-E289-BED6-C437-A0F91DD96C42}"/>
              </a:ext>
            </a:extLst>
          </p:cNvPr>
          <p:cNvSpPr/>
          <p:nvPr/>
        </p:nvSpPr>
        <p:spPr>
          <a:xfrm>
            <a:off x="9883001" y="3715774"/>
            <a:ext cx="1182902" cy="6728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7 days</a:t>
            </a:r>
          </a:p>
        </p:txBody>
      </p:sp>
      <p:pic>
        <p:nvPicPr>
          <p:cNvPr id="28" name="Graphic 27" descr="Daily calendar with solid fill">
            <a:extLst>
              <a:ext uri="{FF2B5EF4-FFF2-40B4-BE49-F238E27FC236}">
                <a16:creationId xmlns:a16="http://schemas.microsoft.com/office/drawing/2014/main" id="{8F375230-14B1-6E9F-B15D-CE1BAEEF4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1279" y="3577786"/>
            <a:ext cx="914400" cy="914400"/>
          </a:xfrm>
          <a:prstGeom prst="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6682B62A-08B1-9F6F-08B2-89C4D7EE5919}"/>
              </a:ext>
            </a:extLst>
          </p:cNvPr>
          <p:cNvSpPr/>
          <p:nvPr/>
        </p:nvSpPr>
        <p:spPr>
          <a:xfrm>
            <a:off x="9883001" y="4510557"/>
            <a:ext cx="1182902" cy="6728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5 days</a:t>
            </a:r>
          </a:p>
        </p:txBody>
      </p:sp>
      <p:pic>
        <p:nvPicPr>
          <p:cNvPr id="30" name="Graphic 29" descr="Daily calendar with solid fill">
            <a:extLst>
              <a:ext uri="{FF2B5EF4-FFF2-40B4-BE49-F238E27FC236}">
                <a16:creationId xmlns:a16="http://schemas.microsoft.com/office/drawing/2014/main" id="{295B92BE-61D8-62E9-913D-6B860EDD1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1279" y="4372569"/>
            <a:ext cx="914400" cy="914400"/>
          </a:xfrm>
          <a:prstGeom prst="rect">
            <a:avLst/>
          </a:prstGeom>
        </p:spPr>
      </p:pic>
      <p:sp>
        <p:nvSpPr>
          <p:cNvPr id="31" name="Rounded Rectangle 105">
            <a:extLst>
              <a:ext uri="{FF2B5EF4-FFF2-40B4-BE49-F238E27FC236}">
                <a16:creationId xmlns:a16="http://schemas.microsoft.com/office/drawing/2014/main" id="{D96E2110-F73E-9224-6F29-55D0456DBE2E}"/>
              </a:ext>
            </a:extLst>
          </p:cNvPr>
          <p:cNvSpPr/>
          <p:nvPr/>
        </p:nvSpPr>
        <p:spPr>
          <a:xfrm>
            <a:off x="926401" y="884371"/>
            <a:ext cx="7420275" cy="4079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Company Registration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01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1445EC-A85B-FFF1-C3D0-8F4F2C90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16" y="682255"/>
            <a:ext cx="2789106" cy="557894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DIY Portal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50075-619A-A6D6-E10D-9F281730CEF3}"/>
              </a:ext>
            </a:extLst>
          </p:cNvPr>
          <p:cNvSpPr/>
          <p:nvPr/>
        </p:nvSpPr>
        <p:spPr>
          <a:xfrm>
            <a:off x="830317" y="1456724"/>
            <a:ext cx="10657490" cy="3664263"/>
          </a:xfrm>
          <a:prstGeom prst="rect">
            <a:avLst/>
          </a:pr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B5146-09F1-623D-61DF-1062E152F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22" y="961202"/>
            <a:ext cx="8244163" cy="3106369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224A88C-A13C-ADC8-7E49-80F29290B01A}"/>
              </a:ext>
            </a:extLst>
          </p:cNvPr>
          <p:cNvSpPr txBox="1"/>
          <p:nvPr/>
        </p:nvSpPr>
        <p:spPr>
          <a:xfrm>
            <a:off x="905565" y="1601537"/>
            <a:ext cx="2637757" cy="153285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en-US" sz="1600" b="1" spc="-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Shortens licensing processing </a:t>
            </a:r>
          </a:p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Convenient</a:t>
            </a:r>
          </a:p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Comprehensive Information </a:t>
            </a:r>
          </a:p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Efficiency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4D73F-3D5D-9FD4-04BF-EB1183DB654A}"/>
              </a:ext>
            </a:extLst>
          </p:cNvPr>
          <p:cNvSpPr txBox="1"/>
          <p:nvPr/>
        </p:nvSpPr>
        <p:spPr>
          <a:xfrm>
            <a:off x="2653474" y="5574467"/>
            <a:ext cx="8834333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lang="en-US" sz="28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/>
              </a:rPr>
              <a:t>Effective </a:t>
            </a:r>
            <a:r>
              <a:rPr lang="en-US" sz="2800" b="1" dirty="0">
                <a:latin typeface="Roboto" panose="02000000000000000000"/>
              </a:rPr>
              <a:t>1 September 2024 </a:t>
            </a:r>
            <a:r>
              <a:rPr lang="en-US" sz="28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/>
              </a:rPr>
              <a:t>all license applications processed exclusively on the DIY Portal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024E655-C56C-C549-33A2-D05595852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565" y="3279205"/>
            <a:ext cx="1666801" cy="17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60B67A-DF23-6055-03CE-988F26D2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91" y="319708"/>
            <a:ext cx="7368418" cy="781433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Investors have the right to…</a:t>
            </a:r>
          </a:p>
        </p:txBody>
      </p:sp>
      <p:sp>
        <p:nvSpPr>
          <p:cNvPr id="16" name="Freeform 50">
            <a:extLst>
              <a:ext uri="{FF2B5EF4-FFF2-40B4-BE49-F238E27FC236}">
                <a16:creationId xmlns:a16="http://schemas.microsoft.com/office/drawing/2014/main" id="{E37AE9ED-679E-A864-B4ED-70E2E90CE443}"/>
              </a:ext>
            </a:extLst>
          </p:cNvPr>
          <p:cNvSpPr>
            <a:spLocks noChangeAspect="1"/>
          </p:cNvSpPr>
          <p:nvPr/>
        </p:nvSpPr>
        <p:spPr>
          <a:xfrm>
            <a:off x="2334189" y="3590754"/>
            <a:ext cx="3371006" cy="2701596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428652"/>
              <a:gd name="connsiteX1" fmla="*/ 2816801 w 3030432"/>
              <a:gd name="connsiteY1" fmla="*/ 1414911 h 2428652"/>
              <a:gd name="connsiteX2" fmla="*/ 2816801 w 3030432"/>
              <a:gd name="connsiteY2" fmla="*/ 1302269 h 2428652"/>
              <a:gd name="connsiteX3" fmla="*/ 562836 w 3030432"/>
              <a:gd name="connsiteY3" fmla="*/ 927283 h 2428652"/>
              <a:gd name="connsiteX4" fmla="*/ 537673 w 3030432"/>
              <a:gd name="connsiteY4" fmla="*/ 933593 h 2428652"/>
              <a:gd name="connsiteX5" fmla="*/ 562836 w 3030432"/>
              <a:gd name="connsiteY5" fmla="*/ 933593 h 2428652"/>
              <a:gd name="connsiteX6" fmla="*/ 562836 w 3030432"/>
              <a:gd name="connsiteY6" fmla="*/ 927283 h 2428652"/>
              <a:gd name="connsiteX7" fmla="*/ 1150461 w 3030432"/>
              <a:gd name="connsiteY7" fmla="*/ 202377 h 2428652"/>
              <a:gd name="connsiteX8" fmla="*/ 1130911 w 3030432"/>
              <a:gd name="connsiteY8" fmla="*/ 204988 h 2428652"/>
              <a:gd name="connsiteX9" fmla="*/ 1225770 w 3030432"/>
              <a:gd name="connsiteY9" fmla="*/ 204988 h 2428652"/>
              <a:gd name="connsiteX10" fmla="*/ 1150461 w 3030432"/>
              <a:gd name="connsiteY10" fmla="*/ 202377 h 2428652"/>
              <a:gd name="connsiteX11" fmla="*/ 1158778 w 3030432"/>
              <a:gd name="connsiteY11" fmla="*/ 176 h 2428652"/>
              <a:gd name="connsiteX12" fmla="*/ 1356183 w 3030432"/>
              <a:gd name="connsiteY12" fmla="*/ 12982 h 2428652"/>
              <a:gd name="connsiteX13" fmla="*/ 1885183 w 3030432"/>
              <a:gd name="connsiteY13" fmla="*/ 424426 h 2428652"/>
              <a:gd name="connsiteX14" fmla="*/ 2306423 w 3030432"/>
              <a:gd name="connsiteY14" fmla="*/ 417896 h 2428652"/>
              <a:gd name="connsiteX15" fmla="*/ 2505614 w 3030432"/>
              <a:gd name="connsiteY15" fmla="*/ 741174 h 2428652"/>
              <a:gd name="connsiteX16" fmla="*/ 2920323 w 3030432"/>
              <a:gd name="connsiteY16" fmla="*/ 1008937 h 2428652"/>
              <a:gd name="connsiteX17" fmla="*/ 2956244 w 3030432"/>
              <a:gd name="connsiteY17" fmla="*/ 1635900 h 2428652"/>
              <a:gd name="connsiteX18" fmla="*/ 2440306 w 3030432"/>
              <a:gd name="connsiteY18" fmla="*/ 1939585 h 2428652"/>
              <a:gd name="connsiteX19" fmla="*/ 1369486 w 3030432"/>
              <a:gd name="connsiteY19" fmla="*/ 1935740 h 2428652"/>
              <a:gd name="connsiteX20" fmla="*/ 1147561 w 3030432"/>
              <a:gd name="connsiteY20" fmla="*/ 2428650 h 2428652"/>
              <a:gd name="connsiteX21" fmla="*/ 701674 w 3030432"/>
              <a:gd name="connsiteY21" fmla="*/ 1933342 h 2428652"/>
              <a:gd name="connsiteX22" fmla="*/ 621462 w 3030432"/>
              <a:gd name="connsiteY22" fmla="*/ 1933054 h 2428652"/>
              <a:gd name="connsiteX23" fmla="*/ 4296 w 3030432"/>
              <a:gd name="connsiteY23" fmla="*/ 1436710 h 2428652"/>
              <a:gd name="connsiteX24" fmla="*/ 373290 w 3030432"/>
              <a:gd name="connsiteY24" fmla="*/ 767296 h 2428652"/>
              <a:gd name="connsiteX25" fmla="*/ 663912 w 3030432"/>
              <a:gd name="connsiteY25" fmla="*/ 172988 h 2428652"/>
              <a:gd name="connsiteX26" fmla="*/ 1158778 w 3030432"/>
              <a:gd name="connsiteY26" fmla="*/ 176 h 242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428652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849900" y="2296604"/>
                  <a:pt x="1147561" y="2428650"/>
                </a:cubicBezTo>
                <a:cubicBezTo>
                  <a:pt x="884471" y="2429155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rgbClr val="911456"/>
                </a:gs>
                <a:gs pos="100000">
                  <a:srgbClr val="E53A39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8C08830B-DA47-7F98-F019-06AD59BAD140}"/>
              </a:ext>
            </a:extLst>
          </p:cNvPr>
          <p:cNvSpPr>
            <a:spLocks noChangeAspect="1"/>
          </p:cNvSpPr>
          <p:nvPr/>
        </p:nvSpPr>
        <p:spPr>
          <a:xfrm rot="197181">
            <a:off x="6994654" y="1006336"/>
            <a:ext cx="3371006" cy="2701596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428652"/>
              <a:gd name="connsiteX1" fmla="*/ 2816801 w 3030432"/>
              <a:gd name="connsiteY1" fmla="*/ 1414911 h 2428652"/>
              <a:gd name="connsiteX2" fmla="*/ 2816801 w 3030432"/>
              <a:gd name="connsiteY2" fmla="*/ 1302269 h 2428652"/>
              <a:gd name="connsiteX3" fmla="*/ 562836 w 3030432"/>
              <a:gd name="connsiteY3" fmla="*/ 927283 h 2428652"/>
              <a:gd name="connsiteX4" fmla="*/ 537673 w 3030432"/>
              <a:gd name="connsiteY4" fmla="*/ 933593 h 2428652"/>
              <a:gd name="connsiteX5" fmla="*/ 562836 w 3030432"/>
              <a:gd name="connsiteY5" fmla="*/ 933593 h 2428652"/>
              <a:gd name="connsiteX6" fmla="*/ 562836 w 3030432"/>
              <a:gd name="connsiteY6" fmla="*/ 927283 h 2428652"/>
              <a:gd name="connsiteX7" fmla="*/ 1150461 w 3030432"/>
              <a:gd name="connsiteY7" fmla="*/ 202377 h 2428652"/>
              <a:gd name="connsiteX8" fmla="*/ 1130911 w 3030432"/>
              <a:gd name="connsiteY8" fmla="*/ 204988 h 2428652"/>
              <a:gd name="connsiteX9" fmla="*/ 1225770 w 3030432"/>
              <a:gd name="connsiteY9" fmla="*/ 204988 h 2428652"/>
              <a:gd name="connsiteX10" fmla="*/ 1150461 w 3030432"/>
              <a:gd name="connsiteY10" fmla="*/ 202377 h 2428652"/>
              <a:gd name="connsiteX11" fmla="*/ 1158778 w 3030432"/>
              <a:gd name="connsiteY11" fmla="*/ 176 h 2428652"/>
              <a:gd name="connsiteX12" fmla="*/ 1356183 w 3030432"/>
              <a:gd name="connsiteY12" fmla="*/ 12982 h 2428652"/>
              <a:gd name="connsiteX13" fmla="*/ 1885183 w 3030432"/>
              <a:gd name="connsiteY13" fmla="*/ 424426 h 2428652"/>
              <a:gd name="connsiteX14" fmla="*/ 2306423 w 3030432"/>
              <a:gd name="connsiteY14" fmla="*/ 417896 h 2428652"/>
              <a:gd name="connsiteX15" fmla="*/ 2505614 w 3030432"/>
              <a:gd name="connsiteY15" fmla="*/ 741174 h 2428652"/>
              <a:gd name="connsiteX16" fmla="*/ 2920323 w 3030432"/>
              <a:gd name="connsiteY16" fmla="*/ 1008937 h 2428652"/>
              <a:gd name="connsiteX17" fmla="*/ 2956244 w 3030432"/>
              <a:gd name="connsiteY17" fmla="*/ 1635900 h 2428652"/>
              <a:gd name="connsiteX18" fmla="*/ 2440306 w 3030432"/>
              <a:gd name="connsiteY18" fmla="*/ 1939585 h 2428652"/>
              <a:gd name="connsiteX19" fmla="*/ 1369486 w 3030432"/>
              <a:gd name="connsiteY19" fmla="*/ 1935740 h 2428652"/>
              <a:gd name="connsiteX20" fmla="*/ 1147561 w 3030432"/>
              <a:gd name="connsiteY20" fmla="*/ 2428650 h 2428652"/>
              <a:gd name="connsiteX21" fmla="*/ 701674 w 3030432"/>
              <a:gd name="connsiteY21" fmla="*/ 1933342 h 2428652"/>
              <a:gd name="connsiteX22" fmla="*/ 621462 w 3030432"/>
              <a:gd name="connsiteY22" fmla="*/ 1933054 h 2428652"/>
              <a:gd name="connsiteX23" fmla="*/ 4296 w 3030432"/>
              <a:gd name="connsiteY23" fmla="*/ 1436710 h 2428652"/>
              <a:gd name="connsiteX24" fmla="*/ 373290 w 3030432"/>
              <a:gd name="connsiteY24" fmla="*/ 767296 h 2428652"/>
              <a:gd name="connsiteX25" fmla="*/ 663912 w 3030432"/>
              <a:gd name="connsiteY25" fmla="*/ 172988 h 2428652"/>
              <a:gd name="connsiteX26" fmla="*/ 1158778 w 3030432"/>
              <a:gd name="connsiteY26" fmla="*/ 176 h 242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428652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849900" y="2296604"/>
                  <a:pt x="1147561" y="2428650"/>
                </a:cubicBezTo>
                <a:cubicBezTo>
                  <a:pt x="884471" y="2429155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rgbClr val="911456"/>
                </a:gs>
                <a:gs pos="100000">
                  <a:srgbClr val="E53A39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D287B-0312-7135-FE78-E84C9F3D4FED}"/>
              </a:ext>
            </a:extLst>
          </p:cNvPr>
          <p:cNvSpPr txBox="1"/>
          <p:nvPr/>
        </p:nvSpPr>
        <p:spPr>
          <a:xfrm>
            <a:off x="7573303" y="1587168"/>
            <a:ext cx="2527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US" sz="15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stablish companies in Zimbabwe with 100% foreign ownership, without any restrictions on the percentage of foreign shareholding.</a:t>
            </a: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751D44AD-5A76-02AF-896A-E1FC116F738E}"/>
              </a:ext>
            </a:extLst>
          </p:cNvPr>
          <p:cNvSpPr>
            <a:spLocks noChangeAspect="1"/>
          </p:cNvSpPr>
          <p:nvPr/>
        </p:nvSpPr>
        <p:spPr>
          <a:xfrm rot="197181">
            <a:off x="4120267" y="1226148"/>
            <a:ext cx="3371006" cy="2701596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428652"/>
              <a:gd name="connsiteX1" fmla="*/ 2816801 w 3030432"/>
              <a:gd name="connsiteY1" fmla="*/ 1414911 h 2428652"/>
              <a:gd name="connsiteX2" fmla="*/ 2816801 w 3030432"/>
              <a:gd name="connsiteY2" fmla="*/ 1302269 h 2428652"/>
              <a:gd name="connsiteX3" fmla="*/ 562836 w 3030432"/>
              <a:gd name="connsiteY3" fmla="*/ 927283 h 2428652"/>
              <a:gd name="connsiteX4" fmla="*/ 537673 w 3030432"/>
              <a:gd name="connsiteY4" fmla="*/ 933593 h 2428652"/>
              <a:gd name="connsiteX5" fmla="*/ 562836 w 3030432"/>
              <a:gd name="connsiteY5" fmla="*/ 933593 h 2428652"/>
              <a:gd name="connsiteX6" fmla="*/ 562836 w 3030432"/>
              <a:gd name="connsiteY6" fmla="*/ 927283 h 2428652"/>
              <a:gd name="connsiteX7" fmla="*/ 1150461 w 3030432"/>
              <a:gd name="connsiteY7" fmla="*/ 202377 h 2428652"/>
              <a:gd name="connsiteX8" fmla="*/ 1130911 w 3030432"/>
              <a:gd name="connsiteY8" fmla="*/ 204988 h 2428652"/>
              <a:gd name="connsiteX9" fmla="*/ 1225770 w 3030432"/>
              <a:gd name="connsiteY9" fmla="*/ 204988 h 2428652"/>
              <a:gd name="connsiteX10" fmla="*/ 1150461 w 3030432"/>
              <a:gd name="connsiteY10" fmla="*/ 202377 h 2428652"/>
              <a:gd name="connsiteX11" fmla="*/ 1158778 w 3030432"/>
              <a:gd name="connsiteY11" fmla="*/ 176 h 2428652"/>
              <a:gd name="connsiteX12" fmla="*/ 1356183 w 3030432"/>
              <a:gd name="connsiteY12" fmla="*/ 12982 h 2428652"/>
              <a:gd name="connsiteX13" fmla="*/ 1885183 w 3030432"/>
              <a:gd name="connsiteY13" fmla="*/ 424426 h 2428652"/>
              <a:gd name="connsiteX14" fmla="*/ 2306423 w 3030432"/>
              <a:gd name="connsiteY14" fmla="*/ 417896 h 2428652"/>
              <a:gd name="connsiteX15" fmla="*/ 2505614 w 3030432"/>
              <a:gd name="connsiteY15" fmla="*/ 741174 h 2428652"/>
              <a:gd name="connsiteX16" fmla="*/ 2920323 w 3030432"/>
              <a:gd name="connsiteY16" fmla="*/ 1008937 h 2428652"/>
              <a:gd name="connsiteX17" fmla="*/ 2956244 w 3030432"/>
              <a:gd name="connsiteY17" fmla="*/ 1635900 h 2428652"/>
              <a:gd name="connsiteX18" fmla="*/ 2440306 w 3030432"/>
              <a:gd name="connsiteY18" fmla="*/ 1939585 h 2428652"/>
              <a:gd name="connsiteX19" fmla="*/ 1369486 w 3030432"/>
              <a:gd name="connsiteY19" fmla="*/ 1935740 h 2428652"/>
              <a:gd name="connsiteX20" fmla="*/ 1147561 w 3030432"/>
              <a:gd name="connsiteY20" fmla="*/ 2428650 h 2428652"/>
              <a:gd name="connsiteX21" fmla="*/ 701674 w 3030432"/>
              <a:gd name="connsiteY21" fmla="*/ 1933342 h 2428652"/>
              <a:gd name="connsiteX22" fmla="*/ 621462 w 3030432"/>
              <a:gd name="connsiteY22" fmla="*/ 1933054 h 2428652"/>
              <a:gd name="connsiteX23" fmla="*/ 4296 w 3030432"/>
              <a:gd name="connsiteY23" fmla="*/ 1436710 h 2428652"/>
              <a:gd name="connsiteX24" fmla="*/ 373290 w 3030432"/>
              <a:gd name="connsiteY24" fmla="*/ 767296 h 2428652"/>
              <a:gd name="connsiteX25" fmla="*/ 663912 w 3030432"/>
              <a:gd name="connsiteY25" fmla="*/ 172988 h 2428652"/>
              <a:gd name="connsiteX26" fmla="*/ 1158778 w 3030432"/>
              <a:gd name="connsiteY26" fmla="*/ 176 h 242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428652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849900" y="2296604"/>
                  <a:pt x="1147561" y="2428650"/>
                </a:cubicBezTo>
                <a:cubicBezTo>
                  <a:pt x="884471" y="2429155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rgbClr val="911456"/>
                </a:gs>
                <a:gs pos="100000">
                  <a:srgbClr val="E53A39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7FF79B-85B2-A432-65E2-02A0FDA239B7}"/>
              </a:ext>
            </a:extLst>
          </p:cNvPr>
          <p:cNvSpPr txBox="1"/>
          <p:nvPr/>
        </p:nvSpPr>
        <p:spPr>
          <a:xfrm>
            <a:off x="4550175" y="2029013"/>
            <a:ext cx="256502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US" sz="15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ngage directly with ZIDA without the involvement of any third parties</a:t>
            </a:r>
            <a:endParaRPr lang="en-US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Freeform 50">
            <a:extLst>
              <a:ext uri="{FF2B5EF4-FFF2-40B4-BE49-F238E27FC236}">
                <a16:creationId xmlns:a16="http://schemas.microsoft.com/office/drawing/2014/main" id="{A15A4B0F-7C38-CCEC-F3F7-9F4DD549E7CA}"/>
              </a:ext>
            </a:extLst>
          </p:cNvPr>
          <p:cNvSpPr>
            <a:spLocks noChangeAspect="1"/>
          </p:cNvSpPr>
          <p:nvPr/>
        </p:nvSpPr>
        <p:spPr>
          <a:xfrm rot="197181">
            <a:off x="1254682" y="1809853"/>
            <a:ext cx="3371006" cy="2701596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428652"/>
              <a:gd name="connsiteX1" fmla="*/ 2816801 w 3030432"/>
              <a:gd name="connsiteY1" fmla="*/ 1414911 h 2428652"/>
              <a:gd name="connsiteX2" fmla="*/ 2816801 w 3030432"/>
              <a:gd name="connsiteY2" fmla="*/ 1302269 h 2428652"/>
              <a:gd name="connsiteX3" fmla="*/ 562836 w 3030432"/>
              <a:gd name="connsiteY3" fmla="*/ 927283 h 2428652"/>
              <a:gd name="connsiteX4" fmla="*/ 537673 w 3030432"/>
              <a:gd name="connsiteY4" fmla="*/ 933593 h 2428652"/>
              <a:gd name="connsiteX5" fmla="*/ 562836 w 3030432"/>
              <a:gd name="connsiteY5" fmla="*/ 933593 h 2428652"/>
              <a:gd name="connsiteX6" fmla="*/ 562836 w 3030432"/>
              <a:gd name="connsiteY6" fmla="*/ 927283 h 2428652"/>
              <a:gd name="connsiteX7" fmla="*/ 1150461 w 3030432"/>
              <a:gd name="connsiteY7" fmla="*/ 202377 h 2428652"/>
              <a:gd name="connsiteX8" fmla="*/ 1130911 w 3030432"/>
              <a:gd name="connsiteY8" fmla="*/ 204988 h 2428652"/>
              <a:gd name="connsiteX9" fmla="*/ 1225770 w 3030432"/>
              <a:gd name="connsiteY9" fmla="*/ 204988 h 2428652"/>
              <a:gd name="connsiteX10" fmla="*/ 1150461 w 3030432"/>
              <a:gd name="connsiteY10" fmla="*/ 202377 h 2428652"/>
              <a:gd name="connsiteX11" fmla="*/ 1158778 w 3030432"/>
              <a:gd name="connsiteY11" fmla="*/ 176 h 2428652"/>
              <a:gd name="connsiteX12" fmla="*/ 1356183 w 3030432"/>
              <a:gd name="connsiteY12" fmla="*/ 12982 h 2428652"/>
              <a:gd name="connsiteX13" fmla="*/ 1885183 w 3030432"/>
              <a:gd name="connsiteY13" fmla="*/ 424426 h 2428652"/>
              <a:gd name="connsiteX14" fmla="*/ 2306423 w 3030432"/>
              <a:gd name="connsiteY14" fmla="*/ 417896 h 2428652"/>
              <a:gd name="connsiteX15" fmla="*/ 2505614 w 3030432"/>
              <a:gd name="connsiteY15" fmla="*/ 741174 h 2428652"/>
              <a:gd name="connsiteX16" fmla="*/ 2920323 w 3030432"/>
              <a:gd name="connsiteY16" fmla="*/ 1008937 h 2428652"/>
              <a:gd name="connsiteX17" fmla="*/ 2956244 w 3030432"/>
              <a:gd name="connsiteY17" fmla="*/ 1635900 h 2428652"/>
              <a:gd name="connsiteX18" fmla="*/ 2440306 w 3030432"/>
              <a:gd name="connsiteY18" fmla="*/ 1939585 h 2428652"/>
              <a:gd name="connsiteX19" fmla="*/ 1369486 w 3030432"/>
              <a:gd name="connsiteY19" fmla="*/ 1935740 h 2428652"/>
              <a:gd name="connsiteX20" fmla="*/ 1147561 w 3030432"/>
              <a:gd name="connsiteY20" fmla="*/ 2428650 h 2428652"/>
              <a:gd name="connsiteX21" fmla="*/ 701674 w 3030432"/>
              <a:gd name="connsiteY21" fmla="*/ 1933342 h 2428652"/>
              <a:gd name="connsiteX22" fmla="*/ 621462 w 3030432"/>
              <a:gd name="connsiteY22" fmla="*/ 1933054 h 2428652"/>
              <a:gd name="connsiteX23" fmla="*/ 4296 w 3030432"/>
              <a:gd name="connsiteY23" fmla="*/ 1436710 h 2428652"/>
              <a:gd name="connsiteX24" fmla="*/ 373290 w 3030432"/>
              <a:gd name="connsiteY24" fmla="*/ 767296 h 2428652"/>
              <a:gd name="connsiteX25" fmla="*/ 663912 w 3030432"/>
              <a:gd name="connsiteY25" fmla="*/ 172988 h 2428652"/>
              <a:gd name="connsiteX26" fmla="*/ 1158778 w 3030432"/>
              <a:gd name="connsiteY26" fmla="*/ 176 h 242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428652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849900" y="2296604"/>
                  <a:pt x="1147561" y="2428650"/>
                </a:cubicBezTo>
                <a:cubicBezTo>
                  <a:pt x="884471" y="2429155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rgbClr val="911456"/>
                </a:gs>
                <a:gs pos="100000">
                  <a:srgbClr val="E53A39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71FA62-5220-B2A1-4FC9-078C6C083534}"/>
              </a:ext>
            </a:extLst>
          </p:cNvPr>
          <p:cNvSpPr txBox="1"/>
          <p:nvPr/>
        </p:nvSpPr>
        <p:spPr>
          <a:xfrm>
            <a:off x="1554967" y="2652819"/>
            <a:ext cx="2745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5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reely repatriate their capital, profits, dividends, interest, and other approved payments out of Zimbabwe</a:t>
            </a:r>
            <a:endParaRPr lang="en-US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BC6355-2DD7-F079-8F16-154D3F5E1A73}"/>
              </a:ext>
            </a:extLst>
          </p:cNvPr>
          <p:cNvSpPr txBox="1"/>
          <p:nvPr/>
        </p:nvSpPr>
        <p:spPr>
          <a:xfrm>
            <a:off x="2708666" y="4544775"/>
            <a:ext cx="2366560" cy="793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15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cquire land and property in Zimbabwe for their investment projects</a:t>
            </a:r>
            <a:endParaRPr lang="en-US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5622B2B0-2C01-C5B6-6F8E-513F9BC9D88C}"/>
              </a:ext>
            </a:extLst>
          </p:cNvPr>
          <p:cNvSpPr>
            <a:spLocks noChangeAspect="1"/>
          </p:cNvSpPr>
          <p:nvPr/>
        </p:nvSpPr>
        <p:spPr>
          <a:xfrm rot="445212">
            <a:off x="4950064" y="2778953"/>
            <a:ext cx="3371006" cy="2701596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428652"/>
              <a:gd name="connsiteX1" fmla="*/ 2816801 w 3030432"/>
              <a:gd name="connsiteY1" fmla="*/ 1414911 h 2428652"/>
              <a:gd name="connsiteX2" fmla="*/ 2816801 w 3030432"/>
              <a:gd name="connsiteY2" fmla="*/ 1302269 h 2428652"/>
              <a:gd name="connsiteX3" fmla="*/ 562836 w 3030432"/>
              <a:gd name="connsiteY3" fmla="*/ 927283 h 2428652"/>
              <a:gd name="connsiteX4" fmla="*/ 537673 w 3030432"/>
              <a:gd name="connsiteY4" fmla="*/ 933593 h 2428652"/>
              <a:gd name="connsiteX5" fmla="*/ 562836 w 3030432"/>
              <a:gd name="connsiteY5" fmla="*/ 933593 h 2428652"/>
              <a:gd name="connsiteX6" fmla="*/ 562836 w 3030432"/>
              <a:gd name="connsiteY6" fmla="*/ 927283 h 2428652"/>
              <a:gd name="connsiteX7" fmla="*/ 1150461 w 3030432"/>
              <a:gd name="connsiteY7" fmla="*/ 202377 h 2428652"/>
              <a:gd name="connsiteX8" fmla="*/ 1130911 w 3030432"/>
              <a:gd name="connsiteY8" fmla="*/ 204988 h 2428652"/>
              <a:gd name="connsiteX9" fmla="*/ 1225770 w 3030432"/>
              <a:gd name="connsiteY9" fmla="*/ 204988 h 2428652"/>
              <a:gd name="connsiteX10" fmla="*/ 1150461 w 3030432"/>
              <a:gd name="connsiteY10" fmla="*/ 202377 h 2428652"/>
              <a:gd name="connsiteX11" fmla="*/ 1158778 w 3030432"/>
              <a:gd name="connsiteY11" fmla="*/ 176 h 2428652"/>
              <a:gd name="connsiteX12" fmla="*/ 1356183 w 3030432"/>
              <a:gd name="connsiteY12" fmla="*/ 12982 h 2428652"/>
              <a:gd name="connsiteX13" fmla="*/ 1885183 w 3030432"/>
              <a:gd name="connsiteY13" fmla="*/ 424426 h 2428652"/>
              <a:gd name="connsiteX14" fmla="*/ 2306423 w 3030432"/>
              <a:gd name="connsiteY14" fmla="*/ 417896 h 2428652"/>
              <a:gd name="connsiteX15" fmla="*/ 2505614 w 3030432"/>
              <a:gd name="connsiteY15" fmla="*/ 741174 h 2428652"/>
              <a:gd name="connsiteX16" fmla="*/ 2920323 w 3030432"/>
              <a:gd name="connsiteY16" fmla="*/ 1008937 h 2428652"/>
              <a:gd name="connsiteX17" fmla="*/ 2956244 w 3030432"/>
              <a:gd name="connsiteY17" fmla="*/ 1635900 h 2428652"/>
              <a:gd name="connsiteX18" fmla="*/ 2440306 w 3030432"/>
              <a:gd name="connsiteY18" fmla="*/ 1939585 h 2428652"/>
              <a:gd name="connsiteX19" fmla="*/ 1369486 w 3030432"/>
              <a:gd name="connsiteY19" fmla="*/ 1935740 h 2428652"/>
              <a:gd name="connsiteX20" fmla="*/ 1147561 w 3030432"/>
              <a:gd name="connsiteY20" fmla="*/ 2428650 h 2428652"/>
              <a:gd name="connsiteX21" fmla="*/ 701674 w 3030432"/>
              <a:gd name="connsiteY21" fmla="*/ 1933342 h 2428652"/>
              <a:gd name="connsiteX22" fmla="*/ 621462 w 3030432"/>
              <a:gd name="connsiteY22" fmla="*/ 1933054 h 2428652"/>
              <a:gd name="connsiteX23" fmla="*/ 4296 w 3030432"/>
              <a:gd name="connsiteY23" fmla="*/ 1436710 h 2428652"/>
              <a:gd name="connsiteX24" fmla="*/ 373290 w 3030432"/>
              <a:gd name="connsiteY24" fmla="*/ 767296 h 2428652"/>
              <a:gd name="connsiteX25" fmla="*/ 663912 w 3030432"/>
              <a:gd name="connsiteY25" fmla="*/ 172988 h 2428652"/>
              <a:gd name="connsiteX26" fmla="*/ 1158778 w 3030432"/>
              <a:gd name="connsiteY26" fmla="*/ 176 h 242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428652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849900" y="2296604"/>
                  <a:pt x="1147561" y="2428650"/>
                </a:cubicBezTo>
                <a:cubicBezTo>
                  <a:pt x="884471" y="2429155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rgbClr val="911456"/>
                </a:gs>
                <a:gs pos="100000">
                  <a:srgbClr val="E53A39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FC6E09-1ECE-702F-255F-D9311D29A7DE}"/>
              </a:ext>
            </a:extLst>
          </p:cNvPr>
          <p:cNvSpPr txBox="1"/>
          <p:nvPr/>
        </p:nvSpPr>
        <p:spPr>
          <a:xfrm>
            <a:off x="5173864" y="3661515"/>
            <a:ext cx="33710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15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ccess various investment incentives, such as those offered under Special Economic Zones</a:t>
            </a:r>
            <a:endParaRPr lang="en-US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72FDCCC8-358A-CC0E-A17D-B5100F7E2547}"/>
              </a:ext>
            </a:extLst>
          </p:cNvPr>
          <p:cNvSpPr>
            <a:spLocks noChangeAspect="1"/>
          </p:cNvSpPr>
          <p:nvPr/>
        </p:nvSpPr>
        <p:spPr>
          <a:xfrm rot="21086810">
            <a:off x="7800503" y="3095546"/>
            <a:ext cx="3371006" cy="2701596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428652"/>
              <a:gd name="connsiteX1" fmla="*/ 2816801 w 3030432"/>
              <a:gd name="connsiteY1" fmla="*/ 1414911 h 2428652"/>
              <a:gd name="connsiteX2" fmla="*/ 2816801 w 3030432"/>
              <a:gd name="connsiteY2" fmla="*/ 1302269 h 2428652"/>
              <a:gd name="connsiteX3" fmla="*/ 562836 w 3030432"/>
              <a:gd name="connsiteY3" fmla="*/ 927283 h 2428652"/>
              <a:gd name="connsiteX4" fmla="*/ 537673 w 3030432"/>
              <a:gd name="connsiteY4" fmla="*/ 933593 h 2428652"/>
              <a:gd name="connsiteX5" fmla="*/ 562836 w 3030432"/>
              <a:gd name="connsiteY5" fmla="*/ 933593 h 2428652"/>
              <a:gd name="connsiteX6" fmla="*/ 562836 w 3030432"/>
              <a:gd name="connsiteY6" fmla="*/ 927283 h 2428652"/>
              <a:gd name="connsiteX7" fmla="*/ 1150461 w 3030432"/>
              <a:gd name="connsiteY7" fmla="*/ 202377 h 2428652"/>
              <a:gd name="connsiteX8" fmla="*/ 1130911 w 3030432"/>
              <a:gd name="connsiteY8" fmla="*/ 204988 h 2428652"/>
              <a:gd name="connsiteX9" fmla="*/ 1225770 w 3030432"/>
              <a:gd name="connsiteY9" fmla="*/ 204988 h 2428652"/>
              <a:gd name="connsiteX10" fmla="*/ 1150461 w 3030432"/>
              <a:gd name="connsiteY10" fmla="*/ 202377 h 2428652"/>
              <a:gd name="connsiteX11" fmla="*/ 1158778 w 3030432"/>
              <a:gd name="connsiteY11" fmla="*/ 176 h 2428652"/>
              <a:gd name="connsiteX12" fmla="*/ 1356183 w 3030432"/>
              <a:gd name="connsiteY12" fmla="*/ 12982 h 2428652"/>
              <a:gd name="connsiteX13" fmla="*/ 1885183 w 3030432"/>
              <a:gd name="connsiteY13" fmla="*/ 424426 h 2428652"/>
              <a:gd name="connsiteX14" fmla="*/ 2306423 w 3030432"/>
              <a:gd name="connsiteY14" fmla="*/ 417896 h 2428652"/>
              <a:gd name="connsiteX15" fmla="*/ 2505614 w 3030432"/>
              <a:gd name="connsiteY15" fmla="*/ 741174 h 2428652"/>
              <a:gd name="connsiteX16" fmla="*/ 2920323 w 3030432"/>
              <a:gd name="connsiteY16" fmla="*/ 1008937 h 2428652"/>
              <a:gd name="connsiteX17" fmla="*/ 2956244 w 3030432"/>
              <a:gd name="connsiteY17" fmla="*/ 1635900 h 2428652"/>
              <a:gd name="connsiteX18" fmla="*/ 2440306 w 3030432"/>
              <a:gd name="connsiteY18" fmla="*/ 1939585 h 2428652"/>
              <a:gd name="connsiteX19" fmla="*/ 1369486 w 3030432"/>
              <a:gd name="connsiteY19" fmla="*/ 1935740 h 2428652"/>
              <a:gd name="connsiteX20" fmla="*/ 1147561 w 3030432"/>
              <a:gd name="connsiteY20" fmla="*/ 2428650 h 2428652"/>
              <a:gd name="connsiteX21" fmla="*/ 701674 w 3030432"/>
              <a:gd name="connsiteY21" fmla="*/ 1933342 h 2428652"/>
              <a:gd name="connsiteX22" fmla="*/ 621462 w 3030432"/>
              <a:gd name="connsiteY22" fmla="*/ 1933054 h 2428652"/>
              <a:gd name="connsiteX23" fmla="*/ 4296 w 3030432"/>
              <a:gd name="connsiteY23" fmla="*/ 1436710 h 2428652"/>
              <a:gd name="connsiteX24" fmla="*/ 373290 w 3030432"/>
              <a:gd name="connsiteY24" fmla="*/ 767296 h 2428652"/>
              <a:gd name="connsiteX25" fmla="*/ 663912 w 3030432"/>
              <a:gd name="connsiteY25" fmla="*/ 172988 h 2428652"/>
              <a:gd name="connsiteX26" fmla="*/ 1158778 w 3030432"/>
              <a:gd name="connsiteY26" fmla="*/ 176 h 242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428652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849900" y="2296604"/>
                  <a:pt x="1147561" y="2428650"/>
                </a:cubicBezTo>
                <a:cubicBezTo>
                  <a:pt x="884471" y="2429155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rgbClr val="911456"/>
                </a:gs>
                <a:gs pos="100000">
                  <a:srgbClr val="E53A39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3CB292-1671-7E3A-3BBD-C9CA8709A9C6}"/>
              </a:ext>
            </a:extLst>
          </p:cNvPr>
          <p:cNvSpPr txBox="1"/>
          <p:nvPr/>
        </p:nvSpPr>
        <p:spPr>
          <a:xfrm>
            <a:off x="8195830" y="3997509"/>
            <a:ext cx="2950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15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ccess relevant information about investment regulations, procedures, and opportunities in Zimbabwe</a:t>
            </a:r>
            <a:endParaRPr lang="en-US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2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AB3FA-7001-03E0-FC4C-3F0B810EE1A5}"/>
              </a:ext>
            </a:extLst>
          </p:cNvPr>
          <p:cNvSpPr txBox="1">
            <a:spLocks/>
          </p:cNvSpPr>
          <p:nvPr/>
        </p:nvSpPr>
        <p:spPr>
          <a:xfrm>
            <a:off x="855705" y="1987738"/>
            <a:ext cx="5165357" cy="8480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>
              <a:defRPr/>
            </a:pPr>
            <a:r>
              <a:rPr lang="en-US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 BOLD" pitchFamily="2" charset="0"/>
                <a:ea typeface="Roboto BOLD" pitchFamily="2" charset="0"/>
              </a:rPr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703547-376F-0686-25C5-1B646E736F20}"/>
              </a:ext>
            </a:extLst>
          </p:cNvPr>
          <p:cNvSpPr txBox="1">
            <a:spLocks/>
          </p:cNvSpPr>
          <p:nvPr/>
        </p:nvSpPr>
        <p:spPr>
          <a:xfrm>
            <a:off x="855705" y="2855375"/>
            <a:ext cx="3590171" cy="2772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1000"/>
              </a:lnSpc>
              <a:buNone/>
              <a:defRPr sz="2000"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For more information on:</a:t>
            </a:r>
          </a:p>
          <a:p>
            <a:pPr marL="0" indent="0">
              <a:lnSpc>
                <a:spcPct val="81000"/>
              </a:lnSpc>
              <a:buNone/>
              <a:defRPr sz="2000"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General Investments, SEZs, PPPs &amp; the One Stop Investment Service Centre </a:t>
            </a:r>
          </a:p>
          <a:p>
            <a:pPr marL="0" indent="0">
              <a:lnSpc>
                <a:spcPct val="81000"/>
              </a:lnSpc>
              <a:buNone/>
              <a:defRPr sz="2000">
                <a:latin typeface="Roboto Light"/>
                <a:ea typeface="Roboto Light"/>
                <a:cs typeface="Roboto Light"/>
                <a:sym typeface="Roboto Light"/>
              </a:defRPr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  <a:p>
            <a:pPr marL="0" indent="0">
              <a:lnSpc>
                <a:spcPct val="81000"/>
              </a:lnSpc>
              <a:buNone/>
              <a:defRPr sz="2000"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Email us on: </a:t>
            </a:r>
          </a:p>
          <a:p>
            <a:pPr marL="0" indent="0">
              <a:lnSpc>
                <a:spcPct val="81000"/>
              </a:lnSpc>
              <a:buNone/>
              <a:defRPr sz="2000"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2000" u="sng" dirty="0">
                <a:solidFill>
                  <a:srgbClr val="E13C3A"/>
                </a:solidFill>
                <a:uFill>
                  <a:solidFill>
                    <a:srgbClr val="0563C1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info@zidainvest.com</a:t>
            </a:r>
            <a:r>
              <a:rPr lang="en-US" sz="2000" dirty="0">
                <a:solidFill>
                  <a:srgbClr val="E13C3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 </a:t>
            </a:r>
          </a:p>
          <a:p>
            <a:pPr marL="0" indent="0">
              <a:lnSpc>
                <a:spcPct val="81000"/>
              </a:lnSpc>
              <a:buNone/>
              <a:defRPr sz="2000"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Tel: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+263 8688 002 640-3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51315-9529-8652-CA7F-55A0CA85656C}"/>
              </a:ext>
            </a:extLst>
          </p:cNvPr>
          <p:cNvSpPr txBox="1"/>
          <p:nvPr/>
        </p:nvSpPr>
        <p:spPr>
          <a:xfrm>
            <a:off x="855705" y="5773511"/>
            <a:ext cx="6094428" cy="39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1000"/>
              </a:lnSpc>
              <a:buNone/>
              <a:defRPr sz="3600"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2400" b="1" u="sng" dirty="0">
                <a:solidFill>
                  <a:srgbClr val="E13C3A"/>
                </a:solidFill>
                <a:uFill>
                  <a:solidFill>
                    <a:srgbClr val="0563C1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www.zidainvest.com</a:t>
            </a:r>
            <a:endParaRPr lang="en-US" sz="3200" b="1" dirty="0">
              <a:solidFill>
                <a:srgbClr val="E13C3A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0399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27">
            <a:extLst>
              <a:ext uri="{FF2B5EF4-FFF2-40B4-BE49-F238E27FC236}">
                <a16:creationId xmlns:a16="http://schemas.microsoft.com/office/drawing/2014/main" id="{B3FDA023-033B-02FD-397B-D9AC247E2158}"/>
              </a:ext>
            </a:extLst>
          </p:cNvPr>
          <p:cNvSpPr/>
          <p:nvPr/>
        </p:nvSpPr>
        <p:spPr>
          <a:xfrm rot="19304017" flipH="1">
            <a:off x="6930324" y="-74351"/>
            <a:ext cx="3006904" cy="3737513"/>
          </a:xfrm>
          <a:custGeom>
            <a:avLst/>
            <a:gdLst>
              <a:gd name="connsiteX0" fmla="*/ 2347895 w 2524711"/>
              <a:gd name="connsiteY0" fmla="*/ 2857 h 3065036"/>
              <a:gd name="connsiteX1" fmla="*/ 2505850 w 2524711"/>
              <a:gd name="connsiteY1" fmla="*/ 75713 h 3065036"/>
              <a:gd name="connsiteX2" fmla="*/ 2464936 w 2524711"/>
              <a:gd name="connsiteY2" fmla="*/ 266608 h 3065036"/>
              <a:gd name="connsiteX3" fmla="*/ 2142722 w 2524711"/>
              <a:gd name="connsiteY3" fmla="*/ 1332321 h 3065036"/>
              <a:gd name="connsiteX4" fmla="*/ 1981949 w 2524711"/>
              <a:gd name="connsiteY4" fmla="*/ 1735138 h 3065036"/>
              <a:gd name="connsiteX5" fmla="*/ 1530742 w 2524711"/>
              <a:gd name="connsiteY5" fmla="*/ 1989824 h 3065036"/>
              <a:gd name="connsiteX6" fmla="*/ 1241529 w 2524711"/>
              <a:gd name="connsiteY6" fmla="*/ 2464149 h 3065036"/>
              <a:gd name="connsiteX7" fmla="*/ 926088 w 2524711"/>
              <a:gd name="connsiteY7" fmla="*/ 2984732 h 3065036"/>
              <a:gd name="connsiteX8" fmla="*/ 63565 w 2524711"/>
              <a:gd name="connsiteY8" fmla="*/ 2718926 h 3065036"/>
              <a:gd name="connsiteX9" fmla="*/ 280923 w 2524711"/>
              <a:gd name="connsiteY9" fmla="*/ 1923355 h 3065036"/>
              <a:gd name="connsiteX10" fmla="*/ 924656 w 2524711"/>
              <a:gd name="connsiteY10" fmla="*/ 1902256 h 3065036"/>
              <a:gd name="connsiteX11" fmla="*/ 1492515 w 2524711"/>
              <a:gd name="connsiteY11" fmla="*/ 1910289 h 3065036"/>
              <a:gd name="connsiteX12" fmla="*/ 1682521 w 2524711"/>
              <a:gd name="connsiteY12" fmla="*/ 1803172 h 3065036"/>
              <a:gd name="connsiteX13" fmla="*/ 1841617 w 2524711"/>
              <a:gd name="connsiteY13" fmla="*/ 1395776 h 3065036"/>
              <a:gd name="connsiteX14" fmla="*/ 2290692 w 2524711"/>
              <a:gd name="connsiteY14" fmla="*/ 28625 h 3065036"/>
              <a:gd name="connsiteX15" fmla="*/ 2347895 w 2524711"/>
              <a:gd name="connsiteY15" fmla="*/ 2857 h 306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4711" h="3065036">
                <a:moveTo>
                  <a:pt x="2347895" y="2857"/>
                </a:moveTo>
                <a:cubicBezTo>
                  <a:pt x="2408199" y="-9352"/>
                  <a:pt x="2473564" y="18069"/>
                  <a:pt x="2505850" y="75713"/>
                </a:cubicBezTo>
                <a:cubicBezTo>
                  <a:pt x="2542337" y="140374"/>
                  <a:pt x="2524391" y="222009"/>
                  <a:pt x="2464936" y="266608"/>
                </a:cubicBezTo>
                <a:cubicBezTo>
                  <a:pt x="2148805" y="504716"/>
                  <a:pt x="2012363" y="910066"/>
                  <a:pt x="2142722" y="1332321"/>
                </a:cubicBezTo>
                <a:cubicBezTo>
                  <a:pt x="2190508" y="1487755"/>
                  <a:pt x="2123411" y="1655236"/>
                  <a:pt x="1981949" y="1735138"/>
                </a:cubicBezTo>
                <a:lnTo>
                  <a:pt x="1530742" y="1989824"/>
                </a:lnTo>
                <a:cubicBezTo>
                  <a:pt x="1358334" y="2087196"/>
                  <a:pt x="1248268" y="2266945"/>
                  <a:pt x="1241529" y="2464149"/>
                </a:cubicBezTo>
                <a:cubicBezTo>
                  <a:pt x="1234455" y="2673512"/>
                  <a:pt x="1122048" y="2874133"/>
                  <a:pt x="926088" y="2984732"/>
                </a:cubicBezTo>
                <a:cubicBezTo>
                  <a:pt x="617226" y="3158903"/>
                  <a:pt x="223240" y="3040531"/>
                  <a:pt x="63565" y="2718926"/>
                </a:cubicBezTo>
                <a:cubicBezTo>
                  <a:pt x="-74960" y="2439937"/>
                  <a:pt x="19807" y="2093031"/>
                  <a:pt x="280923" y="1923355"/>
                </a:cubicBezTo>
                <a:cubicBezTo>
                  <a:pt x="484021" y="1791354"/>
                  <a:pt x="731157" y="1793536"/>
                  <a:pt x="924656" y="1902256"/>
                </a:cubicBezTo>
                <a:cubicBezTo>
                  <a:pt x="1101943" y="2001866"/>
                  <a:pt x="1315502" y="2010027"/>
                  <a:pt x="1492515" y="1910289"/>
                </a:cubicBezTo>
                <a:lnTo>
                  <a:pt x="1682521" y="1803172"/>
                </a:lnTo>
                <a:cubicBezTo>
                  <a:pt x="1825533" y="1722353"/>
                  <a:pt x="1888897" y="1553231"/>
                  <a:pt x="1841617" y="1395776"/>
                </a:cubicBezTo>
                <a:cubicBezTo>
                  <a:pt x="1691850" y="896614"/>
                  <a:pt x="1867672" y="346046"/>
                  <a:pt x="2290692" y="28625"/>
                </a:cubicBezTo>
                <a:cubicBezTo>
                  <a:pt x="2308256" y="15400"/>
                  <a:pt x="2327794" y="6927"/>
                  <a:pt x="2347895" y="2857"/>
                </a:cubicBezTo>
                <a:close/>
              </a:path>
            </a:pathLst>
          </a:cu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49505B-AD57-9339-725F-2B0158F7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23" y="264399"/>
            <a:ext cx="7498954" cy="631596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Who is ZIDA</a:t>
            </a:r>
          </a:p>
        </p:txBody>
      </p:sp>
      <p:sp>
        <p:nvSpPr>
          <p:cNvPr id="25" name="Freeform: Shape 27">
            <a:extLst>
              <a:ext uri="{FF2B5EF4-FFF2-40B4-BE49-F238E27FC236}">
                <a16:creationId xmlns:a16="http://schemas.microsoft.com/office/drawing/2014/main" id="{4BE2D08B-4554-0DEF-24D3-2B546B0CB7C7}"/>
              </a:ext>
            </a:extLst>
          </p:cNvPr>
          <p:cNvSpPr/>
          <p:nvPr/>
        </p:nvSpPr>
        <p:spPr>
          <a:xfrm>
            <a:off x="2042224" y="1518065"/>
            <a:ext cx="3067234" cy="3722371"/>
          </a:xfrm>
          <a:custGeom>
            <a:avLst/>
            <a:gdLst>
              <a:gd name="connsiteX0" fmla="*/ 2347895 w 2524711"/>
              <a:gd name="connsiteY0" fmla="*/ 2857 h 3065036"/>
              <a:gd name="connsiteX1" fmla="*/ 2505850 w 2524711"/>
              <a:gd name="connsiteY1" fmla="*/ 75713 h 3065036"/>
              <a:gd name="connsiteX2" fmla="*/ 2464936 w 2524711"/>
              <a:gd name="connsiteY2" fmla="*/ 266608 h 3065036"/>
              <a:gd name="connsiteX3" fmla="*/ 2142722 w 2524711"/>
              <a:gd name="connsiteY3" fmla="*/ 1332321 h 3065036"/>
              <a:gd name="connsiteX4" fmla="*/ 1981949 w 2524711"/>
              <a:gd name="connsiteY4" fmla="*/ 1735138 h 3065036"/>
              <a:gd name="connsiteX5" fmla="*/ 1530742 w 2524711"/>
              <a:gd name="connsiteY5" fmla="*/ 1989824 h 3065036"/>
              <a:gd name="connsiteX6" fmla="*/ 1241529 w 2524711"/>
              <a:gd name="connsiteY6" fmla="*/ 2464149 h 3065036"/>
              <a:gd name="connsiteX7" fmla="*/ 926088 w 2524711"/>
              <a:gd name="connsiteY7" fmla="*/ 2984732 h 3065036"/>
              <a:gd name="connsiteX8" fmla="*/ 63565 w 2524711"/>
              <a:gd name="connsiteY8" fmla="*/ 2718926 h 3065036"/>
              <a:gd name="connsiteX9" fmla="*/ 280923 w 2524711"/>
              <a:gd name="connsiteY9" fmla="*/ 1923355 h 3065036"/>
              <a:gd name="connsiteX10" fmla="*/ 924656 w 2524711"/>
              <a:gd name="connsiteY10" fmla="*/ 1902256 h 3065036"/>
              <a:gd name="connsiteX11" fmla="*/ 1492515 w 2524711"/>
              <a:gd name="connsiteY11" fmla="*/ 1910289 h 3065036"/>
              <a:gd name="connsiteX12" fmla="*/ 1682521 w 2524711"/>
              <a:gd name="connsiteY12" fmla="*/ 1803172 h 3065036"/>
              <a:gd name="connsiteX13" fmla="*/ 1841617 w 2524711"/>
              <a:gd name="connsiteY13" fmla="*/ 1395776 h 3065036"/>
              <a:gd name="connsiteX14" fmla="*/ 2290692 w 2524711"/>
              <a:gd name="connsiteY14" fmla="*/ 28625 h 3065036"/>
              <a:gd name="connsiteX15" fmla="*/ 2347895 w 2524711"/>
              <a:gd name="connsiteY15" fmla="*/ 2857 h 306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4711" h="3065036">
                <a:moveTo>
                  <a:pt x="2347895" y="2857"/>
                </a:moveTo>
                <a:cubicBezTo>
                  <a:pt x="2408199" y="-9352"/>
                  <a:pt x="2473564" y="18069"/>
                  <a:pt x="2505850" y="75713"/>
                </a:cubicBezTo>
                <a:cubicBezTo>
                  <a:pt x="2542337" y="140374"/>
                  <a:pt x="2524391" y="222009"/>
                  <a:pt x="2464936" y="266608"/>
                </a:cubicBezTo>
                <a:cubicBezTo>
                  <a:pt x="2148805" y="504716"/>
                  <a:pt x="2012363" y="910066"/>
                  <a:pt x="2142722" y="1332321"/>
                </a:cubicBezTo>
                <a:cubicBezTo>
                  <a:pt x="2190508" y="1487755"/>
                  <a:pt x="2123411" y="1655236"/>
                  <a:pt x="1981949" y="1735138"/>
                </a:cubicBezTo>
                <a:lnTo>
                  <a:pt x="1530742" y="1989824"/>
                </a:lnTo>
                <a:cubicBezTo>
                  <a:pt x="1358334" y="2087196"/>
                  <a:pt x="1248268" y="2266945"/>
                  <a:pt x="1241529" y="2464149"/>
                </a:cubicBezTo>
                <a:cubicBezTo>
                  <a:pt x="1234455" y="2673512"/>
                  <a:pt x="1122048" y="2874133"/>
                  <a:pt x="926088" y="2984732"/>
                </a:cubicBezTo>
                <a:cubicBezTo>
                  <a:pt x="617226" y="3158903"/>
                  <a:pt x="223240" y="3040531"/>
                  <a:pt x="63565" y="2718926"/>
                </a:cubicBezTo>
                <a:cubicBezTo>
                  <a:pt x="-74960" y="2439937"/>
                  <a:pt x="19807" y="2093031"/>
                  <a:pt x="280923" y="1923355"/>
                </a:cubicBezTo>
                <a:cubicBezTo>
                  <a:pt x="484021" y="1791354"/>
                  <a:pt x="731157" y="1793536"/>
                  <a:pt x="924656" y="1902256"/>
                </a:cubicBezTo>
                <a:cubicBezTo>
                  <a:pt x="1101943" y="2001866"/>
                  <a:pt x="1315502" y="2010027"/>
                  <a:pt x="1492515" y="1910289"/>
                </a:cubicBezTo>
                <a:lnTo>
                  <a:pt x="1682521" y="1803172"/>
                </a:lnTo>
                <a:cubicBezTo>
                  <a:pt x="1825533" y="1722353"/>
                  <a:pt x="1888897" y="1553231"/>
                  <a:pt x="1841617" y="1395776"/>
                </a:cubicBezTo>
                <a:cubicBezTo>
                  <a:pt x="1691850" y="896614"/>
                  <a:pt x="1867672" y="346046"/>
                  <a:pt x="2290692" y="28625"/>
                </a:cubicBezTo>
                <a:cubicBezTo>
                  <a:pt x="2308256" y="15400"/>
                  <a:pt x="2327794" y="6927"/>
                  <a:pt x="2347895" y="2857"/>
                </a:cubicBezTo>
                <a:close/>
              </a:path>
            </a:pathLst>
          </a:cu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4D4725-56F0-93A5-F904-785807E25CEE}"/>
              </a:ext>
            </a:extLst>
          </p:cNvPr>
          <p:cNvSpPr/>
          <p:nvPr/>
        </p:nvSpPr>
        <p:spPr>
          <a:xfrm>
            <a:off x="4674754" y="1518065"/>
            <a:ext cx="2848180" cy="2676215"/>
          </a:xfrm>
          <a:prstGeom prst="ellipse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en-US" sz="13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CDE297-80F4-28FA-3DC9-B9FA16FE7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32" y="1843974"/>
            <a:ext cx="2333610" cy="1904922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1A6D134-F800-8D3D-57B8-1BFE54331E41}"/>
              </a:ext>
            </a:extLst>
          </p:cNvPr>
          <p:cNvSpPr/>
          <p:nvPr/>
        </p:nvSpPr>
        <p:spPr>
          <a:xfrm rot="15357675">
            <a:off x="5729191" y="3279526"/>
            <a:ext cx="3067234" cy="3722371"/>
          </a:xfrm>
          <a:custGeom>
            <a:avLst/>
            <a:gdLst>
              <a:gd name="connsiteX0" fmla="*/ 2347895 w 2524711"/>
              <a:gd name="connsiteY0" fmla="*/ 2857 h 3065036"/>
              <a:gd name="connsiteX1" fmla="*/ 2505850 w 2524711"/>
              <a:gd name="connsiteY1" fmla="*/ 75713 h 3065036"/>
              <a:gd name="connsiteX2" fmla="*/ 2464936 w 2524711"/>
              <a:gd name="connsiteY2" fmla="*/ 266608 h 3065036"/>
              <a:gd name="connsiteX3" fmla="*/ 2142722 w 2524711"/>
              <a:gd name="connsiteY3" fmla="*/ 1332321 h 3065036"/>
              <a:gd name="connsiteX4" fmla="*/ 1981949 w 2524711"/>
              <a:gd name="connsiteY4" fmla="*/ 1735138 h 3065036"/>
              <a:gd name="connsiteX5" fmla="*/ 1530742 w 2524711"/>
              <a:gd name="connsiteY5" fmla="*/ 1989824 h 3065036"/>
              <a:gd name="connsiteX6" fmla="*/ 1241529 w 2524711"/>
              <a:gd name="connsiteY6" fmla="*/ 2464149 h 3065036"/>
              <a:gd name="connsiteX7" fmla="*/ 926088 w 2524711"/>
              <a:gd name="connsiteY7" fmla="*/ 2984732 h 3065036"/>
              <a:gd name="connsiteX8" fmla="*/ 63565 w 2524711"/>
              <a:gd name="connsiteY8" fmla="*/ 2718926 h 3065036"/>
              <a:gd name="connsiteX9" fmla="*/ 280923 w 2524711"/>
              <a:gd name="connsiteY9" fmla="*/ 1923355 h 3065036"/>
              <a:gd name="connsiteX10" fmla="*/ 924656 w 2524711"/>
              <a:gd name="connsiteY10" fmla="*/ 1902256 h 3065036"/>
              <a:gd name="connsiteX11" fmla="*/ 1492515 w 2524711"/>
              <a:gd name="connsiteY11" fmla="*/ 1910289 h 3065036"/>
              <a:gd name="connsiteX12" fmla="*/ 1682521 w 2524711"/>
              <a:gd name="connsiteY12" fmla="*/ 1803172 h 3065036"/>
              <a:gd name="connsiteX13" fmla="*/ 1841617 w 2524711"/>
              <a:gd name="connsiteY13" fmla="*/ 1395776 h 3065036"/>
              <a:gd name="connsiteX14" fmla="*/ 2290692 w 2524711"/>
              <a:gd name="connsiteY14" fmla="*/ 28625 h 3065036"/>
              <a:gd name="connsiteX15" fmla="*/ 2347895 w 2524711"/>
              <a:gd name="connsiteY15" fmla="*/ 2857 h 306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4711" h="3065036">
                <a:moveTo>
                  <a:pt x="2347895" y="2857"/>
                </a:moveTo>
                <a:cubicBezTo>
                  <a:pt x="2408199" y="-9352"/>
                  <a:pt x="2473564" y="18069"/>
                  <a:pt x="2505850" y="75713"/>
                </a:cubicBezTo>
                <a:cubicBezTo>
                  <a:pt x="2542337" y="140374"/>
                  <a:pt x="2524391" y="222009"/>
                  <a:pt x="2464936" y="266608"/>
                </a:cubicBezTo>
                <a:cubicBezTo>
                  <a:pt x="2148805" y="504716"/>
                  <a:pt x="2012363" y="910066"/>
                  <a:pt x="2142722" y="1332321"/>
                </a:cubicBezTo>
                <a:cubicBezTo>
                  <a:pt x="2190508" y="1487755"/>
                  <a:pt x="2123411" y="1655236"/>
                  <a:pt x="1981949" y="1735138"/>
                </a:cubicBezTo>
                <a:lnTo>
                  <a:pt x="1530742" y="1989824"/>
                </a:lnTo>
                <a:cubicBezTo>
                  <a:pt x="1358334" y="2087196"/>
                  <a:pt x="1248268" y="2266945"/>
                  <a:pt x="1241529" y="2464149"/>
                </a:cubicBezTo>
                <a:cubicBezTo>
                  <a:pt x="1234455" y="2673512"/>
                  <a:pt x="1122048" y="2874133"/>
                  <a:pt x="926088" y="2984732"/>
                </a:cubicBezTo>
                <a:cubicBezTo>
                  <a:pt x="617226" y="3158903"/>
                  <a:pt x="223240" y="3040531"/>
                  <a:pt x="63565" y="2718926"/>
                </a:cubicBezTo>
                <a:cubicBezTo>
                  <a:pt x="-74960" y="2439937"/>
                  <a:pt x="19807" y="2093031"/>
                  <a:pt x="280923" y="1923355"/>
                </a:cubicBezTo>
                <a:cubicBezTo>
                  <a:pt x="484021" y="1791354"/>
                  <a:pt x="731157" y="1793536"/>
                  <a:pt x="924656" y="1902256"/>
                </a:cubicBezTo>
                <a:cubicBezTo>
                  <a:pt x="1101943" y="2001866"/>
                  <a:pt x="1315502" y="2010027"/>
                  <a:pt x="1492515" y="1910289"/>
                </a:cubicBezTo>
                <a:lnTo>
                  <a:pt x="1682521" y="1803172"/>
                </a:lnTo>
                <a:cubicBezTo>
                  <a:pt x="1825533" y="1722353"/>
                  <a:pt x="1888897" y="1553231"/>
                  <a:pt x="1841617" y="1395776"/>
                </a:cubicBezTo>
                <a:cubicBezTo>
                  <a:pt x="1691850" y="896614"/>
                  <a:pt x="1867672" y="346046"/>
                  <a:pt x="2290692" y="28625"/>
                </a:cubicBezTo>
                <a:cubicBezTo>
                  <a:pt x="2308256" y="15400"/>
                  <a:pt x="2327794" y="6927"/>
                  <a:pt x="2347895" y="2857"/>
                </a:cubicBezTo>
                <a:close/>
              </a:path>
            </a:pathLst>
          </a:custGeom>
          <a:gradFill>
            <a:gsLst>
              <a:gs pos="0">
                <a:srgbClr val="911156"/>
              </a:gs>
              <a:gs pos="100000">
                <a:srgbClr val="E13C3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CB3B1AB9-B9DF-349C-6839-10120EF8ED35}"/>
              </a:ext>
            </a:extLst>
          </p:cNvPr>
          <p:cNvSpPr txBox="1"/>
          <p:nvPr/>
        </p:nvSpPr>
        <p:spPr>
          <a:xfrm>
            <a:off x="8779748" y="1960072"/>
            <a:ext cx="1863782" cy="6033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85"/>
              </a:spcBef>
            </a:pPr>
            <a:r>
              <a:rPr lang="en-US" sz="2000" b="1" spc="-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 Facilitation </a:t>
            </a:r>
            <a:endParaRPr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43228A75-AF65-6B3B-130C-DA623916EBE5}"/>
              </a:ext>
            </a:extLst>
          </p:cNvPr>
          <p:cNvSpPr txBox="1"/>
          <p:nvPr/>
        </p:nvSpPr>
        <p:spPr>
          <a:xfrm>
            <a:off x="2130829" y="4192757"/>
            <a:ext cx="1420980" cy="6033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lang="en-US" sz="2000" b="1" spc="-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 Promotion </a:t>
            </a:r>
            <a:endParaRPr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E419FED7-82E7-CDAA-6CD7-C446A7409943}"/>
              </a:ext>
            </a:extLst>
          </p:cNvPr>
          <p:cNvSpPr txBox="1"/>
          <p:nvPr/>
        </p:nvSpPr>
        <p:spPr>
          <a:xfrm>
            <a:off x="7887393" y="5334696"/>
            <a:ext cx="1305465" cy="6033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85"/>
              </a:spcBef>
            </a:pPr>
            <a:r>
              <a:rPr lang="en-US" sz="2000" b="1" spc="-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 Protection </a:t>
            </a:r>
            <a:endParaRPr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6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9505B-AD57-9339-725F-2B0158F7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23" y="322067"/>
            <a:ext cx="7498954" cy="631596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Q2 2024 – Key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A42F7-54C9-9BBE-2821-0D6D0782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33" y="953663"/>
            <a:ext cx="9388264" cy="47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9505B-AD57-9339-725F-2B0158F7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23" y="322066"/>
            <a:ext cx="7498954" cy="631596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Q2 2024 – Key Statistics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A958B-B78D-DE81-E7BC-E5EE5277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04" y="1219125"/>
            <a:ext cx="10253592" cy="40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8CEEA7-5BD7-E40D-65FE-685BD6E020A8}"/>
              </a:ext>
            </a:extLst>
          </p:cNvPr>
          <p:cNvSpPr/>
          <p:nvPr/>
        </p:nvSpPr>
        <p:spPr>
          <a:xfrm>
            <a:off x="4988560" y="1219125"/>
            <a:ext cx="1402080" cy="1737435"/>
          </a:xfrm>
          <a:prstGeom prst="rect">
            <a:avLst/>
          </a:prstGeom>
          <a:noFill/>
          <a:ln w="19050">
            <a:solidFill>
              <a:srgbClr val="91115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0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9505B-AD57-9339-725F-2B0158F7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23" y="322066"/>
            <a:ext cx="7498954" cy="631596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Key Statistics – 2022 to 2024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E3F1CC94-1DD6-9A8C-077F-16A48F3F6974}"/>
              </a:ext>
            </a:extLst>
          </p:cNvPr>
          <p:cNvGrpSpPr/>
          <p:nvPr/>
        </p:nvGrpSpPr>
        <p:grpSpPr>
          <a:xfrm>
            <a:off x="1564815" y="1762127"/>
            <a:ext cx="9043369" cy="871219"/>
            <a:chOff x="478142" y="1411516"/>
            <a:chExt cx="11249025" cy="871219"/>
          </a:xfrm>
          <a:solidFill>
            <a:srgbClr val="00697C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4FACD60-076A-EF89-1A49-A16EBDE73B3C}"/>
                </a:ext>
              </a:extLst>
            </p:cNvPr>
            <p:cNvSpPr/>
            <p:nvPr/>
          </p:nvSpPr>
          <p:spPr>
            <a:xfrm>
              <a:off x="478142" y="1411516"/>
              <a:ext cx="11249025" cy="444500"/>
            </a:xfrm>
            <a:custGeom>
              <a:avLst/>
              <a:gdLst/>
              <a:ahLst/>
              <a:cxnLst/>
              <a:rect l="l" t="t" r="r" b="b"/>
              <a:pathLst>
                <a:path w="11249025" h="444500">
                  <a:moveTo>
                    <a:pt x="11063363" y="0"/>
                  </a:moveTo>
                  <a:lnTo>
                    <a:pt x="185051" y="46812"/>
                  </a:lnTo>
                  <a:lnTo>
                    <a:pt x="135859" y="53422"/>
                  </a:lnTo>
                  <a:lnTo>
                    <a:pt x="91654" y="72078"/>
                  </a:lnTo>
                  <a:lnTo>
                    <a:pt x="54202" y="101014"/>
                  </a:lnTo>
                  <a:lnTo>
                    <a:pt x="25265" y="138466"/>
                  </a:lnTo>
                  <a:lnTo>
                    <a:pt x="6610" y="182671"/>
                  </a:lnTo>
                  <a:lnTo>
                    <a:pt x="0" y="231863"/>
                  </a:lnTo>
                  <a:lnTo>
                    <a:pt x="0" y="444182"/>
                  </a:lnTo>
                  <a:lnTo>
                    <a:pt x="11248415" y="397370"/>
                  </a:lnTo>
                  <a:lnTo>
                    <a:pt x="11248415" y="185051"/>
                  </a:lnTo>
                  <a:lnTo>
                    <a:pt x="11241804" y="135859"/>
                  </a:lnTo>
                  <a:lnTo>
                    <a:pt x="11223149" y="91654"/>
                  </a:lnTo>
                  <a:lnTo>
                    <a:pt x="11194213" y="54202"/>
                  </a:lnTo>
                  <a:lnTo>
                    <a:pt x="11156760" y="25265"/>
                  </a:lnTo>
                  <a:lnTo>
                    <a:pt x="11112556" y="6610"/>
                  </a:lnTo>
                  <a:lnTo>
                    <a:pt x="11063363" y="0"/>
                  </a:lnTo>
                  <a:close/>
                </a:path>
              </a:pathLst>
            </a:custGeom>
            <a:solidFill>
              <a:srgbClr val="C52D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2EF6FCC-F35E-95CA-4F6E-45443DC1AFE0}"/>
                </a:ext>
              </a:extLst>
            </p:cNvPr>
            <p:cNvSpPr/>
            <p:nvPr/>
          </p:nvSpPr>
          <p:spPr>
            <a:xfrm>
              <a:off x="478142" y="1878114"/>
              <a:ext cx="11249025" cy="404495"/>
            </a:xfrm>
            <a:custGeom>
              <a:avLst/>
              <a:gdLst/>
              <a:ahLst/>
              <a:cxnLst/>
              <a:rect l="l" t="t" r="r" b="b"/>
              <a:pathLst>
                <a:path w="11249025" h="404494">
                  <a:moveTo>
                    <a:pt x="11248415" y="0"/>
                  </a:moveTo>
                  <a:lnTo>
                    <a:pt x="0" y="46812"/>
                  </a:lnTo>
                  <a:lnTo>
                    <a:pt x="0" y="404101"/>
                  </a:lnTo>
                  <a:lnTo>
                    <a:pt x="11248415" y="357289"/>
                  </a:lnTo>
                  <a:lnTo>
                    <a:pt x="1124841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122E5D3F-167D-8E52-78FB-CB314973BFBE}"/>
              </a:ext>
            </a:extLst>
          </p:cNvPr>
          <p:cNvSpPr/>
          <p:nvPr/>
        </p:nvSpPr>
        <p:spPr>
          <a:xfrm>
            <a:off x="1532079" y="2680768"/>
            <a:ext cx="9076106" cy="429526"/>
          </a:xfrm>
          <a:custGeom>
            <a:avLst/>
            <a:gdLst/>
            <a:ahLst/>
            <a:cxnLst/>
            <a:rect l="l" t="t" r="r" b="b"/>
            <a:pathLst>
              <a:path w="11249025" h="404494">
                <a:moveTo>
                  <a:pt x="11248415" y="0"/>
                </a:moveTo>
                <a:lnTo>
                  <a:pt x="0" y="46812"/>
                </a:lnTo>
                <a:lnTo>
                  <a:pt x="0" y="404101"/>
                </a:lnTo>
                <a:lnTo>
                  <a:pt x="11248415" y="357289"/>
                </a:lnTo>
                <a:lnTo>
                  <a:pt x="112484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7D7DCB0-48ED-7B0B-1873-16BEF6B1BDF9}"/>
              </a:ext>
            </a:extLst>
          </p:cNvPr>
          <p:cNvSpPr/>
          <p:nvPr/>
        </p:nvSpPr>
        <p:spPr>
          <a:xfrm>
            <a:off x="1532079" y="3113655"/>
            <a:ext cx="9076106" cy="449110"/>
          </a:xfrm>
          <a:custGeom>
            <a:avLst/>
            <a:gdLst/>
            <a:ahLst/>
            <a:cxnLst/>
            <a:rect l="l" t="t" r="r" b="b"/>
            <a:pathLst>
              <a:path w="11249025" h="404494">
                <a:moveTo>
                  <a:pt x="11248415" y="0"/>
                </a:moveTo>
                <a:lnTo>
                  <a:pt x="0" y="46812"/>
                </a:lnTo>
                <a:lnTo>
                  <a:pt x="0" y="404101"/>
                </a:lnTo>
                <a:lnTo>
                  <a:pt x="11248415" y="357289"/>
                </a:lnTo>
                <a:lnTo>
                  <a:pt x="112484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6B5B354-9FDF-EBA3-CF20-F99DDF9B1211}"/>
              </a:ext>
            </a:extLst>
          </p:cNvPr>
          <p:cNvSpPr/>
          <p:nvPr/>
        </p:nvSpPr>
        <p:spPr>
          <a:xfrm>
            <a:off x="1532081" y="3546542"/>
            <a:ext cx="9076104" cy="423232"/>
          </a:xfrm>
          <a:custGeom>
            <a:avLst/>
            <a:gdLst/>
            <a:ahLst/>
            <a:cxnLst/>
            <a:rect l="l" t="t" r="r" b="b"/>
            <a:pathLst>
              <a:path w="11249025" h="404494">
                <a:moveTo>
                  <a:pt x="11248415" y="0"/>
                </a:moveTo>
                <a:lnTo>
                  <a:pt x="0" y="46812"/>
                </a:lnTo>
                <a:lnTo>
                  <a:pt x="0" y="404101"/>
                </a:lnTo>
                <a:lnTo>
                  <a:pt x="11248415" y="357289"/>
                </a:lnTo>
                <a:lnTo>
                  <a:pt x="112484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1DC8D8F-75F2-689C-C751-724AE264AFB3}"/>
              </a:ext>
            </a:extLst>
          </p:cNvPr>
          <p:cNvSpPr/>
          <p:nvPr/>
        </p:nvSpPr>
        <p:spPr>
          <a:xfrm>
            <a:off x="1532081" y="3973135"/>
            <a:ext cx="9076104" cy="442816"/>
          </a:xfrm>
          <a:custGeom>
            <a:avLst/>
            <a:gdLst/>
            <a:ahLst/>
            <a:cxnLst/>
            <a:rect l="l" t="t" r="r" b="b"/>
            <a:pathLst>
              <a:path w="11249025" h="404494">
                <a:moveTo>
                  <a:pt x="11248415" y="0"/>
                </a:moveTo>
                <a:lnTo>
                  <a:pt x="0" y="46812"/>
                </a:lnTo>
                <a:lnTo>
                  <a:pt x="0" y="404101"/>
                </a:lnTo>
                <a:lnTo>
                  <a:pt x="11248415" y="357289"/>
                </a:lnTo>
                <a:lnTo>
                  <a:pt x="112484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4A155EC-DB0F-F2EC-963D-1F6110A99DD1}"/>
              </a:ext>
            </a:extLst>
          </p:cNvPr>
          <p:cNvSpPr/>
          <p:nvPr/>
        </p:nvSpPr>
        <p:spPr>
          <a:xfrm>
            <a:off x="1532079" y="4399728"/>
            <a:ext cx="9076105" cy="423232"/>
          </a:xfrm>
          <a:custGeom>
            <a:avLst/>
            <a:gdLst/>
            <a:ahLst/>
            <a:cxnLst/>
            <a:rect l="l" t="t" r="r" b="b"/>
            <a:pathLst>
              <a:path w="11249025" h="404494">
                <a:moveTo>
                  <a:pt x="11248415" y="0"/>
                </a:moveTo>
                <a:lnTo>
                  <a:pt x="0" y="46812"/>
                </a:lnTo>
                <a:lnTo>
                  <a:pt x="0" y="404101"/>
                </a:lnTo>
                <a:lnTo>
                  <a:pt x="11248415" y="357289"/>
                </a:lnTo>
                <a:lnTo>
                  <a:pt x="112484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E2BD502-4EA8-735C-8158-9EB58EB5E9C1}"/>
              </a:ext>
            </a:extLst>
          </p:cNvPr>
          <p:cNvSpPr/>
          <p:nvPr/>
        </p:nvSpPr>
        <p:spPr>
          <a:xfrm>
            <a:off x="1532078" y="4826321"/>
            <a:ext cx="9076105" cy="442816"/>
          </a:xfrm>
          <a:custGeom>
            <a:avLst/>
            <a:gdLst/>
            <a:ahLst/>
            <a:cxnLst/>
            <a:rect l="l" t="t" r="r" b="b"/>
            <a:pathLst>
              <a:path w="11249025" h="404494">
                <a:moveTo>
                  <a:pt x="11248415" y="0"/>
                </a:moveTo>
                <a:lnTo>
                  <a:pt x="0" y="46812"/>
                </a:lnTo>
                <a:lnTo>
                  <a:pt x="0" y="404101"/>
                </a:lnTo>
                <a:lnTo>
                  <a:pt x="11248415" y="357289"/>
                </a:lnTo>
                <a:lnTo>
                  <a:pt x="1124841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BC71D76-75B5-BC3C-22B5-493CA7516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142957"/>
              </p:ext>
            </p:extLst>
          </p:nvPr>
        </p:nvGraphicFramePr>
        <p:xfrm>
          <a:off x="1785797" y="1835773"/>
          <a:ext cx="8822387" cy="3879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830">
                <a:tc>
                  <a:txBody>
                    <a:bodyPr/>
                    <a:lstStyle/>
                    <a:p>
                      <a:pPr marL="45085">
                        <a:lnSpc>
                          <a:spcPts val="2390"/>
                        </a:lnSpc>
                      </a:pPr>
                      <a:r>
                        <a:rPr lang="en-US" sz="2100" b="1" spc="-15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Sector</a:t>
                      </a:r>
                      <a:endParaRPr sz="21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ts val="2390"/>
                        </a:lnSpc>
                      </a:pPr>
                      <a:r>
                        <a:rPr sz="2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  <a:endParaRPr sz="21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3189" algn="ctr">
                        <a:lnSpc>
                          <a:spcPts val="2390"/>
                        </a:lnSpc>
                      </a:pPr>
                      <a:r>
                        <a:rPr sz="2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endParaRPr sz="21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ts val="2390"/>
                        </a:lnSpc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Q2 </a:t>
                      </a:r>
                      <a:r>
                        <a:rPr sz="2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</a:t>
                      </a:r>
                      <a:endParaRPr sz="21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89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Agriculture</a:t>
                      </a:r>
                    </a:p>
                  </a:txBody>
                  <a:tcPr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179.3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32.48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6.05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1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Construction </a:t>
                      </a:r>
                    </a:p>
                  </a:txBody>
                  <a:tcPr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4.30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1,961.33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0.25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1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Energy</a:t>
                      </a:r>
                    </a:p>
                  </a:txBody>
                  <a:tcPr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281.85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3,525.30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0.12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1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Manufacturing </a:t>
                      </a:r>
                    </a:p>
                  </a:txBody>
                  <a:tcPr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920.41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250.89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180.90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91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Services </a:t>
                      </a:r>
                    </a:p>
                  </a:txBody>
                  <a:tcPr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104.13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1,275.76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217.37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91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Tourism</a:t>
                      </a:r>
                    </a:p>
                  </a:txBody>
                  <a:tcPr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3.14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2.24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1.10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1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Transport</a:t>
                      </a:r>
                    </a:p>
                  </a:txBody>
                  <a:tcPr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11.41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19.49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189"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EA2335C-1D45-D504-652E-E0DB2EEF00A7}"/>
              </a:ext>
            </a:extLst>
          </p:cNvPr>
          <p:cNvSpPr txBox="1"/>
          <p:nvPr/>
        </p:nvSpPr>
        <p:spPr>
          <a:xfrm>
            <a:off x="6206833" y="1373873"/>
            <a:ext cx="397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/>
              </a:rPr>
              <a:t>Projected Investment Value by year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10E0EE-A74A-E693-678B-936D9065DB1F}"/>
              </a:ext>
            </a:extLst>
          </p:cNvPr>
          <p:cNvSpPr/>
          <p:nvPr/>
        </p:nvSpPr>
        <p:spPr>
          <a:xfrm>
            <a:off x="1137920" y="3037840"/>
            <a:ext cx="9611360" cy="57707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9505B-AD57-9339-725F-2B0158F7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60" y="342386"/>
            <a:ext cx="9123680" cy="612654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Q2 2024 – Midlands Statistics 2020 to date</a:t>
            </a:r>
          </a:p>
        </p:txBody>
      </p:sp>
      <p:sp>
        <p:nvSpPr>
          <p:cNvPr id="4" name="Freeform: Shape 62">
            <a:extLst>
              <a:ext uri="{FF2B5EF4-FFF2-40B4-BE49-F238E27FC236}">
                <a16:creationId xmlns:a16="http://schemas.microsoft.com/office/drawing/2014/main" id="{C0A4DFC8-E563-0FC1-DDE4-A2D43E0D5F65}"/>
              </a:ext>
            </a:extLst>
          </p:cNvPr>
          <p:cNvSpPr>
            <a:spLocks/>
          </p:cNvSpPr>
          <p:nvPr/>
        </p:nvSpPr>
        <p:spPr bwMode="auto">
          <a:xfrm>
            <a:off x="881517" y="1469718"/>
            <a:ext cx="2834591" cy="3918563"/>
          </a:xfrm>
          <a:custGeom>
            <a:avLst/>
            <a:gdLst>
              <a:gd name="T0" fmla="*/ 351472 w 2117407"/>
              <a:gd name="T1" fmla="*/ 181928 h 3023234"/>
              <a:gd name="T2" fmla="*/ 475297 w 2117407"/>
              <a:gd name="T3" fmla="*/ 136208 h 3023234"/>
              <a:gd name="T4" fmla="*/ 611505 w 2117407"/>
              <a:gd name="T5" fmla="*/ 15240 h 3023234"/>
              <a:gd name="T6" fmla="*/ 731520 w 2117407"/>
              <a:gd name="T7" fmla="*/ 66675 h 3023234"/>
              <a:gd name="T8" fmla="*/ 846772 w 2117407"/>
              <a:gd name="T9" fmla="*/ 121920 h 3023234"/>
              <a:gd name="T10" fmla="*/ 939165 w 2117407"/>
              <a:gd name="T11" fmla="*/ 158115 h 3023234"/>
              <a:gd name="T12" fmla="*/ 1035368 w 2117407"/>
              <a:gd name="T13" fmla="*/ 260033 h 3023234"/>
              <a:gd name="T14" fmla="*/ 995363 w 2117407"/>
              <a:gd name="T15" fmla="*/ 375285 h 3023234"/>
              <a:gd name="T16" fmla="*/ 961072 w 2117407"/>
              <a:gd name="T17" fmla="*/ 511492 h 3023234"/>
              <a:gd name="T18" fmla="*/ 900113 w 2117407"/>
              <a:gd name="T19" fmla="*/ 646747 h 3023234"/>
              <a:gd name="T20" fmla="*/ 942975 w 2117407"/>
              <a:gd name="T21" fmla="*/ 789622 h 3023234"/>
              <a:gd name="T22" fmla="*/ 1051560 w 2117407"/>
              <a:gd name="T23" fmla="*/ 875347 h 3023234"/>
              <a:gd name="T24" fmla="*/ 1161098 w 2117407"/>
              <a:gd name="T25" fmla="*/ 997268 h 3023234"/>
              <a:gd name="T26" fmla="*/ 1183957 w 2117407"/>
              <a:gd name="T27" fmla="*/ 1105853 h 3023234"/>
              <a:gd name="T28" fmla="*/ 1292543 w 2117407"/>
              <a:gd name="T29" fmla="*/ 1161098 h 3023234"/>
              <a:gd name="T30" fmla="*/ 1376363 w 2117407"/>
              <a:gd name="T31" fmla="*/ 1195388 h 3023234"/>
              <a:gd name="T32" fmla="*/ 1518285 w 2117407"/>
              <a:gd name="T33" fmla="*/ 1205865 h 3023234"/>
              <a:gd name="T34" fmla="*/ 1643063 w 2117407"/>
              <a:gd name="T35" fmla="*/ 1262063 h 3023234"/>
              <a:gd name="T36" fmla="*/ 1739265 w 2117407"/>
              <a:gd name="T37" fmla="*/ 1298257 h 3023234"/>
              <a:gd name="T38" fmla="*/ 1932623 w 2117407"/>
              <a:gd name="T39" fmla="*/ 1383030 h 3023234"/>
              <a:gd name="T40" fmla="*/ 1992630 w 2117407"/>
              <a:gd name="T41" fmla="*/ 1475423 h 3023234"/>
              <a:gd name="T42" fmla="*/ 2034540 w 2117407"/>
              <a:gd name="T43" fmla="*/ 1569720 h 3023234"/>
              <a:gd name="T44" fmla="*/ 2021205 w 2117407"/>
              <a:gd name="T45" fmla="*/ 1717357 h 3023234"/>
              <a:gd name="T46" fmla="*/ 2011680 w 2117407"/>
              <a:gd name="T47" fmla="*/ 1779270 h 3023234"/>
              <a:gd name="T48" fmla="*/ 2005013 w 2117407"/>
              <a:gd name="T49" fmla="*/ 1945005 h 3023234"/>
              <a:gd name="T50" fmla="*/ 1903095 w 2117407"/>
              <a:gd name="T51" fmla="*/ 2091690 h 3023234"/>
              <a:gd name="T52" fmla="*/ 1823085 w 2117407"/>
              <a:gd name="T53" fmla="*/ 2145983 h 3023234"/>
              <a:gd name="T54" fmla="*/ 1726882 w 2117407"/>
              <a:gd name="T55" fmla="*/ 2205038 h 3023234"/>
              <a:gd name="T56" fmla="*/ 1611630 w 2117407"/>
              <a:gd name="T57" fmla="*/ 2256473 h 3023234"/>
              <a:gd name="T58" fmla="*/ 1653540 w 2117407"/>
              <a:gd name="T59" fmla="*/ 2368868 h 3023234"/>
              <a:gd name="T60" fmla="*/ 1708785 w 2117407"/>
              <a:gd name="T61" fmla="*/ 2495550 h 3023234"/>
              <a:gd name="T62" fmla="*/ 1807845 w 2117407"/>
              <a:gd name="T63" fmla="*/ 2626043 h 3023234"/>
              <a:gd name="T64" fmla="*/ 1856423 w 2117407"/>
              <a:gd name="T65" fmla="*/ 2754630 h 3023234"/>
              <a:gd name="T66" fmla="*/ 1761173 w 2117407"/>
              <a:gd name="T67" fmla="*/ 3011805 h 3023234"/>
              <a:gd name="T68" fmla="*/ 1610678 w 2117407"/>
              <a:gd name="T69" fmla="*/ 3014663 h 3023234"/>
              <a:gd name="T70" fmla="*/ 1493520 w 2117407"/>
              <a:gd name="T71" fmla="*/ 2945130 h 3023234"/>
              <a:gd name="T72" fmla="*/ 1340168 w 2117407"/>
              <a:gd name="T73" fmla="*/ 3011805 h 3023234"/>
              <a:gd name="T74" fmla="*/ 1091565 w 2117407"/>
              <a:gd name="T75" fmla="*/ 3009900 h 3023234"/>
              <a:gd name="T76" fmla="*/ 1211580 w 2117407"/>
              <a:gd name="T77" fmla="*/ 2885123 h 3023234"/>
              <a:gd name="T78" fmla="*/ 1182053 w 2117407"/>
              <a:gd name="T79" fmla="*/ 2716530 h 3023234"/>
              <a:gd name="T80" fmla="*/ 1235393 w 2117407"/>
              <a:gd name="T81" fmla="*/ 2620328 h 3023234"/>
              <a:gd name="T82" fmla="*/ 1310640 w 2117407"/>
              <a:gd name="T83" fmla="*/ 2432685 h 3023234"/>
              <a:gd name="T84" fmla="*/ 1371600 w 2117407"/>
              <a:gd name="T85" fmla="*/ 2213610 h 3023234"/>
              <a:gd name="T86" fmla="*/ 1219200 w 2117407"/>
              <a:gd name="T87" fmla="*/ 2141220 h 3023234"/>
              <a:gd name="T88" fmla="*/ 1058228 w 2117407"/>
              <a:gd name="T89" fmla="*/ 2116455 h 3023234"/>
              <a:gd name="T90" fmla="*/ 1049655 w 2117407"/>
              <a:gd name="T91" fmla="*/ 1993582 h 3023234"/>
              <a:gd name="T92" fmla="*/ 918210 w 2117407"/>
              <a:gd name="T93" fmla="*/ 1807845 h 3023234"/>
              <a:gd name="T94" fmla="*/ 802957 w 2117407"/>
              <a:gd name="T95" fmla="*/ 1719263 h 3023234"/>
              <a:gd name="T96" fmla="*/ 733425 w 2117407"/>
              <a:gd name="T97" fmla="*/ 1569720 h 3023234"/>
              <a:gd name="T98" fmla="*/ 695325 w 2117407"/>
              <a:gd name="T99" fmla="*/ 1448753 h 3023234"/>
              <a:gd name="T100" fmla="*/ 639128 w 2117407"/>
              <a:gd name="T101" fmla="*/ 1221105 h 3023234"/>
              <a:gd name="T102" fmla="*/ 821055 w 2117407"/>
              <a:gd name="T103" fmla="*/ 1105853 h 3023234"/>
              <a:gd name="T104" fmla="*/ 547688 w 2117407"/>
              <a:gd name="T105" fmla="*/ 1099185 h 3023234"/>
              <a:gd name="T106" fmla="*/ 242888 w 2117407"/>
              <a:gd name="T107" fmla="*/ 1102995 h 3023234"/>
              <a:gd name="T108" fmla="*/ 111442 w 2117407"/>
              <a:gd name="T109" fmla="*/ 1086803 h 3023234"/>
              <a:gd name="T110" fmla="*/ 1905 w 2117407"/>
              <a:gd name="T111" fmla="*/ 849630 h 3023234"/>
              <a:gd name="T112" fmla="*/ 79058 w 2117407"/>
              <a:gd name="T113" fmla="*/ 802005 h 3023234"/>
              <a:gd name="T114" fmla="*/ 40958 w 2117407"/>
              <a:gd name="T115" fmla="*/ 707708 h 3023234"/>
              <a:gd name="T116" fmla="*/ 49530 w 2117407"/>
              <a:gd name="T117" fmla="*/ 609600 h 3023234"/>
              <a:gd name="T118" fmla="*/ 114300 w 2117407"/>
              <a:gd name="T119" fmla="*/ 458153 h 3023234"/>
              <a:gd name="T120" fmla="*/ 174308 w 2117407"/>
              <a:gd name="T121" fmla="*/ 251460 h 302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7407" h="3023234">
                <a:moveTo>
                  <a:pt x="199072" y="206692"/>
                </a:moveTo>
                <a:lnTo>
                  <a:pt x="222885" y="202883"/>
                </a:lnTo>
                <a:lnTo>
                  <a:pt x="240030" y="209550"/>
                </a:lnTo>
                <a:lnTo>
                  <a:pt x="245745" y="209550"/>
                </a:lnTo>
                <a:lnTo>
                  <a:pt x="260985" y="203835"/>
                </a:lnTo>
                <a:lnTo>
                  <a:pt x="270510" y="194310"/>
                </a:lnTo>
                <a:lnTo>
                  <a:pt x="286703" y="195263"/>
                </a:lnTo>
                <a:lnTo>
                  <a:pt x="308610" y="192405"/>
                </a:lnTo>
                <a:lnTo>
                  <a:pt x="351472" y="181928"/>
                </a:lnTo>
                <a:lnTo>
                  <a:pt x="357188" y="184785"/>
                </a:lnTo>
                <a:lnTo>
                  <a:pt x="364808" y="193358"/>
                </a:lnTo>
                <a:lnTo>
                  <a:pt x="393382" y="208597"/>
                </a:lnTo>
                <a:lnTo>
                  <a:pt x="403860" y="217170"/>
                </a:lnTo>
                <a:lnTo>
                  <a:pt x="409575" y="216217"/>
                </a:lnTo>
                <a:lnTo>
                  <a:pt x="422910" y="183833"/>
                </a:lnTo>
                <a:lnTo>
                  <a:pt x="437197" y="174308"/>
                </a:lnTo>
                <a:lnTo>
                  <a:pt x="461010" y="140970"/>
                </a:lnTo>
                <a:lnTo>
                  <a:pt x="475297" y="136208"/>
                </a:lnTo>
                <a:lnTo>
                  <a:pt x="479107" y="128588"/>
                </a:lnTo>
                <a:lnTo>
                  <a:pt x="481965" y="107633"/>
                </a:lnTo>
                <a:lnTo>
                  <a:pt x="504825" y="66675"/>
                </a:lnTo>
                <a:lnTo>
                  <a:pt x="510540" y="60008"/>
                </a:lnTo>
                <a:lnTo>
                  <a:pt x="534353" y="59055"/>
                </a:lnTo>
                <a:lnTo>
                  <a:pt x="564832" y="29528"/>
                </a:lnTo>
                <a:lnTo>
                  <a:pt x="579120" y="25717"/>
                </a:lnTo>
                <a:lnTo>
                  <a:pt x="595313" y="17145"/>
                </a:lnTo>
                <a:lnTo>
                  <a:pt x="611505" y="15240"/>
                </a:lnTo>
                <a:lnTo>
                  <a:pt x="659130" y="15240"/>
                </a:lnTo>
                <a:lnTo>
                  <a:pt x="666750" y="13335"/>
                </a:lnTo>
                <a:lnTo>
                  <a:pt x="679132" y="2858"/>
                </a:lnTo>
                <a:lnTo>
                  <a:pt x="683895" y="953"/>
                </a:lnTo>
                <a:lnTo>
                  <a:pt x="694372" y="0"/>
                </a:lnTo>
                <a:lnTo>
                  <a:pt x="699135" y="5715"/>
                </a:lnTo>
                <a:lnTo>
                  <a:pt x="710565" y="26670"/>
                </a:lnTo>
                <a:lnTo>
                  <a:pt x="719138" y="52388"/>
                </a:lnTo>
                <a:lnTo>
                  <a:pt x="731520" y="66675"/>
                </a:lnTo>
                <a:lnTo>
                  <a:pt x="748665" y="74295"/>
                </a:lnTo>
                <a:lnTo>
                  <a:pt x="757238" y="80963"/>
                </a:lnTo>
                <a:lnTo>
                  <a:pt x="775335" y="85725"/>
                </a:lnTo>
                <a:lnTo>
                  <a:pt x="782003" y="90488"/>
                </a:lnTo>
                <a:lnTo>
                  <a:pt x="793432" y="94297"/>
                </a:lnTo>
                <a:lnTo>
                  <a:pt x="799147" y="106680"/>
                </a:lnTo>
                <a:lnTo>
                  <a:pt x="802957" y="109538"/>
                </a:lnTo>
                <a:lnTo>
                  <a:pt x="824865" y="112395"/>
                </a:lnTo>
                <a:lnTo>
                  <a:pt x="846772" y="121920"/>
                </a:lnTo>
                <a:lnTo>
                  <a:pt x="856297" y="122872"/>
                </a:lnTo>
                <a:lnTo>
                  <a:pt x="864870" y="129540"/>
                </a:lnTo>
                <a:lnTo>
                  <a:pt x="876300" y="132397"/>
                </a:lnTo>
                <a:lnTo>
                  <a:pt x="891540" y="134303"/>
                </a:lnTo>
                <a:lnTo>
                  <a:pt x="917257" y="132397"/>
                </a:lnTo>
                <a:lnTo>
                  <a:pt x="922020" y="135255"/>
                </a:lnTo>
                <a:lnTo>
                  <a:pt x="923925" y="147638"/>
                </a:lnTo>
                <a:lnTo>
                  <a:pt x="935355" y="152400"/>
                </a:lnTo>
                <a:lnTo>
                  <a:pt x="939165" y="158115"/>
                </a:lnTo>
                <a:lnTo>
                  <a:pt x="942022" y="191453"/>
                </a:lnTo>
                <a:lnTo>
                  <a:pt x="944880" y="195263"/>
                </a:lnTo>
                <a:lnTo>
                  <a:pt x="965835" y="205740"/>
                </a:lnTo>
                <a:lnTo>
                  <a:pt x="976313" y="214313"/>
                </a:lnTo>
                <a:lnTo>
                  <a:pt x="985838" y="229553"/>
                </a:lnTo>
                <a:lnTo>
                  <a:pt x="993457" y="233363"/>
                </a:lnTo>
                <a:lnTo>
                  <a:pt x="1005840" y="250508"/>
                </a:lnTo>
                <a:lnTo>
                  <a:pt x="1021080" y="258128"/>
                </a:lnTo>
                <a:lnTo>
                  <a:pt x="1035368" y="260033"/>
                </a:lnTo>
                <a:lnTo>
                  <a:pt x="1040130" y="264795"/>
                </a:lnTo>
                <a:lnTo>
                  <a:pt x="1030605" y="286703"/>
                </a:lnTo>
                <a:lnTo>
                  <a:pt x="1014413" y="299085"/>
                </a:lnTo>
                <a:lnTo>
                  <a:pt x="994410" y="330517"/>
                </a:lnTo>
                <a:lnTo>
                  <a:pt x="980122" y="341947"/>
                </a:lnTo>
                <a:lnTo>
                  <a:pt x="979170" y="345758"/>
                </a:lnTo>
                <a:lnTo>
                  <a:pt x="979170" y="353378"/>
                </a:lnTo>
                <a:lnTo>
                  <a:pt x="991553" y="365760"/>
                </a:lnTo>
                <a:lnTo>
                  <a:pt x="995363" y="375285"/>
                </a:lnTo>
                <a:lnTo>
                  <a:pt x="992505" y="387667"/>
                </a:lnTo>
                <a:lnTo>
                  <a:pt x="995363" y="403860"/>
                </a:lnTo>
                <a:lnTo>
                  <a:pt x="990600" y="414338"/>
                </a:lnTo>
                <a:lnTo>
                  <a:pt x="990600" y="434340"/>
                </a:lnTo>
                <a:lnTo>
                  <a:pt x="967740" y="457200"/>
                </a:lnTo>
                <a:lnTo>
                  <a:pt x="966788" y="470535"/>
                </a:lnTo>
                <a:lnTo>
                  <a:pt x="981075" y="481013"/>
                </a:lnTo>
                <a:lnTo>
                  <a:pt x="982028" y="486728"/>
                </a:lnTo>
                <a:lnTo>
                  <a:pt x="961072" y="511492"/>
                </a:lnTo>
                <a:lnTo>
                  <a:pt x="958215" y="517208"/>
                </a:lnTo>
                <a:lnTo>
                  <a:pt x="957263" y="533400"/>
                </a:lnTo>
                <a:lnTo>
                  <a:pt x="949643" y="546735"/>
                </a:lnTo>
                <a:lnTo>
                  <a:pt x="940118" y="553403"/>
                </a:lnTo>
                <a:lnTo>
                  <a:pt x="938213" y="575310"/>
                </a:lnTo>
                <a:lnTo>
                  <a:pt x="919163" y="601028"/>
                </a:lnTo>
                <a:lnTo>
                  <a:pt x="903922" y="631508"/>
                </a:lnTo>
                <a:lnTo>
                  <a:pt x="903922" y="641033"/>
                </a:lnTo>
                <a:lnTo>
                  <a:pt x="900113" y="646747"/>
                </a:lnTo>
                <a:lnTo>
                  <a:pt x="901065" y="660083"/>
                </a:lnTo>
                <a:lnTo>
                  <a:pt x="894397" y="673418"/>
                </a:lnTo>
                <a:lnTo>
                  <a:pt x="894397" y="681038"/>
                </a:lnTo>
                <a:lnTo>
                  <a:pt x="900113" y="691515"/>
                </a:lnTo>
                <a:lnTo>
                  <a:pt x="901065" y="701993"/>
                </a:lnTo>
                <a:lnTo>
                  <a:pt x="911543" y="734378"/>
                </a:lnTo>
                <a:lnTo>
                  <a:pt x="922972" y="747713"/>
                </a:lnTo>
                <a:lnTo>
                  <a:pt x="928688" y="765810"/>
                </a:lnTo>
                <a:lnTo>
                  <a:pt x="942975" y="789622"/>
                </a:lnTo>
                <a:lnTo>
                  <a:pt x="949643" y="805815"/>
                </a:lnTo>
                <a:lnTo>
                  <a:pt x="953453" y="809625"/>
                </a:lnTo>
                <a:lnTo>
                  <a:pt x="971550" y="817245"/>
                </a:lnTo>
                <a:lnTo>
                  <a:pt x="981075" y="825818"/>
                </a:lnTo>
                <a:lnTo>
                  <a:pt x="999172" y="831533"/>
                </a:lnTo>
                <a:lnTo>
                  <a:pt x="1012507" y="859155"/>
                </a:lnTo>
                <a:lnTo>
                  <a:pt x="1022032" y="868680"/>
                </a:lnTo>
                <a:lnTo>
                  <a:pt x="1041082" y="871538"/>
                </a:lnTo>
                <a:lnTo>
                  <a:pt x="1051560" y="875347"/>
                </a:lnTo>
                <a:lnTo>
                  <a:pt x="1070610" y="889635"/>
                </a:lnTo>
                <a:lnTo>
                  <a:pt x="1093470" y="899160"/>
                </a:lnTo>
                <a:lnTo>
                  <a:pt x="1120140" y="920115"/>
                </a:lnTo>
                <a:lnTo>
                  <a:pt x="1143953" y="927735"/>
                </a:lnTo>
                <a:lnTo>
                  <a:pt x="1155382" y="939165"/>
                </a:lnTo>
                <a:lnTo>
                  <a:pt x="1162050" y="942022"/>
                </a:lnTo>
                <a:lnTo>
                  <a:pt x="1168718" y="950595"/>
                </a:lnTo>
                <a:lnTo>
                  <a:pt x="1162050" y="982028"/>
                </a:lnTo>
                <a:lnTo>
                  <a:pt x="1161098" y="997268"/>
                </a:lnTo>
                <a:lnTo>
                  <a:pt x="1149668" y="1009650"/>
                </a:lnTo>
                <a:lnTo>
                  <a:pt x="1148715" y="1015365"/>
                </a:lnTo>
                <a:lnTo>
                  <a:pt x="1152525" y="1052513"/>
                </a:lnTo>
                <a:lnTo>
                  <a:pt x="1143953" y="1076325"/>
                </a:lnTo>
                <a:lnTo>
                  <a:pt x="1143953" y="1082040"/>
                </a:lnTo>
                <a:lnTo>
                  <a:pt x="1149668" y="1102995"/>
                </a:lnTo>
                <a:lnTo>
                  <a:pt x="1160145" y="1109663"/>
                </a:lnTo>
                <a:lnTo>
                  <a:pt x="1169670" y="1109663"/>
                </a:lnTo>
                <a:lnTo>
                  <a:pt x="1183957" y="1105853"/>
                </a:lnTo>
                <a:lnTo>
                  <a:pt x="1188720" y="1107758"/>
                </a:lnTo>
                <a:lnTo>
                  <a:pt x="1205865" y="1131570"/>
                </a:lnTo>
                <a:lnTo>
                  <a:pt x="1217295" y="1137285"/>
                </a:lnTo>
                <a:lnTo>
                  <a:pt x="1223010" y="1138238"/>
                </a:lnTo>
                <a:lnTo>
                  <a:pt x="1233488" y="1135380"/>
                </a:lnTo>
                <a:lnTo>
                  <a:pt x="1246823" y="1137285"/>
                </a:lnTo>
                <a:lnTo>
                  <a:pt x="1276350" y="1136333"/>
                </a:lnTo>
                <a:lnTo>
                  <a:pt x="1281113" y="1140143"/>
                </a:lnTo>
                <a:lnTo>
                  <a:pt x="1292543" y="1161098"/>
                </a:lnTo>
                <a:lnTo>
                  <a:pt x="1301115" y="1160145"/>
                </a:lnTo>
                <a:lnTo>
                  <a:pt x="1310640" y="1153478"/>
                </a:lnTo>
                <a:lnTo>
                  <a:pt x="1315403" y="1152525"/>
                </a:lnTo>
                <a:lnTo>
                  <a:pt x="1318260" y="1159193"/>
                </a:lnTo>
                <a:lnTo>
                  <a:pt x="1330643" y="1165860"/>
                </a:lnTo>
                <a:lnTo>
                  <a:pt x="1343978" y="1184910"/>
                </a:lnTo>
                <a:lnTo>
                  <a:pt x="1354455" y="1188720"/>
                </a:lnTo>
                <a:lnTo>
                  <a:pt x="1367790" y="1185863"/>
                </a:lnTo>
                <a:lnTo>
                  <a:pt x="1376363" y="1195388"/>
                </a:lnTo>
                <a:lnTo>
                  <a:pt x="1385888" y="1197293"/>
                </a:lnTo>
                <a:lnTo>
                  <a:pt x="1396365" y="1203960"/>
                </a:lnTo>
                <a:lnTo>
                  <a:pt x="1418273" y="1206818"/>
                </a:lnTo>
                <a:lnTo>
                  <a:pt x="1430655" y="1200150"/>
                </a:lnTo>
                <a:lnTo>
                  <a:pt x="1449705" y="1198245"/>
                </a:lnTo>
                <a:lnTo>
                  <a:pt x="1484948" y="1202055"/>
                </a:lnTo>
                <a:lnTo>
                  <a:pt x="1494473" y="1210628"/>
                </a:lnTo>
                <a:lnTo>
                  <a:pt x="1500188" y="1212533"/>
                </a:lnTo>
                <a:lnTo>
                  <a:pt x="1518285" y="1205865"/>
                </a:lnTo>
                <a:lnTo>
                  <a:pt x="1524953" y="1210628"/>
                </a:lnTo>
                <a:lnTo>
                  <a:pt x="1530668" y="1210628"/>
                </a:lnTo>
                <a:lnTo>
                  <a:pt x="1537335" y="1219200"/>
                </a:lnTo>
                <a:lnTo>
                  <a:pt x="1543050" y="1220153"/>
                </a:lnTo>
                <a:lnTo>
                  <a:pt x="1584960" y="1218248"/>
                </a:lnTo>
                <a:lnTo>
                  <a:pt x="1599248" y="1225868"/>
                </a:lnTo>
                <a:lnTo>
                  <a:pt x="1619250" y="1228725"/>
                </a:lnTo>
                <a:lnTo>
                  <a:pt x="1634490" y="1235393"/>
                </a:lnTo>
                <a:lnTo>
                  <a:pt x="1643063" y="1262063"/>
                </a:lnTo>
                <a:lnTo>
                  <a:pt x="1645920" y="1263968"/>
                </a:lnTo>
                <a:lnTo>
                  <a:pt x="1664970" y="1267778"/>
                </a:lnTo>
                <a:lnTo>
                  <a:pt x="1672590" y="1273493"/>
                </a:lnTo>
                <a:lnTo>
                  <a:pt x="1682115" y="1283970"/>
                </a:lnTo>
                <a:lnTo>
                  <a:pt x="1691640" y="1283970"/>
                </a:lnTo>
                <a:lnTo>
                  <a:pt x="1702118" y="1280160"/>
                </a:lnTo>
                <a:lnTo>
                  <a:pt x="1713548" y="1278255"/>
                </a:lnTo>
                <a:lnTo>
                  <a:pt x="1728788" y="1293495"/>
                </a:lnTo>
                <a:lnTo>
                  <a:pt x="1739265" y="1298257"/>
                </a:lnTo>
                <a:lnTo>
                  <a:pt x="1751648" y="1312545"/>
                </a:lnTo>
                <a:lnTo>
                  <a:pt x="1794510" y="1330643"/>
                </a:lnTo>
                <a:lnTo>
                  <a:pt x="1806893" y="1340168"/>
                </a:lnTo>
                <a:lnTo>
                  <a:pt x="1819275" y="1346835"/>
                </a:lnTo>
                <a:lnTo>
                  <a:pt x="1848803" y="1350645"/>
                </a:lnTo>
                <a:lnTo>
                  <a:pt x="1899285" y="1374457"/>
                </a:lnTo>
                <a:lnTo>
                  <a:pt x="1919288" y="1386840"/>
                </a:lnTo>
                <a:lnTo>
                  <a:pt x="1924050" y="1386840"/>
                </a:lnTo>
                <a:lnTo>
                  <a:pt x="1932623" y="1383030"/>
                </a:lnTo>
                <a:lnTo>
                  <a:pt x="1945957" y="1382078"/>
                </a:lnTo>
                <a:lnTo>
                  <a:pt x="1962150" y="1377315"/>
                </a:lnTo>
                <a:lnTo>
                  <a:pt x="1981200" y="1374457"/>
                </a:lnTo>
                <a:lnTo>
                  <a:pt x="1985010" y="1375410"/>
                </a:lnTo>
                <a:lnTo>
                  <a:pt x="1985963" y="1406843"/>
                </a:lnTo>
                <a:lnTo>
                  <a:pt x="1998345" y="1415415"/>
                </a:lnTo>
                <a:lnTo>
                  <a:pt x="1979295" y="1440180"/>
                </a:lnTo>
                <a:lnTo>
                  <a:pt x="1977390" y="1446848"/>
                </a:lnTo>
                <a:lnTo>
                  <a:pt x="1992630" y="1475423"/>
                </a:lnTo>
                <a:lnTo>
                  <a:pt x="2015490" y="1504950"/>
                </a:lnTo>
                <a:lnTo>
                  <a:pt x="2021205" y="1517332"/>
                </a:lnTo>
                <a:lnTo>
                  <a:pt x="2023110" y="1531620"/>
                </a:lnTo>
                <a:lnTo>
                  <a:pt x="2012632" y="1531620"/>
                </a:lnTo>
                <a:lnTo>
                  <a:pt x="2010728" y="1550670"/>
                </a:lnTo>
                <a:lnTo>
                  <a:pt x="2011680" y="1562100"/>
                </a:lnTo>
                <a:lnTo>
                  <a:pt x="2017395" y="1566863"/>
                </a:lnTo>
                <a:lnTo>
                  <a:pt x="2027873" y="1566863"/>
                </a:lnTo>
                <a:lnTo>
                  <a:pt x="2034540" y="1569720"/>
                </a:lnTo>
                <a:lnTo>
                  <a:pt x="2046923" y="1590675"/>
                </a:lnTo>
                <a:lnTo>
                  <a:pt x="2054543" y="1599248"/>
                </a:lnTo>
                <a:lnTo>
                  <a:pt x="2078355" y="1616393"/>
                </a:lnTo>
                <a:lnTo>
                  <a:pt x="2108835" y="1633538"/>
                </a:lnTo>
                <a:lnTo>
                  <a:pt x="2117408" y="1644015"/>
                </a:lnTo>
                <a:lnTo>
                  <a:pt x="2093595" y="1660207"/>
                </a:lnTo>
                <a:lnTo>
                  <a:pt x="2072640" y="1683068"/>
                </a:lnTo>
                <a:lnTo>
                  <a:pt x="2060257" y="1692593"/>
                </a:lnTo>
                <a:lnTo>
                  <a:pt x="2021205" y="1717357"/>
                </a:lnTo>
                <a:lnTo>
                  <a:pt x="1995488" y="1741170"/>
                </a:lnTo>
                <a:lnTo>
                  <a:pt x="2002155" y="1744028"/>
                </a:lnTo>
                <a:lnTo>
                  <a:pt x="2035493" y="1747838"/>
                </a:lnTo>
                <a:lnTo>
                  <a:pt x="2041207" y="1750695"/>
                </a:lnTo>
                <a:lnTo>
                  <a:pt x="2047875" y="1761173"/>
                </a:lnTo>
                <a:lnTo>
                  <a:pt x="2046923" y="1767840"/>
                </a:lnTo>
                <a:lnTo>
                  <a:pt x="2040255" y="1773555"/>
                </a:lnTo>
                <a:lnTo>
                  <a:pt x="2020253" y="1776413"/>
                </a:lnTo>
                <a:lnTo>
                  <a:pt x="2011680" y="1779270"/>
                </a:lnTo>
                <a:lnTo>
                  <a:pt x="2010728" y="1782128"/>
                </a:lnTo>
                <a:lnTo>
                  <a:pt x="2013585" y="1810703"/>
                </a:lnTo>
                <a:lnTo>
                  <a:pt x="2012632" y="1825943"/>
                </a:lnTo>
                <a:lnTo>
                  <a:pt x="2006918" y="1856423"/>
                </a:lnTo>
                <a:lnTo>
                  <a:pt x="1996440" y="1884045"/>
                </a:lnTo>
                <a:lnTo>
                  <a:pt x="1995488" y="1892618"/>
                </a:lnTo>
                <a:lnTo>
                  <a:pt x="1996440" y="1901190"/>
                </a:lnTo>
                <a:lnTo>
                  <a:pt x="2004060" y="1920240"/>
                </a:lnTo>
                <a:lnTo>
                  <a:pt x="2005013" y="1945005"/>
                </a:lnTo>
                <a:lnTo>
                  <a:pt x="1999298" y="1980248"/>
                </a:lnTo>
                <a:lnTo>
                  <a:pt x="1998345" y="1995488"/>
                </a:lnTo>
                <a:lnTo>
                  <a:pt x="1983105" y="2062163"/>
                </a:lnTo>
                <a:lnTo>
                  <a:pt x="1983105" y="2071688"/>
                </a:lnTo>
                <a:lnTo>
                  <a:pt x="1990725" y="2088832"/>
                </a:lnTo>
                <a:lnTo>
                  <a:pt x="1989773" y="2100263"/>
                </a:lnTo>
                <a:lnTo>
                  <a:pt x="1974532" y="2104073"/>
                </a:lnTo>
                <a:lnTo>
                  <a:pt x="1940243" y="2102168"/>
                </a:lnTo>
                <a:lnTo>
                  <a:pt x="1903095" y="2091690"/>
                </a:lnTo>
                <a:lnTo>
                  <a:pt x="1871663" y="2086928"/>
                </a:lnTo>
                <a:lnTo>
                  <a:pt x="1863090" y="2083118"/>
                </a:lnTo>
                <a:lnTo>
                  <a:pt x="1832610" y="2085023"/>
                </a:lnTo>
                <a:lnTo>
                  <a:pt x="1819275" y="2088832"/>
                </a:lnTo>
                <a:lnTo>
                  <a:pt x="1813560" y="2115503"/>
                </a:lnTo>
                <a:lnTo>
                  <a:pt x="1818323" y="2126933"/>
                </a:lnTo>
                <a:lnTo>
                  <a:pt x="1824038" y="2133600"/>
                </a:lnTo>
                <a:lnTo>
                  <a:pt x="1824038" y="2137410"/>
                </a:lnTo>
                <a:lnTo>
                  <a:pt x="1823085" y="2145983"/>
                </a:lnTo>
                <a:lnTo>
                  <a:pt x="1819275" y="2152650"/>
                </a:lnTo>
                <a:lnTo>
                  <a:pt x="1800225" y="2163128"/>
                </a:lnTo>
                <a:lnTo>
                  <a:pt x="1798320" y="2166938"/>
                </a:lnTo>
                <a:lnTo>
                  <a:pt x="1796415" y="2184083"/>
                </a:lnTo>
                <a:lnTo>
                  <a:pt x="1807845" y="2196465"/>
                </a:lnTo>
                <a:lnTo>
                  <a:pt x="1803082" y="2202180"/>
                </a:lnTo>
                <a:lnTo>
                  <a:pt x="1799273" y="2204085"/>
                </a:lnTo>
                <a:lnTo>
                  <a:pt x="1741170" y="2207895"/>
                </a:lnTo>
                <a:lnTo>
                  <a:pt x="1726882" y="2205038"/>
                </a:lnTo>
                <a:lnTo>
                  <a:pt x="1686878" y="2207895"/>
                </a:lnTo>
                <a:lnTo>
                  <a:pt x="1662113" y="2220278"/>
                </a:lnTo>
                <a:lnTo>
                  <a:pt x="1637348" y="2228850"/>
                </a:lnTo>
                <a:lnTo>
                  <a:pt x="1619250" y="2230755"/>
                </a:lnTo>
                <a:lnTo>
                  <a:pt x="1595438" y="2227898"/>
                </a:lnTo>
                <a:lnTo>
                  <a:pt x="1588770" y="2230755"/>
                </a:lnTo>
                <a:lnTo>
                  <a:pt x="1589723" y="2235518"/>
                </a:lnTo>
                <a:lnTo>
                  <a:pt x="1604963" y="2247900"/>
                </a:lnTo>
                <a:lnTo>
                  <a:pt x="1611630" y="2256473"/>
                </a:lnTo>
                <a:lnTo>
                  <a:pt x="1615440" y="2268855"/>
                </a:lnTo>
                <a:lnTo>
                  <a:pt x="1613535" y="2288858"/>
                </a:lnTo>
                <a:lnTo>
                  <a:pt x="1602105" y="2313623"/>
                </a:lnTo>
                <a:lnTo>
                  <a:pt x="1602105" y="2346008"/>
                </a:lnTo>
                <a:lnTo>
                  <a:pt x="1596390" y="2358390"/>
                </a:lnTo>
                <a:lnTo>
                  <a:pt x="1595438" y="2370773"/>
                </a:lnTo>
                <a:lnTo>
                  <a:pt x="1619250" y="2350770"/>
                </a:lnTo>
                <a:lnTo>
                  <a:pt x="1630680" y="2350770"/>
                </a:lnTo>
                <a:lnTo>
                  <a:pt x="1653540" y="2368868"/>
                </a:lnTo>
                <a:lnTo>
                  <a:pt x="1671638" y="2376488"/>
                </a:lnTo>
                <a:lnTo>
                  <a:pt x="1685925" y="2391728"/>
                </a:lnTo>
                <a:lnTo>
                  <a:pt x="1682115" y="2405063"/>
                </a:lnTo>
                <a:lnTo>
                  <a:pt x="1672590" y="2421255"/>
                </a:lnTo>
                <a:lnTo>
                  <a:pt x="1657350" y="2457450"/>
                </a:lnTo>
                <a:lnTo>
                  <a:pt x="1656398" y="2469833"/>
                </a:lnTo>
                <a:lnTo>
                  <a:pt x="1660207" y="2476500"/>
                </a:lnTo>
                <a:lnTo>
                  <a:pt x="1664970" y="2479358"/>
                </a:lnTo>
                <a:lnTo>
                  <a:pt x="1708785" y="2495550"/>
                </a:lnTo>
                <a:lnTo>
                  <a:pt x="1712595" y="2500313"/>
                </a:lnTo>
                <a:lnTo>
                  <a:pt x="1718310" y="2524125"/>
                </a:lnTo>
                <a:lnTo>
                  <a:pt x="1724025" y="2534603"/>
                </a:lnTo>
                <a:lnTo>
                  <a:pt x="1728788" y="2535555"/>
                </a:lnTo>
                <a:lnTo>
                  <a:pt x="1740218" y="2533650"/>
                </a:lnTo>
                <a:lnTo>
                  <a:pt x="1756410" y="2555558"/>
                </a:lnTo>
                <a:lnTo>
                  <a:pt x="1777365" y="2578418"/>
                </a:lnTo>
                <a:lnTo>
                  <a:pt x="1788795" y="2605088"/>
                </a:lnTo>
                <a:lnTo>
                  <a:pt x="1807845" y="2626043"/>
                </a:lnTo>
                <a:lnTo>
                  <a:pt x="1811655" y="2633663"/>
                </a:lnTo>
                <a:lnTo>
                  <a:pt x="1808798" y="2655570"/>
                </a:lnTo>
                <a:lnTo>
                  <a:pt x="1810703" y="2684145"/>
                </a:lnTo>
                <a:lnTo>
                  <a:pt x="1816418" y="2705100"/>
                </a:lnTo>
                <a:lnTo>
                  <a:pt x="1825943" y="2726055"/>
                </a:lnTo>
                <a:lnTo>
                  <a:pt x="1833563" y="2733675"/>
                </a:lnTo>
                <a:lnTo>
                  <a:pt x="1852613" y="2740343"/>
                </a:lnTo>
                <a:lnTo>
                  <a:pt x="1857375" y="2746058"/>
                </a:lnTo>
                <a:lnTo>
                  <a:pt x="1856423" y="2754630"/>
                </a:lnTo>
                <a:lnTo>
                  <a:pt x="1840230" y="2762250"/>
                </a:lnTo>
                <a:lnTo>
                  <a:pt x="1836420" y="2769870"/>
                </a:lnTo>
                <a:lnTo>
                  <a:pt x="1832610" y="2794635"/>
                </a:lnTo>
                <a:lnTo>
                  <a:pt x="1815465" y="2849880"/>
                </a:lnTo>
                <a:lnTo>
                  <a:pt x="1815465" y="2869883"/>
                </a:lnTo>
                <a:lnTo>
                  <a:pt x="1809750" y="2897505"/>
                </a:lnTo>
                <a:lnTo>
                  <a:pt x="1809750" y="2954655"/>
                </a:lnTo>
                <a:lnTo>
                  <a:pt x="1776413" y="2998470"/>
                </a:lnTo>
                <a:lnTo>
                  <a:pt x="1761173" y="3011805"/>
                </a:lnTo>
                <a:lnTo>
                  <a:pt x="1743075" y="3023235"/>
                </a:lnTo>
                <a:lnTo>
                  <a:pt x="1731645" y="3023235"/>
                </a:lnTo>
                <a:lnTo>
                  <a:pt x="1713548" y="3014663"/>
                </a:lnTo>
                <a:lnTo>
                  <a:pt x="1684020" y="3011805"/>
                </a:lnTo>
                <a:lnTo>
                  <a:pt x="1677353" y="3011805"/>
                </a:lnTo>
                <a:lnTo>
                  <a:pt x="1653540" y="3020378"/>
                </a:lnTo>
                <a:lnTo>
                  <a:pt x="1635443" y="3015615"/>
                </a:lnTo>
                <a:lnTo>
                  <a:pt x="1620203" y="3018473"/>
                </a:lnTo>
                <a:lnTo>
                  <a:pt x="1610678" y="3014663"/>
                </a:lnTo>
                <a:lnTo>
                  <a:pt x="1602105" y="3014663"/>
                </a:lnTo>
                <a:lnTo>
                  <a:pt x="1593532" y="3011805"/>
                </a:lnTo>
                <a:lnTo>
                  <a:pt x="1582103" y="3000375"/>
                </a:lnTo>
                <a:lnTo>
                  <a:pt x="1564005" y="2998470"/>
                </a:lnTo>
                <a:lnTo>
                  <a:pt x="1550670" y="2994660"/>
                </a:lnTo>
                <a:lnTo>
                  <a:pt x="1541145" y="2987993"/>
                </a:lnTo>
                <a:lnTo>
                  <a:pt x="1524000" y="2963228"/>
                </a:lnTo>
                <a:lnTo>
                  <a:pt x="1497330" y="2950845"/>
                </a:lnTo>
                <a:lnTo>
                  <a:pt x="1493520" y="2945130"/>
                </a:lnTo>
                <a:lnTo>
                  <a:pt x="1486853" y="2939415"/>
                </a:lnTo>
                <a:lnTo>
                  <a:pt x="1481138" y="2938463"/>
                </a:lnTo>
                <a:lnTo>
                  <a:pt x="1473518" y="2928938"/>
                </a:lnTo>
                <a:lnTo>
                  <a:pt x="1466850" y="2924175"/>
                </a:lnTo>
                <a:lnTo>
                  <a:pt x="1453515" y="2924175"/>
                </a:lnTo>
                <a:lnTo>
                  <a:pt x="1435418" y="2928938"/>
                </a:lnTo>
                <a:lnTo>
                  <a:pt x="1418273" y="2939415"/>
                </a:lnTo>
                <a:lnTo>
                  <a:pt x="1363028" y="2987040"/>
                </a:lnTo>
                <a:lnTo>
                  <a:pt x="1340168" y="3011805"/>
                </a:lnTo>
                <a:lnTo>
                  <a:pt x="1331595" y="3016568"/>
                </a:lnTo>
                <a:lnTo>
                  <a:pt x="1320165" y="3019425"/>
                </a:lnTo>
                <a:lnTo>
                  <a:pt x="1298257" y="3018473"/>
                </a:lnTo>
                <a:lnTo>
                  <a:pt x="1283970" y="3009900"/>
                </a:lnTo>
                <a:lnTo>
                  <a:pt x="1266825" y="3007995"/>
                </a:lnTo>
                <a:lnTo>
                  <a:pt x="1218248" y="3009900"/>
                </a:lnTo>
                <a:lnTo>
                  <a:pt x="1182053" y="3020378"/>
                </a:lnTo>
                <a:lnTo>
                  <a:pt x="1130618" y="3018473"/>
                </a:lnTo>
                <a:lnTo>
                  <a:pt x="1091565" y="3009900"/>
                </a:lnTo>
                <a:lnTo>
                  <a:pt x="1086803" y="3005138"/>
                </a:lnTo>
                <a:lnTo>
                  <a:pt x="1086803" y="3000375"/>
                </a:lnTo>
                <a:lnTo>
                  <a:pt x="1097280" y="2987993"/>
                </a:lnTo>
                <a:lnTo>
                  <a:pt x="1125855" y="2968943"/>
                </a:lnTo>
                <a:lnTo>
                  <a:pt x="1134428" y="2958465"/>
                </a:lnTo>
                <a:lnTo>
                  <a:pt x="1156335" y="2945130"/>
                </a:lnTo>
                <a:lnTo>
                  <a:pt x="1193482" y="2918460"/>
                </a:lnTo>
                <a:lnTo>
                  <a:pt x="1205865" y="2905125"/>
                </a:lnTo>
                <a:lnTo>
                  <a:pt x="1211580" y="2885123"/>
                </a:lnTo>
                <a:lnTo>
                  <a:pt x="1222057" y="2806065"/>
                </a:lnTo>
                <a:lnTo>
                  <a:pt x="1243013" y="2737485"/>
                </a:lnTo>
                <a:lnTo>
                  <a:pt x="1247775" y="2714625"/>
                </a:lnTo>
                <a:lnTo>
                  <a:pt x="1244918" y="2712720"/>
                </a:lnTo>
                <a:lnTo>
                  <a:pt x="1237298" y="2714625"/>
                </a:lnTo>
                <a:lnTo>
                  <a:pt x="1213485" y="2724150"/>
                </a:lnTo>
                <a:lnTo>
                  <a:pt x="1199198" y="2726055"/>
                </a:lnTo>
                <a:lnTo>
                  <a:pt x="1191578" y="2724150"/>
                </a:lnTo>
                <a:lnTo>
                  <a:pt x="1182053" y="2716530"/>
                </a:lnTo>
                <a:lnTo>
                  <a:pt x="1173480" y="2697480"/>
                </a:lnTo>
                <a:lnTo>
                  <a:pt x="1174432" y="2678430"/>
                </a:lnTo>
                <a:lnTo>
                  <a:pt x="1177290" y="2673668"/>
                </a:lnTo>
                <a:lnTo>
                  <a:pt x="1198245" y="2667953"/>
                </a:lnTo>
                <a:lnTo>
                  <a:pt x="1202055" y="2662238"/>
                </a:lnTo>
                <a:lnTo>
                  <a:pt x="1193482" y="2648903"/>
                </a:lnTo>
                <a:lnTo>
                  <a:pt x="1219200" y="2631758"/>
                </a:lnTo>
                <a:lnTo>
                  <a:pt x="1223963" y="2630805"/>
                </a:lnTo>
                <a:lnTo>
                  <a:pt x="1235393" y="2620328"/>
                </a:lnTo>
                <a:lnTo>
                  <a:pt x="1251585" y="2613660"/>
                </a:lnTo>
                <a:lnTo>
                  <a:pt x="1256348" y="2609850"/>
                </a:lnTo>
                <a:lnTo>
                  <a:pt x="1263968" y="2595563"/>
                </a:lnTo>
                <a:lnTo>
                  <a:pt x="1268730" y="2576513"/>
                </a:lnTo>
                <a:lnTo>
                  <a:pt x="1277303" y="2559368"/>
                </a:lnTo>
                <a:lnTo>
                  <a:pt x="1281113" y="2521268"/>
                </a:lnTo>
                <a:lnTo>
                  <a:pt x="1287780" y="2494598"/>
                </a:lnTo>
                <a:lnTo>
                  <a:pt x="1298257" y="2461260"/>
                </a:lnTo>
                <a:lnTo>
                  <a:pt x="1310640" y="2432685"/>
                </a:lnTo>
                <a:lnTo>
                  <a:pt x="1317307" y="2401253"/>
                </a:lnTo>
                <a:lnTo>
                  <a:pt x="1322070" y="2390775"/>
                </a:lnTo>
                <a:lnTo>
                  <a:pt x="1321118" y="2368868"/>
                </a:lnTo>
                <a:lnTo>
                  <a:pt x="1345882" y="2313623"/>
                </a:lnTo>
                <a:lnTo>
                  <a:pt x="1381125" y="2253615"/>
                </a:lnTo>
                <a:lnTo>
                  <a:pt x="1382078" y="2232660"/>
                </a:lnTo>
                <a:lnTo>
                  <a:pt x="1380173" y="2222183"/>
                </a:lnTo>
                <a:lnTo>
                  <a:pt x="1378268" y="2217420"/>
                </a:lnTo>
                <a:lnTo>
                  <a:pt x="1371600" y="2213610"/>
                </a:lnTo>
                <a:lnTo>
                  <a:pt x="1329690" y="2212658"/>
                </a:lnTo>
                <a:lnTo>
                  <a:pt x="1325880" y="2202180"/>
                </a:lnTo>
                <a:lnTo>
                  <a:pt x="1327785" y="2173605"/>
                </a:lnTo>
                <a:lnTo>
                  <a:pt x="1319213" y="2169795"/>
                </a:lnTo>
                <a:lnTo>
                  <a:pt x="1300163" y="2173605"/>
                </a:lnTo>
                <a:lnTo>
                  <a:pt x="1261110" y="2188845"/>
                </a:lnTo>
                <a:lnTo>
                  <a:pt x="1249680" y="2187893"/>
                </a:lnTo>
                <a:lnTo>
                  <a:pt x="1238250" y="2136458"/>
                </a:lnTo>
                <a:lnTo>
                  <a:pt x="1219200" y="2141220"/>
                </a:lnTo>
                <a:lnTo>
                  <a:pt x="1193482" y="2156460"/>
                </a:lnTo>
                <a:lnTo>
                  <a:pt x="1183957" y="2159318"/>
                </a:lnTo>
                <a:lnTo>
                  <a:pt x="1178243" y="2158365"/>
                </a:lnTo>
                <a:lnTo>
                  <a:pt x="1171575" y="2152650"/>
                </a:lnTo>
                <a:lnTo>
                  <a:pt x="1150620" y="2121218"/>
                </a:lnTo>
                <a:lnTo>
                  <a:pt x="1099185" y="2092643"/>
                </a:lnTo>
                <a:lnTo>
                  <a:pt x="1087755" y="2090738"/>
                </a:lnTo>
                <a:lnTo>
                  <a:pt x="1079182" y="2092643"/>
                </a:lnTo>
                <a:lnTo>
                  <a:pt x="1058228" y="2116455"/>
                </a:lnTo>
                <a:lnTo>
                  <a:pt x="1048703" y="2114550"/>
                </a:lnTo>
                <a:lnTo>
                  <a:pt x="1042988" y="2108835"/>
                </a:lnTo>
                <a:lnTo>
                  <a:pt x="1040130" y="2095500"/>
                </a:lnTo>
                <a:lnTo>
                  <a:pt x="1043940" y="2066925"/>
                </a:lnTo>
                <a:lnTo>
                  <a:pt x="1042035" y="2059305"/>
                </a:lnTo>
                <a:lnTo>
                  <a:pt x="1042988" y="2035493"/>
                </a:lnTo>
                <a:lnTo>
                  <a:pt x="1052513" y="2011680"/>
                </a:lnTo>
                <a:lnTo>
                  <a:pt x="1052513" y="2002155"/>
                </a:lnTo>
                <a:lnTo>
                  <a:pt x="1049655" y="1993582"/>
                </a:lnTo>
                <a:lnTo>
                  <a:pt x="1042988" y="1985010"/>
                </a:lnTo>
                <a:lnTo>
                  <a:pt x="1011555" y="1962150"/>
                </a:lnTo>
                <a:lnTo>
                  <a:pt x="999172" y="1929765"/>
                </a:lnTo>
                <a:lnTo>
                  <a:pt x="994410" y="1924050"/>
                </a:lnTo>
                <a:lnTo>
                  <a:pt x="966788" y="1901190"/>
                </a:lnTo>
                <a:lnTo>
                  <a:pt x="950595" y="1875473"/>
                </a:lnTo>
                <a:lnTo>
                  <a:pt x="938213" y="1840230"/>
                </a:lnTo>
                <a:lnTo>
                  <a:pt x="928688" y="1820228"/>
                </a:lnTo>
                <a:lnTo>
                  <a:pt x="918210" y="1807845"/>
                </a:lnTo>
                <a:lnTo>
                  <a:pt x="912495" y="1804988"/>
                </a:lnTo>
                <a:lnTo>
                  <a:pt x="903922" y="1804988"/>
                </a:lnTo>
                <a:lnTo>
                  <a:pt x="891540" y="1792605"/>
                </a:lnTo>
                <a:lnTo>
                  <a:pt x="880110" y="1787843"/>
                </a:lnTo>
                <a:lnTo>
                  <a:pt x="872490" y="1771650"/>
                </a:lnTo>
                <a:lnTo>
                  <a:pt x="856297" y="1760220"/>
                </a:lnTo>
                <a:lnTo>
                  <a:pt x="841057" y="1740218"/>
                </a:lnTo>
                <a:lnTo>
                  <a:pt x="812482" y="1727835"/>
                </a:lnTo>
                <a:lnTo>
                  <a:pt x="802957" y="1719263"/>
                </a:lnTo>
                <a:lnTo>
                  <a:pt x="817245" y="1696403"/>
                </a:lnTo>
                <a:lnTo>
                  <a:pt x="827722" y="1684020"/>
                </a:lnTo>
                <a:lnTo>
                  <a:pt x="823913" y="1673543"/>
                </a:lnTo>
                <a:lnTo>
                  <a:pt x="815340" y="1662113"/>
                </a:lnTo>
                <a:lnTo>
                  <a:pt x="798195" y="1644968"/>
                </a:lnTo>
                <a:lnTo>
                  <a:pt x="785813" y="1627823"/>
                </a:lnTo>
                <a:lnTo>
                  <a:pt x="752475" y="1592580"/>
                </a:lnTo>
                <a:lnTo>
                  <a:pt x="737235" y="1584007"/>
                </a:lnTo>
                <a:lnTo>
                  <a:pt x="733425" y="1569720"/>
                </a:lnTo>
                <a:lnTo>
                  <a:pt x="733425" y="1537335"/>
                </a:lnTo>
                <a:lnTo>
                  <a:pt x="737235" y="1492568"/>
                </a:lnTo>
                <a:lnTo>
                  <a:pt x="735330" y="1486853"/>
                </a:lnTo>
                <a:lnTo>
                  <a:pt x="727710" y="1481138"/>
                </a:lnTo>
                <a:lnTo>
                  <a:pt x="722947" y="1464945"/>
                </a:lnTo>
                <a:lnTo>
                  <a:pt x="717232" y="1463993"/>
                </a:lnTo>
                <a:lnTo>
                  <a:pt x="718185" y="1449705"/>
                </a:lnTo>
                <a:lnTo>
                  <a:pt x="700088" y="1449705"/>
                </a:lnTo>
                <a:lnTo>
                  <a:pt x="695325" y="1448753"/>
                </a:lnTo>
                <a:lnTo>
                  <a:pt x="690563" y="1444943"/>
                </a:lnTo>
                <a:lnTo>
                  <a:pt x="684847" y="1426845"/>
                </a:lnTo>
                <a:lnTo>
                  <a:pt x="680085" y="1397318"/>
                </a:lnTo>
                <a:lnTo>
                  <a:pt x="660082" y="1327785"/>
                </a:lnTo>
                <a:lnTo>
                  <a:pt x="658178" y="1311593"/>
                </a:lnTo>
                <a:lnTo>
                  <a:pt x="649605" y="1288732"/>
                </a:lnTo>
                <a:lnTo>
                  <a:pt x="644843" y="1248728"/>
                </a:lnTo>
                <a:lnTo>
                  <a:pt x="636270" y="1230630"/>
                </a:lnTo>
                <a:lnTo>
                  <a:pt x="639128" y="1221105"/>
                </a:lnTo>
                <a:lnTo>
                  <a:pt x="644843" y="1217295"/>
                </a:lnTo>
                <a:lnTo>
                  <a:pt x="689610" y="1205865"/>
                </a:lnTo>
                <a:lnTo>
                  <a:pt x="743903" y="1184910"/>
                </a:lnTo>
                <a:lnTo>
                  <a:pt x="756285" y="1183958"/>
                </a:lnTo>
                <a:lnTo>
                  <a:pt x="822007" y="1159193"/>
                </a:lnTo>
                <a:lnTo>
                  <a:pt x="830580" y="1152525"/>
                </a:lnTo>
                <a:lnTo>
                  <a:pt x="832485" y="1145858"/>
                </a:lnTo>
                <a:lnTo>
                  <a:pt x="824865" y="1113473"/>
                </a:lnTo>
                <a:lnTo>
                  <a:pt x="821055" y="1105853"/>
                </a:lnTo>
                <a:lnTo>
                  <a:pt x="818197" y="1103948"/>
                </a:lnTo>
                <a:lnTo>
                  <a:pt x="803910" y="1103948"/>
                </a:lnTo>
                <a:lnTo>
                  <a:pt x="771525" y="1107758"/>
                </a:lnTo>
                <a:lnTo>
                  <a:pt x="732472" y="1108710"/>
                </a:lnTo>
                <a:lnTo>
                  <a:pt x="713422" y="1105853"/>
                </a:lnTo>
                <a:lnTo>
                  <a:pt x="665797" y="1107758"/>
                </a:lnTo>
                <a:lnTo>
                  <a:pt x="619125" y="1102995"/>
                </a:lnTo>
                <a:lnTo>
                  <a:pt x="587693" y="1103948"/>
                </a:lnTo>
                <a:lnTo>
                  <a:pt x="547688" y="1099185"/>
                </a:lnTo>
                <a:lnTo>
                  <a:pt x="515303" y="1088708"/>
                </a:lnTo>
                <a:lnTo>
                  <a:pt x="508635" y="1088708"/>
                </a:lnTo>
                <a:lnTo>
                  <a:pt x="456247" y="1096328"/>
                </a:lnTo>
                <a:lnTo>
                  <a:pt x="413385" y="1091565"/>
                </a:lnTo>
                <a:lnTo>
                  <a:pt x="390525" y="1093470"/>
                </a:lnTo>
                <a:lnTo>
                  <a:pt x="359092" y="1101090"/>
                </a:lnTo>
                <a:lnTo>
                  <a:pt x="296228" y="1096328"/>
                </a:lnTo>
                <a:lnTo>
                  <a:pt x="264795" y="1102995"/>
                </a:lnTo>
                <a:lnTo>
                  <a:pt x="242888" y="1102995"/>
                </a:lnTo>
                <a:lnTo>
                  <a:pt x="212408" y="1098233"/>
                </a:lnTo>
                <a:lnTo>
                  <a:pt x="179070" y="1101090"/>
                </a:lnTo>
                <a:lnTo>
                  <a:pt x="173355" y="1100138"/>
                </a:lnTo>
                <a:lnTo>
                  <a:pt x="162878" y="1093470"/>
                </a:lnTo>
                <a:lnTo>
                  <a:pt x="156210" y="1096328"/>
                </a:lnTo>
                <a:lnTo>
                  <a:pt x="149542" y="1096328"/>
                </a:lnTo>
                <a:lnTo>
                  <a:pt x="142875" y="1089660"/>
                </a:lnTo>
                <a:lnTo>
                  <a:pt x="122872" y="1090613"/>
                </a:lnTo>
                <a:lnTo>
                  <a:pt x="111442" y="1086803"/>
                </a:lnTo>
                <a:lnTo>
                  <a:pt x="100965" y="1086803"/>
                </a:lnTo>
                <a:lnTo>
                  <a:pt x="83820" y="1080135"/>
                </a:lnTo>
                <a:lnTo>
                  <a:pt x="69533" y="1082040"/>
                </a:lnTo>
                <a:lnTo>
                  <a:pt x="49530" y="1089660"/>
                </a:lnTo>
                <a:lnTo>
                  <a:pt x="28575" y="1089660"/>
                </a:lnTo>
                <a:lnTo>
                  <a:pt x="3810" y="1082993"/>
                </a:lnTo>
                <a:lnTo>
                  <a:pt x="6667" y="1031558"/>
                </a:lnTo>
                <a:lnTo>
                  <a:pt x="1905" y="915353"/>
                </a:lnTo>
                <a:lnTo>
                  <a:pt x="1905" y="849630"/>
                </a:lnTo>
                <a:lnTo>
                  <a:pt x="3810" y="840105"/>
                </a:lnTo>
                <a:lnTo>
                  <a:pt x="22860" y="820103"/>
                </a:lnTo>
                <a:lnTo>
                  <a:pt x="35242" y="815340"/>
                </a:lnTo>
                <a:lnTo>
                  <a:pt x="44767" y="815340"/>
                </a:lnTo>
                <a:lnTo>
                  <a:pt x="62865" y="820103"/>
                </a:lnTo>
                <a:lnTo>
                  <a:pt x="72390" y="819150"/>
                </a:lnTo>
                <a:lnTo>
                  <a:pt x="80010" y="814388"/>
                </a:lnTo>
                <a:lnTo>
                  <a:pt x="80963" y="808672"/>
                </a:lnTo>
                <a:lnTo>
                  <a:pt x="79058" y="802005"/>
                </a:lnTo>
                <a:lnTo>
                  <a:pt x="74295" y="800100"/>
                </a:lnTo>
                <a:lnTo>
                  <a:pt x="51435" y="799147"/>
                </a:lnTo>
                <a:lnTo>
                  <a:pt x="40005" y="790575"/>
                </a:lnTo>
                <a:lnTo>
                  <a:pt x="38100" y="780097"/>
                </a:lnTo>
                <a:lnTo>
                  <a:pt x="46672" y="766763"/>
                </a:lnTo>
                <a:lnTo>
                  <a:pt x="50483" y="748665"/>
                </a:lnTo>
                <a:lnTo>
                  <a:pt x="47625" y="715328"/>
                </a:lnTo>
                <a:lnTo>
                  <a:pt x="44767" y="709613"/>
                </a:lnTo>
                <a:lnTo>
                  <a:pt x="40958" y="707708"/>
                </a:lnTo>
                <a:lnTo>
                  <a:pt x="19050" y="710565"/>
                </a:lnTo>
                <a:lnTo>
                  <a:pt x="9525" y="680085"/>
                </a:lnTo>
                <a:lnTo>
                  <a:pt x="0" y="670560"/>
                </a:lnTo>
                <a:lnTo>
                  <a:pt x="0" y="667703"/>
                </a:lnTo>
                <a:lnTo>
                  <a:pt x="9525" y="649605"/>
                </a:lnTo>
                <a:lnTo>
                  <a:pt x="34290" y="630555"/>
                </a:lnTo>
                <a:lnTo>
                  <a:pt x="38100" y="620078"/>
                </a:lnTo>
                <a:lnTo>
                  <a:pt x="47625" y="613410"/>
                </a:lnTo>
                <a:lnTo>
                  <a:pt x="49530" y="609600"/>
                </a:lnTo>
                <a:lnTo>
                  <a:pt x="48578" y="580072"/>
                </a:lnTo>
                <a:lnTo>
                  <a:pt x="62865" y="556260"/>
                </a:lnTo>
                <a:lnTo>
                  <a:pt x="64770" y="543878"/>
                </a:lnTo>
                <a:lnTo>
                  <a:pt x="52388" y="509588"/>
                </a:lnTo>
                <a:lnTo>
                  <a:pt x="54292" y="499110"/>
                </a:lnTo>
                <a:lnTo>
                  <a:pt x="75247" y="468630"/>
                </a:lnTo>
                <a:lnTo>
                  <a:pt x="82867" y="462915"/>
                </a:lnTo>
                <a:lnTo>
                  <a:pt x="106680" y="462915"/>
                </a:lnTo>
                <a:lnTo>
                  <a:pt x="114300" y="458153"/>
                </a:lnTo>
                <a:lnTo>
                  <a:pt x="133350" y="431483"/>
                </a:lnTo>
                <a:lnTo>
                  <a:pt x="142875" y="413385"/>
                </a:lnTo>
                <a:lnTo>
                  <a:pt x="145733" y="370522"/>
                </a:lnTo>
                <a:lnTo>
                  <a:pt x="156210" y="346710"/>
                </a:lnTo>
                <a:lnTo>
                  <a:pt x="157163" y="329565"/>
                </a:lnTo>
                <a:lnTo>
                  <a:pt x="154305" y="310515"/>
                </a:lnTo>
                <a:lnTo>
                  <a:pt x="155258" y="300990"/>
                </a:lnTo>
                <a:lnTo>
                  <a:pt x="168592" y="276225"/>
                </a:lnTo>
                <a:lnTo>
                  <a:pt x="174308" y="251460"/>
                </a:lnTo>
                <a:lnTo>
                  <a:pt x="182880" y="230505"/>
                </a:lnTo>
                <a:lnTo>
                  <a:pt x="184785" y="211455"/>
                </a:lnTo>
                <a:lnTo>
                  <a:pt x="199072" y="2066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3D736E-06CB-8B18-1342-612219D673A6}"/>
              </a:ext>
            </a:extLst>
          </p:cNvPr>
          <p:cNvGrpSpPr/>
          <p:nvPr/>
        </p:nvGrpSpPr>
        <p:grpSpPr>
          <a:xfrm>
            <a:off x="4206239" y="1534912"/>
            <a:ext cx="7213598" cy="3722445"/>
            <a:chOff x="3892040" y="3631232"/>
            <a:chExt cx="5039649" cy="2154583"/>
          </a:xfrm>
          <a:solidFill>
            <a:srgbClr val="C00000"/>
          </a:solidFill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9B0AEE28-58B1-52D5-01BD-1B779904E06D}"/>
                </a:ext>
              </a:extLst>
            </p:cNvPr>
            <p:cNvSpPr/>
            <p:nvPr/>
          </p:nvSpPr>
          <p:spPr>
            <a:xfrm>
              <a:off x="3892040" y="3631232"/>
              <a:ext cx="5039648" cy="377878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465AE7CF-7656-B3BE-F028-3C9ADA008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414" y="3703102"/>
              <a:ext cx="4177561" cy="2672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Sector		# of Projects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		Value	</a:t>
              </a: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D54720CB-A038-BE6A-5162-8AF7CB0C7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2040" y="4129079"/>
              <a:ext cx="5039649" cy="16567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Mining			148		USD$1,137,968,240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Energy			8		USD$817,694,600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Manufacturing		15		USD$799,381,828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Services 		6		USD$3,800,000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Construction		3 		USD$1,400,000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Agriculture		2 		USD$1,325,500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Tourism 		1		USD$1,020,939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Transport 		2		USD$573,960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ICT  			1		USD$200,000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09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2">
            <a:extLst>
              <a:ext uri="{FF2B5EF4-FFF2-40B4-BE49-F238E27FC236}">
                <a16:creationId xmlns:a16="http://schemas.microsoft.com/office/drawing/2014/main" id="{80EE7AAB-2577-CE80-B93F-7BEFAD4E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934" y="4104584"/>
            <a:ext cx="1870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Manicaland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C66DEA-E604-BE28-4693-5A0051BB01C6}"/>
              </a:ext>
            </a:extLst>
          </p:cNvPr>
          <p:cNvSpPr txBox="1"/>
          <p:nvPr/>
        </p:nvSpPr>
        <p:spPr>
          <a:xfrm>
            <a:off x="818876" y="1645949"/>
            <a:ext cx="5697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Understanding the Product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601C12-25FA-DF16-F6AA-B9C9BD99CA58}"/>
              </a:ext>
            </a:extLst>
          </p:cNvPr>
          <p:cNvSpPr txBox="1"/>
          <p:nvPr/>
        </p:nvSpPr>
        <p:spPr>
          <a:xfrm>
            <a:off x="818876" y="2200547"/>
            <a:ext cx="4728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Zimbabwe’s Value proposition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Provinces Value Proposition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Unique Offering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Available Opportunities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0F5D49-B683-1684-798B-84D8B7EE50F0}"/>
              </a:ext>
            </a:extLst>
          </p:cNvPr>
          <p:cNvGrpSpPr/>
          <p:nvPr/>
        </p:nvGrpSpPr>
        <p:grpSpPr>
          <a:xfrm>
            <a:off x="5547370" y="994255"/>
            <a:ext cx="5973763" cy="5213350"/>
            <a:chOff x="691184" y="1385197"/>
            <a:chExt cx="5973763" cy="5213350"/>
          </a:xfrm>
        </p:grpSpPr>
        <p:grpSp>
          <p:nvGrpSpPr>
            <p:cNvPr id="3" name="Group 57">
              <a:extLst>
                <a:ext uri="{FF2B5EF4-FFF2-40B4-BE49-F238E27FC236}">
                  <a16:creationId xmlns:a16="http://schemas.microsoft.com/office/drawing/2014/main" id="{D354EA08-C69F-7178-AB33-4933774C9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184" y="1385197"/>
              <a:ext cx="5973763" cy="5213350"/>
              <a:chOff x="160859" y="427508"/>
              <a:chExt cx="6177969" cy="5568595"/>
            </a:xfrm>
          </p:grpSpPr>
          <p:sp>
            <p:nvSpPr>
              <p:cNvPr id="11" name="Freeform: Shape 58">
                <a:extLst>
                  <a:ext uri="{FF2B5EF4-FFF2-40B4-BE49-F238E27FC236}">
                    <a16:creationId xmlns:a16="http://schemas.microsoft.com/office/drawing/2014/main" id="{58C6AB8A-300D-FA15-D4C5-F49F4DCE6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9747" y="2138235"/>
                <a:ext cx="238125" cy="297179"/>
              </a:xfrm>
              <a:custGeom>
                <a:avLst/>
                <a:gdLst>
                  <a:gd name="T0" fmla="*/ 159068 w 238125"/>
                  <a:gd name="T1" fmla="*/ 1905 h 297179"/>
                  <a:gd name="T2" fmla="*/ 170497 w 238125"/>
                  <a:gd name="T3" fmla="*/ 24765 h 297179"/>
                  <a:gd name="T4" fmla="*/ 182880 w 238125"/>
                  <a:gd name="T5" fmla="*/ 26670 h 297179"/>
                  <a:gd name="T6" fmla="*/ 207645 w 238125"/>
                  <a:gd name="T7" fmla="*/ 24765 h 297179"/>
                  <a:gd name="T8" fmla="*/ 221933 w 238125"/>
                  <a:gd name="T9" fmla="*/ 47625 h 297179"/>
                  <a:gd name="T10" fmla="*/ 218122 w 238125"/>
                  <a:gd name="T11" fmla="*/ 80010 h 297179"/>
                  <a:gd name="T12" fmla="*/ 224790 w 238125"/>
                  <a:gd name="T13" fmla="*/ 103823 h 297179"/>
                  <a:gd name="T14" fmla="*/ 238125 w 238125"/>
                  <a:gd name="T15" fmla="*/ 140970 h 297179"/>
                  <a:gd name="T16" fmla="*/ 221933 w 238125"/>
                  <a:gd name="T17" fmla="*/ 155258 h 297179"/>
                  <a:gd name="T18" fmla="*/ 216218 w 238125"/>
                  <a:gd name="T19" fmla="*/ 182880 h 297179"/>
                  <a:gd name="T20" fmla="*/ 199072 w 238125"/>
                  <a:gd name="T21" fmla="*/ 181928 h 297179"/>
                  <a:gd name="T22" fmla="*/ 184785 w 238125"/>
                  <a:gd name="T23" fmla="*/ 224790 h 297179"/>
                  <a:gd name="T24" fmla="*/ 158115 w 238125"/>
                  <a:gd name="T25" fmla="*/ 247650 h 297179"/>
                  <a:gd name="T26" fmla="*/ 160972 w 238125"/>
                  <a:gd name="T27" fmla="*/ 262890 h 297179"/>
                  <a:gd name="T28" fmla="*/ 153353 w 238125"/>
                  <a:gd name="T29" fmla="*/ 287655 h 297179"/>
                  <a:gd name="T30" fmla="*/ 128588 w 238125"/>
                  <a:gd name="T31" fmla="*/ 295275 h 297179"/>
                  <a:gd name="T32" fmla="*/ 95250 w 238125"/>
                  <a:gd name="T33" fmla="*/ 273367 h 297179"/>
                  <a:gd name="T34" fmla="*/ 13335 w 238125"/>
                  <a:gd name="T35" fmla="*/ 221933 h 297179"/>
                  <a:gd name="T36" fmla="*/ 29528 w 238125"/>
                  <a:gd name="T37" fmla="*/ 203835 h 297179"/>
                  <a:gd name="T38" fmla="*/ 35243 w 238125"/>
                  <a:gd name="T39" fmla="*/ 195263 h 297179"/>
                  <a:gd name="T40" fmla="*/ 12383 w 238125"/>
                  <a:gd name="T41" fmla="*/ 173355 h 297179"/>
                  <a:gd name="T42" fmla="*/ 0 w 238125"/>
                  <a:gd name="T43" fmla="*/ 160020 h 297179"/>
                  <a:gd name="T44" fmla="*/ 14288 w 238125"/>
                  <a:gd name="T45" fmla="*/ 140970 h 297179"/>
                  <a:gd name="T46" fmla="*/ 0 w 238125"/>
                  <a:gd name="T47" fmla="*/ 126683 h 297179"/>
                  <a:gd name="T48" fmla="*/ 3810 w 238125"/>
                  <a:gd name="T49" fmla="*/ 103823 h 297179"/>
                  <a:gd name="T50" fmla="*/ 21908 w 238125"/>
                  <a:gd name="T51" fmla="*/ 100013 h 297179"/>
                  <a:gd name="T52" fmla="*/ 35243 w 238125"/>
                  <a:gd name="T53" fmla="*/ 81915 h 297179"/>
                  <a:gd name="T54" fmla="*/ 55245 w 238125"/>
                  <a:gd name="T55" fmla="*/ 49530 h 297179"/>
                  <a:gd name="T56" fmla="*/ 76200 w 238125"/>
                  <a:gd name="T57" fmla="*/ 57150 h 297179"/>
                  <a:gd name="T58" fmla="*/ 100965 w 238125"/>
                  <a:gd name="T59" fmla="*/ 49530 h 297179"/>
                  <a:gd name="T60" fmla="*/ 107633 w 238125"/>
                  <a:gd name="T61" fmla="*/ 53340 h 297179"/>
                  <a:gd name="T62" fmla="*/ 126683 w 238125"/>
                  <a:gd name="T63" fmla="*/ 52388 h 297179"/>
                  <a:gd name="T64" fmla="*/ 136208 w 238125"/>
                  <a:gd name="T65" fmla="*/ 9525 h 297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125" h="297179">
                    <a:moveTo>
                      <a:pt x="139065" y="0"/>
                    </a:moveTo>
                    <a:lnTo>
                      <a:pt x="159068" y="1905"/>
                    </a:lnTo>
                    <a:lnTo>
                      <a:pt x="163830" y="22860"/>
                    </a:lnTo>
                    <a:lnTo>
                      <a:pt x="170497" y="24765"/>
                    </a:lnTo>
                    <a:lnTo>
                      <a:pt x="177165" y="23813"/>
                    </a:lnTo>
                    <a:lnTo>
                      <a:pt x="182880" y="26670"/>
                    </a:lnTo>
                    <a:lnTo>
                      <a:pt x="190500" y="27623"/>
                    </a:lnTo>
                    <a:lnTo>
                      <a:pt x="207645" y="24765"/>
                    </a:lnTo>
                    <a:lnTo>
                      <a:pt x="218122" y="27623"/>
                    </a:lnTo>
                    <a:lnTo>
                      <a:pt x="221933" y="47625"/>
                    </a:lnTo>
                    <a:lnTo>
                      <a:pt x="216218" y="74295"/>
                    </a:lnTo>
                    <a:lnTo>
                      <a:pt x="218122" y="80010"/>
                    </a:lnTo>
                    <a:lnTo>
                      <a:pt x="225743" y="88583"/>
                    </a:lnTo>
                    <a:lnTo>
                      <a:pt x="224790" y="103823"/>
                    </a:lnTo>
                    <a:lnTo>
                      <a:pt x="226695" y="115253"/>
                    </a:lnTo>
                    <a:lnTo>
                      <a:pt x="238125" y="140970"/>
                    </a:lnTo>
                    <a:lnTo>
                      <a:pt x="235268" y="148590"/>
                    </a:lnTo>
                    <a:lnTo>
                      <a:pt x="221933" y="155258"/>
                    </a:lnTo>
                    <a:lnTo>
                      <a:pt x="220028" y="176213"/>
                    </a:lnTo>
                    <a:lnTo>
                      <a:pt x="216218" y="182880"/>
                    </a:lnTo>
                    <a:lnTo>
                      <a:pt x="209550" y="184785"/>
                    </a:lnTo>
                    <a:lnTo>
                      <a:pt x="199072" y="181928"/>
                    </a:lnTo>
                    <a:lnTo>
                      <a:pt x="180975" y="196215"/>
                    </a:lnTo>
                    <a:lnTo>
                      <a:pt x="184785" y="224790"/>
                    </a:lnTo>
                    <a:lnTo>
                      <a:pt x="180022" y="247650"/>
                    </a:lnTo>
                    <a:lnTo>
                      <a:pt x="158115" y="247650"/>
                    </a:lnTo>
                    <a:lnTo>
                      <a:pt x="157163" y="251460"/>
                    </a:lnTo>
                    <a:lnTo>
                      <a:pt x="160972" y="262890"/>
                    </a:lnTo>
                    <a:lnTo>
                      <a:pt x="174308" y="271463"/>
                    </a:lnTo>
                    <a:lnTo>
                      <a:pt x="153353" y="287655"/>
                    </a:lnTo>
                    <a:lnTo>
                      <a:pt x="137160" y="288608"/>
                    </a:lnTo>
                    <a:lnTo>
                      <a:pt x="128588" y="295275"/>
                    </a:lnTo>
                    <a:lnTo>
                      <a:pt x="118110" y="297180"/>
                    </a:lnTo>
                    <a:lnTo>
                      <a:pt x="95250" y="273367"/>
                    </a:lnTo>
                    <a:lnTo>
                      <a:pt x="72390" y="255270"/>
                    </a:lnTo>
                    <a:lnTo>
                      <a:pt x="13335" y="221933"/>
                    </a:lnTo>
                    <a:lnTo>
                      <a:pt x="1905" y="212408"/>
                    </a:lnTo>
                    <a:lnTo>
                      <a:pt x="29528" y="203835"/>
                    </a:lnTo>
                    <a:lnTo>
                      <a:pt x="34290" y="199073"/>
                    </a:lnTo>
                    <a:lnTo>
                      <a:pt x="35243" y="195263"/>
                    </a:lnTo>
                    <a:lnTo>
                      <a:pt x="24765" y="178117"/>
                    </a:lnTo>
                    <a:lnTo>
                      <a:pt x="12383" y="173355"/>
                    </a:lnTo>
                    <a:lnTo>
                      <a:pt x="0" y="163830"/>
                    </a:lnTo>
                    <a:lnTo>
                      <a:pt x="0" y="160020"/>
                    </a:lnTo>
                    <a:lnTo>
                      <a:pt x="9525" y="149542"/>
                    </a:lnTo>
                    <a:lnTo>
                      <a:pt x="14288" y="140970"/>
                    </a:lnTo>
                    <a:lnTo>
                      <a:pt x="10478" y="133350"/>
                    </a:lnTo>
                    <a:lnTo>
                      <a:pt x="0" y="126683"/>
                    </a:lnTo>
                    <a:lnTo>
                      <a:pt x="4763" y="111442"/>
                    </a:lnTo>
                    <a:lnTo>
                      <a:pt x="3810" y="103823"/>
                    </a:lnTo>
                    <a:lnTo>
                      <a:pt x="4763" y="100965"/>
                    </a:lnTo>
                    <a:lnTo>
                      <a:pt x="21908" y="100013"/>
                    </a:lnTo>
                    <a:lnTo>
                      <a:pt x="26670" y="97155"/>
                    </a:lnTo>
                    <a:lnTo>
                      <a:pt x="35243" y="81915"/>
                    </a:lnTo>
                    <a:lnTo>
                      <a:pt x="54293" y="66675"/>
                    </a:lnTo>
                    <a:lnTo>
                      <a:pt x="55245" y="49530"/>
                    </a:lnTo>
                    <a:lnTo>
                      <a:pt x="60008" y="42863"/>
                    </a:lnTo>
                    <a:lnTo>
                      <a:pt x="76200" y="57150"/>
                    </a:lnTo>
                    <a:lnTo>
                      <a:pt x="93345" y="58103"/>
                    </a:lnTo>
                    <a:lnTo>
                      <a:pt x="100965" y="49530"/>
                    </a:lnTo>
                    <a:lnTo>
                      <a:pt x="104775" y="49530"/>
                    </a:lnTo>
                    <a:lnTo>
                      <a:pt x="107633" y="53340"/>
                    </a:lnTo>
                    <a:lnTo>
                      <a:pt x="111443" y="54292"/>
                    </a:lnTo>
                    <a:lnTo>
                      <a:pt x="126683" y="52388"/>
                    </a:lnTo>
                    <a:lnTo>
                      <a:pt x="138113" y="39053"/>
                    </a:lnTo>
                    <a:lnTo>
                      <a:pt x="136208" y="9525"/>
                    </a:lnTo>
                    <a:lnTo>
                      <a:pt x="139065" y="0"/>
                    </a:lnTo>
                    <a:close/>
                  </a:path>
                </a:pathLst>
              </a:custGeom>
              <a:solidFill>
                <a:srgbClr val="059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59">
                <a:extLst>
                  <a:ext uri="{FF2B5EF4-FFF2-40B4-BE49-F238E27FC236}">
                    <a16:creationId xmlns:a16="http://schemas.microsoft.com/office/drawing/2014/main" id="{F1FFBB85-A5F7-AD2C-1AD3-8C4345F28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947" y="1944527"/>
                <a:ext cx="1417881" cy="3152774"/>
              </a:xfrm>
              <a:custGeom>
                <a:avLst/>
                <a:gdLst>
                  <a:gd name="T0" fmla="*/ 1340168 w 1359217"/>
                  <a:gd name="T1" fmla="*/ 296227 h 3152774"/>
                  <a:gd name="T2" fmla="*/ 1313498 w 1359217"/>
                  <a:gd name="T3" fmla="*/ 363855 h 3152774"/>
                  <a:gd name="T4" fmla="*/ 1304925 w 1359217"/>
                  <a:gd name="T5" fmla="*/ 424815 h 3152774"/>
                  <a:gd name="T6" fmla="*/ 1297305 w 1359217"/>
                  <a:gd name="T7" fmla="*/ 510540 h 3152774"/>
                  <a:gd name="T8" fmla="*/ 1271588 w 1359217"/>
                  <a:gd name="T9" fmla="*/ 565785 h 3152774"/>
                  <a:gd name="T10" fmla="*/ 1297305 w 1359217"/>
                  <a:gd name="T11" fmla="*/ 693420 h 3152774"/>
                  <a:gd name="T12" fmla="*/ 1315403 w 1359217"/>
                  <a:gd name="T13" fmla="*/ 807720 h 3152774"/>
                  <a:gd name="T14" fmla="*/ 1339215 w 1359217"/>
                  <a:gd name="T15" fmla="*/ 867727 h 3152774"/>
                  <a:gd name="T16" fmla="*/ 1295400 w 1359217"/>
                  <a:gd name="T17" fmla="*/ 948690 h 3152774"/>
                  <a:gd name="T18" fmla="*/ 1234440 w 1359217"/>
                  <a:gd name="T19" fmla="*/ 962025 h 3152774"/>
                  <a:gd name="T20" fmla="*/ 1281113 w 1359217"/>
                  <a:gd name="T21" fmla="*/ 1109663 h 3152774"/>
                  <a:gd name="T22" fmla="*/ 1165860 w 1359217"/>
                  <a:gd name="T23" fmla="*/ 1181100 h 3152774"/>
                  <a:gd name="T24" fmla="*/ 1108710 w 1359217"/>
                  <a:gd name="T25" fmla="*/ 1249680 h 3152774"/>
                  <a:gd name="T26" fmla="*/ 1111568 w 1359217"/>
                  <a:gd name="T27" fmla="*/ 1363980 h 3152774"/>
                  <a:gd name="T28" fmla="*/ 1220153 w 1359217"/>
                  <a:gd name="T29" fmla="*/ 1407795 h 3152774"/>
                  <a:gd name="T30" fmla="*/ 1151573 w 1359217"/>
                  <a:gd name="T31" fmla="*/ 1624965 h 3152774"/>
                  <a:gd name="T32" fmla="*/ 1155382 w 1359217"/>
                  <a:gd name="T33" fmla="*/ 1704975 h 3152774"/>
                  <a:gd name="T34" fmla="*/ 1207770 w 1359217"/>
                  <a:gd name="T35" fmla="*/ 1827848 h 3152774"/>
                  <a:gd name="T36" fmla="*/ 1255395 w 1359217"/>
                  <a:gd name="T37" fmla="*/ 1870710 h 3152774"/>
                  <a:gd name="T38" fmla="*/ 1284923 w 1359217"/>
                  <a:gd name="T39" fmla="*/ 1898333 h 3152774"/>
                  <a:gd name="T40" fmla="*/ 1352550 w 1359217"/>
                  <a:gd name="T41" fmla="*/ 1988820 h 3152774"/>
                  <a:gd name="T42" fmla="*/ 1258253 w 1359217"/>
                  <a:gd name="T43" fmla="*/ 2153603 h 3152774"/>
                  <a:gd name="T44" fmla="*/ 1220153 w 1359217"/>
                  <a:gd name="T45" fmla="*/ 2203133 h 3152774"/>
                  <a:gd name="T46" fmla="*/ 1198245 w 1359217"/>
                  <a:gd name="T47" fmla="*/ 2286953 h 3152774"/>
                  <a:gd name="T48" fmla="*/ 1170623 w 1359217"/>
                  <a:gd name="T49" fmla="*/ 2390775 h 3152774"/>
                  <a:gd name="T50" fmla="*/ 992505 w 1359217"/>
                  <a:gd name="T51" fmla="*/ 2555558 h 3152774"/>
                  <a:gd name="T52" fmla="*/ 962978 w 1359217"/>
                  <a:gd name="T53" fmla="*/ 2827973 h 3152774"/>
                  <a:gd name="T54" fmla="*/ 877253 w 1359217"/>
                  <a:gd name="T55" fmla="*/ 3022283 h 3152774"/>
                  <a:gd name="T56" fmla="*/ 931545 w 1359217"/>
                  <a:gd name="T57" fmla="*/ 3139440 h 3152774"/>
                  <a:gd name="T58" fmla="*/ 828675 w 1359217"/>
                  <a:gd name="T59" fmla="*/ 3088005 h 3152774"/>
                  <a:gd name="T60" fmla="*/ 722948 w 1359217"/>
                  <a:gd name="T61" fmla="*/ 2945130 h 3152774"/>
                  <a:gd name="T62" fmla="*/ 687705 w 1359217"/>
                  <a:gd name="T63" fmla="*/ 2829878 h 3152774"/>
                  <a:gd name="T64" fmla="*/ 759143 w 1359217"/>
                  <a:gd name="T65" fmla="*/ 2646998 h 3152774"/>
                  <a:gd name="T66" fmla="*/ 797243 w 1359217"/>
                  <a:gd name="T67" fmla="*/ 2438400 h 3152774"/>
                  <a:gd name="T68" fmla="*/ 832485 w 1359217"/>
                  <a:gd name="T69" fmla="*/ 2118360 h 3152774"/>
                  <a:gd name="T70" fmla="*/ 672465 w 1359217"/>
                  <a:gd name="T71" fmla="*/ 2045970 h 3152774"/>
                  <a:gd name="T72" fmla="*/ 506730 w 1359217"/>
                  <a:gd name="T73" fmla="*/ 1895475 h 3152774"/>
                  <a:gd name="T74" fmla="*/ 379095 w 1359217"/>
                  <a:gd name="T75" fmla="*/ 1766887 h 3152774"/>
                  <a:gd name="T76" fmla="*/ 285750 w 1359217"/>
                  <a:gd name="T77" fmla="*/ 1692593 h 3152774"/>
                  <a:gd name="T78" fmla="*/ 150495 w 1359217"/>
                  <a:gd name="T79" fmla="*/ 1630680 h 3152774"/>
                  <a:gd name="T80" fmla="*/ 28575 w 1359217"/>
                  <a:gd name="T81" fmla="*/ 1542098 h 3152774"/>
                  <a:gd name="T82" fmla="*/ 75248 w 1359217"/>
                  <a:gd name="T83" fmla="*/ 1467802 h 3152774"/>
                  <a:gd name="T84" fmla="*/ 160020 w 1359217"/>
                  <a:gd name="T85" fmla="*/ 1425893 h 3152774"/>
                  <a:gd name="T86" fmla="*/ 233363 w 1359217"/>
                  <a:gd name="T87" fmla="*/ 1467802 h 3152774"/>
                  <a:gd name="T88" fmla="*/ 287655 w 1359217"/>
                  <a:gd name="T89" fmla="*/ 1356360 h 3152774"/>
                  <a:gd name="T90" fmla="*/ 448628 w 1359217"/>
                  <a:gd name="T91" fmla="*/ 1410652 h 3152774"/>
                  <a:gd name="T92" fmla="*/ 551498 w 1359217"/>
                  <a:gd name="T93" fmla="*/ 1402080 h 3152774"/>
                  <a:gd name="T94" fmla="*/ 533400 w 1359217"/>
                  <a:gd name="T95" fmla="*/ 1269683 h 3152774"/>
                  <a:gd name="T96" fmla="*/ 476250 w 1359217"/>
                  <a:gd name="T97" fmla="*/ 1146810 h 3152774"/>
                  <a:gd name="T98" fmla="*/ 399098 w 1359217"/>
                  <a:gd name="T99" fmla="*/ 1028700 h 3152774"/>
                  <a:gd name="T100" fmla="*/ 394335 w 1359217"/>
                  <a:gd name="T101" fmla="*/ 953452 h 3152774"/>
                  <a:gd name="T102" fmla="*/ 461010 w 1359217"/>
                  <a:gd name="T103" fmla="*/ 865822 h 3152774"/>
                  <a:gd name="T104" fmla="*/ 484823 w 1359217"/>
                  <a:gd name="T105" fmla="*/ 680085 h 3152774"/>
                  <a:gd name="T106" fmla="*/ 578168 w 1359217"/>
                  <a:gd name="T107" fmla="*/ 680085 h 3152774"/>
                  <a:gd name="T108" fmla="*/ 683895 w 1359217"/>
                  <a:gd name="T109" fmla="*/ 517208 h 3152774"/>
                  <a:gd name="T110" fmla="*/ 755332 w 1359217"/>
                  <a:gd name="T111" fmla="*/ 418147 h 3152774"/>
                  <a:gd name="T112" fmla="*/ 902970 w 1359217"/>
                  <a:gd name="T113" fmla="*/ 320992 h 3152774"/>
                  <a:gd name="T114" fmla="*/ 1023938 w 1359217"/>
                  <a:gd name="T115" fmla="*/ 242888 h 3152774"/>
                  <a:gd name="T116" fmla="*/ 1097280 w 1359217"/>
                  <a:gd name="T117" fmla="*/ 176213 h 3152774"/>
                  <a:gd name="T118" fmla="*/ 1134428 w 1359217"/>
                  <a:gd name="T119" fmla="*/ 95250 h 3152774"/>
                  <a:gd name="T120" fmla="*/ 1271588 w 1359217"/>
                  <a:gd name="T121" fmla="*/ 13335 h 3152774"/>
                  <a:gd name="T122" fmla="*/ 1315403 w 1359217"/>
                  <a:gd name="T123" fmla="*/ 130492 h 3152774"/>
                  <a:gd name="T124" fmla="*/ 1286828 w 1359217"/>
                  <a:gd name="T125" fmla="*/ 217170 h 3152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59217" h="3152774">
                    <a:moveTo>
                      <a:pt x="1293495" y="230505"/>
                    </a:moveTo>
                    <a:lnTo>
                      <a:pt x="1297305" y="239077"/>
                    </a:lnTo>
                    <a:lnTo>
                      <a:pt x="1303973" y="241935"/>
                    </a:lnTo>
                    <a:lnTo>
                      <a:pt x="1318260" y="243840"/>
                    </a:lnTo>
                    <a:lnTo>
                      <a:pt x="1336357" y="260985"/>
                    </a:lnTo>
                    <a:lnTo>
                      <a:pt x="1343025" y="270510"/>
                    </a:lnTo>
                    <a:lnTo>
                      <a:pt x="1342073" y="288608"/>
                    </a:lnTo>
                    <a:lnTo>
                      <a:pt x="1340168" y="296227"/>
                    </a:lnTo>
                    <a:lnTo>
                      <a:pt x="1330643" y="304800"/>
                    </a:lnTo>
                    <a:lnTo>
                      <a:pt x="1324928" y="322897"/>
                    </a:lnTo>
                    <a:lnTo>
                      <a:pt x="1320165" y="346710"/>
                    </a:lnTo>
                    <a:lnTo>
                      <a:pt x="1322070" y="355283"/>
                    </a:lnTo>
                    <a:lnTo>
                      <a:pt x="1326832" y="360045"/>
                    </a:lnTo>
                    <a:lnTo>
                      <a:pt x="1321118" y="362902"/>
                    </a:lnTo>
                    <a:lnTo>
                      <a:pt x="1314450" y="360045"/>
                    </a:lnTo>
                    <a:lnTo>
                      <a:pt x="1313498" y="363855"/>
                    </a:lnTo>
                    <a:lnTo>
                      <a:pt x="1313498" y="374333"/>
                    </a:lnTo>
                    <a:lnTo>
                      <a:pt x="1317307" y="380047"/>
                    </a:lnTo>
                    <a:lnTo>
                      <a:pt x="1331595" y="389572"/>
                    </a:lnTo>
                    <a:lnTo>
                      <a:pt x="1331595" y="393383"/>
                    </a:lnTo>
                    <a:lnTo>
                      <a:pt x="1322070" y="398145"/>
                    </a:lnTo>
                    <a:lnTo>
                      <a:pt x="1323023" y="406717"/>
                    </a:lnTo>
                    <a:lnTo>
                      <a:pt x="1319213" y="421958"/>
                    </a:lnTo>
                    <a:lnTo>
                      <a:pt x="1304925" y="424815"/>
                    </a:lnTo>
                    <a:lnTo>
                      <a:pt x="1289685" y="421958"/>
                    </a:lnTo>
                    <a:lnTo>
                      <a:pt x="1283018" y="434340"/>
                    </a:lnTo>
                    <a:lnTo>
                      <a:pt x="1283970" y="462915"/>
                    </a:lnTo>
                    <a:lnTo>
                      <a:pt x="1278255" y="480060"/>
                    </a:lnTo>
                    <a:lnTo>
                      <a:pt x="1279207" y="502920"/>
                    </a:lnTo>
                    <a:lnTo>
                      <a:pt x="1281113" y="505777"/>
                    </a:lnTo>
                    <a:lnTo>
                      <a:pt x="1293495" y="507683"/>
                    </a:lnTo>
                    <a:lnTo>
                      <a:pt x="1297305" y="510540"/>
                    </a:lnTo>
                    <a:lnTo>
                      <a:pt x="1297305" y="515302"/>
                    </a:lnTo>
                    <a:lnTo>
                      <a:pt x="1293495" y="522922"/>
                    </a:lnTo>
                    <a:lnTo>
                      <a:pt x="1291590" y="538163"/>
                    </a:lnTo>
                    <a:lnTo>
                      <a:pt x="1286828" y="545783"/>
                    </a:lnTo>
                    <a:lnTo>
                      <a:pt x="1278255" y="543877"/>
                    </a:lnTo>
                    <a:lnTo>
                      <a:pt x="1275398" y="545783"/>
                    </a:lnTo>
                    <a:lnTo>
                      <a:pt x="1271588" y="554355"/>
                    </a:lnTo>
                    <a:lnTo>
                      <a:pt x="1271588" y="565785"/>
                    </a:lnTo>
                    <a:lnTo>
                      <a:pt x="1276350" y="582930"/>
                    </a:lnTo>
                    <a:lnTo>
                      <a:pt x="1276350" y="599122"/>
                    </a:lnTo>
                    <a:lnTo>
                      <a:pt x="1283018" y="614363"/>
                    </a:lnTo>
                    <a:lnTo>
                      <a:pt x="1283970" y="629602"/>
                    </a:lnTo>
                    <a:lnTo>
                      <a:pt x="1294448" y="658177"/>
                    </a:lnTo>
                    <a:lnTo>
                      <a:pt x="1291590" y="673418"/>
                    </a:lnTo>
                    <a:lnTo>
                      <a:pt x="1292543" y="683895"/>
                    </a:lnTo>
                    <a:lnTo>
                      <a:pt x="1297305" y="693420"/>
                    </a:lnTo>
                    <a:lnTo>
                      <a:pt x="1303973" y="694372"/>
                    </a:lnTo>
                    <a:lnTo>
                      <a:pt x="1311593" y="703897"/>
                    </a:lnTo>
                    <a:lnTo>
                      <a:pt x="1310640" y="721995"/>
                    </a:lnTo>
                    <a:lnTo>
                      <a:pt x="1315403" y="741045"/>
                    </a:lnTo>
                    <a:lnTo>
                      <a:pt x="1320165" y="749618"/>
                    </a:lnTo>
                    <a:lnTo>
                      <a:pt x="1320165" y="758190"/>
                    </a:lnTo>
                    <a:lnTo>
                      <a:pt x="1311593" y="782955"/>
                    </a:lnTo>
                    <a:lnTo>
                      <a:pt x="1315403" y="807720"/>
                    </a:lnTo>
                    <a:lnTo>
                      <a:pt x="1323023" y="818197"/>
                    </a:lnTo>
                    <a:lnTo>
                      <a:pt x="1336357" y="822960"/>
                    </a:lnTo>
                    <a:lnTo>
                      <a:pt x="1343025" y="829627"/>
                    </a:lnTo>
                    <a:lnTo>
                      <a:pt x="1342073" y="837247"/>
                    </a:lnTo>
                    <a:lnTo>
                      <a:pt x="1353503" y="848677"/>
                    </a:lnTo>
                    <a:lnTo>
                      <a:pt x="1354455" y="851535"/>
                    </a:lnTo>
                    <a:lnTo>
                      <a:pt x="1348740" y="864870"/>
                    </a:lnTo>
                    <a:lnTo>
                      <a:pt x="1339215" y="867727"/>
                    </a:lnTo>
                    <a:lnTo>
                      <a:pt x="1331595" y="873443"/>
                    </a:lnTo>
                    <a:lnTo>
                      <a:pt x="1325880" y="903922"/>
                    </a:lnTo>
                    <a:lnTo>
                      <a:pt x="1330643" y="913447"/>
                    </a:lnTo>
                    <a:lnTo>
                      <a:pt x="1330643" y="923925"/>
                    </a:lnTo>
                    <a:lnTo>
                      <a:pt x="1329690" y="929640"/>
                    </a:lnTo>
                    <a:lnTo>
                      <a:pt x="1324928" y="936308"/>
                    </a:lnTo>
                    <a:lnTo>
                      <a:pt x="1299210" y="948690"/>
                    </a:lnTo>
                    <a:lnTo>
                      <a:pt x="1295400" y="948690"/>
                    </a:lnTo>
                    <a:lnTo>
                      <a:pt x="1287780" y="940118"/>
                    </a:lnTo>
                    <a:lnTo>
                      <a:pt x="1284923" y="940118"/>
                    </a:lnTo>
                    <a:lnTo>
                      <a:pt x="1273493" y="949643"/>
                    </a:lnTo>
                    <a:lnTo>
                      <a:pt x="1263968" y="952500"/>
                    </a:lnTo>
                    <a:lnTo>
                      <a:pt x="1255395" y="958215"/>
                    </a:lnTo>
                    <a:lnTo>
                      <a:pt x="1243965" y="956310"/>
                    </a:lnTo>
                    <a:lnTo>
                      <a:pt x="1240155" y="961072"/>
                    </a:lnTo>
                    <a:lnTo>
                      <a:pt x="1234440" y="962025"/>
                    </a:lnTo>
                    <a:lnTo>
                      <a:pt x="1228725" y="974408"/>
                    </a:lnTo>
                    <a:lnTo>
                      <a:pt x="1236345" y="989647"/>
                    </a:lnTo>
                    <a:lnTo>
                      <a:pt x="1237298" y="1001077"/>
                    </a:lnTo>
                    <a:lnTo>
                      <a:pt x="1229678" y="1017270"/>
                    </a:lnTo>
                    <a:lnTo>
                      <a:pt x="1239203" y="1026795"/>
                    </a:lnTo>
                    <a:lnTo>
                      <a:pt x="1246823" y="1050608"/>
                    </a:lnTo>
                    <a:lnTo>
                      <a:pt x="1280160" y="1103948"/>
                    </a:lnTo>
                    <a:lnTo>
                      <a:pt x="1281113" y="1109663"/>
                    </a:lnTo>
                    <a:lnTo>
                      <a:pt x="1264920" y="1144905"/>
                    </a:lnTo>
                    <a:lnTo>
                      <a:pt x="1261110" y="1162050"/>
                    </a:lnTo>
                    <a:lnTo>
                      <a:pt x="1247775" y="1178243"/>
                    </a:lnTo>
                    <a:lnTo>
                      <a:pt x="1235393" y="1185862"/>
                    </a:lnTo>
                    <a:lnTo>
                      <a:pt x="1224915" y="1186815"/>
                    </a:lnTo>
                    <a:lnTo>
                      <a:pt x="1194435" y="1171575"/>
                    </a:lnTo>
                    <a:lnTo>
                      <a:pt x="1178243" y="1174433"/>
                    </a:lnTo>
                    <a:lnTo>
                      <a:pt x="1165860" y="1181100"/>
                    </a:lnTo>
                    <a:lnTo>
                      <a:pt x="1160145" y="1186815"/>
                    </a:lnTo>
                    <a:lnTo>
                      <a:pt x="1151573" y="1189673"/>
                    </a:lnTo>
                    <a:lnTo>
                      <a:pt x="1138238" y="1201102"/>
                    </a:lnTo>
                    <a:lnTo>
                      <a:pt x="1120140" y="1203960"/>
                    </a:lnTo>
                    <a:lnTo>
                      <a:pt x="1103948" y="1216343"/>
                    </a:lnTo>
                    <a:lnTo>
                      <a:pt x="1098232" y="1224915"/>
                    </a:lnTo>
                    <a:lnTo>
                      <a:pt x="1098232" y="1234440"/>
                    </a:lnTo>
                    <a:lnTo>
                      <a:pt x="1108710" y="1249680"/>
                    </a:lnTo>
                    <a:lnTo>
                      <a:pt x="1112520" y="1261110"/>
                    </a:lnTo>
                    <a:lnTo>
                      <a:pt x="1117282" y="1287780"/>
                    </a:lnTo>
                    <a:lnTo>
                      <a:pt x="1116330" y="1290637"/>
                    </a:lnTo>
                    <a:lnTo>
                      <a:pt x="1096328" y="1295400"/>
                    </a:lnTo>
                    <a:lnTo>
                      <a:pt x="1094423" y="1299210"/>
                    </a:lnTo>
                    <a:lnTo>
                      <a:pt x="1101090" y="1346835"/>
                    </a:lnTo>
                    <a:lnTo>
                      <a:pt x="1105853" y="1359218"/>
                    </a:lnTo>
                    <a:lnTo>
                      <a:pt x="1111568" y="1363980"/>
                    </a:lnTo>
                    <a:lnTo>
                      <a:pt x="1123950" y="1366837"/>
                    </a:lnTo>
                    <a:lnTo>
                      <a:pt x="1136332" y="1366837"/>
                    </a:lnTo>
                    <a:lnTo>
                      <a:pt x="1168718" y="1357312"/>
                    </a:lnTo>
                    <a:lnTo>
                      <a:pt x="1192530" y="1357312"/>
                    </a:lnTo>
                    <a:lnTo>
                      <a:pt x="1201103" y="1363980"/>
                    </a:lnTo>
                    <a:lnTo>
                      <a:pt x="1205865" y="1394460"/>
                    </a:lnTo>
                    <a:lnTo>
                      <a:pt x="1210628" y="1403985"/>
                    </a:lnTo>
                    <a:lnTo>
                      <a:pt x="1220153" y="1407795"/>
                    </a:lnTo>
                    <a:lnTo>
                      <a:pt x="1224915" y="1420177"/>
                    </a:lnTo>
                    <a:lnTo>
                      <a:pt x="1224915" y="1431608"/>
                    </a:lnTo>
                    <a:lnTo>
                      <a:pt x="1221105" y="1442085"/>
                    </a:lnTo>
                    <a:lnTo>
                      <a:pt x="1203960" y="1525905"/>
                    </a:lnTo>
                    <a:lnTo>
                      <a:pt x="1206818" y="1561148"/>
                    </a:lnTo>
                    <a:lnTo>
                      <a:pt x="1204913" y="1572577"/>
                    </a:lnTo>
                    <a:lnTo>
                      <a:pt x="1175385" y="1604962"/>
                    </a:lnTo>
                    <a:lnTo>
                      <a:pt x="1151573" y="1624965"/>
                    </a:lnTo>
                    <a:lnTo>
                      <a:pt x="1150620" y="1631633"/>
                    </a:lnTo>
                    <a:lnTo>
                      <a:pt x="1158240" y="1644015"/>
                    </a:lnTo>
                    <a:lnTo>
                      <a:pt x="1158240" y="1649730"/>
                    </a:lnTo>
                    <a:lnTo>
                      <a:pt x="1152525" y="1661160"/>
                    </a:lnTo>
                    <a:lnTo>
                      <a:pt x="1154430" y="1678305"/>
                    </a:lnTo>
                    <a:lnTo>
                      <a:pt x="1151573" y="1692593"/>
                    </a:lnTo>
                    <a:lnTo>
                      <a:pt x="1151573" y="1698308"/>
                    </a:lnTo>
                    <a:lnTo>
                      <a:pt x="1155382" y="1704975"/>
                    </a:lnTo>
                    <a:lnTo>
                      <a:pt x="1163955" y="1711643"/>
                    </a:lnTo>
                    <a:lnTo>
                      <a:pt x="1171575" y="1713548"/>
                    </a:lnTo>
                    <a:lnTo>
                      <a:pt x="1202055" y="1712595"/>
                    </a:lnTo>
                    <a:lnTo>
                      <a:pt x="1198245" y="1745933"/>
                    </a:lnTo>
                    <a:lnTo>
                      <a:pt x="1199198" y="1752600"/>
                    </a:lnTo>
                    <a:lnTo>
                      <a:pt x="1206818" y="1763077"/>
                    </a:lnTo>
                    <a:lnTo>
                      <a:pt x="1203960" y="1816418"/>
                    </a:lnTo>
                    <a:lnTo>
                      <a:pt x="1207770" y="1827848"/>
                    </a:lnTo>
                    <a:lnTo>
                      <a:pt x="1194435" y="1863090"/>
                    </a:lnTo>
                    <a:lnTo>
                      <a:pt x="1195388" y="1868805"/>
                    </a:lnTo>
                    <a:lnTo>
                      <a:pt x="1198245" y="1871662"/>
                    </a:lnTo>
                    <a:lnTo>
                      <a:pt x="1206818" y="1874520"/>
                    </a:lnTo>
                    <a:lnTo>
                      <a:pt x="1223010" y="1873568"/>
                    </a:lnTo>
                    <a:lnTo>
                      <a:pt x="1225868" y="1875473"/>
                    </a:lnTo>
                    <a:lnTo>
                      <a:pt x="1235393" y="1875473"/>
                    </a:lnTo>
                    <a:lnTo>
                      <a:pt x="1255395" y="1870710"/>
                    </a:lnTo>
                    <a:lnTo>
                      <a:pt x="1280160" y="1859280"/>
                    </a:lnTo>
                    <a:lnTo>
                      <a:pt x="1289685" y="1851660"/>
                    </a:lnTo>
                    <a:lnTo>
                      <a:pt x="1294448" y="1851660"/>
                    </a:lnTo>
                    <a:lnTo>
                      <a:pt x="1301115" y="1864995"/>
                    </a:lnTo>
                    <a:lnTo>
                      <a:pt x="1303020" y="1874520"/>
                    </a:lnTo>
                    <a:lnTo>
                      <a:pt x="1302068" y="1879283"/>
                    </a:lnTo>
                    <a:lnTo>
                      <a:pt x="1285875" y="1894523"/>
                    </a:lnTo>
                    <a:lnTo>
                      <a:pt x="1284923" y="1898333"/>
                    </a:lnTo>
                    <a:lnTo>
                      <a:pt x="1286828" y="1903095"/>
                    </a:lnTo>
                    <a:lnTo>
                      <a:pt x="1311593" y="1922145"/>
                    </a:lnTo>
                    <a:lnTo>
                      <a:pt x="1331595" y="1928812"/>
                    </a:lnTo>
                    <a:lnTo>
                      <a:pt x="1345882" y="1937385"/>
                    </a:lnTo>
                    <a:lnTo>
                      <a:pt x="1356360" y="1947862"/>
                    </a:lnTo>
                    <a:lnTo>
                      <a:pt x="1359218" y="1962150"/>
                    </a:lnTo>
                    <a:lnTo>
                      <a:pt x="1352550" y="1979295"/>
                    </a:lnTo>
                    <a:lnTo>
                      <a:pt x="1352550" y="1988820"/>
                    </a:lnTo>
                    <a:lnTo>
                      <a:pt x="1343025" y="2030730"/>
                    </a:lnTo>
                    <a:lnTo>
                      <a:pt x="1335405" y="2089785"/>
                    </a:lnTo>
                    <a:lnTo>
                      <a:pt x="1324928" y="2132648"/>
                    </a:lnTo>
                    <a:lnTo>
                      <a:pt x="1317307" y="2138362"/>
                    </a:lnTo>
                    <a:lnTo>
                      <a:pt x="1303020" y="2141220"/>
                    </a:lnTo>
                    <a:lnTo>
                      <a:pt x="1294448" y="2145983"/>
                    </a:lnTo>
                    <a:lnTo>
                      <a:pt x="1263015" y="2150745"/>
                    </a:lnTo>
                    <a:lnTo>
                      <a:pt x="1258253" y="2153603"/>
                    </a:lnTo>
                    <a:lnTo>
                      <a:pt x="1252538" y="2165985"/>
                    </a:lnTo>
                    <a:lnTo>
                      <a:pt x="1257300" y="2174558"/>
                    </a:lnTo>
                    <a:lnTo>
                      <a:pt x="1258253" y="2206943"/>
                    </a:lnTo>
                    <a:lnTo>
                      <a:pt x="1250632" y="2210753"/>
                    </a:lnTo>
                    <a:lnTo>
                      <a:pt x="1239203" y="2206943"/>
                    </a:lnTo>
                    <a:lnTo>
                      <a:pt x="1234440" y="2196465"/>
                    </a:lnTo>
                    <a:lnTo>
                      <a:pt x="1229678" y="2196465"/>
                    </a:lnTo>
                    <a:lnTo>
                      <a:pt x="1220153" y="2203133"/>
                    </a:lnTo>
                    <a:lnTo>
                      <a:pt x="1210628" y="2237423"/>
                    </a:lnTo>
                    <a:lnTo>
                      <a:pt x="1210628" y="2241233"/>
                    </a:lnTo>
                    <a:lnTo>
                      <a:pt x="1222057" y="2256473"/>
                    </a:lnTo>
                    <a:lnTo>
                      <a:pt x="1222057" y="2264093"/>
                    </a:lnTo>
                    <a:lnTo>
                      <a:pt x="1221105" y="2266950"/>
                    </a:lnTo>
                    <a:lnTo>
                      <a:pt x="1203960" y="2272665"/>
                    </a:lnTo>
                    <a:lnTo>
                      <a:pt x="1201103" y="2276475"/>
                    </a:lnTo>
                    <a:lnTo>
                      <a:pt x="1198245" y="2286953"/>
                    </a:lnTo>
                    <a:lnTo>
                      <a:pt x="1199198" y="2289810"/>
                    </a:lnTo>
                    <a:lnTo>
                      <a:pt x="1205865" y="2295525"/>
                    </a:lnTo>
                    <a:lnTo>
                      <a:pt x="1216343" y="2299335"/>
                    </a:lnTo>
                    <a:lnTo>
                      <a:pt x="1219200" y="2302193"/>
                    </a:lnTo>
                    <a:lnTo>
                      <a:pt x="1214438" y="2328862"/>
                    </a:lnTo>
                    <a:lnTo>
                      <a:pt x="1217295" y="2339340"/>
                    </a:lnTo>
                    <a:lnTo>
                      <a:pt x="1175385" y="2380298"/>
                    </a:lnTo>
                    <a:lnTo>
                      <a:pt x="1170623" y="2390775"/>
                    </a:lnTo>
                    <a:lnTo>
                      <a:pt x="1170623" y="2405062"/>
                    </a:lnTo>
                    <a:lnTo>
                      <a:pt x="1122045" y="2465070"/>
                    </a:lnTo>
                    <a:lnTo>
                      <a:pt x="1084898" y="2533650"/>
                    </a:lnTo>
                    <a:lnTo>
                      <a:pt x="1074420" y="2547937"/>
                    </a:lnTo>
                    <a:lnTo>
                      <a:pt x="1066800" y="2552700"/>
                    </a:lnTo>
                    <a:lnTo>
                      <a:pt x="1035368" y="2550795"/>
                    </a:lnTo>
                    <a:lnTo>
                      <a:pt x="1000125" y="2551748"/>
                    </a:lnTo>
                    <a:lnTo>
                      <a:pt x="992505" y="2555558"/>
                    </a:lnTo>
                    <a:lnTo>
                      <a:pt x="959168" y="2582228"/>
                    </a:lnTo>
                    <a:lnTo>
                      <a:pt x="944880" y="2596515"/>
                    </a:lnTo>
                    <a:lnTo>
                      <a:pt x="939165" y="2626995"/>
                    </a:lnTo>
                    <a:lnTo>
                      <a:pt x="940118" y="2640330"/>
                    </a:lnTo>
                    <a:lnTo>
                      <a:pt x="946785" y="2661285"/>
                    </a:lnTo>
                    <a:lnTo>
                      <a:pt x="948690" y="2744153"/>
                    </a:lnTo>
                    <a:lnTo>
                      <a:pt x="963930" y="2807970"/>
                    </a:lnTo>
                    <a:lnTo>
                      <a:pt x="962978" y="2827973"/>
                    </a:lnTo>
                    <a:lnTo>
                      <a:pt x="936307" y="2888933"/>
                    </a:lnTo>
                    <a:lnTo>
                      <a:pt x="926782" y="2904173"/>
                    </a:lnTo>
                    <a:lnTo>
                      <a:pt x="913448" y="2924175"/>
                    </a:lnTo>
                    <a:lnTo>
                      <a:pt x="878205" y="2963228"/>
                    </a:lnTo>
                    <a:lnTo>
                      <a:pt x="867728" y="2971800"/>
                    </a:lnTo>
                    <a:lnTo>
                      <a:pt x="852488" y="3001328"/>
                    </a:lnTo>
                    <a:lnTo>
                      <a:pt x="855345" y="3006090"/>
                    </a:lnTo>
                    <a:lnTo>
                      <a:pt x="877253" y="3022283"/>
                    </a:lnTo>
                    <a:lnTo>
                      <a:pt x="881063" y="3027998"/>
                    </a:lnTo>
                    <a:lnTo>
                      <a:pt x="881063" y="3032760"/>
                    </a:lnTo>
                    <a:lnTo>
                      <a:pt x="872490" y="3046095"/>
                    </a:lnTo>
                    <a:lnTo>
                      <a:pt x="875348" y="3056573"/>
                    </a:lnTo>
                    <a:lnTo>
                      <a:pt x="892493" y="3072765"/>
                    </a:lnTo>
                    <a:lnTo>
                      <a:pt x="899160" y="3091815"/>
                    </a:lnTo>
                    <a:lnTo>
                      <a:pt x="918210" y="3116580"/>
                    </a:lnTo>
                    <a:lnTo>
                      <a:pt x="931545" y="3139440"/>
                    </a:lnTo>
                    <a:lnTo>
                      <a:pt x="934403" y="3152775"/>
                    </a:lnTo>
                    <a:lnTo>
                      <a:pt x="925830" y="3149918"/>
                    </a:lnTo>
                    <a:lnTo>
                      <a:pt x="914400" y="3139440"/>
                    </a:lnTo>
                    <a:lnTo>
                      <a:pt x="904875" y="3138487"/>
                    </a:lnTo>
                    <a:lnTo>
                      <a:pt x="891540" y="3141345"/>
                    </a:lnTo>
                    <a:lnTo>
                      <a:pt x="883920" y="3128962"/>
                    </a:lnTo>
                    <a:lnTo>
                      <a:pt x="842963" y="3092768"/>
                    </a:lnTo>
                    <a:lnTo>
                      <a:pt x="828675" y="3088005"/>
                    </a:lnTo>
                    <a:lnTo>
                      <a:pt x="811530" y="3078480"/>
                    </a:lnTo>
                    <a:lnTo>
                      <a:pt x="802957" y="3053715"/>
                    </a:lnTo>
                    <a:lnTo>
                      <a:pt x="793432" y="3040380"/>
                    </a:lnTo>
                    <a:lnTo>
                      <a:pt x="791528" y="3018473"/>
                    </a:lnTo>
                    <a:lnTo>
                      <a:pt x="776288" y="2972753"/>
                    </a:lnTo>
                    <a:lnTo>
                      <a:pt x="761048" y="2959418"/>
                    </a:lnTo>
                    <a:lnTo>
                      <a:pt x="731520" y="2950845"/>
                    </a:lnTo>
                    <a:lnTo>
                      <a:pt x="722948" y="2945130"/>
                    </a:lnTo>
                    <a:lnTo>
                      <a:pt x="720090" y="2934653"/>
                    </a:lnTo>
                    <a:lnTo>
                      <a:pt x="723900" y="2913698"/>
                    </a:lnTo>
                    <a:lnTo>
                      <a:pt x="720090" y="2907983"/>
                    </a:lnTo>
                    <a:lnTo>
                      <a:pt x="709613" y="2904173"/>
                    </a:lnTo>
                    <a:lnTo>
                      <a:pt x="698182" y="2892743"/>
                    </a:lnTo>
                    <a:lnTo>
                      <a:pt x="697230" y="2872740"/>
                    </a:lnTo>
                    <a:lnTo>
                      <a:pt x="686753" y="2842260"/>
                    </a:lnTo>
                    <a:lnTo>
                      <a:pt x="687705" y="2829878"/>
                    </a:lnTo>
                    <a:lnTo>
                      <a:pt x="690563" y="2822258"/>
                    </a:lnTo>
                    <a:lnTo>
                      <a:pt x="708660" y="2791778"/>
                    </a:lnTo>
                    <a:lnTo>
                      <a:pt x="741045" y="2722245"/>
                    </a:lnTo>
                    <a:lnTo>
                      <a:pt x="743903" y="2699385"/>
                    </a:lnTo>
                    <a:lnTo>
                      <a:pt x="749618" y="2686050"/>
                    </a:lnTo>
                    <a:lnTo>
                      <a:pt x="749618" y="2665095"/>
                    </a:lnTo>
                    <a:lnTo>
                      <a:pt x="751523" y="2656523"/>
                    </a:lnTo>
                    <a:lnTo>
                      <a:pt x="759143" y="2646998"/>
                    </a:lnTo>
                    <a:lnTo>
                      <a:pt x="769620" y="2641283"/>
                    </a:lnTo>
                    <a:lnTo>
                      <a:pt x="772478" y="2635568"/>
                    </a:lnTo>
                    <a:lnTo>
                      <a:pt x="774382" y="2606993"/>
                    </a:lnTo>
                    <a:lnTo>
                      <a:pt x="778193" y="2585085"/>
                    </a:lnTo>
                    <a:lnTo>
                      <a:pt x="783907" y="2565083"/>
                    </a:lnTo>
                    <a:lnTo>
                      <a:pt x="792480" y="2549843"/>
                    </a:lnTo>
                    <a:lnTo>
                      <a:pt x="791528" y="2486978"/>
                    </a:lnTo>
                    <a:lnTo>
                      <a:pt x="797243" y="2438400"/>
                    </a:lnTo>
                    <a:lnTo>
                      <a:pt x="800100" y="2426970"/>
                    </a:lnTo>
                    <a:lnTo>
                      <a:pt x="802957" y="2389823"/>
                    </a:lnTo>
                    <a:lnTo>
                      <a:pt x="809625" y="2351723"/>
                    </a:lnTo>
                    <a:lnTo>
                      <a:pt x="816293" y="2332673"/>
                    </a:lnTo>
                    <a:lnTo>
                      <a:pt x="822007" y="2264093"/>
                    </a:lnTo>
                    <a:lnTo>
                      <a:pt x="833438" y="2212658"/>
                    </a:lnTo>
                    <a:lnTo>
                      <a:pt x="834390" y="2135505"/>
                    </a:lnTo>
                    <a:lnTo>
                      <a:pt x="832485" y="2118360"/>
                    </a:lnTo>
                    <a:lnTo>
                      <a:pt x="828675" y="2109787"/>
                    </a:lnTo>
                    <a:lnTo>
                      <a:pt x="823913" y="2105978"/>
                    </a:lnTo>
                    <a:lnTo>
                      <a:pt x="802957" y="2101215"/>
                    </a:lnTo>
                    <a:lnTo>
                      <a:pt x="790575" y="2096452"/>
                    </a:lnTo>
                    <a:lnTo>
                      <a:pt x="754380" y="2075498"/>
                    </a:lnTo>
                    <a:lnTo>
                      <a:pt x="746760" y="2070735"/>
                    </a:lnTo>
                    <a:lnTo>
                      <a:pt x="722948" y="2045018"/>
                    </a:lnTo>
                    <a:lnTo>
                      <a:pt x="672465" y="2045970"/>
                    </a:lnTo>
                    <a:lnTo>
                      <a:pt x="655320" y="2038350"/>
                    </a:lnTo>
                    <a:lnTo>
                      <a:pt x="627698" y="2013585"/>
                    </a:lnTo>
                    <a:lnTo>
                      <a:pt x="597218" y="2013585"/>
                    </a:lnTo>
                    <a:lnTo>
                      <a:pt x="584835" y="2006918"/>
                    </a:lnTo>
                    <a:lnTo>
                      <a:pt x="564832" y="1984058"/>
                    </a:lnTo>
                    <a:lnTo>
                      <a:pt x="556260" y="1961198"/>
                    </a:lnTo>
                    <a:lnTo>
                      <a:pt x="526732" y="1936433"/>
                    </a:lnTo>
                    <a:lnTo>
                      <a:pt x="506730" y="1895475"/>
                    </a:lnTo>
                    <a:lnTo>
                      <a:pt x="489585" y="1885950"/>
                    </a:lnTo>
                    <a:lnTo>
                      <a:pt x="461010" y="1855470"/>
                    </a:lnTo>
                    <a:lnTo>
                      <a:pt x="455295" y="1847850"/>
                    </a:lnTo>
                    <a:lnTo>
                      <a:pt x="444818" y="1817370"/>
                    </a:lnTo>
                    <a:lnTo>
                      <a:pt x="416243" y="1798320"/>
                    </a:lnTo>
                    <a:lnTo>
                      <a:pt x="398145" y="1790700"/>
                    </a:lnTo>
                    <a:lnTo>
                      <a:pt x="387668" y="1787843"/>
                    </a:lnTo>
                    <a:lnTo>
                      <a:pt x="379095" y="1766887"/>
                    </a:lnTo>
                    <a:lnTo>
                      <a:pt x="360998" y="1749743"/>
                    </a:lnTo>
                    <a:lnTo>
                      <a:pt x="348615" y="1745933"/>
                    </a:lnTo>
                    <a:lnTo>
                      <a:pt x="345758" y="1742123"/>
                    </a:lnTo>
                    <a:lnTo>
                      <a:pt x="340995" y="1720215"/>
                    </a:lnTo>
                    <a:lnTo>
                      <a:pt x="334328" y="1704975"/>
                    </a:lnTo>
                    <a:lnTo>
                      <a:pt x="328613" y="1701165"/>
                    </a:lnTo>
                    <a:lnTo>
                      <a:pt x="312420" y="1700212"/>
                    </a:lnTo>
                    <a:lnTo>
                      <a:pt x="285750" y="1692593"/>
                    </a:lnTo>
                    <a:lnTo>
                      <a:pt x="271463" y="1697355"/>
                    </a:lnTo>
                    <a:lnTo>
                      <a:pt x="266700" y="1695450"/>
                    </a:lnTo>
                    <a:lnTo>
                      <a:pt x="250508" y="1671637"/>
                    </a:lnTo>
                    <a:lnTo>
                      <a:pt x="232410" y="1659255"/>
                    </a:lnTo>
                    <a:lnTo>
                      <a:pt x="223838" y="1645920"/>
                    </a:lnTo>
                    <a:lnTo>
                      <a:pt x="215265" y="1640205"/>
                    </a:lnTo>
                    <a:lnTo>
                      <a:pt x="181928" y="1630680"/>
                    </a:lnTo>
                    <a:lnTo>
                      <a:pt x="150495" y="1630680"/>
                    </a:lnTo>
                    <a:lnTo>
                      <a:pt x="142875" y="1627823"/>
                    </a:lnTo>
                    <a:lnTo>
                      <a:pt x="136208" y="1623060"/>
                    </a:lnTo>
                    <a:lnTo>
                      <a:pt x="121920" y="1604010"/>
                    </a:lnTo>
                    <a:lnTo>
                      <a:pt x="116205" y="1600200"/>
                    </a:lnTo>
                    <a:lnTo>
                      <a:pt x="89535" y="1585912"/>
                    </a:lnTo>
                    <a:lnTo>
                      <a:pt x="78105" y="1573530"/>
                    </a:lnTo>
                    <a:lnTo>
                      <a:pt x="58103" y="1563052"/>
                    </a:lnTo>
                    <a:lnTo>
                      <a:pt x="28575" y="1542098"/>
                    </a:lnTo>
                    <a:lnTo>
                      <a:pt x="0" y="1526858"/>
                    </a:lnTo>
                    <a:lnTo>
                      <a:pt x="25718" y="1522095"/>
                    </a:lnTo>
                    <a:lnTo>
                      <a:pt x="50483" y="1522095"/>
                    </a:lnTo>
                    <a:lnTo>
                      <a:pt x="56198" y="1520190"/>
                    </a:lnTo>
                    <a:lnTo>
                      <a:pt x="60008" y="1516380"/>
                    </a:lnTo>
                    <a:lnTo>
                      <a:pt x="62865" y="1481137"/>
                    </a:lnTo>
                    <a:lnTo>
                      <a:pt x="68580" y="1472565"/>
                    </a:lnTo>
                    <a:lnTo>
                      <a:pt x="75248" y="1467802"/>
                    </a:lnTo>
                    <a:lnTo>
                      <a:pt x="80010" y="1458277"/>
                    </a:lnTo>
                    <a:lnTo>
                      <a:pt x="80963" y="1419225"/>
                    </a:lnTo>
                    <a:lnTo>
                      <a:pt x="84773" y="1414462"/>
                    </a:lnTo>
                    <a:lnTo>
                      <a:pt x="91440" y="1413510"/>
                    </a:lnTo>
                    <a:lnTo>
                      <a:pt x="119063" y="1415415"/>
                    </a:lnTo>
                    <a:lnTo>
                      <a:pt x="136208" y="1428750"/>
                    </a:lnTo>
                    <a:lnTo>
                      <a:pt x="145733" y="1428750"/>
                    </a:lnTo>
                    <a:lnTo>
                      <a:pt x="160020" y="1425893"/>
                    </a:lnTo>
                    <a:lnTo>
                      <a:pt x="173355" y="1427798"/>
                    </a:lnTo>
                    <a:lnTo>
                      <a:pt x="178118" y="1434465"/>
                    </a:lnTo>
                    <a:lnTo>
                      <a:pt x="181928" y="1447800"/>
                    </a:lnTo>
                    <a:lnTo>
                      <a:pt x="186690" y="1452562"/>
                    </a:lnTo>
                    <a:lnTo>
                      <a:pt x="193358" y="1455420"/>
                    </a:lnTo>
                    <a:lnTo>
                      <a:pt x="210503" y="1458277"/>
                    </a:lnTo>
                    <a:lnTo>
                      <a:pt x="224790" y="1466850"/>
                    </a:lnTo>
                    <a:lnTo>
                      <a:pt x="233363" y="1467802"/>
                    </a:lnTo>
                    <a:lnTo>
                      <a:pt x="237173" y="1465898"/>
                    </a:lnTo>
                    <a:lnTo>
                      <a:pt x="249555" y="1450658"/>
                    </a:lnTo>
                    <a:lnTo>
                      <a:pt x="277178" y="1397318"/>
                    </a:lnTo>
                    <a:lnTo>
                      <a:pt x="279083" y="1388745"/>
                    </a:lnTo>
                    <a:lnTo>
                      <a:pt x="275273" y="1376362"/>
                    </a:lnTo>
                    <a:lnTo>
                      <a:pt x="274320" y="1360170"/>
                    </a:lnTo>
                    <a:lnTo>
                      <a:pt x="279083" y="1355408"/>
                    </a:lnTo>
                    <a:lnTo>
                      <a:pt x="287655" y="1356360"/>
                    </a:lnTo>
                    <a:lnTo>
                      <a:pt x="312420" y="1375410"/>
                    </a:lnTo>
                    <a:lnTo>
                      <a:pt x="327660" y="1380173"/>
                    </a:lnTo>
                    <a:lnTo>
                      <a:pt x="357188" y="1374458"/>
                    </a:lnTo>
                    <a:lnTo>
                      <a:pt x="362903" y="1367790"/>
                    </a:lnTo>
                    <a:lnTo>
                      <a:pt x="376238" y="1362075"/>
                    </a:lnTo>
                    <a:lnTo>
                      <a:pt x="389573" y="1364933"/>
                    </a:lnTo>
                    <a:lnTo>
                      <a:pt x="420053" y="1382077"/>
                    </a:lnTo>
                    <a:lnTo>
                      <a:pt x="448628" y="1410652"/>
                    </a:lnTo>
                    <a:lnTo>
                      <a:pt x="480060" y="1428750"/>
                    </a:lnTo>
                    <a:lnTo>
                      <a:pt x="511493" y="1440180"/>
                    </a:lnTo>
                    <a:lnTo>
                      <a:pt x="519113" y="1440180"/>
                    </a:lnTo>
                    <a:lnTo>
                      <a:pt x="528638" y="1433512"/>
                    </a:lnTo>
                    <a:lnTo>
                      <a:pt x="535305" y="1431608"/>
                    </a:lnTo>
                    <a:lnTo>
                      <a:pt x="562928" y="1437323"/>
                    </a:lnTo>
                    <a:lnTo>
                      <a:pt x="553403" y="1413510"/>
                    </a:lnTo>
                    <a:lnTo>
                      <a:pt x="551498" y="1402080"/>
                    </a:lnTo>
                    <a:lnTo>
                      <a:pt x="557213" y="1379220"/>
                    </a:lnTo>
                    <a:lnTo>
                      <a:pt x="556260" y="1355408"/>
                    </a:lnTo>
                    <a:lnTo>
                      <a:pt x="559118" y="1333500"/>
                    </a:lnTo>
                    <a:lnTo>
                      <a:pt x="558165" y="1323975"/>
                    </a:lnTo>
                    <a:lnTo>
                      <a:pt x="556260" y="1317308"/>
                    </a:lnTo>
                    <a:lnTo>
                      <a:pt x="546735" y="1304925"/>
                    </a:lnTo>
                    <a:lnTo>
                      <a:pt x="536257" y="1273493"/>
                    </a:lnTo>
                    <a:lnTo>
                      <a:pt x="533400" y="1269683"/>
                    </a:lnTo>
                    <a:lnTo>
                      <a:pt x="521018" y="1263968"/>
                    </a:lnTo>
                    <a:lnTo>
                      <a:pt x="515303" y="1255395"/>
                    </a:lnTo>
                    <a:lnTo>
                      <a:pt x="508635" y="1233487"/>
                    </a:lnTo>
                    <a:lnTo>
                      <a:pt x="511493" y="1193483"/>
                    </a:lnTo>
                    <a:lnTo>
                      <a:pt x="509588" y="1183005"/>
                    </a:lnTo>
                    <a:lnTo>
                      <a:pt x="501015" y="1165860"/>
                    </a:lnTo>
                    <a:lnTo>
                      <a:pt x="492443" y="1153477"/>
                    </a:lnTo>
                    <a:lnTo>
                      <a:pt x="476250" y="1146810"/>
                    </a:lnTo>
                    <a:lnTo>
                      <a:pt x="459105" y="1146810"/>
                    </a:lnTo>
                    <a:lnTo>
                      <a:pt x="449580" y="1142048"/>
                    </a:lnTo>
                    <a:lnTo>
                      <a:pt x="452438" y="1125855"/>
                    </a:lnTo>
                    <a:lnTo>
                      <a:pt x="445770" y="1108710"/>
                    </a:lnTo>
                    <a:lnTo>
                      <a:pt x="426720" y="1091565"/>
                    </a:lnTo>
                    <a:lnTo>
                      <a:pt x="420053" y="1079183"/>
                    </a:lnTo>
                    <a:lnTo>
                      <a:pt x="397193" y="1052513"/>
                    </a:lnTo>
                    <a:lnTo>
                      <a:pt x="399098" y="1028700"/>
                    </a:lnTo>
                    <a:lnTo>
                      <a:pt x="405765" y="1015365"/>
                    </a:lnTo>
                    <a:lnTo>
                      <a:pt x="405765" y="1011555"/>
                    </a:lnTo>
                    <a:lnTo>
                      <a:pt x="398145" y="1003935"/>
                    </a:lnTo>
                    <a:lnTo>
                      <a:pt x="390525" y="987743"/>
                    </a:lnTo>
                    <a:lnTo>
                      <a:pt x="372428" y="968693"/>
                    </a:lnTo>
                    <a:lnTo>
                      <a:pt x="376238" y="964883"/>
                    </a:lnTo>
                    <a:lnTo>
                      <a:pt x="387668" y="960120"/>
                    </a:lnTo>
                    <a:lnTo>
                      <a:pt x="394335" y="953452"/>
                    </a:lnTo>
                    <a:lnTo>
                      <a:pt x="401955" y="926783"/>
                    </a:lnTo>
                    <a:lnTo>
                      <a:pt x="407670" y="920115"/>
                    </a:lnTo>
                    <a:lnTo>
                      <a:pt x="437198" y="910590"/>
                    </a:lnTo>
                    <a:lnTo>
                      <a:pt x="456248" y="906780"/>
                    </a:lnTo>
                    <a:lnTo>
                      <a:pt x="464820" y="901065"/>
                    </a:lnTo>
                    <a:lnTo>
                      <a:pt x="460057" y="884872"/>
                    </a:lnTo>
                    <a:lnTo>
                      <a:pt x="459105" y="874395"/>
                    </a:lnTo>
                    <a:lnTo>
                      <a:pt x="461010" y="865822"/>
                    </a:lnTo>
                    <a:lnTo>
                      <a:pt x="472440" y="851535"/>
                    </a:lnTo>
                    <a:lnTo>
                      <a:pt x="474345" y="845820"/>
                    </a:lnTo>
                    <a:lnTo>
                      <a:pt x="475298" y="809625"/>
                    </a:lnTo>
                    <a:lnTo>
                      <a:pt x="471488" y="784860"/>
                    </a:lnTo>
                    <a:lnTo>
                      <a:pt x="469582" y="717233"/>
                    </a:lnTo>
                    <a:lnTo>
                      <a:pt x="471488" y="702945"/>
                    </a:lnTo>
                    <a:lnTo>
                      <a:pt x="477203" y="687705"/>
                    </a:lnTo>
                    <a:lnTo>
                      <a:pt x="484823" y="680085"/>
                    </a:lnTo>
                    <a:lnTo>
                      <a:pt x="500063" y="677227"/>
                    </a:lnTo>
                    <a:lnTo>
                      <a:pt x="506730" y="680085"/>
                    </a:lnTo>
                    <a:lnTo>
                      <a:pt x="512445" y="684847"/>
                    </a:lnTo>
                    <a:lnTo>
                      <a:pt x="520065" y="686752"/>
                    </a:lnTo>
                    <a:lnTo>
                      <a:pt x="536257" y="684847"/>
                    </a:lnTo>
                    <a:lnTo>
                      <a:pt x="558165" y="687705"/>
                    </a:lnTo>
                    <a:lnTo>
                      <a:pt x="578168" y="686752"/>
                    </a:lnTo>
                    <a:lnTo>
                      <a:pt x="578168" y="680085"/>
                    </a:lnTo>
                    <a:lnTo>
                      <a:pt x="561023" y="644843"/>
                    </a:lnTo>
                    <a:lnTo>
                      <a:pt x="560070" y="637222"/>
                    </a:lnTo>
                    <a:lnTo>
                      <a:pt x="569595" y="621983"/>
                    </a:lnTo>
                    <a:lnTo>
                      <a:pt x="595313" y="607695"/>
                    </a:lnTo>
                    <a:lnTo>
                      <a:pt x="607695" y="593408"/>
                    </a:lnTo>
                    <a:lnTo>
                      <a:pt x="623888" y="581025"/>
                    </a:lnTo>
                    <a:lnTo>
                      <a:pt x="649605" y="550545"/>
                    </a:lnTo>
                    <a:lnTo>
                      <a:pt x="683895" y="517208"/>
                    </a:lnTo>
                    <a:lnTo>
                      <a:pt x="678180" y="484822"/>
                    </a:lnTo>
                    <a:lnTo>
                      <a:pt x="684848" y="478155"/>
                    </a:lnTo>
                    <a:lnTo>
                      <a:pt x="686753" y="463867"/>
                    </a:lnTo>
                    <a:lnTo>
                      <a:pt x="694373" y="454342"/>
                    </a:lnTo>
                    <a:lnTo>
                      <a:pt x="727710" y="433388"/>
                    </a:lnTo>
                    <a:lnTo>
                      <a:pt x="735330" y="432435"/>
                    </a:lnTo>
                    <a:lnTo>
                      <a:pt x="746760" y="421958"/>
                    </a:lnTo>
                    <a:lnTo>
                      <a:pt x="755332" y="418147"/>
                    </a:lnTo>
                    <a:lnTo>
                      <a:pt x="773430" y="400050"/>
                    </a:lnTo>
                    <a:lnTo>
                      <a:pt x="782003" y="384810"/>
                    </a:lnTo>
                    <a:lnTo>
                      <a:pt x="790575" y="378142"/>
                    </a:lnTo>
                    <a:lnTo>
                      <a:pt x="799148" y="367665"/>
                    </a:lnTo>
                    <a:lnTo>
                      <a:pt x="818198" y="360045"/>
                    </a:lnTo>
                    <a:lnTo>
                      <a:pt x="828675" y="348615"/>
                    </a:lnTo>
                    <a:lnTo>
                      <a:pt x="856298" y="329565"/>
                    </a:lnTo>
                    <a:lnTo>
                      <a:pt x="902970" y="320992"/>
                    </a:lnTo>
                    <a:lnTo>
                      <a:pt x="924878" y="304800"/>
                    </a:lnTo>
                    <a:lnTo>
                      <a:pt x="942023" y="280988"/>
                    </a:lnTo>
                    <a:lnTo>
                      <a:pt x="952500" y="279083"/>
                    </a:lnTo>
                    <a:lnTo>
                      <a:pt x="975360" y="280988"/>
                    </a:lnTo>
                    <a:lnTo>
                      <a:pt x="990600" y="273367"/>
                    </a:lnTo>
                    <a:lnTo>
                      <a:pt x="1001078" y="272415"/>
                    </a:lnTo>
                    <a:lnTo>
                      <a:pt x="1002982" y="266700"/>
                    </a:lnTo>
                    <a:lnTo>
                      <a:pt x="1023938" y="242888"/>
                    </a:lnTo>
                    <a:lnTo>
                      <a:pt x="1046798" y="240983"/>
                    </a:lnTo>
                    <a:lnTo>
                      <a:pt x="1050607" y="232410"/>
                    </a:lnTo>
                    <a:lnTo>
                      <a:pt x="1051560" y="223838"/>
                    </a:lnTo>
                    <a:lnTo>
                      <a:pt x="1048703" y="207645"/>
                    </a:lnTo>
                    <a:lnTo>
                      <a:pt x="1048703" y="199072"/>
                    </a:lnTo>
                    <a:lnTo>
                      <a:pt x="1051560" y="193358"/>
                    </a:lnTo>
                    <a:lnTo>
                      <a:pt x="1072515" y="181927"/>
                    </a:lnTo>
                    <a:lnTo>
                      <a:pt x="1097280" y="176213"/>
                    </a:lnTo>
                    <a:lnTo>
                      <a:pt x="1104900" y="173355"/>
                    </a:lnTo>
                    <a:lnTo>
                      <a:pt x="1110615" y="167640"/>
                    </a:lnTo>
                    <a:lnTo>
                      <a:pt x="1115378" y="159067"/>
                    </a:lnTo>
                    <a:lnTo>
                      <a:pt x="1117282" y="140970"/>
                    </a:lnTo>
                    <a:lnTo>
                      <a:pt x="1120140" y="131445"/>
                    </a:lnTo>
                    <a:lnTo>
                      <a:pt x="1125855" y="124777"/>
                    </a:lnTo>
                    <a:lnTo>
                      <a:pt x="1133475" y="107633"/>
                    </a:lnTo>
                    <a:lnTo>
                      <a:pt x="1134428" y="95250"/>
                    </a:lnTo>
                    <a:lnTo>
                      <a:pt x="1143953" y="81915"/>
                    </a:lnTo>
                    <a:lnTo>
                      <a:pt x="1160145" y="70485"/>
                    </a:lnTo>
                    <a:lnTo>
                      <a:pt x="1176338" y="66675"/>
                    </a:lnTo>
                    <a:lnTo>
                      <a:pt x="1192530" y="57150"/>
                    </a:lnTo>
                    <a:lnTo>
                      <a:pt x="1205865" y="35242"/>
                    </a:lnTo>
                    <a:lnTo>
                      <a:pt x="1219200" y="22860"/>
                    </a:lnTo>
                    <a:lnTo>
                      <a:pt x="1242060" y="17145"/>
                    </a:lnTo>
                    <a:lnTo>
                      <a:pt x="1271588" y="13335"/>
                    </a:lnTo>
                    <a:lnTo>
                      <a:pt x="1308735" y="0"/>
                    </a:lnTo>
                    <a:lnTo>
                      <a:pt x="1311593" y="48577"/>
                    </a:lnTo>
                    <a:lnTo>
                      <a:pt x="1314450" y="52388"/>
                    </a:lnTo>
                    <a:lnTo>
                      <a:pt x="1320165" y="54292"/>
                    </a:lnTo>
                    <a:lnTo>
                      <a:pt x="1347788" y="78105"/>
                    </a:lnTo>
                    <a:lnTo>
                      <a:pt x="1328738" y="100965"/>
                    </a:lnTo>
                    <a:lnTo>
                      <a:pt x="1319213" y="119063"/>
                    </a:lnTo>
                    <a:lnTo>
                      <a:pt x="1315403" y="130492"/>
                    </a:lnTo>
                    <a:lnTo>
                      <a:pt x="1311593" y="153352"/>
                    </a:lnTo>
                    <a:lnTo>
                      <a:pt x="1312545" y="160020"/>
                    </a:lnTo>
                    <a:lnTo>
                      <a:pt x="1302068" y="161925"/>
                    </a:lnTo>
                    <a:lnTo>
                      <a:pt x="1294448" y="174308"/>
                    </a:lnTo>
                    <a:lnTo>
                      <a:pt x="1285875" y="181927"/>
                    </a:lnTo>
                    <a:lnTo>
                      <a:pt x="1283970" y="192405"/>
                    </a:lnTo>
                    <a:lnTo>
                      <a:pt x="1284923" y="208597"/>
                    </a:lnTo>
                    <a:lnTo>
                      <a:pt x="1286828" y="217170"/>
                    </a:lnTo>
                    <a:lnTo>
                      <a:pt x="1294448" y="228600"/>
                    </a:lnTo>
                    <a:lnTo>
                      <a:pt x="1293495" y="230505"/>
                    </a:lnTo>
                    <a:close/>
                  </a:path>
                </a:pathLst>
              </a:custGeom>
              <a:solidFill>
                <a:srgbClr val="911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60">
                <a:extLst>
                  <a:ext uri="{FF2B5EF4-FFF2-40B4-BE49-F238E27FC236}">
                    <a16:creationId xmlns:a16="http://schemas.microsoft.com/office/drawing/2014/main" id="{87C15C57-3E51-9890-779A-95489A41D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211" y="427508"/>
                <a:ext cx="1994534" cy="1668791"/>
              </a:xfrm>
              <a:custGeom>
                <a:avLst/>
                <a:gdLst>
                  <a:gd name="T0" fmla="*/ 674370 w 1994534"/>
                  <a:gd name="T1" fmla="*/ 318135 h 1625917"/>
                  <a:gd name="T2" fmla="*/ 728663 w 1994534"/>
                  <a:gd name="T3" fmla="*/ 303848 h 1625917"/>
                  <a:gd name="T4" fmla="*/ 782002 w 1994534"/>
                  <a:gd name="T5" fmla="*/ 289560 h 1625917"/>
                  <a:gd name="T6" fmla="*/ 864870 w 1994534"/>
                  <a:gd name="T7" fmla="*/ 295275 h 1625917"/>
                  <a:gd name="T8" fmla="*/ 932497 w 1994534"/>
                  <a:gd name="T9" fmla="*/ 310515 h 1625917"/>
                  <a:gd name="T10" fmla="*/ 1002982 w 1994534"/>
                  <a:gd name="T11" fmla="*/ 394335 h 1625917"/>
                  <a:gd name="T12" fmla="*/ 1033463 w 1994534"/>
                  <a:gd name="T13" fmla="*/ 405765 h 1625917"/>
                  <a:gd name="T14" fmla="*/ 1137285 w 1994534"/>
                  <a:gd name="T15" fmla="*/ 435293 h 1625917"/>
                  <a:gd name="T16" fmla="*/ 1262063 w 1994534"/>
                  <a:gd name="T17" fmla="*/ 470535 h 1625917"/>
                  <a:gd name="T18" fmla="*/ 1306830 w 1994534"/>
                  <a:gd name="T19" fmla="*/ 505778 h 1625917"/>
                  <a:gd name="T20" fmla="*/ 1322070 w 1994534"/>
                  <a:gd name="T21" fmla="*/ 524828 h 1625917"/>
                  <a:gd name="T22" fmla="*/ 1374457 w 1994534"/>
                  <a:gd name="T23" fmla="*/ 575310 h 1625917"/>
                  <a:gd name="T24" fmla="*/ 1863090 w 1994534"/>
                  <a:gd name="T25" fmla="*/ 701040 h 1625917"/>
                  <a:gd name="T26" fmla="*/ 1961197 w 1994534"/>
                  <a:gd name="T27" fmla="*/ 815340 h 1625917"/>
                  <a:gd name="T28" fmla="*/ 1876425 w 1994534"/>
                  <a:gd name="T29" fmla="*/ 858203 h 1625917"/>
                  <a:gd name="T30" fmla="*/ 1685925 w 1994534"/>
                  <a:gd name="T31" fmla="*/ 862965 h 1625917"/>
                  <a:gd name="T32" fmla="*/ 1583055 w 1994534"/>
                  <a:gd name="T33" fmla="*/ 879158 h 1625917"/>
                  <a:gd name="T34" fmla="*/ 1492568 w 1994534"/>
                  <a:gd name="T35" fmla="*/ 908685 h 1625917"/>
                  <a:gd name="T36" fmla="*/ 1448752 w 1994534"/>
                  <a:gd name="T37" fmla="*/ 990600 h 1625917"/>
                  <a:gd name="T38" fmla="*/ 1377315 w 1994534"/>
                  <a:gd name="T39" fmla="*/ 1053465 h 1625917"/>
                  <a:gd name="T40" fmla="*/ 1323975 w 1994534"/>
                  <a:gd name="T41" fmla="*/ 1145858 h 1625917"/>
                  <a:gd name="T42" fmla="*/ 1320165 w 1994534"/>
                  <a:gd name="T43" fmla="*/ 1181100 h 1625917"/>
                  <a:gd name="T44" fmla="*/ 1254442 w 1994534"/>
                  <a:gd name="T45" fmla="*/ 1236345 h 1625917"/>
                  <a:gd name="T46" fmla="*/ 1176338 w 1994534"/>
                  <a:gd name="T47" fmla="*/ 1358265 h 1625917"/>
                  <a:gd name="T48" fmla="*/ 1110615 w 1994534"/>
                  <a:gd name="T49" fmla="*/ 1416368 h 1625917"/>
                  <a:gd name="T50" fmla="*/ 1046797 w 1994534"/>
                  <a:gd name="T51" fmla="*/ 1507808 h 1625917"/>
                  <a:gd name="T52" fmla="*/ 949642 w 1994534"/>
                  <a:gd name="T53" fmla="*/ 1528763 h 1625917"/>
                  <a:gd name="T54" fmla="*/ 913447 w 1994534"/>
                  <a:gd name="T55" fmla="*/ 1500188 h 1625917"/>
                  <a:gd name="T56" fmla="*/ 822960 w 1994534"/>
                  <a:gd name="T57" fmla="*/ 1409700 h 1625917"/>
                  <a:gd name="T58" fmla="*/ 782955 w 1994534"/>
                  <a:gd name="T59" fmla="*/ 1470660 h 1625917"/>
                  <a:gd name="T60" fmla="*/ 787717 w 1994534"/>
                  <a:gd name="T61" fmla="*/ 1489710 h 1625917"/>
                  <a:gd name="T62" fmla="*/ 767715 w 1994534"/>
                  <a:gd name="T63" fmla="*/ 1577340 h 1625917"/>
                  <a:gd name="T64" fmla="*/ 732472 w 1994534"/>
                  <a:gd name="T65" fmla="*/ 1617345 h 1625917"/>
                  <a:gd name="T66" fmla="*/ 681990 w 1994534"/>
                  <a:gd name="T67" fmla="*/ 1575435 h 1625917"/>
                  <a:gd name="T68" fmla="*/ 640080 w 1994534"/>
                  <a:gd name="T69" fmla="*/ 1590675 h 1625917"/>
                  <a:gd name="T70" fmla="*/ 537210 w 1994534"/>
                  <a:gd name="T71" fmla="*/ 1524953 h 1625917"/>
                  <a:gd name="T72" fmla="*/ 450532 w 1994534"/>
                  <a:gd name="T73" fmla="*/ 1486853 h 1625917"/>
                  <a:gd name="T74" fmla="*/ 431482 w 1994534"/>
                  <a:gd name="T75" fmla="*/ 1386840 h 1625917"/>
                  <a:gd name="T76" fmla="*/ 490538 w 1994534"/>
                  <a:gd name="T77" fmla="*/ 1189673 h 1625917"/>
                  <a:gd name="T78" fmla="*/ 484822 w 1994534"/>
                  <a:gd name="T79" fmla="*/ 1107758 h 1625917"/>
                  <a:gd name="T80" fmla="*/ 414338 w 1994534"/>
                  <a:gd name="T81" fmla="*/ 1111568 h 1625917"/>
                  <a:gd name="T82" fmla="*/ 367665 w 1994534"/>
                  <a:gd name="T83" fmla="*/ 1039178 h 1625917"/>
                  <a:gd name="T84" fmla="*/ 346710 w 1994534"/>
                  <a:gd name="T85" fmla="*/ 915353 h 1625917"/>
                  <a:gd name="T86" fmla="*/ 377190 w 1994534"/>
                  <a:gd name="T87" fmla="*/ 897255 h 1625917"/>
                  <a:gd name="T88" fmla="*/ 350520 w 1994534"/>
                  <a:gd name="T89" fmla="*/ 834390 h 1625917"/>
                  <a:gd name="T90" fmla="*/ 264795 w 1994534"/>
                  <a:gd name="T91" fmla="*/ 780098 h 1625917"/>
                  <a:gd name="T92" fmla="*/ 276225 w 1994534"/>
                  <a:gd name="T93" fmla="*/ 634365 h 1625917"/>
                  <a:gd name="T94" fmla="*/ 261938 w 1994534"/>
                  <a:gd name="T95" fmla="*/ 541020 h 1625917"/>
                  <a:gd name="T96" fmla="*/ 188595 w 1994534"/>
                  <a:gd name="T97" fmla="*/ 504825 h 1625917"/>
                  <a:gd name="T98" fmla="*/ 125730 w 1994534"/>
                  <a:gd name="T99" fmla="*/ 500063 h 1625917"/>
                  <a:gd name="T100" fmla="*/ 45720 w 1994534"/>
                  <a:gd name="T101" fmla="*/ 570548 h 1625917"/>
                  <a:gd name="T102" fmla="*/ 4763 w 1994534"/>
                  <a:gd name="T103" fmla="*/ 579120 h 1625917"/>
                  <a:gd name="T104" fmla="*/ 51435 w 1994534"/>
                  <a:gd name="T105" fmla="*/ 444818 h 1625917"/>
                  <a:gd name="T106" fmla="*/ 51435 w 1994534"/>
                  <a:gd name="T107" fmla="*/ 406718 h 1625917"/>
                  <a:gd name="T108" fmla="*/ 6667 w 1994534"/>
                  <a:gd name="T109" fmla="*/ 302895 h 1625917"/>
                  <a:gd name="T110" fmla="*/ 100013 w 1994534"/>
                  <a:gd name="T111" fmla="*/ 200025 h 1625917"/>
                  <a:gd name="T112" fmla="*/ 202882 w 1994534"/>
                  <a:gd name="T113" fmla="*/ 112395 h 1625917"/>
                  <a:gd name="T114" fmla="*/ 177165 w 1994534"/>
                  <a:gd name="T115" fmla="*/ 53340 h 1625917"/>
                  <a:gd name="T116" fmla="*/ 258127 w 1994534"/>
                  <a:gd name="T117" fmla="*/ 15240 h 1625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94534" h="1625917">
                    <a:moveTo>
                      <a:pt x="282892" y="20955"/>
                    </a:moveTo>
                    <a:lnTo>
                      <a:pt x="280988" y="225743"/>
                    </a:lnTo>
                    <a:lnTo>
                      <a:pt x="282892" y="288608"/>
                    </a:lnTo>
                    <a:lnTo>
                      <a:pt x="648652" y="288608"/>
                    </a:lnTo>
                    <a:lnTo>
                      <a:pt x="668655" y="300990"/>
                    </a:lnTo>
                    <a:lnTo>
                      <a:pt x="674370" y="318135"/>
                    </a:lnTo>
                    <a:lnTo>
                      <a:pt x="681038" y="326708"/>
                    </a:lnTo>
                    <a:lnTo>
                      <a:pt x="692467" y="334328"/>
                    </a:lnTo>
                    <a:lnTo>
                      <a:pt x="704850" y="332423"/>
                    </a:lnTo>
                    <a:lnTo>
                      <a:pt x="721042" y="322898"/>
                    </a:lnTo>
                    <a:lnTo>
                      <a:pt x="727710" y="310515"/>
                    </a:lnTo>
                    <a:lnTo>
                      <a:pt x="728663" y="303848"/>
                    </a:lnTo>
                    <a:lnTo>
                      <a:pt x="745807" y="299085"/>
                    </a:lnTo>
                    <a:lnTo>
                      <a:pt x="750570" y="295275"/>
                    </a:lnTo>
                    <a:lnTo>
                      <a:pt x="753427" y="289560"/>
                    </a:lnTo>
                    <a:lnTo>
                      <a:pt x="757238" y="295275"/>
                    </a:lnTo>
                    <a:lnTo>
                      <a:pt x="759142" y="301943"/>
                    </a:lnTo>
                    <a:lnTo>
                      <a:pt x="782002" y="289560"/>
                    </a:lnTo>
                    <a:lnTo>
                      <a:pt x="781050" y="285750"/>
                    </a:lnTo>
                    <a:lnTo>
                      <a:pt x="809625" y="275273"/>
                    </a:lnTo>
                    <a:lnTo>
                      <a:pt x="817245" y="280035"/>
                    </a:lnTo>
                    <a:lnTo>
                      <a:pt x="837247" y="281940"/>
                    </a:lnTo>
                    <a:lnTo>
                      <a:pt x="845820" y="292418"/>
                    </a:lnTo>
                    <a:lnTo>
                      <a:pt x="864870" y="295275"/>
                    </a:lnTo>
                    <a:lnTo>
                      <a:pt x="886777" y="289560"/>
                    </a:lnTo>
                    <a:lnTo>
                      <a:pt x="888682" y="290513"/>
                    </a:lnTo>
                    <a:lnTo>
                      <a:pt x="888682" y="296228"/>
                    </a:lnTo>
                    <a:lnTo>
                      <a:pt x="903922" y="297180"/>
                    </a:lnTo>
                    <a:lnTo>
                      <a:pt x="915352" y="304800"/>
                    </a:lnTo>
                    <a:lnTo>
                      <a:pt x="932497" y="310515"/>
                    </a:lnTo>
                    <a:lnTo>
                      <a:pt x="951547" y="326708"/>
                    </a:lnTo>
                    <a:lnTo>
                      <a:pt x="955357" y="330518"/>
                    </a:lnTo>
                    <a:lnTo>
                      <a:pt x="957263" y="341948"/>
                    </a:lnTo>
                    <a:lnTo>
                      <a:pt x="962025" y="350520"/>
                    </a:lnTo>
                    <a:lnTo>
                      <a:pt x="973455" y="359093"/>
                    </a:lnTo>
                    <a:lnTo>
                      <a:pt x="1002982" y="394335"/>
                    </a:lnTo>
                    <a:lnTo>
                      <a:pt x="1014413" y="390525"/>
                    </a:lnTo>
                    <a:lnTo>
                      <a:pt x="1019175" y="392430"/>
                    </a:lnTo>
                    <a:lnTo>
                      <a:pt x="1022032" y="397193"/>
                    </a:lnTo>
                    <a:lnTo>
                      <a:pt x="1020127" y="403860"/>
                    </a:lnTo>
                    <a:lnTo>
                      <a:pt x="1022032" y="407670"/>
                    </a:lnTo>
                    <a:lnTo>
                      <a:pt x="1033463" y="405765"/>
                    </a:lnTo>
                    <a:lnTo>
                      <a:pt x="1040130" y="406718"/>
                    </a:lnTo>
                    <a:lnTo>
                      <a:pt x="1047750" y="410528"/>
                    </a:lnTo>
                    <a:lnTo>
                      <a:pt x="1059180" y="408623"/>
                    </a:lnTo>
                    <a:lnTo>
                      <a:pt x="1072515" y="419100"/>
                    </a:lnTo>
                    <a:lnTo>
                      <a:pt x="1105852" y="429578"/>
                    </a:lnTo>
                    <a:lnTo>
                      <a:pt x="1137285" y="435293"/>
                    </a:lnTo>
                    <a:lnTo>
                      <a:pt x="1159192" y="434340"/>
                    </a:lnTo>
                    <a:lnTo>
                      <a:pt x="1171575" y="440055"/>
                    </a:lnTo>
                    <a:lnTo>
                      <a:pt x="1213485" y="443865"/>
                    </a:lnTo>
                    <a:lnTo>
                      <a:pt x="1222057" y="447675"/>
                    </a:lnTo>
                    <a:lnTo>
                      <a:pt x="1243965" y="463868"/>
                    </a:lnTo>
                    <a:lnTo>
                      <a:pt x="1262063" y="470535"/>
                    </a:lnTo>
                    <a:lnTo>
                      <a:pt x="1271588" y="470535"/>
                    </a:lnTo>
                    <a:lnTo>
                      <a:pt x="1283017" y="485775"/>
                    </a:lnTo>
                    <a:lnTo>
                      <a:pt x="1291590" y="486728"/>
                    </a:lnTo>
                    <a:lnTo>
                      <a:pt x="1295400" y="496253"/>
                    </a:lnTo>
                    <a:lnTo>
                      <a:pt x="1304925" y="501968"/>
                    </a:lnTo>
                    <a:lnTo>
                      <a:pt x="1306830" y="505778"/>
                    </a:lnTo>
                    <a:lnTo>
                      <a:pt x="1303973" y="515303"/>
                    </a:lnTo>
                    <a:lnTo>
                      <a:pt x="1311592" y="515303"/>
                    </a:lnTo>
                    <a:lnTo>
                      <a:pt x="1314450" y="519113"/>
                    </a:lnTo>
                    <a:lnTo>
                      <a:pt x="1315402" y="525780"/>
                    </a:lnTo>
                    <a:lnTo>
                      <a:pt x="1319213" y="528638"/>
                    </a:lnTo>
                    <a:lnTo>
                      <a:pt x="1322070" y="524828"/>
                    </a:lnTo>
                    <a:lnTo>
                      <a:pt x="1328738" y="526733"/>
                    </a:lnTo>
                    <a:lnTo>
                      <a:pt x="1331595" y="533400"/>
                    </a:lnTo>
                    <a:lnTo>
                      <a:pt x="1362075" y="547688"/>
                    </a:lnTo>
                    <a:lnTo>
                      <a:pt x="1367790" y="556260"/>
                    </a:lnTo>
                    <a:lnTo>
                      <a:pt x="1370647" y="571500"/>
                    </a:lnTo>
                    <a:lnTo>
                      <a:pt x="1374457" y="575310"/>
                    </a:lnTo>
                    <a:lnTo>
                      <a:pt x="1371600" y="594360"/>
                    </a:lnTo>
                    <a:lnTo>
                      <a:pt x="1376363" y="605790"/>
                    </a:lnTo>
                    <a:lnTo>
                      <a:pt x="1467802" y="628650"/>
                    </a:lnTo>
                    <a:lnTo>
                      <a:pt x="1649730" y="622935"/>
                    </a:lnTo>
                    <a:lnTo>
                      <a:pt x="1743075" y="649605"/>
                    </a:lnTo>
                    <a:lnTo>
                      <a:pt x="1863090" y="701040"/>
                    </a:lnTo>
                    <a:lnTo>
                      <a:pt x="1961197" y="749618"/>
                    </a:lnTo>
                    <a:lnTo>
                      <a:pt x="1964055" y="751523"/>
                    </a:lnTo>
                    <a:lnTo>
                      <a:pt x="1962150" y="781050"/>
                    </a:lnTo>
                    <a:lnTo>
                      <a:pt x="1959293" y="788670"/>
                    </a:lnTo>
                    <a:lnTo>
                      <a:pt x="1957388" y="810578"/>
                    </a:lnTo>
                    <a:lnTo>
                      <a:pt x="1961197" y="815340"/>
                    </a:lnTo>
                    <a:lnTo>
                      <a:pt x="1994535" y="828675"/>
                    </a:lnTo>
                    <a:lnTo>
                      <a:pt x="1957388" y="852488"/>
                    </a:lnTo>
                    <a:lnTo>
                      <a:pt x="1946910" y="856298"/>
                    </a:lnTo>
                    <a:lnTo>
                      <a:pt x="1927860" y="847725"/>
                    </a:lnTo>
                    <a:lnTo>
                      <a:pt x="1916430" y="845820"/>
                    </a:lnTo>
                    <a:lnTo>
                      <a:pt x="1876425" y="858203"/>
                    </a:lnTo>
                    <a:lnTo>
                      <a:pt x="1860232" y="853440"/>
                    </a:lnTo>
                    <a:lnTo>
                      <a:pt x="1824990" y="833438"/>
                    </a:lnTo>
                    <a:lnTo>
                      <a:pt x="1799272" y="830580"/>
                    </a:lnTo>
                    <a:lnTo>
                      <a:pt x="1772602" y="830580"/>
                    </a:lnTo>
                    <a:lnTo>
                      <a:pt x="1727835" y="842963"/>
                    </a:lnTo>
                    <a:lnTo>
                      <a:pt x="1685925" y="862965"/>
                    </a:lnTo>
                    <a:lnTo>
                      <a:pt x="1652588" y="864870"/>
                    </a:lnTo>
                    <a:lnTo>
                      <a:pt x="1635443" y="873443"/>
                    </a:lnTo>
                    <a:lnTo>
                      <a:pt x="1615440" y="888683"/>
                    </a:lnTo>
                    <a:lnTo>
                      <a:pt x="1610677" y="888683"/>
                    </a:lnTo>
                    <a:lnTo>
                      <a:pt x="1595438" y="881063"/>
                    </a:lnTo>
                    <a:lnTo>
                      <a:pt x="1583055" y="879158"/>
                    </a:lnTo>
                    <a:lnTo>
                      <a:pt x="1568768" y="883920"/>
                    </a:lnTo>
                    <a:lnTo>
                      <a:pt x="1536382" y="900113"/>
                    </a:lnTo>
                    <a:lnTo>
                      <a:pt x="1524000" y="902018"/>
                    </a:lnTo>
                    <a:lnTo>
                      <a:pt x="1511618" y="911543"/>
                    </a:lnTo>
                    <a:lnTo>
                      <a:pt x="1503997" y="912495"/>
                    </a:lnTo>
                    <a:lnTo>
                      <a:pt x="1492568" y="908685"/>
                    </a:lnTo>
                    <a:lnTo>
                      <a:pt x="1479232" y="909638"/>
                    </a:lnTo>
                    <a:lnTo>
                      <a:pt x="1464945" y="931545"/>
                    </a:lnTo>
                    <a:lnTo>
                      <a:pt x="1447800" y="937260"/>
                    </a:lnTo>
                    <a:lnTo>
                      <a:pt x="1443990" y="943928"/>
                    </a:lnTo>
                    <a:lnTo>
                      <a:pt x="1450657" y="982980"/>
                    </a:lnTo>
                    <a:lnTo>
                      <a:pt x="1448752" y="990600"/>
                    </a:lnTo>
                    <a:lnTo>
                      <a:pt x="1441132" y="999173"/>
                    </a:lnTo>
                    <a:lnTo>
                      <a:pt x="1430655" y="1003935"/>
                    </a:lnTo>
                    <a:lnTo>
                      <a:pt x="1411605" y="1002983"/>
                    </a:lnTo>
                    <a:lnTo>
                      <a:pt x="1397318" y="1036320"/>
                    </a:lnTo>
                    <a:lnTo>
                      <a:pt x="1389697" y="1044893"/>
                    </a:lnTo>
                    <a:lnTo>
                      <a:pt x="1377315" y="1053465"/>
                    </a:lnTo>
                    <a:lnTo>
                      <a:pt x="1368743" y="1063943"/>
                    </a:lnTo>
                    <a:lnTo>
                      <a:pt x="1367790" y="1068705"/>
                    </a:lnTo>
                    <a:lnTo>
                      <a:pt x="1374457" y="1081088"/>
                    </a:lnTo>
                    <a:lnTo>
                      <a:pt x="1372552" y="1087755"/>
                    </a:lnTo>
                    <a:lnTo>
                      <a:pt x="1338263" y="1117283"/>
                    </a:lnTo>
                    <a:lnTo>
                      <a:pt x="1323975" y="1145858"/>
                    </a:lnTo>
                    <a:lnTo>
                      <a:pt x="1321118" y="1156335"/>
                    </a:lnTo>
                    <a:lnTo>
                      <a:pt x="1323975" y="1164908"/>
                    </a:lnTo>
                    <a:lnTo>
                      <a:pt x="1330643" y="1170623"/>
                    </a:lnTo>
                    <a:lnTo>
                      <a:pt x="1331595" y="1177290"/>
                    </a:lnTo>
                    <a:lnTo>
                      <a:pt x="1326832" y="1181100"/>
                    </a:lnTo>
                    <a:lnTo>
                      <a:pt x="1320165" y="1181100"/>
                    </a:lnTo>
                    <a:lnTo>
                      <a:pt x="1281113" y="1197293"/>
                    </a:lnTo>
                    <a:lnTo>
                      <a:pt x="1261110" y="1208723"/>
                    </a:lnTo>
                    <a:lnTo>
                      <a:pt x="1247775" y="1209675"/>
                    </a:lnTo>
                    <a:lnTo>
                      <a:pt x="1243965" y="1214438"/>
                    </a:lnTo>
                    <a:lnTo>
                      <a:pt x="1242060" y="1219200"/>
                    </a:lnTo>
                    <a:lnTo>
                      <a:pt x="1254442" y="1236345"/>
                    </a:lnTo>
                    <a:lnTo>
                      <a:pt x="1256348" y="1246823"/>
                    </a:lnTo>
                    <a:lnTo>
                      <a:pt x="1257300" y="1277303"/>
                    </a:lnTo>
                    <a:lnTo>
                      <a:pt x="1252538" y="1289685"/>
                    </a:lnTo>
                    <a:lnTo>
                      <a:pt x="1210627" y="1327785"/>
                    </a:lnTo>
                    <a:lnTo>
                      <a:pt x="1188720" y="1343025"/>
                    </a:lnTo>
                    <a:lnTo>
                      <a:pt x="1176338" y="1358265"/>
                    </a:lnTo>
                    <a:lnTo>
                      <a:pt x="1174432" y="1368743"/>
                    </a:lnTo>
                    <a:lnTo>
                      <a:pt x="1166813" y="1371600"/>
                    </a:lnTo>
                    <a:lnTo>
                      <a:pt x="1160145" y="1381125"/>
                    </a:lnTo>
                    <a:lnTo>
                      <a:pt x="1153477" y="1401128"/>
                    </a:lnTo>
                    <a:lnTo>
                      <a:pt x="1138238" y="1410653"/>
                    </a:lnTo>
                    <a:lnTo>
                      <a:pt x="1110615" y="1416368"/>
                    </a:lnTo>
                    <a:lnTo>
                      <a:pt x="1095375" y="1423988"/>
                    </a:lnTo>
                    <a:lnTo>
                      <a:pt x="1079182" y="1445895"/>
                    </a:lnTo>
                    <a:lnTo>
                      <a:pt x="1069657" y="1473518"/>
                    </a:lnTo>
                    <a:lnTo>
                      <a:pt x="1056323" y="1484948"/>
                    </a:lnTo>
                    <a:lnTo>
                      <a:pt x="1051560" y="1500188"/>
                    </a:lnTo>
                    <a:lnTo>
                      <a:pt x="1046797" y="1507808"/>
                    </a:lnTo>
                    <a:lnTo>
                      <a:pt x="1038225" y="1490663"/>
                    </a:lnTo>
                    <a:lnTo>
                      <a:pt x="1033463" y="1491615"/>
                    </a:lnTo>
                    <a:lnTo>
                      <a:pt x="988695" y="1526858"/>
                    </a:lnTo>
                    <a:lnTo>
                      <a:pt x="977265" y="1531620"/>
                    </a:lnTo>
                    <a:lnTo>
                      <a:pt x="957263" y="1526858"/>
                    </a:lnTo>
                    <a:lnTo>
                      <a:pt x="949642" y="1528763"/>
                    </a:lnTo>
                    <a:lnTo>
                      <a:pt x="943927" y="1531620"/>
                    </a:lnTo>
                    <a:lnTo>
                      <a:pt x="927735" y="1545908"/>
                    </a:lnTo>
                    <a:lnTo>
                      <a:pt x="912495" y="1547813"/>
                    </a:lnTo>
                    <a:lnTo>
                      <a:pt x="906780" y="1522095"/>
                    </a:lnTo>
                    <a:lnTo>
                      <a:pt x="906780" y="1512570"/>
                    </a:lnTo>
                    <a:lnTo>
                      <a:pt x="913447" y="1500188"/>
                    </a:lnTo>
                    <a:lnTo>
                      <a:pt x="918210" y="1479233"/>
                    </a:lnTo>
                    <a:lnTo>
                      <a:pt x="930592" y="1452563"/>
                    </a:lnTo>
                    <a:lnTo>
                      <a:pt x="935355" y="1431608"/>
                    </a:lnTo>
                    <a:lnTo>
                      <a:pt x="911542" y="1423988"/>
                    </a:lnTo>
                    <a:lnTo>
                      <a:pt x="858202" y="1421130"/>
                    </a:lnTo>
                    <a:lnTo>
                      <a:pt x="822960" y="1409700"/>
                    </a:lnTo>
                    <a:lnTo>
                      <a:pt x="812482" y="1408748"/>
                    </a:lnTo>
                    <a:lnTo>
                      <a:pt x="801052" y="1420178"/>
                    </a:lnTo>
                    <a:lnTo>
                      <a:pt x="790575" y="1443038"/>
                    </a:lnTo>
                    <a:lnTo>
                      <a:pt x="789622" y="1457325"/>
                    </a:lnTo>
                    <a:lnTo>
                      <a:pt x="791527" y="1466850"/>
                    </a:lnTo>
                    <a:lnTo>
                      <a:pt x="782955" y="1470660"/>
                    </a:lnTo>
                    <a:lnTo>
                      <a:pt x="765810" y="1469708"/>
                    </a:lnTo>
                    <a:lnTo>
                      <a:pt x="765810" y="1480185"/>
                    </a:lnTo>
                    <a:lnTo>
                      <a:pt x="769620" y="1489710"/>
                    </a:lnTo>
                    <a:lnTo>
                      <a:pt x="774382" y="1493520"/>
                    </a:lnTo>
                    <a:lnTo>
                      <a:pt x="779145" y="1493520"/>
                    </a:lnTo>
                    <a:lnTo>
                      <a:pt x="787717" y="1489710"/>
                    </a:lnTo>
                    <a:lnTo>
                      <a:pt x="789622" y="1490663"/>
                    </a:lnTo>
                    <a:lnTo>
                      <a:pt x="786765" y="1515428"/>
                    </a:lnTo>
                    <a:lnTo>
                      <a:pt x="781050" y="1527810"/>
                    </a:lnTo>
                    <a:lnTo>
                      <a:pt x="776288" y="1558290"/>
                    </a:lnTo>
                    <a:lnTo>
                      <a:pt x="770572" y="1567815"/>
                    </a:lnTo>
                    <a:lnTo>
                      <a:pt x="767715" y="1577340"/>
                    </a:lnTo>
                    <a:lnTo>
                      <a:pt x="769620" y="1606868"/>
                    </a:lnTo>
                    <a:lnTo>
                      <a:pt x="758190" y="1620203"/>
                    </a:lnTo>
                    <a:lnTo>
                      <a:pt x="742950" y="1622108"/>
                    </a:lnTo>
                    <a:lnTo>
                      <a:pt x="739140" y="1621155"/>
                    </a:lnTo>
                    <a:lnTo>
                      <a:pt x="736282" y="1617345"/>
                    </a:lnTo>
                    <a:lnTo>
                      <a:pt x="732472" y="1617345"/>
                    </a:lnTo>
                    <a:lnTo>
                      <a:pt x="724852" y="1625918"/>
                    </a:lnTo>
                    <a:lnTo>
                      <a:pt x="707707" y="1624965"/>
                    </a:lnTo>
                    <a:lnTo>
                      <a:pt x="691515" y="1610678"/>
                    </a:lnTo>
                    <a:lnTo>
                      <a:pt x="685800" y="1597343"/>
                    </a:lnTo>
                    <a:lnTo>
                      <a:pt x="685800" y="1582103"/>
                    </a:lnTo>
                    <a:lnTo>
                      <a:pt x="681990" y="1575435"/>
                    </a:lnTo>
                    <a:lnTo>
                      <a:pt x="676275" y="1571625"/>
                    </a:lnTo>
                    <a:lnTo>
                      <a:pt x="670560" y="1569720"/>
                    </a:lnTo>
                    <a:lnTo>
                      <a:pt x="657225" y="1571625"/>
                    </a:lnTo>
                    <a:lnTo>
                      <a:pt x="648652" y="1578293"/>
                    </a:lnTo>
                    <a:lnTo>
                      <a:pt x="646747" y="1584008"/>
                    </a:lnTo>
                    <a:lnTo>
                      <a:pt x="640080" y="1590675"/>
                    </a:lnTo>
                    <a:lnTo>
                      <a:pt x="622935" y="1578293"/>
                    </a:lnTo>
                    <a:lnTo>
                      <a:pt x="614363" y="1575435"/>
                    </a:lnTo>
                    <a:lnTo>
                      <a:pt x="587692" y="1559243"/>
                    </a:lnTo>
                    <a:lnTo>
                      <a:pt x="536257" y="1539240"/>
                    </a:lnTo>
                    <a:lnTo>
                      <a:pt x="535305" y="1535430"/>
                    </a:lnTo>
                    <a:lnTo>
                      <a:pt x="537210" y="1524953"/>
                    </a:lnTo>
                    <a:lnTo>
                      <a:pt x="544830" y="1506855"/>
                    </a:lnTo>
                    <a:lnTo>
                      <a:pt x="547688" y="1484948"/>
                    </a:lnTo>
                    <a:lnTo>
                      <a:pt x="538163" y="1486853"/>
                    </a:lnTo>
                    <a:lnTo>
                      <a:pt x="501967" y="1484948"/>
                    </a:lnTo>
                    <a:lnTo>
                      <a:pt x="482917" y="1488758"/>
                    </a:lnTo>
                    <a:lnTo>
                      <a:pt x="450532" y="1486853"/>
                    </a:lnTo>
                    <a:lnTo>
                      <a:pt x="417195" y="1487805"/>
                    </a:lnTo>
                    <a:lnTo>
                      <a:pt x="418147" y="1459230"/>
                    </a:lnTo>
                    <a:lnTo>
                      <a:pt x="421957" y="1442085"/>
                    </a:lnTo>
                    <a:lnTo>
                      <a:pt x="422910" y="1406843"/>
                    </a:lnTo>
                    <a:lnTo>
                      <a:pt x="430530" y="1392555"/>
                    </a:lnTo>
                    <a:lnTo>
                      <a:pt x="431482" y="1386840"/>
                    </a:lnTo>
                    <a:lnTo>
                      <a:pt x="421957" y="1349693"/>
                    </a:lnTo>
                    <a:lnTo>
                      <a:pt x="422910" y="1341120"/>
                    </a:lnTo>
                    <a:lnTo>
                      <a:pt x="437197" y="1303973"/>
                    </a:lnTo>
                    <a:lnTo>
                      <a:pt x="450532" y="1274445"/>
                    </a:lnTo>
                    <a:lnTo>
                      <a:pt x="461963" y="1236345"/>
                    </a:lnTo>
                    <a:lnTo>
                      <a:pt x="490538" y="1189673"/>
                    </a:lnTo>
                    <a:lnTo>
                      <a:pt x="495300" y="1179195"/>
                    </a:lnTo>
                    <a:lnTo>
                      <a:pt x="499110" y="1168718"/>
                    </a:lnTo>
                    <a:lnTo>
                      <a:pt x="500063" y="1149668"/>
                    </a:lnTo>
                    <a:lnTo>
                      <a:pt x="504825" y="1137285"/>
                    </a:lnTo>
                    <a:lnTo>
                      <a:pt x="507682" y="1112520"/>
                    </a:lnTo>
                    <a:lnTo>
                      <a:pt x="484822" y="1107758"/>
                    </a:lnTo>
                    <a:lnTo>
                      <a:pt x="477202" y="1103948"/>
                    </a:lnTo>
                    <a:lnTo>
                      <a:pt x="463867" y="1107758"/>
                    </a:lnTo>
                    <a:lnTo>
                      <a:pt x="452438" y="1090613"/>
                    </a:lnTo>
                    <a:lnTo>
                      <a:pt x="440055" y="1096328"/>
                    </a:lnTo>
                    <a:lnTo>
                      <a:pt x="420052" y="1112520"/>
                    </a:lnTo>
                    <a:lnTo>
                      <a:pt x="414338" y="1111568"/>
                    </a:lnTo>
                    <a:lnTo>
                      <a:pt x="406717" y="1102043"/>
                    </a:lnTo>
                    <a:lnTo>
                      <a:pt x="375285" y="1102043"/>
                    </a:lnTo>
                    <a:lnTo>
                      <a:pt x="370522" y="1096328"/>
                    </a:lnTo>
                    <a:lnTo>
                      <a:pt x="366713" y="1073468"/>
                    </a:lnTo>
                    <a:lnTo>
                      <a:pt x="368617" y="1047750"/>
                    </a:lnTo>
                    <a:lnTo>
                      <a:pt x="367665" y="1039178"/>
                    </a:lnTo>
                    <a:lnTo>
                      <a:pt x="354330" y="1015365"/>
                    </a:lnTo>
                    <a:lnTo>
                      <a:pt x="354330" y="1007745"/>
                    </a:lnTo>
                    <a:lnTo>
                      <a:pt x="358140" y="990600"/>
                    </a:lnTo>
                    <a:lnTo>
                      <a:pt x="350520" y="964883"/>
                    </a:lnTo>
                    <a:lnTo>
                      <a:pt x="345757" y="925830"/>
                    </a:lnTo>
                    <a:lnTo>
                      <a:pt x="346710" y="915353"/>
                    </a:lnTo>
                    <a:lnTo>
                      <a:pt x="350520" y="910590"/>
                    </a:lnTo>
                    <a:lnTo>
                      <a:pt x="355282" y="909638"/>
                    </a:lnTo>
                    <a:lnTo>
                      <a:pt x="364807" y="912495"/>
                    </a:lnTo>
                    <a:lnTo>
                      <a:pt x="371475" y="911543"/>
                    </a:lnTo>
                    <a:lnTo>
                      <a:pt x="375285" y="907733"/>
                    </a:lnTo>
                    <a:lnTo>
                      <a:pt x="377190" y="897255"/>
                    </a:lnTo>
                    <a:lnTo>
                      <a:pt x="370522" y="885825"/>
                    </a:lnTo>
                    <a:lnTo>
                      <a:pt x="348615" y="879158"/>
                    </a:lnTo>
                    <a:lnTo>
                      <a:pt x="349567" y="869633"/>
                    </a:lnTo>
                    <a:lnTo>
                      <a:pt x="357188" y="856298"/>
                    </a:lnTo>
                    <a:lnTo>
                      <a:pt x="355282" y="844868"/>
                    </a:lnTo>
                    <a:lnTo>
                      <a:pt x="350520" y="834390"/>
                    </a:lnTo>
                    <a:lnTo>
                      <a:pt x="351472" y="817245"/>
                    </a:lnTo>
                    <a:lnTo>
                      <a:pt x="333375" y="813435"/>
                    </a:lnTo>
                    <a:lnTo>
                      <a:pt x="310515" y="804863"/>
                    </a:lnTo>
                    <a:lnTo>
                      <a:pt x="298132" y="795338"/>
                    </a:lnTo>
                    <a:lnTo>
                      <a:pt x="274320" y="789623"/>
                    </a:lnTo>
                    <a:lnTo>
                      <a:pt x="264795" y="780098"/>
                    </a:lnTo>
                    <a:lnTo>
                      <a:pt x="258127" y="762000"/>
                    </a:lnTo>
                    <a:lnTo>
                      <a:pt x="246697" y="751523"/>
                    </a:lnTo>
                    <a:lnTo>
                      <a:pt x="246697" y="741045"/>
                    </a:lnTo>
                    <a:lnTo>
                      <a:pt x="251460" y="727710"/>
                    </a:lnTo>
                    <a:lnTo>
                      <a:pt x="273367" y="680085"/>
                    </a:lnTo>
                    <a:lnTo>
                      <a:pt x="276225" y="634365"/>
                    </a:lnTo>
                    <a:lnTo>
                      <a:pt x="278130" y="626745"/>
                    </a:lnTo>
                    <a:lnTo>
                      <a:pt x="291465" y="600075"/>
                    </a:lnTo>
                    <a:lnTo>
                      <a:pt x="292417" y="588645"/>
                    </a:lnTo>
                    <a:lnTo>
                      <a:pt x="284797" y="561023"/>
                    </a:lnTo>
                    <a:lnTo>
                      <a:pt x="269557" y="542925"/>
                    </a:lnTo>
                    <a:lnTo>
                      <a:pt x="261938" y="541020"/>
                    </a:lnTo>
                    <a:lnTo>
                      <a:pt x="244792" y="541020"/>
                    </a:lnTo>
                    <a:lnTo>
                      <a:pt x="225742" y="544830"/>
                    </a:lnTo>
                    <a:lnTo>
                      <a:pt x="215265" y="543878"/>
                    </a:lnTo>
                    <a:lnTo>
                      <a:pt x="196215" y="532448"/>
                    </a:lnTo>
                    <a:lnTo>
                      <a:pt x="192405" y="525780"/>
                    </a:lnTo>
                    <a:lnTo>
                      <a:pt x="188595" y="504825"/>
                    </a:lnTo>
                    <a:lnTo>
                      <a:pt x="178117" y="494348"/>
                    </a:lnTo>
                    <a:lnTo>
                      <a:pt x="165735" y="488633"/>
                    </a:lnTo>
                    <a:lnTo>
                      <a:pt x="155257" y="489585"/>
                    </a:lnTo>
                    <a:lnTo>
                      <a:pt x="145732" y="486728"/>
                    </a:lnTo>
                    <a:lnTo>
                      <a:pt x="134302" y="490538"/>
                    </a:lnTo>
                    <a:lnTo>
                      <a:pt x="125730" y="500063"/>
                    </a:lnTo>
                    <a:lnTo>
                      <a:pt x="117157" y="540068"/>
                    </a:lnTo>
                    <a:lnTo>
                      <a:pt x="112395" y="549593"/>
                    </a:lnTo>
                    <a:lnTo>
                      <a:pt x="107632" y="554355"/>
                    </a:lnTo>
                    <a:lnTo>
                      <a:pt x="80010" y="558165"/>
                    </a:lnTo>
                    <a:lnTo>
                      <a:pt x="68580" y="566738"/>
                    </a:lnTo>
                    <a:lnTo>
                      <a:pt x="45720" y="570548"/>
                    </a:lnTo>
                    <a:lnTo>
                      <a:pt x="39052" y="575310"/>
                    </a:lnTo>
                    <a:lnTo>
                      <a:pt x="31432" y="584835"/>
                    </a:lnTo>
                    <a:lnTo>
                      <a:pt x="23813" y="587693"/>
                    </a:lnTo>
                    <a:lnTo>
                      <a:pt x="16192" y="587693"/>
                    </a:lnTo>
                    <a:lnTo>
                      <a:pt x="9525" y="584835"/>
                    </a:lnTo>
                    <a:lnTo>
                      <a:pt x="4763" y="579120"/>
                    </a:lnTo>
                    <a:lnTo>
                      <a:pt x="10477" y="547688"/>
                    </a:lnTo>
                    <a:lnTo>
                      <a:pt x="35242" y="516255"/>
                    </a:lnTo>
                    <a:lnTo>
                      <a:pt x="36195" y="501968"/>
                    </a:lnTo>
                    <a:lnTo>
                      <a:pt x="33338" y="482918"/>
                    </a:lnTo>
                    <a:lnTo>
                      <a:pt x="33338" y="460058"/>
                    </a:lnTo>
                    <a:lnTo>
                      <a:pt x="51435" y="444818"/>
                    </a:lnTo>
                    <a:lnTo>
                      <a:pt x="65722" y="428625"/>
                    </a:lnTo>
                    <a:lnTo>
                      <a:pt x="69532" y="421958"/>
                    </a:lnTo>
                    <a:lnTo>
                      <a:pt x="70485" y="414338"/>
                    </a:lnTo>
                    <a:lnTo>
                      <a:pt x="68580" y="409575"/>
                    </a:lnTo>
                    <a:lnTo>
                      <a:pt x="54292" y="408623"/>
                    </a:lnTo>
                    <a:lnTo>
                      <a:pt x="51435" y="406718"/>
                    </a:lnTo>
                    <a:lnTo>
                      <a:pt x="38100" y="382905"/>
                    </a:lnTo>
                    <a:lnTo>
                      <a:pt x="29527" y="360045"/>
                    </a:lnTo>
                    <a:lnTo>
                      <a:pt x="30480" y="336233"/>
                    </a:lnTo>
                    <a:lnTo>
                      <a:pt x="26670" y="320040"/>
                    </a:lnTo>
                    <a:lnTo>
                      <a:pt x="22860" y="314325"/>
                    </a:lnTo>
                    <a:lnTo>
                      <a:pt x="6667" y="302895"/>
                    </a:lnTo>
                    <a:lnTo>
                      <a:pt x="0" y="288608"/>
                    </a:lnTo>
                    <a:lnTo>
                      <a:pt x="0" y="269558"/>
                    </a:lnTo>
                    <a:lnTo>
                      <a:pt x="2857" y="265748"/>
                    </a:lnTo>
                    <a:lnTo>
                      <a:pt x="17145" y="260033"/>
                    </a:lnTo>
                    <a:lnTo>
                      <a:pt x="71438" y="223838"/>
                    </a:lnTo>
                    <a:lnTo>
                      <a:pt x="100013" y="200025"/>
                    </a:lnTo>
                    <a:lnTo>
                      <a:pt x="110490" y="189548"/>
                    </a:lnTo>
                    <a:lnTo>
                      <a:pt x="124777" y="181928"/>
                    </a:lnTo>
                    <a:lnTo>
                      <a:pt x="134302" y="166688"/>
                    </a:lnTo>
                    <a:lnTo>
                      <a:pt x="167640" y="147638"/>
                    </a:lnTo>
                    <a:lnTo>
                      <a:pt x="178117" y="132398"/>
                    </a:lnTo>
                    <a:lnTo>
                      <a:pt x="202882" y="112395"/>
                    </a:lnTo>
                    <a:lnTo>
                      <a:pt x="208597" y="103823"/>
                    </a:lnTo>
                    <a:lnTo>
                      <a:pt x="207645" y="90488"/>
                    </a:lnTo>
                    <a:lnTo>
                      <a:pt x="200977" y="79057"/>
                    </a:lnTo>
                    <a:lnTo>
                      <a:pt x="182880" y="67628"/>
                    </a:lnTo>
                    <a:lnTo>
                      <a:pt x="179070" y="62865"/>
                    </a:lnTo>
                    <a:lnTo>
                      <a:pt x="177165" y="53340"/>
                    </a:lnTo>
                    <a:lnTo>
                      <a:pt x="179070" y="40005"/>
                    </a:lnTo>
                    <a:lnTo>
                      <a:pt x="177165" y="18097"/>
                    </a:lnTo>
                    <a:lnTo>
                      <a:pt x="181927" y="20955"/>
                    </a:lnTo>
                    <a:lnTo>
                      <a:pt x="204788" y="20955"/>
                    </a:lnTo>
                    <a:lnTo>
                      <a:pt x="235267" y="24765"/>
                    </a:lnTo>
                    <a:lnTo>
                      <a:pt x="258127" y="15240"/>
                    </a:lnTo>
                    <a:lnTo>
                      <a:pt x="279082" y="0"/>
                    </a:lnTo>
                    <a:lnTo>
                      <a:pt x="283845" y="8572"/>
                    </a:lnTo>
                    <a:lnTo>
                      <a:pt x="282892" y="20955"/>
                    </a:lnTo>
                    <a:close/>
                  </a:path>
                </a:pathLst>
              </a:custGeom>
              <a:solidFill>
                <a:srgbClr val="911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61">
                <a:extLst>
                  <a:ext uri="{FF2B5EF4-FFF2-40B4-BE49-F238E27FC236}">
                    <a16:creationId xmlns:a16="http://schemas.microsoft.com/office/drawing/2014/main" id="{5557D3A7-5001-5755-EE32-A4B45F0B9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984" y="1371456"/>
                <a:ext cx="1933501" cy="2105849"/>
              </a:xfrm>
              <a:custGeom>
                <a:avLst/>
                <a:gdLst>
                  <a:gd name="T0" fmla="*/ 1822133 w 1833562"/>
                  <a:gd name="T1" fmla="*/ 8573 h 1977389"/>
                  <a:gd name="T2" fmla="*/ 1727835 w 1833562"/>
                  <a:gd name="T3" fmla="*/ 191452 h 1977389"/>
                  <a:gd name="T4" fmla="*/ 1730692 w 1833562"/>
                  <a:gd name="T5" fmla="*/ 454343 h 1977389"/>
                  <a:gd name="T6" fmla="*/ 1650683 w 1833562"/>
                  <a:gd name="T7" fmla="*/ 543878 h 1977389"/>
                  <a:gd name="T8" fmla="*/ 1597342 w 1833562"/>
                  <a:gd name="T9" fmla="*/ 601028 h 1977389"/>
                  <a:gd name="T10" fmla="*/ 1548765 w 1833562"/>
                  <a:gd name="T11" fmla="*/ 661987 h 1977389"/>
                  <a:gd name="T12" fmla="*/ 1449705 w 1833562"/>
                  <a:gd name="T13" fmla="*/ 723900 h 1977389"/>
                  <a:gd name="T14" fmla="*/ 1306830 w 1833562"/>
                  <a:gd name="T15" fmla="*/ 803910 h 1977389"/>
                  <a:gd name="T16" fmla="*/ 1211580 w 1833562"/>
                  <a:gd name="T17" fmla="*/ 882968 h 1977389"/>
                  <a:gd name="T18" fmla="*/ 1120140 w 1833562"/>
                  <a:gd name="T19" fmla="*/ 1026795 h 1977389"/>
                  <a:gd name="T20" fmla="*/ 1061085 w 1833562"/>
                  <a:gd name="T21" fmla="*/ 1103948 h 1977389"/>
                  <a:gd name="T22" fmla="*/ 996315 w 1833562"/>
                  <a:gd name="T23" fmla="*/ 1122045 h 1977389"/>
                  <a:gd name="T24" fmla="*/ 983933 w 1833562"/>
                  <a:gd name="T25" fmla="*/ 1293495 h 1977389"/>
                  <a:gd name="T26" fmla="*/ 919163 w 1833562"/>
                  <a:gd name="T27" fmla="*/ 1372553 h 1977389"/>
                  <a:gd name="T28" fmla="*/ 930592 w 1833562"/>
                  <a:gd name="T29" fmla="*/ 1434465 h 1977389"/>
                  <a:gd name="T30" fmla="*/ 974407 w 1833562"/>
                  <a:gd name="T31" fmla="*/ 1561147 h 1977389"/>
                  <a:gd name="T32" fmla="*/ 1033462 w 1833562"/>
                  <a:gd name="T33" fmla="*/ 1652587 h 1977389"/>
                  <a:gd name="T34" fmla="*/ 1084898 w 1833562"/>
                  <a:gd name="T35" fmla="*/ 1744028 h 1977389"/>
                  <a:gd name="T36" fmla="*/ 1062037 w 1833562"/>
                  <a:gd name="T37" fmla="*/ 1851660 h 1977389"/>
                  <a:gd name="T38" fmla="*/ 916305 w 1833562"/>
                  <a:gd name="T39" fmla="*/ 1784985 h 1977389"/>
                  <a:gd name="T40" fmla="*/ 805815 w 1833562"/>
                  <a:gd name="T41" fmla="*/ 1775460 h 1977389"/>
                  <a:gd name="T42" fmla="*/ 760095 w 1833562"/>
                  <a:gd name="T43" fmla="*/ 1887855 h 1977389"/>
                  <a:gd name="T44" fmla="*/ 700088 w 1833562"/>
                  <a:gd name="T45" fmla="*/ 1847850 h 1977389"/>
                  <a:gd name="T46" fmla="*/ 605790 w 1833562"/>
                  <a:gd name="T47" fmla="*/ 1842135 h 1977389"/>
                  <a:gd name="T48" fmla="*/ 575310 w 1833562"/>
                  <a:gd name="T49" fmla="*/ 1945005 h 1977389"/>
                  <a:gd name="T50" fmla="*/ 362903 w 1833562"/>
                  <a:gd name="T51" fmla="*/ 1961197 h 1977389"/>
                  <a:gd name="T52" fmla="*/ 295275 w 1833562"/>
                  <a:gd name="T53" fmla="*/ 1918335 h 1977389"/>
                  <a:gd name="T54" fmla="*/ 267653 w 1833562"/>
                  <a:gd name="T55" fmla="*/ 1977390 h 1977389"/>
                  <a:gd name="T56" fmla="*/ 167640 w 1833562"/>
                  <a:gd name="T57" fmla="*/ 1900237 h 1977389"/>
                  <a:gd name="T58" fmla="*/ 141922 w 1833562"/>
                  <a:gd name="T59" fmla="*/ 1806893 h 1977389"/>
                  <a:gd name="T60" fmla="*/ 111442 w 1833562"/>
                  <a:gd name="T61" fmla="*/ 1708785 h 1977389"/>
                  <a:gd name="T62" fmla="*/ 15240 w 1833562"/>
                  <a:gd name="T63" fmla="*/ 1655445 h 1977389"/>
                  <a:gd name="T64" fmla="*/ 74295 w 1833562"/>
                  <a:gd name="T65" fmla="*/ 1533525 h 1977389"/>
                  <a:gd name="T66" fmla="*/ 110490 w 1833562"/>
                  <a:gd name="T67" fmla="*/ 1548765 h 1977389"/>
                  <a:gd name="T68" fmla="*/ 190500 w 1833562"/>
                  <a:gd name="T69" fmla="*/ 1421130 h 1977389"/>
                  <a:gd name="T70" fmla="*/ 200025 w 1833562"/>
                  <a:gd name="T71" fmla="*/ 1271587 h 1977389"/>
                  <a:gd name="T72" fmla="*/ 189547 w 1833562"/>
                  <a:gd name="T73" fmla="*/ 1134428 h 1977389"/>
                  <a:gd name="T74" fmla="*/ 216217 w 1833562"/>
                  <a:gd name="T75" fmla="*/ 1051560 h 1977389"/>
                  <a:gd name="T76" fmla="*/ 241935 w 1833562"/>
                  <a:gd name="T77" fmla="*/ 938212 h 1977389"/>
                  <a:gd name="T78" fmla="*/ 413385 w 1833562"/>
                  <a:gd name="T79" fmla="*/ 1039178 h 1977389"/>
                  <a:gd name="T80" fmla="*/ 453390 w 1833562"/>
                  <a:gd name="T81" fmla="*/ 989648 h 1977389"/>
                  <a:gd name="T82" fmla="*/ 515303 w 1833562"/>
                  <a:gd name="T83" fmla="*/ 918210 h 1977389"/>
                  <a:gd name="T84" fmla="*/ 513397 w 1833562"/>
                  <a:gd name="T85" fmla="*/ 822007 h 1977389"/>
                  <a:gd name="T86" fmla="*/ 472440 w 1833562"/>
                  <a:gd name="T87" fmla="*/ 765810 h 1977389"/>
                  <a:gd name="T88" fmla="*/ 450532 w 1833562"/>
                  <a:gd name="T89" fmla="*/ 689610 h 1977389"/>
                  <a:gd name="T90" fmla="*/ 429578 w 1833562"/>
                  <a:gd name="T91" fmla="*/ 643890 h 1977389"/>
                  <a:gd name="T92" fmla="*/ 486728 w 1833562"/>
                  <a:gd name="T93" fmla="*/ 583882 h 1977389"/>
                  <a:gd name="T94" fmla="*/ 570547 w 1833562"/>
                  <a:gd name="T95" fmla="*/ 686753 h 1977389"/>
                  <a:gd name="T96" fmla="*/ 641032 w 1833562"/>
                  <a:gd name="T97" fmla="*/ 705803 h 1977389"/>
                  <a:gd name="T98" fmla="*/ 733425 w 1833562"/>
                  <a:gd name="T99" fmla="*/ 647700 h 1977389"/>
                  <a:gd name="T100" fmla="*/ 830580 w 1833562"/>
                  <a:gd name="T101" fmla="*/ 545782 h 1977389"/>
                  <a:gd name="T102" fmla="*/ 920115 w 1833562"/>
                  <a:gd name="T103" fmla="*/ 421005 h 1977389"/>
                  <a:gd name="T104" fmla="*/ 983933 w 1833562"/>
                  <a:gd name="T105" fmla="*/ 355282 h 1977389"/>
                  <a:gd name="T106" fmla="*/ 1002030 w 1833562"/>
                  <a:gd name="T107" fmla="*/ 291465 h 1977389"/>
                  <a:gd name="T108" fmla="*/ 1061085 w 1833562"/>
                  <a:gd name="T109" fmla="*/ 210502 h 1977389"/>
                  <a:gd name="T110" fmla="*/ 1111567 w 1833562"/>
                  <a:gd name="T111" fmla="*/ 111442 h 1977389"/>
                  <a:gd name="T112" fmla="*/ 1200150 w 1833562"/>
                  <a:gd name="T113" fmla="*/ 74295 h 1977389"/>
                  <a:gd name="T114" fmla="*/ 1316355 w 1833562"/>
                  <a:gd name="T115" fmla="*/ 39052 h 1977389"/>
                  <a:gd name="T116" fmla="*/ 1540192 w 1833562"/>
                  <a:gd name="T117" fmla="*/ 32385 h 1977389"/>
                  <a:gd name="T118" fmla="*/ 1678305 w 1833562"/>
                  <a:gd name="T119" fmla="*/ 5715 h 1977389"/>
                  <a:gd name="T120" fmla="*/ 1740217 w 1833562"/>
                  <a:gd name="T121" fmla="*/ 8573 h 1977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33562" h="1977389">
                    <a:moveTo>
                      <a:pt x="1740217" y="8573"/>
                    </a:moveTo>
                    <a:lnTo>
                      <a:pt x="1753553" y="17145"/>
                    </a:lnTo>
                    <a:lnTo>
                      <a:pt x="1759267" y="18098"/>
                    </a:lnTo>
                    <a:lnTo>
                      <a:pt x="1781175" y="3810"/>
                    </a:lnTo>
                    <a:lnTo>
                      <a:pt x="1784033" y="5715"/>
                    </a:lnTo>
                    <a:lnTo>
                      <a:pt x="1816417" y="6667"/>
                    </a:lnTo>
                    <a:lnTo>
                      <a:pt x="1822133" y="8573"/>
                    </a:lnTo>
                    <a:lnTo>
                      <a:pt x="1813560" y="58102"/>
                    </a:lnTo>
                    <a:lnTo>
                      <a:pt x="1773555" y="150495"/>
                    </a:lnTo>
                    <a:lnTo>
                      <a:pt x="1761173" y="157163"/>
                    </a:lnTo>
                    <a:lnTo>
                      <a:pt x="1724025" y="166688"/>
                    </a:lnTo>
                    <a:lnTo>
                      <a:pt x="1717358" y="170498"/>
                    </a:lnTo>
                    <a:lnTo>
                      <a:pt x="1719262" y="179070"/>
                    </a:lnTo>
                    <a:lnTo>
                      <a:pt x="1727835" y="191452"/>
                    </a:lnTo>
                    <a:lnTo>
                      <a:pt x="1792605" y="283845"/>
                    </a:lnTo>
                    <a:lnTo>
                      <a:pt x="1827848" y="368618"/>
                    </a:lnTo>
                    <a:lnTo>
                      <a:pt x="1833562" y="419100"/>
                    </a:lnTo>
                    <a:lnTo>
                      <a:pt x="1796415" y="432435"/>
                    </a:lnTo>
                    <a:lnTo>
                      <a:pt x="1766887" y="436245"/>
                    </a:lnTo>
                    <a:lnTo>
                      <a:pt x="1744028" y="441960"/>
                    </a:lnTo>
                    <a:lnTo>
                      <a:pt x="1730692" y="454343"/>
                    </a:lnTo>
                    <a:lnTo>
                      <a:pt x="1717358" y="476250"/>
                    </a:lnTo>
                    <a:lnTo>
                      <a:pt x="1701165" y="485775"/>
                    </a:lnTo>
                    <a:lnTo>
                      <a:pt x="1684973" y="489585"/>
                    </a:lnTo>
                    <a:lnTo>
                      <a:pt x="1668780" y="501015"/>
                    </a:lnTo>
                    <a:lnTo>
                      <a:pt x="1659255" y="514350"/>
                    </a:lnTo>
                    <a:lnTo>
                      <a:pt x="1658303" y="526732"/>
                    </a:lnTo>
                    <a:lnTo>
                      <a:pt x="1650683" y="543878"/>
                    </a:lnTo>
                    <a:lnTo>
                      <a:pt x="1644967" y="550545"/>
                    </a:lnTo>
                    <a:lnTo>
                      <a:pt x="1642110" y="560070"/>
                    </a:lnTo>
                    <a:lnTo>
                      <a:pt x="1640205" y="578168"/>
                    </a:lnTo>
                    <a:lnTo>
                      <a:pt x="1635442" y="586740"/>
                    </a:lnTo>
                    <a:lnTo>
                      <a:pt x="1629728" y="592455"/>
                    </a:lnTo>
                    <a:lnTo>
                      <a:pt x="1622108" y="595312"/>
                    </a:lnTo>
                    <a:lnTo>
                      <a:pt x="1597342" y="601028"/>
                    </a:lnTo>
                    <a:lnTo>
                      <a:pt x="1576387" y="612457"/>
                    </a:lnTo>
                    <a:lnTo>
                      <a:pt x="1573530" y="618173"/>
                    </a:lnTo>
                    <a:lnTo>
                      <a:pt x="1573530" y="626745"/>
                    </a:lnTo>
                    <a:lnTo>
                      <a:pt x="1576387" y="642937"/>
                    </a:lnTo>
                    <a:lnTo>
                      <a:pt x="1575435" y="651510"/>
                    </a:lnTo>
                    <a:lnTo>
                      <a:pt x="1571625" y="660082"/>
                    </a:lnTo>
                    <a:lnTo>
                      <a:pt x="1548765" y="661987"/>
                    </a:lnTo>
                    <a:lnTo>
                      <a:pt x="1527810" y="685800"/>
                    </a:lnTo>
                    <a:lnTo>
                      <a:pt x="1525905" y="691515"/>
                    </a:lnTo>
                    <a:lnTo>
                      <a:pt x="1515428" y="692468"/>
                    </a:lnTo>
                    <a:lnTo>
                      <a:pt x="1500187" y="700087"/>
                    </a:lnTo>
                    <a:lnTo>
                      <a:pt x="1477328" y="698182"/>
                    </a:lnTo>
                    <a:lnTo>
                      <a:pt x="1466850" y="700087"/>
                    </a:lnTo>
                    <a:lnTo>
                      <a:pt x="1449705" y="723900"/>
                    </a:lnTo>
                    <a:lnTo>
                      <a:pt x="1427798" y="740093"/>
                    </a:lnTo>
                    <a:lnTo>
                      <a:pt x="1381125" y="748665"/>
                    </a:lnTo>
                    <a:lnTo>
                      <a:pt x="1353503" y="767715"/>
                    </a:lnTo>
                    <a:lnTo>
                      <a:pt x="1343025" y="779145"/>
                    </a:lnTo>
                    <a:lnTo>
                      <a:pt x="1323975" y="786765"/>
                    </a:lnTo>
                    <a:lnTo>
                      <a:pt x="1315403" y="797243"/>
                    </a:lnTo>
                    <a:lnTo>
                      <a:pt x="1306830" y="803910"/>
                    </a:lnTo>
                    <a:lnTo>
                      <a:pt x="1298258" y="819150"/>
                    </a:lnTo>
                    <a:lnTo>
                      <a:pt x="1280160" y="837248"/>
                    </a:lnTo>
                    <a:lnTo>
                      <a:pt x="1271587" y="841057"/>
                    </a:lnTo>
                    <a:lnTo>
                      <a:pt x="1260158" y="851535"/>
                    </a:lnTo>
                    <a:lnTo>
                      <a:pt x="1252537" y="852487"/>
                    </a:lnTo>
                    <a:lnTo>
                      <a:pt x="1219200" y="873443"/>
                    </a:lnTo>
                    <a:lnTo>
                      <a:pt x="1211580" y="882968"/>
                    </a:lnTo>
                    <a:lnTo>
                      <a:pt x="1209675" y="897255"/>
                    </a:lnTo>
                    <a:lnTo>
                      <a:pt x="1203008" y="903923"/>
                    </a:lnTo>
                    <a:lnTo>
                      <a:pt x="1208723" y="936307"/>
                    </a:lnTo>
                    <a:lnTo>
                      <a:pt x="1174433" y="969645"/>
                    </a:lnTo>
                    <a:lnTo>
                      <a:pt x="1148715" y="1000125"/>
                    </a:lnTo>
                    <a:lnTo>
                      <a:pt x="1132523" y="1012507"/>
                    </a:lnTo>
                    <a:lnTo>
                      <a:pt x="1120140" y="1026795"/>
                    </a:lnTo>
                    <a:lnTo>
                      <a:pt x="1094423" y="1041082"/>
                    </a:lnTo>
                    <a:lnTo>
                      <a:pt x="1084898" y="1056323"/>
                    </a:lnTo>
                    <a:lnTo>
                      <a:pt x="1085850" y="1063943"/>
                    </a:lnTo>
                    <a:lnTo>
                      <a:pt x="1102995" y="1099185"/>
                    </a:lnTo>
                    <a:lnTo>
                      <a:pt x="1102995" y="1105853"/>
                    </a:lnTo>
                    <a:lnTo>
                      <a:pt x="1082992" y="1106805"/>
                    </a:lnTo>
                    <a:lnTo>
                      <a:pt x="1061085" y="1103948"/>
                    </a:lnTo>
                    <a:lnTo>
                      <a:pt x="1044892" y="1105853"/>
                    </a:lnTo>
                    <a:lnTo>
                      <a:pt x="1037272" y="1103948"/>
                    </a:lnTo>
                    <a:lnTo>
                      <a:pt x="1031558" y="1099185"/>
                    </a:lnTo>
                    <a:lnTo>
                      <a:pt x="1024890" y="1096328"/>
                    </a:lnTo>
                    <a:lnTo>
                      <a:pt x="1009650" y="1099185"/>
                    </a:lnTo>
                    <a:lnTo>
                      <a:pt x="1002030" y="1106805"/>
                    </a:lnTo>
                    <a:lnTo>
                      <a:pt x="996315" y="1122045"/>
                    </a:lnTo>
                    <a:lnTo>
                      <a:pt x="994410" y="1136333"/>
                    </a:lnTo>
                    <a:lnTo>
                      <a:pt x="996315" y="1203960"/>
                    </a:lnTo>
                    <a:lnTo>
                      <a:pt x="1000125" y="1228725"/>
                    </a:lnTo>
                    <a:lnTo>
                      <a:pt x="999172" y="1264920"/>
                    </a:lnTo>
                    <a:lnTo>
                      <a:pt x="997267" y="1270635"/>
                    </a:lnTo>
                    <a:lnTo>
                      <a:pt x="985837" y="1284923"/>
                    </a:lnTo>
                    <a:lnTo>
                      <a:pt x="983933" y="1293495"/>
                    </a:lnTo>
                    <a:lnTo>
                      <a:pt x="984885" y="1303973"/>
                    </a:lnTo>
                    <a:lnTo>
                      <a:pt x="989647" y="1320165"/>
                    </a:lnTo>
                    <a:lnTo>
                      <a:pt x="981075" y="1325880"/>
                    </a:lnTo>
                    <a:lnTo>
                      <a:pt x="962025" y="1329690"/>
                    </a:lnTo>
                    <a:lnTo>
                      <a:pt x="932497" y="1339215"/>
                    </a:lnTo>
                    <a:lnTo>
                      <a:pt x="926782" y="1345883"/>
                    </a:lnTo>
                    <a:lnTo>
                      <a:pt x="919163" y="1372553"/>
                    </a:lnTo>
                    <a:lnTo>
                      <a:pt x="912495" y="1379220"/>
                    </a:lnTo>
                    <a:lnTo>
                      <a:pt x="901065" y="1383983"/>
                    </a:lnTo>
                    <a:lnTo>
                      <a:pt x="897255" y="1387793"/>
                    </a:lnTo>
                    <a:lnTo>
                      <a:pt x="915353" y="1406843"/>
                    </a:lnTo>
                    <a:lnTo>
                      <a:pt x="922972" y="1423035"/>
                    </a:lnTo>
                    <a:lnTo>
                      <a:pt x="930592" y="1430655"/>
                    </a:lnTo>
                    <a:lnTo>
                      <a:pt x="930592" y="1434465"/>
                    </a:lnTo>
                    <a:lnTo>
                      <a:pt x="923925" y="1447800"/>
                    </a:lnTo>
                    <a:lnTo>
                      <a:pt x="922020" y="1471612"/>
                    </a:lnTo>
                    <a:lnTo>
                      <a:pt x="944880" y="1498283"/>
                    </a:lnTo>
                    <a:lnTo>
                      <a:pt x="951547" y="1510665"/>
                    </a:lnTo>
                    <a:lnTo>
                      <a:pt x="970597" y="1527810"/>
                    </a:lnTo>
                    <a:lnTo>
                      <a:pt x="977265" y="1544955"/>
                    </a:lnTo>
                    <a:lnTo>
                      <a:pt x="974407" y="1561147"/>
                    </a:lnTo>
                    <a:lnTo>
                      <a:pt x="983933" y="1565910"/>
                    </a:lnTo>
                    <a:lnTo>
                      <a:pt x="1001078" y="1565910"/>
                    </a:lnTo>
                    <a:lnTo>
                      <a:pt x="1017270" y="1572578"/>
                    </a:lnTo>
                    <a:lnTo>
                      <a:pt x="1025842" y="1584960"/>
                    </a:lnTo>
                    <a:lnTo>
                      <a:pt x="1034415" y="1602105"/>
                    </a:lnTo>
                    <a:lnTo>
                      <a:pt x="1036320" y="1612583"/>
                    </a:lnTo>
                    <a:lnTo>
                      <a:pt x="1033462" y="1652587"/>
                    </a:lnTo>
                    <a:lnTo>
                      <a:pt x="1040130" y="1674495"/>
                    </a:lnTo>
                    <a:lnTo>
                      <a:pt x="1045845" y="1683068"/>
                    </a:lnTo>
                    <a:lnTo>
                      <a:pt x="1060133" y="1689735"/>
                    </a:lnTo>
                    <a:lnTo>
                      <a:pt x="1062990" y="1693545"/>
                    </a:lnTo>
                    <a:lnTo>
                      <a:pt x="1073467" y="1724978"/>
                    </a:lnTo>
                    <a:lnTo>
                      <a:pt x="1082992" y="1737360"/>
                    </a:lnTo>
                    <a:lnTo>
                      <a:pt x="1084898" y="1744028"/>
                    </a:lnTo>
                    <a:lnTo>
                      <a:pt x="1085850" y="1753553"/>
                    </a:lnTo>
                    <a:lnTo>
                      <a:pt x="1082992" y="1775460"/>
                    </a:lnTo>
                    <a:lnTo>
                      <a:pt x="1083945" y="1799272"/>
                    </a:lnTo>
                    <a:lnTo>
                      <a:pt x="1078230" y="1822133"/>
                    </a:lnTo>
                    <a:lnTo>
                      <a:pt x="1080135" y="1833562"/>
                    </a:lnTo>
                    <a:lnTo>
                      <a:pt x="1089660" y="1857375"/>
                    </a:lnTo>
                    <a:lnTo>
                      <a:pt x="1062037" y="1851660"/>
                    </a:lnTo>
                    <a:lnTo>
                      <a:pt x="1055370" y="1853565"/>
                    </a:lnTo>
                    <a:lnTo>
                      <a:pt x="1045845" y="1860233"/>
                    </a:lnTo>
                    <a:lnTo>
                      <a:pt x="1038225" y="1860233"/>
                    </a:lnTo>
                    <a:lnTo>
                      <a:pt x="1006792" y="1848803"/>
                    </a:lnTo>
                    <a:lnTo>
                      <a:pt x="975360" y="1830705"/>
                    </a:lnTo>
                    <a:lnTo>
                      <a:pt x="946785" y="1802130"/>
                    </a:lnTo>
                    <a:lnTo>
                      <a:pt x="916305" y="1784985"/>
                    </a:lnTo>
                    <a:lnTo>
                      <a:pt x="902970" y="1782128"/>
                    </a:lnTo>
                    <a:lnTo>
                      <a:pt x="889635" y="1787843"/>
                    </a:lnTo>
                    <a:lnTo>
                      <a:pt x="883920" y="1794510"/>
                    </a:lnTo>
                    <a:lnTo>
                      <a:pt x="854392" y="1800225"/>
                    </a:lnTo>
                    <a:lnTo>
                      <a:pt x="839153" y="1795462"/>
                    </a:lnTo>
                    <a:lnTo>
                      <a:pt x="814388" y="1776412"/>
                    </a:lnTo>
                    <a:lnTo>
                      <a:pt x="805815" y="1775460"/>
                    </a:lnTo>
                    <a:lnTo>
                      <a:pt x="801053" y="1780222"/>
                    </a:lnTo>
                    <a:lnTo>
                      <a:pt x="802005" y="1796415"/>
                    </a:lnTo>
                    <a:lnTo>
                      <a:pt x="805815" y="1808797"/>
                    </a:lnTo>
                    <a:lnTo>
                      <a:pt x="803910" y="1817370"/>
                    </a:lnTo>
                    <a:lnTo>
                      <a:pt x="776288" y="1870710"/>
                    </a:lnTo>
                    <a:lnTo>
                      <a:pt x="763905" y="1885950"/>
                    </a:lnTo>
                    <a:lnTo>
                      <a:pt x="760095" y="1887855"/>
                    </a:lnTo>
                    <a:lnTo>
                      <a:pt x="751522" y="1886903"/>
                    </a:lnTo>
                    <a:lnTo>
                      <a:pt x="737235" y="1878330"/>
                    </a:lnTo>
                    <a:lnTo>
                      <a:pt x="720090" y="1875472"/>
                    </a:lnTo>
                    <a:lnTo>
                      <a:pt x="713422" y="1872615"/>
                    </a:lnTo>
                    <a:lnTo>
                      <a:pt x="708660" y="1867853"/>
                    </a:lnTo>
                    <a:lnTo>
                      <a:pt x="704850" y="1854518"/>
                    </a:lnTo>
                    <a:lnTo>
                      <a:pt x="700088" y="1847850"/>
                    </a:lnTo>
                    <a:lnTo>
                      <a:pt x="684847" y="1848803"/>
                    </a:lnTo>
                    <a:lnTo>
                      <a:pt x="670560" y="1851660"/>
                    </a:lnTo>
                    <a:lnTo>
                      <a:pt x="661035" y="1851660"/>
                    </a:lnTo>
                    <a:lnTo>
                      <a:pt x="643890" y="1838325"/>
                    </a:lnTo>
                    <a:lnTo>
                      <a:pt x="616267" y="1836420"/>
                    </a:lnTo>
                    <a:lnTo>
                      <a:pt x="609600" y="1837372"/>
                    </a:lnTo>
                    <a:lnTo>
                      <a:pt x="605790" y="1842135"/>
                    </a:lnTo>
                    <a:lnTo>
                      <a:pt x="604838" y="1881187"/>
                    </a:lnTo>
                    <a:lnTo>
                      <a:pt x="600075" y="1890712"/>
                    </a:lnTo>
                    <a:lnTo>
                      <a:pt x="593407" y="1895475"/>
                    </a:lnTo>
                    <a:lnTo>
                      <a:pt x="587692" y="1904047"/>
                    </a:lnTo>
                    <a:lnTo>
                      <a:pt x="584835" y="1939290"/>
                    </a:lnTo>
                    <a:lnTo>
                      <a:pt x="581025" y="1943100"/>
                    </a:lnTo>
                    <a:lnTo>
                      <a:pt x="575310" y="1945005"/>
                    </a:lnTo>
                    <a:lnTo>
                      <a:pt x="550545" y="1945005"/>
                    </a:lnTo>
                    <a:lnTo>
                      <a:pt x="524828" y="1949768"/>
                    </a:lnTo>
                    <a:lnTo>
                      <a:pt x="500063" y="1949768"/>
                    </a:lnTo>
                    <a:lnTo>
                      <a:pt x="464820" y="1954530"/>
                    </a:lnTo>
                    <a:lnTo>
                      <a:pt x="439103" y="1955483"/>
                    </a:lnTo>
                    <a:lnTo>
                      <a:pt x="367665" y="1965960"/>
                    </a:lnTo>
                    <a:lnTo>
                      <a:pt x="362903" y="1961197"/>
                    </a:lnTo>
                    <a:lnTo>
                      <a:pt x="361950" y="1955483"/>
                    </a:lnTo>
                    <a:lnTo>
                      <a:pt x="363855" y="1892618"/>
                    </a:lnTo>
                    <a:lnTo>
                      <a:pt x="342900" y="1891665"/>
                    </a:lnTo>
                    <a:lnTo>
                      <a:pt x="302895" y="1880235"/>
                    </a:lnTo>
                    <a:lnTo>
                      <a:pt x="298132" y="1893570"/>
                    </a:lnTo>
                    <a:lnTo>
                      <a:pt x="299085" y="1916430"/>
                    </a:lnTo>
                    <a:lnTo>
                      <a:pt x="295275" y="1918335"/>
                    </a:lnTo>
                    <a:lnTo>
                      <a:pt x="288607" y="1917383"/>
                    </a:lnTo>
                    <a:lnTo>
                      <a:pt x="287655" y="1921193"/>
                    </a:lnTo>
                    <a:lnTo>
                      <a:pt x="298132" y="1956435"/>
                    </a:lnTo>
                    <a:lnTo>
                      <a:pt x="297180" y="1958340"/>
                    </a:lnTo>
                    <a:lnTo>
                      <a:pt x="278130" y="1965960"/>
                    </a:lnTo>
                    <a:lnTo>
                      <a:pt x="270510" y="1971675"/>
                    </a:lnTo>
                    <a:lnTo>
                      <a:pt x="267653" y="1977390"/>
                    </a:lnTo>
                    <a:lnTo>
                      <a:pt x="259080" y="1966912"/>
                    </a:lnTo>
                    <a:lnTo>
                      <a:pt x="228600" y="1949768"/>
                    </a:lnTo>
                    <a:lnTo>
                      <a:pt x="204788" y="1932622"/>
                    </a:lnTo>
                    <a:lnTo>
                      <a:pt x="197167" y="1924050"/>
                    </a:lnTo>
                    <a:lnTo>
                      <a:pt x="184785" y="1903095"/>
                    </a:lnTo>
                    <a:lnTo>
                      <a:pt x="178117" y="1900237"/>
                    </a:lnTo>
                    <a:lnTo>
                      <a:pt x="167640" y="1900237"/>
                    </a:lnTo>
                    <a:lnTo>
                      <a:pt x="161925" y="1895475"/>
                    </a:lnTo>
                    <a:lnTo>
                      <a:pt x="160972" y="1884045"/>
                    </a:lnTo>
                    <a:lnTo>
                      <a:pt x="162878" y="1864995"/>
                    </a:lnTo>
                    <a:lnTo>
                      <a:pt x="173355" y="1864995"/>
                    </a:lnTo>
                    <a:lnTo>
                      <a:pt x="170497" y="1848803"/>
                    </a:lnTo>
                    <a:lnTo>
                      <a:pt x="164782" y="1836420"/>
                    </a:lnTo>
                    <a:lnTo>
                      <a:pt x="141922" y="1806893"/>
                    </a:lnTo>
                    <a:lnTo>
                      <a:pt x="126682" y="1778318"/>
                    </a:lnTo>
                    <a:lnTo>
                      <a:pt x="128588" y="1771650"/>
                    </a:lnTo>
                    <a:lnTo>
                      <a:pt x="147638" y="1746885"/>
                    </a:lnTo>
                    <a:lnTo>
                      <a:pt x="135255" y="1738312"/>
                    </a:lnTo>
                    <a:lnTo>
                      <a:pt x="134303" y="1706880"/>
                    </a:lnTo>
                    <a:lnTo>
                      <a:pt x="130492" y="1705928"/>
                    </a:lnTo>
                    <a:lnTo>
                      <a:pt x="111442" y="1708785"/>
                    </a:lnTo>
                    <a:lnTo>
                      <a:pt x="95250" y="1713547"/>
                    </a:lnTo>
                    <a:lnTo>
                      <a:pt x="81915" y="1714500"/>
                    </a:lnTo>
                    <a:lnTo>
                      <a:pt x="75247" y="1715453"/>
                    </a:lnTo>
                    <a:lnTo>
                      <a:pt x="70485" y="1715453"/>
                    </a:lnTo>
                    <a:lnTo>
                      <a:pt x="50482" y="1703070"/>
                    </a:lnTo>
                    <a:lnTo>
                      <a:pt x="0" y="1679258"/>
                    </a:lnTo>
                    <a:lnTo>
                      <a:pt x="15240" y="1655445"/>
                    </a:lnTo>
                    <a:lnTo>
                      <a:pt x="20003" y="1651635"/>
                    </a:lnTo>
                    <a:lnTo>
                      <a:pt x="38100" y="1654493"/>
                    </a:lnTo>
                    <a:lnTo>
                      <a:pt x="41910" y="1629728"/>
                    </a:lnTo>
                    <a:lnTo>
                      <a:pt x="53340" y="1618297"/>
                    </a:lnTo>
                    <a:lnTo>
                      <a:pt x="73342" y="1604010"/>
                    </a:lnTo>
                    <a:lnTo>
                      <a:pt x="77153" y="1589722"/>
                    </a:lnTo>
                    <a:lnTo>
                      <a:pt x="74295" y="1533525"/>
                    </a:lnTo>
                    <a:lnTo>
                      <a:pt x="79057" y="1534478"/>
                    </a:lnTo>
                    <a:lnTo>
                      <a:pt x="87630" y="1543050"/>
                    </a:lnTo>
                    <a:lnTo>
                      <a:pt x="91440" y="1544003"/>
                    </a:lnTo>
                    <a:lnTo>
                      <a:pt x="94297" y="1543050"/>
                    </a:lnTo>
                    <a:lnTo>
                      <a:pt x="100965" y="1534478"/>
                    </a:lnTo>
                    <a:lnTo>
                      <a:pt x="102870" y="1535430"/>
                    </a:lnTo>
                    <a:lnTo>
                      <a:pt x="110490" y="1548765"/>
                    </a:lnTo>
                    <a:lnTo>
                      <a:pt x="136207" y="1503045"/>
                    </a:lnTo>
                    <a:lnTo>
                      <a:pt x="145732" y="1494473"/>
                    </a:lnTo>
                    <a:lnTo>
                      <a:pt x="151447" y="1484948"/>
                    </a:lnTo>
                    <a:lnTo>
                      <a:pt x="154305" y="1473518"/>
                    </a:lnTo>
                    <a:lnTo>
                      <a:pt x="172403" y="1456373"/>
                    </a:lnTo>
                    <a:lnTo>
                      <a:pt x="186690" y="1434465"/>
                    </a:lnTo>
                    <a:lnTo>
                      <a:pt x="190500" y="1421130"/>
                    </a:lnTo>
                    <a:lnTo>
                      <a:pt x="189547" y="1380173"/>
                    </a:lnTo>
                    <a:lnTo>
                      <a:pt x="195263" y="1355408"/>
                    </a:lnTo>
                    <a:lnTo>
                      <a:pt x="195263" y="1316355"/>
                    </a:lnTo>
                    <a:lnTo>
                      <a:pt x="197167" y="1311593"/>
                    </a:lnTo>
                    <a:lnTo>
                      <a:pt x="211455" y="1300162"/>
                    </a:lnTo>
                    <a:lnTo>
                      <a:pt x="212407" y="1291590"/>
                    </a:lnTo>
                    <a:lnTo>
                      <a:pt x="200025" y="1271587"/>
                    </a:lnTo>
                    <a:lnTo>
                      <a:pt x="180975" y="1252537"/>
                    </a:lnTo>
                    <a:lnTo>
                      <a:pt x="154305" y="1219200"/>
                    </a:lnTo>
                    <a:lnTo>
                      <a:pt x="146685" y="1190625"/>
                    </a:lnTo>
                    <a:lnTo>
                      <a:pt x="147638" y="1172528"/>
                    </a:lnTo>
                    <a:lnTo>
                      <a:pt x="149542" y="1166812"/>
                    </a:lnTo>
                    <a:lnTo>
                      <a:pt x="179070" y="1145858"/>
                    </a:lnTo>
                    <a:lnTo>
                      <a:pt x="189547" y="1134428"/>
                    </a:lnTo>
                    <a:lnTo>
                      <a:pt x="191453" y="1123950"/>
                    </a:lnTo>
                    <a:lnTo>
                      <a:pt x="185738" y="1109662"/>
                    </a:lnTo>
                    <a:lnTo>
                      <a:pt x="192405" y="1085850"/>
                    </a:lnTo>
                    <a:lnTo>
                      <a:pt x="199072" y="1071562"/>
                    </a:lnTo>
                    <a:lnTo>
                      <a:pt x="212407" y="1062037"/>
                    </a:lnTo>
                    <a:lnTo>
                      <a:pt x="215265" y="1057275"/>
                    </a:lnTo>
                    <a:lnTo>
                      <a:pt x="216217" y="1051560"/>
                    </a:lnTo>
                    <a:lnTo>
                      <a:pt x="203835" y="1012507"/>
                    </a:lnTo>
                    <a:lnTo>
                      <a:pt x="203835" y="1004887"/>
                    </a:lnTo>
                    <a:lnTo>
                      <a:pt x="226695" y="982980"/>
                    </a:lnTo>
                    <a:lnTo>
                      <a:pt x="229553" y="976312"/>
                    </a:lnTo>
                    <a:lnTo>
                      <a:pt x="227647" y="953453"/>
                    </a:lnTo>
                    <a:lnTo>
                      <a:pt x="234315" y="941070"/>
                    </a:lnTo>
                    <a:lnTo>
                      <a:pt x="241935" y="938212"/>
                    </a:lnTo>
                    <a:lnTo>
                      <a:pt x="264795" y="938212"/>
                    </a:lnTo>
                    <a:lnTo>
                      <a:pt x="282892" y="944880"/>
                    </a:lnTo>
                    <a:lnTo>
                      <a:pt x="297180" y="954405"/>
                    </a:lnTo>
                    <a:lnTo>
                      <a:pt x="308610" y="963930"/>
                    </a:lnTo>
                    <a:lnTo>
                      <a:pt x="367665" y="997268"/>
                    </a:lnTo>
                    <a:lnTo>
                      <a:pt x="390525" y="1015365"/>
                    </a:lnTo>
                    <a:lnTo>
                      <a:pt x="413385" y="1039178"/>
                    </a:lnTo>
                    <a:lnTo>
                      <a:pt x="423863" y="1037273"/>
                    </a:lnTo>
                    <a:lnTo>
                      <a:pt x="432435" y="1030605"/>
                    </a:lnTo>
                    <a:lnTo>
                      <a:pt x="448628" y="1029653"/>
                    </a:lnTo>
                    <a:lnTo>
                      <a:pt x="469582" y="1013460"/>
                    </a:lnTo>
                    <a:lnTo>
                      <a:pt x="456247" y="1004887"/>
                    </a:lnTo>
                    <a:lnTo>
                      <a:pt x="452438" y="993457"/>
                    </a:lnTo>
                    <a:lnTo>
                      <a:pt x="453390" y="989648"/>
                    </a:lnTo>
                    <a:lnTo>
                      <a:pt x="475297" y="989648"/>
                    </a:lnTo>
                    <a:lnTo>
                      <a:pt x="480060" y="966787"/>
                    </a:lnTo>
                    <a:lnTo>
                      <a:pt x="476250" y="938212"/>
                    </a:lnTo>
                    <a:lnTo>
                      <a:pt x="494347" y="923925"/>
                    </a:lnTo>
                    <a:lnTo>
                      <a:pt x="504825" y="926782"/>
                    </a:lnTo>
                    <a:lnTo>
                      <a:pt x="511492" y="924878"/>
                    </a:lnTo>
                    <a:lnTo>
                      <a:pt x="515303" y="918210"/>
                    </a:lnTo>
                    <a:lnTo>
                      <a:pt x="517207" y="897255"/>
                    </a:lnTo>
                    <a:lnTo>
                      <a:pt x="530542" y="890587"/>
                    </a:lnTo>
                    <a:lnTo>
                      <a:pt x="533400" y="882968"/>
                    </a:lnTo>
                    <a:lnTo>
                      <a:pt x="521970" y="857250"/>
                    </a:lnTo>
                    <a:lnTo>
                      <a:pt x="520065" y="845820"/>
                    </a:lnTo>
                    <a:lnTo>
                      <a:pt x="521017" y="830580"/>
                    </a:lnTo>
                    <a:lnTo>
                      <a:pt x="513397" y="822007"/>
                    </a:lnTo>
                    <a:lnTo>
                      <a:pt x="511492" y="816293"/>
                    </a:lnTo>
                    <a:lnTo>
                      <a:pt x="517207" y="789623"/>
                    </a:lnTo>
                    <a:lnTo>
                      <a:pt x="513397" y="769620"/>
                    </a:lnTo>
                    <a:lnTo>
                      <a:pt x="502920" y="766762"/>
                    </a:lnTo>
                    <a:lnTo>
                      <a:pt x="485775" y="769620"/>
                    </a:lnTo>
                    <a:lnTo>
                      <a:pt x="478155" y="768668"/>
                    </a:lnTo>
                    <a:lnTo>
                      <a:pt x="472440" y="765810"/>
                    </a:lnTo>
                    <a:lnTo>
                      <a:pt x="465772" y="766762"/>
                    </a:lnTo>
                    <a:lnTo>
                      <a:pt x="459105" y="764857"/>
                    </a:lnTo>
                    <a:lnTo>
                      <a:pt x="454342" y="743903"/>
                    </a:lnTo>
                    <a:lnTo>
                      <a:pt x="434340" y="741998"/>
                    </a:lnTo>
                    <a:lnTo>
                      <a:pt x="440055" y="732473"/>
                    </a:lnTo>
                    <a:lnTo>
                      <a:pt x="444817" y="701993"/>
                    </a:lnTo>
                    <a:lnTo>
                      <a:pt x="450532" y="689610"/>
                    </a:lnTo>
                    <a:lnTo>
                      <a:pt x="453390" y="664845"/>
                    </a:lnTo>
                    <a:lnTo>
                      <a:pt x="451485" y="663893"/>
                    </a:lnTo>
                    <a:lnTo>
                      <a:pt x="442913" y="667703"/>
                    </a:lnTo>
                    <a:lnTo>
                      <a:pt x="438150" y="667703"/>
                    </a:lnTo>
                    <a:lnTo>
                      <a:pt x="433388" y="663893"/>
                    </a:lnTo>
                    <a:lnTo>
                      <a:pt x="429578" y="654368"/>
                    </a:lnTo>
                    <a:lnTo>
                      <a:pt x="429578" y="643890"/>
                    </a:lnTo>
                    <a:lnTo>
                      <a:pt x="446722" y="644843"/>
                    </a:lnTo>
                    <a:lnTo>
                      <a:pt x="455295" y="641032"/>
                    </a:lnTo>
                    <a:lnTo>
                      <a:pt x="453390" y="631507"/>
                    </a:lnTo>
                    <a:lnTo>
                      <a:pt x="454342" y="617220"/>
                    </a:lnTo>
                    <a:lnTo>
                      <a:pt x="464820" y="594360"/>
                    </a:lnTo>
                    <a:lnTo>
                      <a:pt x="476250" y="582930"/>
                    </a:lnTo>
                    <a:lnTo>
                      <a:pt x="486728" y="583882"/>
                    </a:lnTo>
                    <a:lnTo>
                      <a:pt x="521970" y="595312"/>
                    </a:lnTo>
                    <a:lnTo>
                      <a:pt x="575310" y="598170"/>
                    </a:lnTo>
                    <a:lnTo>
                      <a:pt x="599122" y="605790"/>
                    </a:lnTo>
                    <a:lnTo>
                      <a:pt x="594360" y="626745"/>
                    </a:lnTo>
                    <a:lnTo>
                      <a:pt x="581978" y="653415"/>
                    </a:lnTo>
                    <a:lnTo>
                      <a:pt x="577215" y="674370"/>
                    </a:lnTo>
                    <a:lnTo>
                      <a:pt x="570547" y="686753"/>
                    </a:lnTo>
                    <a:lnTo>
                      <a:pt x="570547" y="696278"/>
                    </a:lnTo>
                    <a:lnTo>
                      <a:pt x="576263" y="721995"/>
                    </a:lnTo>
                    <a:lnTo>
                      <a:pt x="591503" y="720090"/>
                    </a:lnTo>
                    <a:lnTo>
                      <a:pt x="607695" y="705803"/>
                    </a:lnTo>
                    <a:lnTo>
                      <a:pt x="613410" y="702945"/>
                    </a:lnTo>
                    <a:lnTo>
                      <a:pt x="621030" y="701040"/>
                    </a:lnTo>
                    <a:lnTo>
                      <a:pt x="641032" y="705803"/>
                    </a:lnTo>
                    <a:lnTo>
                      <a:pt x="652463" y="701040"/>
                    </a:lnTo>
                    <a:lnTo>
                      <a:pt x="697230" y="665798"/>
                    </a:lnTo>
                    <a:lnTo>
                      <a:pt x="701992" y="664845"/>
                    </a:lnTo>
                    <a:lnTo>
                      <a:pt x="710565" y="681990"/>
                    </a:lnTo>
                    <a:lnTo>
                      <a:pt x="715328" y="674370"/>
                    </a:lnTo>
                    <a:lnTo>
                      <a:pt x="720090" y="659130"/>
                    </a:lnTo>
                    <a:lnTo>
                      <a:pt x="733425" y="647700"/>
                    </a:lnTo>
                    <a:lnTo>
                      <a:pt x="742950" y="620078"/>
                    </a:lnTo>
                    <a:lnTo>
                      <a:pt x="759142" y="598170"/>
                    </a:lnTo>
                    <a:lnTo>
                      <a:pt x="774382" y="590550"/>
                    </a:lnTo>
                    <a:lnTo>
                      <a:pt x="802005" y="584835"/>
                    </a:lnTo>
                    <a:lnTo>
                      <a:pt x="817245" y="575310"/>
                    </a:lnTo>
                    <a:lnTo>
                      <a:pt x="823913" y="555307"/>
                    </a:lnTo>
                    <a:lnTo>
                      <a:pt x="830580" y="545782"/>
                    </a:lnTo>
                    <a:lnTo>
                      <a:pt x="838200" y="542925"/>
                    </a:lnTo>
                    <a:lnTo>
                      <a:pt x="840105" y="532448"/>
                    </a:lnTo>
                    <a:lnTo>
                      <a:pt x="852488" y="517207"/>
                    </a:lnTo>
                    <a:lnTo>
                      <a:pt x="874395" y="501968"/>
                    </a:lnTo>
                    <a:lnTo>
                      <a:pt x="916305" y="463868"/>
                    </a:lnTo>
                    <a:lnTo>
                      <a:pt x="921067" y="451485"/>
                    </a:lnTo>
                    <a:lnTo>
                      <a:pt x="920115" y="421005"/>
                    </a:lnTo>
                    <a:lnTo>
                      <a:pt x="918210" y="410528"/>
                    </a:lnTo>
                    <a:lnTo>
                      <a:pt x="905828" y="393382"/>
                    </a:lnTo>
                    <a:lnTo>
                      <a:pt x="907732" y="388620"/>
                    </a:lnTo>
                    <a:lnTo>
                      <a:pt x="911542" y="383857"/>
                    </a:lnTo>
                    <a:lnTo>
                      <a:pt x="924878" y="382905"/>
                    </a:lnTo>
                    <a:lnTo>
                      <a:pt x="944880" y="371475"/>
                    </a:lnTo>
                    <a:lnTo>
                      <a:pt x="983933" y="355282"/>
                    </a:lnTo>
                    <a:lnTo>
                      <a:pt x="990600" y="355282"/>
                    </a:lnTo>
                    <a:lnTo>
                      <a:pt x="995362" y="351473"/>
                    </a:lnTo>
                    <a:lnTo>
                      <a:pt x="994410" y="344805"/>
                    </a:lnTo>
                    <a:lnTo>
                      <a:pt x="987742" y="339090"/>
                    </a:lnTo>
                    <a:lnTo>
                      <a:pt x="984885" y="330518"/>
                    </a:lnTo>
                    <a:lnTo>
                      <a:pt x="987742" y="320040"/>
                    </a:lnTo>
                    <a:lnTo>
                      <a:pt x="1002030" y="291465"/>
                    </a:lnTo>
                    <a:lnTo>
                      <a:pt x="1036320" y="261938"/>
                    </a:lnTo>
                    <a:lnTo>
                      <a:pt x="1038225" y="255270"/>
                    </a:lnTo>
                    <a:lnTo>
                      <a:pt x="1031558" y="242888"/>
                    </a:lnTo>
                    <a:lnTo>
                      <a:pt x="1032510" y="238125"/>
                    </a:lnTo>
                    <a:lnTo>
                      <a:pt x="1041083" y="227648"/>
                    </a:lnTo>
                    <a:lnTo>
                      <a:pt x="1053465" y="219075"/>
                    </a:lnTo>
                    <a:lnTo>
                      <a:pt x="1061085" y="210502"/>
                    </a:lnTo>
                    <a:lnTo>
                      <a:pt x="1075373" y="177165"/>
                    </a:lnTo>
                    <a:lnTo>
                      <a:pt x="1094423" y="178117"/>
                    </a:lnTo>
                    <a:lnTo>
                      <a:pt x="1104900" y="173355"/>
                    </a:lnTo>
                    <a:lnTo>
                      <a:pt x="1112520" y="164782"/>
                    </a:lnTo>
                    <a:lnTo>
                      <a:pt x="1114425" y="157163"/>
                    </a:lnTo>
                    <a:lnTo>
                      <a:pt x="1107758" y="118110"/>
                    </a:lnTo>
                    <a:lnTo>
                      <a:pt x="1111567" y="111442"/>
                    </a:lnTo>
                    <a:lnTo>
                      <a:pt x="1128712" y="105727"/>
                    </a:lnTo>
                    <a:lnTo>
                      <a:pt x="1143000" y="83820"/>
                    </a:lnTo>
                    <a:lnTo>
                      <a:pt x="1156335" y="82867"/>
                    </a:lnTo>
                    <a:lnTo>
                      <a:pt x="1167765" y="86677"/>
                    </a:lnTo>
                    <a:lnTo>
                      <a:pt x="1175385" y="85725"/>
                    </a:lnTo>
                    <a:lnTo>
                      <a:pt x="1187767" y="76200"/>
                    </a:lnTo>
                    <a:lnTo>
                      <a:pt x="1200150" y="74295"/>
                    </a:lnTo>
                    <a:lnTo>
                      <a:pt x="1232535" y="58102"/>
                    </a:lnTo>
                    <a:lnTo>
                      <a:pt x="1246823" y="53340"/>
                    </a:lnTo>
                    <a:lnTo>
                      <a:pt x="1259205" y="55245"/>
                    </a:lnTo>
                    <a:lnTo>
                      <a:pt x="1274445" y="62865"/>
                    </a:lnTo>
                    <a:lnTo>
                      <a:pt x="1279208" y="62865"/>
                    </a:lnTo>
                    <a:lnTo>
                      <a:pt x="1299210" y="47625"/>
                    </a:lnTo>
                    <a:lnTo>
                      <a:pt x="1316355" y="39052"/>
                    </a:lnTo>
                    <a:lnTo>
                      <a:pt x="1349692" y="37148"/>
                    </a:lnTo>
                    <a:lnTo>
                      <a:pt x="1391603" y="17145"/>
                    </a:lnTo>
                    <a:lnTo>
                      <a:pt x="1436370" y="4763"/>
                    </a:lnTo>
                    <a:lnTo>
                      <a:pt x="1463040" y="4763"/>
                    </a:lnTo>
                    <a:lnTo>
                      <a:pt x="1488758" y="7620"/>
                    </a:lnTo>
                    <a:lnTo>
                      <a:pt x="1524000" y="27623"/>
                    </a:lnTo>
                    <a:lnTo>
                      <a:pt x="1540192" y="32385"/>
                    </a:lnTo>
                    <a:lnTo>
                      <a:pt x="1580198" y="20002"/>
                    </a:lnTo>
                    <a:lnTo>
                      <a:pt x="1591628" y="21907"/>
                    </a:lnTo>
                    <a:lnTo>
                      <a:pt x="1610678" y="30480"/>
                    </a:lnTo>
                    <a:lnTo>
                      <a:pt x="1621155" y="26670"/>
                    </a:lnTo>
                    <a:lnTo>
                      <a:pt x="1658303" y="2857"/>
                    </a:lnTo>
                    <a:lnTo>
                      <a:pt x="1669733" y="7620"/>
                    </a:lnTo>
                    <a:lnTo>
                      <a:pt x="1678305" y="5715"/>
                    </a:lnTo>
                    <a:lnTo>
                      <a:pt x="1695450" y="6667"/>
                    </a:lnTo>
                    <a:lnTo>
                      <a:pt x="1699260" y="4763"/>
                    </a:lnTo>
                    <a:lnTo>
                      <a:pt x="1711642" y="7620"/>
                    </a:lnTo>
                    <a:lnTo>
                      <a:pt x="1717358" y="952"/>
                    </a:lnTo>
                    <a:lnTo>
                      <a:pt x="1724978" y="0"/>
                    </a:lnTo>
                    <a:lnTo>
                      <a:pt x="1732598" y="6667"/>
                    </a:lnTo>
                    <a:lnTo>
                      <a:pt x="1740217" y="8573"/>
                    </a:lnTo>
                    <a:close/>
                  </a:path>
                </a:pathLst>
              </a:custGeom>
              <a:solidFill>
                <a:srgbClr val="911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62">
                <a:extLst>
                  <a:ext uri="{FF2B5EF4-FFF2-40B4-BE49-F238E27FC236}">
                    <a16:creationId xmlns:a16="http://schemas.microsoft.com/office/drawing/2014/main" id="{426467B1-4317-FBCA-CF13-160B3D6E6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363" y="1673678"/>
                <a:ext cx="2117408" cy="3023235"/>
              </a:xfrm>
              <a:custGeom>
                <a:avLst/>
                <a:gdLst>
                  <a:gd name="T0" fmla="*/ 351472 w 2117407"/>
                  <a:gd name="T1" fmla="*/ 181928 h 3023234"/>
                  <a:gd name="T2" fmla="*/ 475297 w 2117407"/>
                  <a:gd name="T3" fmla="*/ 136208 h 3023234"/>
                  <a:gd name="T4" fmla="*/ 611505 w 2117407"/>
                  <a:gd name="T5" fmla="*/ 15240 h 3023234"/>
                  <a:gd name="T6" fmla="*/ 731520 w 2117407"/>
                  <a:gd name="T7" fmla="*/ 66675 h 3023234"/>
                  <a:gd name="T8" fmla="*/ 846772 w 2117407"/>
                  <a:gd name="T9" fmla="*/ 121920 h 3023234"/>
                  <a:gd name="T10" fmla="*/ 939165 w 2117407"/>
                  <a:gd name="T11" fmla="*/ 158115 h 3023234"/>
                  <a:gd name="T12" fmla="*/ 1035368 w 2117407"/>
                  <a:gd name="T13" fmla="*/ 260033 h 3023234"/>
                  <a:gd name="T14" fmla="*/ 995363 w 2117407"/>
                  <a:gd name="T15" fmla="*/ 375285 h 3023234"/>
                  <a:gd name="T16" fmla="*/ 961072 w 2117407"/>
                  <a:gd name="T17" fmla="*/ 511492 h 3023234"/>
                  <a:gd name="T18" fmla="*/ 900113 w 2117407"/>
                  <a:gd name="T19" fmla="*/ 646747 h 3023234"/>
                  <a:gd name="T20" fmla="*/ 942975 w 2117407"/>
                  <a:gd name="T21" fmla="*/ 789622 h 3023234"/>
                  <a:gd name="T22" fmla="*/ 1051560 w 2117407"/>
                  <a:gd name="T23" fmla="*/ 875347 h 3023234"/>
                  <a:gd name="T24" fmla="*/ 1161098 w 2117407"/>
                  <a:gd name="T25" fmla="*/ 997268 h 3023234"/>
                  <a:gd name="T26" fmla="*/ 1183957 w 2117407"/>
                  <a:gd name="T27" fmla="*/ 1105853 h 3023234"/>
                  <a:gd name="T28" fmla="*/ 1292543 w 2117407"/>
                  <a:gd name="T29" fmla="*/ 1161098 h 3023234"/>
                  <a:gd name="T30" fmla="*/ 1376363 w 2117407"/>
                  <a:gd name="T31" fmla="*/ 1195388 h 3023234"/>
                  <a:gd name="T32" fmla="*/ 1518285 w 2117407"/>
                  <a:gd name="T33" fmla="*/ 1205865 h 3023234"/>
                  <a:gd name="T34" fmla="*/ 1643063 w 2117407"/>
                  <a:gd name="T35" fmla="*/ 1262063 h 3023234"/>
                  <a:gd name="T36" fmla="*/ 1739265 w 2117407"/>
                  <a:gd name="T37" fmla="*/ 1298257 h 3023234"/>
                  <a:gd name="T38" fmla="*/ 1932623 w 2117407"/>
                  <a:gd name="T39" fmla="*/ 1383030 h 3023234"/>
                  <a:gd name="T40" fmla="*/ 1992630 w 2117407"/>
                  <a:gd name="T41" fmla="*/ 1475423 h 3023234"/>
                  <a:gd name="T42" fmla="*/ 2034540 w 2117407"/>
                  <a:gd name="T43" fmla="*/ 1569720 h 3023234"/>
                  <a:gd name="T44" fmla="*/ 2021205 w 2117407"/>
                  <a:gd name="T45" fmla="*/ 1717357 h 3023234"/>
                  <a:gd name="T46" fmla="*/ 2011680 w 2117407"/>
                  <a:gd name="T47" fmla="*/ 1779270 h 3023234"/>
                  <a:gd name="T48" fmla="*/ 2005013 w 2117407"/>
                  <a:gd name="T49" fmla="*/ 1945005 h 3023234"/>
                  <a:gd name="T50" fmla="*/ 1903095 w 2117407"/>
                  <a:gd name="T51" fmla="*/ 2091690 h 3023234"/>
                  <a:gd name="T52" fmla="*/ 1823085 w 2117407"/>
                  <a:gd name="T53" fmla="*/ 2145983 h 3023234"/>
                  <a:gd name="T54" fmla="*/ 1726882 w 2117407"/>
                  <a:gd name="T55" fmla="*/ 2205038 h 3023234"/>
                  <a:gd name="T56" fmla="*/ 1611630 w 2117407"/>
                  <a:gd name="T57" fmla="*/ 2256473 h 3023234"/>
                  <a:gd name="T58" fmla="*/ 1653540 w 2117407"/>
                  <a:gd name="T59" fmla="*/ 2368868 h 3023234"/>
                  <a:gd name="T60" fmla="*/ 1708785 w 2117407"/>
                  <a:gd name="T61" fmla="*/ 2495550 h 3023234"/>
                  <a:gd name="T62" fmla="*/ 1807845 w 2117407"/>
                  <a:gd name="T63" fmla="*/ 2626043 h 3023234"/>
                  <a:gd name="T64" fmla="*/ 1856423 w 2117407"/>
                  <a:gd name="T65" fmla="*/ 2754630 h 3023234"/>
                  <a:gd name="T66" fmla="*/ 1761173 w 2117407"/>
                  <a:gd name="T67" fmla="*/ 3011805 h 3023234"/>
                  <a:gd name="T68" fmla="*/ 1610678 w 2117407"/>
                  <a:gd name="T69" fmla="*/ 3014663 h 3023234"/>
                  <a:gd name="T70" fmla="*/ 1493520 w 2117407"/>
                  <a:gd name="T71" fmla="*/ 2945130 h 3023234"/>
                  <a:gd name="T72" fmla="*/ 1340168 w 2117407"/>
                  <a:gd name="T73" fmla="*/ 3011805 h 3023234"/>
                  <a:gd name="T74" fmla="*/ 1091565 w 2117407"/>
                  <a:gd name="T75" fmla="*/ 3009900 h 3023234"/>
                  <a:gd name="T76" fmla="*/ 1211580 w 2117407"/>
                  <a:gd name="T77" fmla="*/ 2885123 h 3023234"/>
                  <a:gd name="T78" fmla="*/ 1182053 w 2117407"/>
                  <a:gd name="T79" fmla="*/ 2716530 h 3023234"/>
                  <a:gd name="T80" fmla="*/ 1235393 w 2117407"/>
                  <a:gd name="T81" fmla="*/ 2620328 h 3023234"/>
                  <a:gd name="T82" fmla="*/ 1310640 w 2117407"/>
                  <a:gd name="T83" fmla="*/ 2432685 h 3023234"/>
                  <a:gd name="T84" fmla="*/ 1371600 w 2117407"/>
                  <a:gd name="T85" fmla="*/ 2213610 h 3023234"/>
                  <a:gd name="T86" fmla="*/ 1219200 w 2117407"/>
                  <a:gd name="T87" fmla="*/ 2141220 h 3023234"/>
                  <a:gd name="T88" fmla="*/ 1058228 w 2117407"/>
                  <a:gd name="T89" fmla="*/ 2116455 h 3023234"/>
                  <a:gd name="T90" fmla="*/ 1049655 w 2117407"/>
                  <a:gd name="T91" fmla="*/ 1993582 h 3023234"/>
                  <a:gd name="T92" fmla="*/ 918210 w 2117407"/>
                  <a:gd name="T93" fmla="*/ 1807845 h 3023234"/>
                  <a:gd name="T94" fmla="*/ 802957 w 2117407"/>
                  <a:gd name="T95" fmla="*/ 1719263 h 3023234"/>
                  <a:gd name="T96" fmla="*/ 733425 w 2117407"/>
                  <a:gd name="T97" fmla="*/ 1569720 h 3023234"/>
                  <a:gd name="T98" fmla="*/ 695325 w 2117407"/>
                  <a:gd name="T99" fmla="*/ 1448753 h 3023234"/>
                  <a:gd name="T100" fmla="*/ 639128 w 2117407"/>
                  <a:gd name="T101" fmla="*/ 1221105 h 3023234"/>
                  <a:gd name="T102" fmla="*/ 821055 w 2117407"/>
                  <a:gd name="T103" fmla="*/ 1105853 h 3023234"/>
                  <a:gd name="T104" fmla="*/ 547688 w 2117407"/>
                  <a:gd name="T105" fmla="*/ 1099185 h 3023234"/>
                  <a:gd name="T106" fmla="*/ 242888 w 2117407"/>
                  <a:gd name="T107" fmla="*/ 1102995 h 3023234"/>
                  <a:gd name="T108" fmla="*/ 111442 w 2117407"/>
                  <a:gd name="T109" fmla="*/ 1086803 h 3023234"/>
                  <a:gd name="T110" fmla="*/ 1905 w 2117407"/>
                  <a:gd name="T111" fmla="*/ 849630 h 3023234"/>
                  <a:gd name="T112" fmla="*/ 79058 w 2117407"/>
                  <a:gd name="T113" fmla="*/ 802005 h 3023234"/>
                  <a:gd name="T114" fmla="*/ 40958 w 2117407"/>
                  <a:gd name="T115" fmla="*/ 707708 h 3023234"/>
                  <a:gd name="T116" fmla="*/ 49530 w 2117407"/>
                  <a:gd name="T117" fmla="*/ 609600 h 3023234"/>
                  <a:gd name="T118" fmla="*/ 114300 w 2117407"/>
                  <a:gd name="T119" fmla="*/ 458153 h 3023234"/>
                  <a:gd name="T120" fmla="*/ 174308 w 2117407"/>
                  <a:gd name="T121" fmla="*/ 251460 h 3023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17407" h="3023234">
                    <a:moveTo>
                      <a:pt x="199072" y="206692"/>
                    </a:moveTo>
                    <a:lnTo>
                      <a:pt x="222885" y="202883"/>
                    </a:lnTo>
                    <a:lnTo>
                      <a:pt x="240030" y="209550"/>
                    </a:lnTo>
                    <a:lnTo>
                      <a:pt x="245745" y="209550"/>
                    </a:lnTo>
                    <a:lnTo>
                      <a:pt x="260985" y="203835"/>
                    </a:lnTo>
                    <a:lnTo>
                      <a:pt x="270510" y="194310"/>
                    </a:lnTo>
                    <a:lnTo>
                      <a:pt x="286703" y="195263"/>
                    </a:lnTo>
                    <a:lnTo>
                      <a:pt x="308610" y="192405"/>
                    </a:lnTo>
                    <a:lnTo>
                      <a:pt x="351472" y="181928"/>
                    </a:lnTo>
                    <a:lnTo>
                      <a:pt x="357188" y="184785"/>
                    </a:lnTo>
                    <a:lnTo>
                      <a:pt x="364808" y="193358"/>
                    </a:lnTo>
                    <a:lnTo>
                      <a:pt x="393382" y="208597"/>
                    </a:lnTo>
                    <a:lnTo>
                      <a:pt x="403860" y="217170"/>
                    </a:lnTo>
                    <a:lnTo>
                      <a:pt x="409575" y="216217"/>
                    </a:lnTo>
                    <a:lnTo>
                      <a:pt x="422910" y="183833"/>
                    </a:lnTo>
                    <a:lnTo>
                      <a:pt x="437197" y="174308"/>
                    </a:lnTo>
                    <a:lnTo>
                      <a:pt x="461010" y="140970"/>
                    </a:lnTo>
                    <a:lnTo>
                      <a:pt x="475297" y="136208"/>
                    </a:lnTo>
                    <a:lnTo>
                      <a:pt x="479107" y="128588"/>
                    </a:lnTo>
                    <a:lnTo>
                      <a:pt x="481965" y="107633"/>
                    </a:lnTo>
                    <a:lnTo>
                      <a:pt x="504825" y="66675"/>
                    </a:lnTo>
                    <a:lnTo>
                      <a:pt x="510540" y="60008"/>
                    </a:lnTo>
                    <a:lnTo>
                      <a:pt x="534353" y="59055"/>
                    </a:lnTo>
                    <a:lnTo>
                      <a:pt x="564832" y="29528"/>
                    </a:lnTo>
                    <a:lnTo>
                      <a:pt x="579120" y="25717"/>
                    </a:lnTo>
                    <a:lnTo>
                      <a:pt x="595313" y="17145"/>
                    </a:lnTo>
                    <a:lnTo>
                      <a:pt x="611505" y="15240"/>
                    </a:lnTo>
                    <a:lnTo>
                      <a:pt x="659130" y="15240"/>
                    </a:lnTo>
                    <a:lnTo>
                      <a:pt x="666750" y="13335"/>
                    </a:lnTo>
                    <a:lnTo>
                      <a:pt x="679132" y="2858"/>
                    </a:lnTo>
                    <a:lnTo>
                      <a:pt x="683895" y="953"/>
                    </a:lnTo>
                    <a:lnTo>
                      <a:pt x="694372" y="0"/>
                    </a:lnTo>
                    <a:lnTo>
                      <a:pt x="699135" y="5715"/>
                    </a:lnTo>
                    <a:lnTo>
                      <a:pt x="710565" y="26670"/>
                    </a:lnTo>
                    <a:lnTo>
                      <a:pt x="719138" y="52388"/>
                    </a:lnTo>
                    <a:lnTo>
                      <a:pt x="731520" y="66675"/>
                    </a:lnTo>
                    <a:lnTo>
                      <a:pt x="748665" y="74295"/>
                    </a:lnTo>
                    <a:lnTo>
                      <a:pt x="757238" y="80963"/>
                    </a:lnTo>
                    <a:lnTo>
                      <a:pt x="775335" y="85725"/>
                    </a:lnTo>
                    <a:lnTo>
                      <a:pt x="782003" y="90488"/>
                    </a:lnTo>
                    <a:lnTo>
                      <a:pt x="793432" y="94297"/>
                    </a:lnTo>
                    <a:lnTo>
                      <a:pt x="799147" y="106680"/>
                    </a:lnTo>
                    <a:lnTo>
                      <a:pt x="802957" y="109538"/>
                    </a:lnTo>
                    <a:lnTo>
                      <a:pt x="824865" y="112395"/>
                    </a:lnTo>
                    <a:lnTo>
                      <a:pt x="846772" y="121920"/>
                    </a:lnTo>
                    <a:lnTo>
                      <a:pt x="856297" y="122872"/>
                    </a:lnTo>
                    <a:lnTo>
                      <a:pt x="864870" y="129540"/>
                    </a:lnTo>
                    <a:lnTo>
                      <a:pt x="876300" y="132397"/>
                    </a:lnTo>
                    <a:lnTo>
                      <a:pt x="891540" y="134303"/>
                    </a:lnTo>
                    <a:lnTo>
                      <a:pt x="917257" y="132397"/>
                    </a:lnTo>
                    <a:lnTo>
                      <a:pt x="922020" y="135255"/>
                    </a:lnTo>
                    <a:lnTo>
                      <a:pt x="923925" y="147638"/>
                    </a:lnTo>
                    <a:lnTo>
                      <a:pt x="935355" y="152400"/>
                    </a:lnTo>
                    <a:lnTo>
                      <a:pt x="939165" y="158115"/>
                    </a:lnTo>
                    <a:lnTo>
                      <a:pt x="942022" y="191453"/>
                    </a:lnTo>
                    <a:lnTo>
                      <a:pt x="944880" y="195263"/>
                    </a:lnTo>
                    <a:lnTo>
                      <a:pt x="965835" y="205740"/>
                    </a:lnTo>
                    <a:lnTo>
                      <a:pt x="976313" y="214313"/>
                    </a:lnTo>
                    <a:lnTo>
                      <a:pt x="985838" y="229553"/>
                    </a:lnTo>
                    <a:lnTo>
                      <a:pt x="993457" y="233363"/>
                    </a:lnTo>
                    <a:lnTo>
                      <a:pt x="1005840" y="250508"/>
                    </a:lnTo>
                    <a:lnTo>
                      <a:pt x="1021080" y="258128"/>
                    </a:lnTo>
                    <a:lnTo>
                      <a:pt x="1035368" y="260033"/>
                    </a:lnTo>
                    <a:lnTo>
                      <a:pt x="1040130" y="264795"/>
                    </a:lnTo>
                    <a:lnTo>
                      <a:pt x="1030605" y="286703"/>
                    </a:lnTo>
                    <a:lnTo>
                      <a:pt x="1014413" y="299085"/>
                    </a:lnTo>
                    <a:lnTo>
                      <a:pt x="994410" y="330517"/>
                    </a:lnTo>
                    <a:lnTo>
                      <a:pt x="980122" y="341947"/>
                    </a:lnTo>
                    <a:lnTo>
                      <a:pt x="979170" y="345758"/>
                    </a:lnTo>
                    <a:lnTo>
                      <a:pt x="979170" y="353378"/>
                    </a:lnTo>
                    <a:lnTo>
                      <a:pt x="991553" y="365760"/>
                    </a:lnTo>
                    <a:lnTo>
                      <a:pt x="995363" y="375285"/>
                    </a:lnTo>
                    <a:lnTo>
                      <a:pt x="992505" y="387667"/>
                    </a:lnTo>
                    <a:lnTo>
                      <a:pt x="995363" y="403860"/>
                    </a:lnTo>
                    <a:lnTo>
                      <a:pt x="990600" y="414338"/>
                    </a:lnTo>
                    <a:lnTo>
                      <a:pt x="990600" y="434340"/>
                    </a:lnTo>
                    <a:lnTo>
                      <a:pt x="967740" y="457200"/>
                    </a:lnTo>
                    <a:lnTo>
                      <a:pt x="966788" y="470535"/>
                    </a:lnTo>
                    <a:lnTo>
                      <a:pt x="981075" y="481013"/>
                    </a:lnTo>
                    <a:lnTo>
                      <a:pt x="982028" y="486728"/>
                    </a:lnTo>
                    <a:lnTo>
                      <a:pt x="961072" y="511492"/>
                    </a:lnTo>
                    <a:lnTo>
                      <a:pt x="958215" y="517208"/>
                    </a:lnTo>
                    <a:lnTo>
                      <a:pt x="957263" y="533400"/>
                    </a:lnTo>
                    <a:lnTo>
                      <a:pt x="949643" y="546735"/>
                    </a:lnTo>
                    <a:lnTo>
                      <a:pt x="940118" y="553403"/>
                    </a:lnTo>
                    <a:lnTo>
                      <a:pt x="938213" y="575310"/>
                    </a:lnTo>
                    <a:lnTo>
                      <a:pt x="919163" y="601028"/>
                    </a:lnTo>
                    <a:lnTo>
                      <a:pt x="903922" y="631508"/>
                    </a:lnTo>
                    <a:lnTo>
                      <a:pt x="903922" y="641033"/>
                    </a:lnTo>
                    <a:lnTo>
                      <a:pt x="900113" y="646747"/>
                    </a:lnTo>
                    <a:lnTo>
                      <a:pt x="901065" y="660083"/>
                    </a:lnTo>
                    <a:lnTo>
                      <a:pt x="894397" y="673418"/>
                    </a:lnTo>
                    <a:lnTo>
                      <a:pt x="894397" y="681038"/>
                    </a:lnTo>
                    <a:lnTo>
                      <a:pt x="900113" y="691515"/>
                    </a:lnTo>
                    <a:lnTo>
                      <a:pt x="901065" y="701993"/>
                    </a:lnTo>
                    <a:lnTo>
                      <a:pt x="911543" y="734378"/>
                    </a:lnTo>
                    <a:lnTo>
                      <a:pt x="922972" y="747713"/>
                    </a:lnTo>
                    <a:lnTo>
                      <a:pt x="928688" y="765810"/>
                    </a:lnTo>
                    <a:lnTo>
                      <a:pt x="942975" y="789622"/>
                    </a:lnTo>
                    <a:lnTo>
                      <a:pt x="949643" y="805815"/>
                    </a:lnTo>
                    <a:lnTo>
                      <a:pt x="953453" y="809625"/>
                    </a:lnTo>
                    <a:lnTo>
                      <a:pt x="971550" y="817245"/>
                    </a:lnTo>
                    <a:lnTo>
                      <a:pt x="981075" y="825818"/>
                    </a:lnTo>
                    <a:lnTo>
                      <a:pt x="999172" y="831533"/>
                    </a:lnTo>
                    <a:lnTo>
                      <a:pt x="1012507" y="859155"/>
                    </a:lnTo>
                    <a:lnTo>
                      <a:pt x="1022032" y="868680"/>
                    </a:lnTo>
                    <a:lnTo>
                      <a:pt x="1041082" y="871538"/>
                    </a:lnTo>
                    <a:lnTo>
                      <a:pt x="1051560" y="875347"/>
                    </a:lnTo>
                    <a:lnTo>
                      <a:pt x="1070610" y="889635"/>
                    </a:lnTo>
                    <a:lnTo>
                      <a:pt x="1093470" y="899160"/>
                    </a:lnTo>
                    <a:lnTo>
                      <a:pt x="1120140" y="920115"/>
                    </a:lnTo>
                    <a:lnTo>
                      <a:pt x="1143953" y="927735"/>
                    </a:lnTo>
                    <a:lnTo>
                      <a:pt x="1155382" y="939165"/>
                    </a:lnTo>
                    <a:lnTo>
                      <a:pt x="1162050" y="942022"/>
                    </a:lnTo>
                    <a:lnTo>
                      <a:pt x="1168718" y="950595"/>
                    </a:lnTo>
                    <a:lnTo>
                      <a:pt x="1162050" y="982028"/>
                    </a:lnTo>
                    <a:lnTo>
                      <a:pt x="1161098" y="997268"/>
                    </a:lnTo>
                    <a:lnTo>
                      <a:pt x="1149668" y="1009650"/>
                    </a:lnTo>
                    <a:lnTo>
                      <a:pt x="1148715" y="1015365"/>
                    </a:lnTo>
                    <a:lnTo>
                      <a:pt x="1152525" y="1052513"/>
                    </a:lnTo>
                    <a:lnTo>
                      <a:pt x="1143953" y="1076325"/>
                    </a:lnTo>
                    <a:lnTo>
                      <a:pt x="1143953" y="1082040"/>
                    </a:lnTo>
                    <a:lnTo>
                      <a:pt x="1149668" y="1102995"/>
                    </a:lnTo>
                    <a:lnTo>
                      <a:pt x="1160145" y="1109663"/>
                    </a:lnTo>
                    <a:lnTo>
                      <a:pt x="1169670" y="1109663"/>
                    </a:lnTo>
                    <a:lnTo>
                      <a:pt x="1183957" y="1105853"/>
                    </a:lnTo>
                    <a:lnTo>
                      <a:pt x="1188720" y="1107758"/>
                    </a:lnTo>
                    <a:lnTo>
                      <a:pt x="1205865" y="1131570"/>
                    </a:lnTo>
                    <a:lnTo>
                      <a:pt x="1217295" y="1137285"/>
                    </a:lnTo>
                    <a:lnTo>
                      <a:pt x="1223010" y="1138238"/>
                    </a:lnTo>
                    <a:lnTo>
                      <a:pt x="1233488" y="1135380"/>
                    </a:lnTo>
                    <a:lnTo>
                      <a:pt x="1246823" y="1137285"/>
                    </a:lnTo>
                    <a:lnTo>
                      <a:pt x="1276350" y="1136333"/>
                    </a:lnTo>
                    <a:lnTo>
                      <a:pt x="1281113" y="1140143"/>
                    </a:lnTo>
                    <a:lnTo>
                      <a:pt x="1292543" y="1161098"/>
                    </a:lnTo>
                    <a:lnTo>
                      <a:pt x="1301115" y="1160145"/>
                    </a:lnTo>
                    <a:lnTo>
                      <a:pt x="1310640" y="1153478"/>
                    </a:lnTo>
                    <a:lnTo>
                      <a:pt x="1315403" y="1152525"/>
                    </a:lnTo>
                    <a:lnTo>
                      <a:pt x="1318260" y="1159193"/>
                    </a:lnTo>
                    <a:lnTo>
                      <a:pt x="1330643" y="1165860"/>
                    </a:lnTo>
                    <a:lnTo>
                      <a:pt x="1343978" y="1184910"/>
                    </a:lnTo>
                    <a:lnTo>
                      <a:pt x="1354455" y="1188720"/>
                    </a:lnTo>
                    <a:lnTo>
                      <a:pt x="1367790" y="1185863"/>
                    </a:lnTo>
                    <a:lnTo>
                      <a:pt x="1376363" y="1195388"/>
                    </a:lnTo>
                    <a:lnTo>
                      <a:pt x="1385888" y="1197293"/>
                    </a:lnTo>
                    <a:lnTo>
                      <a:pt x="1396365" y="1203960"/>
                    </a:lnTo>
                    <a:lnTo>
                      <a:pt x="1418273" y="1206818"/>
                    </a:lnTo>
                    <a:lnTo>
                      <a:pt x="1430655" y="1200150"/>
                    </a:lnTo>
                    <a:lnTo>
                      <a:pt x="1449705" y="1198245"/>
                    </a:lnTo>
                    <a:lnTo>
                      <a:pt x="1484948" y="1202055"/>
                    </a:lnTo>
                    <a:lnTo>
                      <a:pt x="1494473" y="1210628"/>
                    </a:lnTo>
                    <a:lnTo>
                      <a:pt x="1500188" y="1212533"/>
                    </a:lnTo>
                    <a:lnTo>
                      <a:pt x="1518285" y="1205865"/>
                    </a:lnTo>
                    <a:lnTo>
                      <a:pt x="1524953" y="1210628"/>
                    </a:lnTo>
                    <a:lnTo>
                      <a:pt x="1530668" y="1210628"/>
                    </a:lnTo>
                    <a:lnTo>
                      <a:pt x="1537335" y="1219200"/>
                    </a:lnTo>
                    <a:lnTo>
                      <a:pt x="1543050" y="1220153"/>
                    </a:lnTo>
                    <a:lnTo>
                      <a:pt x="1584960" y="1218248"/>
                    </a:lnTo>
                    <a:lnTo>
                      <a:pt x="1599248" y="1225868"/>
                    </a:lnTo>
                    <a:lnTo>
                      <a:pt x="1619250" y="1228725"/>
                    </a:lnTo>
                    <a:lnTo>
                      <a:pt x="1634490" y="1235393"/>
                    </a:lnTo>
                    <a:lnTo>
                      <a:pt x="1643063" y="1262063"/>
                    </a:lnTo>
                    <a:lnTo>
                      <a:pt x="1645920" y="1263968"/>
                    </a:lnTo>
                    <a:lnTo>
                      <a:pt x="1664970" y="1267778"/>
                    </a:lnTo>
                    <a:lnTo>
                      <a:pt x="1672590" y="1273493"/>
                    </a:lnTo>
                    <a:lnTo>
                      <a:pt x="1682115" y="1283970"/>
                    </a:lnTo>
                    <a:lnTo>
                      <a:pt x="1691640" y="1283970"/>
                    </a:lnTo>
                    <a:lnTo>
                      <a:pt x="1702118" y="1280160"/>
                    </a:lnTo>
                    <a:lnTo>
                      <a:pt x="1713548" y="1278255"/>
                    </a:lnTo>
                    <a:lnTo>
                      <a:pt x="1728788" y="1293495"/>
                    </a:lnTo>
                    <a:lnTo>
                      <a:pt x="1739265" y="1298257"/>
                    </a:lnTo>
                    <a:lnTo>
                      <a:pt x="1751648" y="1312545"/>
                    </a:lnTo>
                    <a:lnTo>
                      <a:pt x="1794510" y="1330643"/>
                    </a:lnTo>
                    <a:lnTo>
                      <a:pt x="1806893" y="1340168"/>
                    </a:lnTo>
                    <a:lnTo>
                      <a:pt x="1819275" y="1346835"/>
                    </a:lnTo>
                    <a:lnTo>
                      <a:pt x="1848803" y="1350645"/>
                    </a:lnTo>
                    <a:lnTo>
                      <a:pt x="1899285" y="1374457"/>
                    </a:lnTo>
                    <a:lnTo>
                      <a:pt x="1919288" y="1386840"/>
                    </a:lnTo>
                    <a:lnTo>
                      <a:pt x="1924050" y="1386840"/>
                    </a:lnTo>
                    <a:lnTo>
                      <a:pt x="1932623" y="1383030"/>
                    </a:lnTo>
                    <a:lnTo>
                      <a:pt x="1945957" y="1382078"/>
                    </a:lnTo>
                    <a:lnTo>
                      <a:pt x="1962150" y="1377315"/>
                    </a:lnTo>
                    <a:lnTo>
                      <a:pt x="1981200" y="1374457"/>
                    </a:lnTo>
                    <a:lnTo>
                      <a:pt x="1985010" y="1375410"/>
                    </a:lnTo>
                    <a:lnTo>
                      <a:pt x="1985963" y="1406843"/>
                    </a:lnTo>
                    <a:lnTo>
                      <a:pt x="1998345" y="1415415"/>
                    </a:lnTo>
                    <a:lnTo>
                      <a:pt x="1979295" y="1440180"/>
                    </a:lnTo>
                    <a:lnTo>
                      <a:pt x="1977390" y="1446848"/>
                    </a:lnTo>
                    <a:lnTo>
                      <a:pt x="1992630" y="1475423"/>
                    </a:lnTo>
                    <a:lnTo>
                      <a:pt x="2015490" y="1504950"/>
                    </a:lnTo>
                    <a:lnTo>
                      <a:pt x="2021205" y="1517332"/>
                    </a:lnTo>
                    <a:lnTo>
                      <a:pt x="2023110" y="1531620"/>
                    </a:lnTo>
                    <a:lnTo>
                      <a:pt x="2012632" y="1531620"/>
                    </a:lnTo>
                    <a:lnTo>
                      <a:pt x="2010728" y="1550670"/>
                    </a:lnTo>
                    <a:lnTo>
                      <a:pt x="2011680" y="1562100"/>
                    </a:lnTo>
                    <a:lnTo>
                      <a:pt x="2017395" y="1566863"/>
                    </a:lnTo>
                    <a:lnTo>
                      <a:pt x="2027873" y="1566863"/>
                    </a:lnTo>
                    <a:lnTo>
                      <a:pt x="2034540" y="1569720"/>
                    </a:lnTo>
                    <a:lnTo>
                      <a:pt x="2046923" y="1590675"/>
                    </a:lnTo>
                    <a:lnTo>
                      <a:pt x="2054543" y="1599248"/>
                    </a:lnTo>
                    <a:lnTo>
                      <a:pt x="2078355" y="1616393"/>
                    </a:lnTo>
                    <a:lnTo>
                      <a:pt x="2108835" y="1633538"/>
                    </a:lnTo>
                    <a:lnTo>
                      <a:pt x="2117408" y="1644015"/>
                    </a:lnTo>
                    <a:lnTo>
                      <a:pt x="2093595" y="1660207"/>
                    </a:lnTo>
                    <a:lnTo>
                      <a:pt x="2072640" y="1683068"/>
                    </a:lnTo>
                    <a:lnTo>
                      <a:pt x="2060257" y="1692593"/>
                    </a:lnTo>
                    <a:lnTo>
                      <a:pt x="2021205" y="1717357"/>
                    </a:lnTo>
                    <a:lnTo>
                      <a:pt x="1995488" y="1741170"/>
                    </a:lnTo>
                    <a:lnTo>
                      <a:pt x="2002155" y="1744028"/>
                    </a:lnTo>
                    <a:lnTo>
                      <a:pt x="2035493" y="1747838"/>
                    </a:lnTo>
                    <a:lnTo>
                      <a:pt x="2041207" y="1750695"/>
                    </a:lnTo>
                    <a:lnTo>
                      <a:pt x="2047875" y="1761173"/>
                    </a:lnTo>
                    <a:lnTo>
                      <a:pt x="2046923" y="1767840"/>
                    </a:lnTo>
                    <a:lnTo>
                      <a:pt x="2040255" y="1773555"/>
                    </a:lnTo>
                    <a:lnTo>
                      <a:pt x="2020253" y="1776413"/>
                    </a:lnTo>
                    <a:lnTo>
                      <a:pt x="2011680" y="1779270"/>
                    </a:lnTo>
                    <a:lnTo>
                      <a:pt x="2010728" y="1782128"/>
                    </a:lnTo>
                    <a:lnTo>
                      <a:pt x="2013585" y="1810703"/>
                    </a:lnTo>
                    <a:lnTo>
                      <a:pt x="2012632" y="1825943"/>
                    </a:lnTo>
                    <a:lnTo>
                      <a:pt x="2006918" y="1856423"/>
                    </a:lnTo>
                    <a:lnTo>
                      <a:pt x="1996440" y="1884045"/>
                    </a:lnTo>
                    <a:lnTo>
                      <a:pt x="1995488" y="1892618"/>
                    </a:lnTo>
                    <a:lnTo>
                      <a:pt x="1996440" y="1901190"/>
                    </a:lnTo>
                    <a:lnTo>
                      <a:pt x="2004060" y="1920240"/>
                    </a:lnTo>
                    <a:lnTo>
                      <a:pt x="2005013" y="1945005"/>
                    </a:lnTo>
                    <a:lnTo>
                      <a:pt x="1999298" y="1980248"/>
                    </a:lnTo>
                    <a:lnTo>
                      <a:pt x="1998345" y="1995488"/>
                    </a:lnTo>
                    <a:lnTo>
                      <a:pt x="1983105" y="2062163"/>
                    </a:lnTo>
                    <a:lnTo>
                      <a:pt x="1983105" y="2071688"/>
                    </a:lnTo>
                    <a:lnTo>
                      <a:pt x="1990725" y="2088832"/>
                    </a:lnTo>
                    <a:lnTo>
                      <a:pt x="1989773" y="2100263"/>
                    </a:lnTo>
                    <a:lnTo>
                      <a:pt x="1974532" y="2104073"/>
                    </a:lnTo>
                    <a:lnTo>
                      <a:pt x="1940243" y="2102168"/>
                    </a:lnTo>
                    <a:lnTo>
                      <a:pt x="1903095" y="2091690"/>
                    </a:lnTo>
                    <a:lnTo>
                      <a:pt x="1871663" y="2086928"/>
                    </a:lnTo>
                    <a:lnTo>
                      <a:pt x="1863090" y="2083118"/>
                    </a:lnTo>
                    <a:lnTo>
                      <a:pt x="1832610" y="2085023"/>
                    </a:lnTo>
                    <a:lnTo>
                      <a:pt x="1819275" y="2088832"/>
                    </a:lnTo>
                    <a:lnTo>
                      <a:pt x="1813560" y="2115503"/>
                    </a:lnTo>
                    <a:lnTo>
                      <a:pt x="1818323" y="2126933"/>
                    </a:lnTo>
                    <a:lnTo>
                      <a:pt x="1824038" y="2133600"/>
                    </a:lnTo>
                    <a:lnTo>
                      <a:pt x="1824038" y="2137410"/>
                    </a:lnTo>
                    <a:lnTo>
                      <a:pt x="1823085" y="2145983"/>
                    </a:lnTo>
                    <a:lnTo>
                      <a:pt x="1819275" y="2152650"/>
                    </a:lnTo>
                    <a:lnTo>
                      <a:pt x="1800225" y="2163128"/>
                    </a:lnTo>
                    <a:lnTo>
                      <a:pt x="1798320" y="2166938"/>
                    </a:lnTo>
                    <a:lnTo>
                      <a:pt x="1796415" y="2184083"/>
                    </a:lnTo>
                    <a:lnTo>
                      <a:pt x="1807845" y="2196465"/>
                    </a:lnTo>
                    <a:lnTo>
                      <a:pt x="1803082" y="2202180"/>
                    </a:lnTo>
                    <a:lnTo>
                      <a:pt x="1799273" y="2204085"/>
                    </a:lnTo>
                    <a:lnTo>
                      <a:pt x="1741170" y="2207895"/>
                    </a:lnTo>
                    <a:lnTo>
                      <a:pt x="1726882" y="2205038"/>
                    </a:lnTo>
                    <a:lnTo>
                      <a:pt x="1686878" y="2207895"/>
                    </a:lnTo>
                    <a:lnTo>
                      <a:pt x="1662113" y="2220278"/>
                    </a:lnTo>
                    <a:lnTo>
                      <a:pt x="1637348" y="2228850"/>
                    </a:lnTo>
                    <a:lnTo>
                      <a:pt x="1619250" y="2230755"/>
                    </a:lnTo>
                    <a:lnTo>
                      <a:pt x="1595438" y="2227898"/>
                    </a:lnTo>
                    <a:lnTo>
                      <a:pt x="1588770" y="2230755"/>
                    </a:lnTo>
                    <a:lnTo>
                      <a:pt x="1589723" y="2235518"/>
                    </a:lnTo>
                    <a:lnTo>
                      <a:pt x="1604963" y="2247900"/>
                    </a:lnTo>
                    <a:lnTo>
                      <a:pt x="1611630" y="2256473"/>
                    </a:lnTo>
                    <a:lnTo>
                      <a:pt x="1615440" y="2268855"/>
                    </a:lnTo>
                    <a:lnTo>
                      <a:pt x="1613535" y="2288858"/>
                    </a:lnTo>
                    <a:lnTo>
                      <a:pt x="1602105" y="2313623"/>
                    </a:lnTo>
                    <a:lnTo>
                      <a:pt x="1602105" y="2346008"/>
                    </a:lnTo>
                    <a:lnTo>
                      <a:pt x="1596390" y="2358390"/>
                    </a:lnTo>
                    <a:lnTo>
                      <a:pt x="1595438" y="2370773"/>
                    </a:lnTo>
                    <a:lnTo>
                      <a:pt x="1619250" y="2350770"/>
                    </a:lnTo>
                    <a:lnTo>
                      <a:pt x="1630680" y="2350770"/>
                    </a:lnTo>
                    <a:lnTo>
                      <a:pt x="1653540" y="2368868"/>
                    </a:lnTo>
                    <a:lnTo>
                      <a:pt x="1671638" y="2376488"/>
                    </a:lnTo>
                    <a:lnTo>
                      <a:pt x="1685925" y="2391728"/>
                    </a:lnTo>
                    <a:lnTo>
                      <a:pt x="1682115" y="2405063"/>
                    </a:lnTo>
                    <a:lnTo>
                      <a:pt x="1672590" y="2421255"/>
                    </a:lnTo>
                    <a:lnTo>
                      <a:pt x="1657350" y="2457450"/>
                    </a:lnTo>
                    <a:lnTo>
                      <a:pt x="1656398" y="2469833"/>
                    </a:lnTo>
                    <a:lnTo>
                      <a:pt x="1660207" y="2476500"/>
                    </a:lnTo>
                    <a:lnTo>
                      <a:pt x="1664970" y="2479358"/>
                    </a:lnTo>
                    <a:lnTo>
                      <a:pt x="1708785" y="2495550"/>
                    </a:lnTo>
                    <a:lnTo>
                      <a:pt x="1712595" y="2500313"/>
                    </a:lnTo>
                    <a:lnTo>
                      <a:pt x="1718310" y="2524125"/>
                    </a:lnTo>
                    <a:lnTo>
                      <a:pt x="1724025" y="2534603"/>
                    </a:lnTo>
                    <a:lnTo>
                      <a:pt x="1728788" y="2535555"/>
                    </a:lnTo>
                    <a:lnTo>
                      <a:pt x="1740218" y="2533650"/>
                    </a:lnTo>
                    <a:lnTo>
                      <a:pt x="1756410" y="2555558"/>
                    </a:lnTo>
                    <a:lnTo>
                      <a:pt x="1777365" y="2578418"/>
                    </a:lnTo>
                    <a:lnTo>
                      <a:pt x="1788795" y="2605088"/>
                    </a:lnTo>
                    <a:lnTo>
                      <a:pt x="1807845" y="2626043"/>
                    </a:lnTo>
                    <a:lnTo>
                      <a:pt x="1811655" y="2633663"/>
                    </a:lnTo>
                    <a:lnTo>
                      <a:pt x="1808798" y="2655570"/>
                    </a:lnTo>
                    <a:lnTo>
                      <a:pt x="1810703" y="2684145"/>
                    </a:lnTo>
                    <a:lnTo>
                      <a:pt x="1816418" y="2705100"/>
                    </a:lnTo>
                    <a:lnTo>
                      <a:pt x="1825943" y="2726055"/>
                    </a:lnTo>
                    <a:lnTo>
                      <a:pt x="1833563" y="2733675"/>
                    </a:lnTo>
                    <a:lnTo>
                      <a:pt x="1852613" y="2740343"/>
                    </a:lnTo>
                    <a:lnTo>
                      <a:pt x="1857375" y="2746058"/>
                    </a:lnTo>
                    <a:lnTo>
                      <a:pt x="1856423" y="2754630"/>
                    </a:lnTo>
                    <a:lnTo>
                      <a:pt x="1840230" y="2762250"/>
                    </a:lnTo>
                    <a:lnTo>
                      <a:pt x="1836420" y="2769870"/>
                    </a:lnTo>
                    <a:lnTo>
                      <a:pt x="1832610" y="2794635"/>
                    </a:lnTo>
                    <a:lnTo>
                      <a:pt x="1815465" y="2849880"/>
                    </a:lnTo>
                    <a:lnTo>
                      <a:pt x="1815465" y="2869883"/>
                    </a:lnTo>
                    <a:lnTo>
                      <a:pt x="1809750" y="2897505"/>
                    </a:lnTo>
                    <a:lnTo>
                      <a:pt x="1809750" y="2954655"/>
                    </a:lnTo>
                    <a:lnTo>
                      <a:pt x="1776413" y="2998470"/>
                    </a:lnTo>
                    <a:lnTo>
                      <a:pt x="1761173" y="3011805"/>
                    </a:lnTo>
                    <a:lnTo>
                      <a:pt x="1743075" y="3023235"/>
                    </a:lnTo>
                    <a:lnTo>
                      <a:pt x="1731645" y="3023235"/>
                    </a:lnTo>
                    <a:lnTo>
                      <a:pt x="1713548" y="3014663"/>
                    </a:lnTo>
                    <a:lnTo>
                      <a:pt x="1684020" y="3011805"/>
                    </a:lnTo>
                    <a:lnTo>
                      <a:pt x="1677353" y="3011805"/>
                    </a:lnTo>
                    <a:lnTo>
                      <a:pt x="1653540" y="3020378"/>
                    </a:lnTo>
                    <a:lnTo>
                      <a:pt x="1635443" y="3015615"/>
                    </a:lnTo>
                    <a:lnTo>
                      <a:pt x="1620203" y="3018473"/>
                    </a:lnTo>
                    <a:lnTo>
                      <a:pt x="1610678" y="3014663"/>
                    </a:lnTo>
                    <a:lnTo>
                      <a:pt x="1602105" y="3014663"/>
                    </a:lnTo>
                    <a:lnTo>
                      <a:pt x="1593532" y="3011805"/>
                    </a:lnTo>
                    <a:lnTo>
                      <a:pt x="1582103" y="3000375"/>
                    </a:lnTo>
                    <a:lnTo>
                      <a:pt x="1564005" y="2998470"/>
                    </a:lnTo>
                    <a:lnTo>
                      <a:pt x="1550670" y="2994660"/>
                    </a:lnTo>
                    <a:lnTo>
                      <a:pt x="1541145" y="2987993"/>
                    </a:lnTo>
                    <a:lnTo>
                      <a:pt x="1524000" y="2963228"/>
                    </a:lnTo>
                    <a:lnTo>
                      <a:pt x="1497330" y="2950845"/>
                    </a:lnTo>
                    <a:lnTo>
                      <a:pt x="1493520" y="2945130"/>
                    </a:lnTo>
                    <a:lnTo>
                      <a:pt x="1486853" y="2939415"/>
                    </a:lnTo>
                    <a:lnTo>
                      <a:pt x="1481138" y="2938463"/>
                    </a:lnTo>
                    <a:lnTo>
                      <a:pt x="1473518" y="2928938"/>
                    </a:lnTo>
                    <a:lnTo>
                      <a:pt x="1466850" y="2924175"/>
                    </a:lnTo>
                    <a:lnTo>
                      <a:pt x="1453515" y="2924175"/>
                    </a:lnTo>
                    <a:lnTo>
                      <a:pt x="1435418" y="2928938"/>
                    </a:lnTo>
                    <a:lnTo>
                      <a:pt x="1418273" y="2939415"/>
                    </a:lnTo>
                    <a:lnTo>
                      <a:pt x="1363028" y="2987040"/>
                    </a:lnTo>
                    <a:lnTo>
                      <a:pt x="1340168" y="3011805"/>
                    </a:lnTo>
                    <a:lnTo>
                      <a:pt x="1331595" y="3016568"/>
                    </a:lnTo>
                    <a:lnTo>
                      <a:pt x="1320165" y="3019425"/>
                    </a:lnTo>
                    <a:lnTo>
                      <a:pt x="1298257" y="3018473"/>
                    </a:lnTo>
                    <a:lnTo>
                      <a:pt x="1283970" y="3009900"/>
                    </a:lnTo>
                    <a:lnTo>
                      <a:pt x="1266825" y="3007995"/>
                    </a:lnTo>
                    <a:lnTo>
                      <a:pt x="1218248" y="3009900"/>
                    </a:lnTo>
                    <a:lnTo>
                      <a:pt x="1182053" y="3020378"/>
                    </a:lnTo>
                    <a:lnTo>
                      <a:pt x="1130618" y="3018473"/>
                    </a:lnTo>
                    <a:lnTo>
                      <a:pt x="1091565" y="3009900"/>
                    </a:lnTo>
                    <a:lnTo>
                      <a:pt x="1086803" y="3005138"/>
                    </a:lnTo>
                    <a:lnTo>
                      <a:pt x="1086803" y="3000375"/>
                    </a:lnTo>
                    <a:lnTo>
                      <a:pt x="1097280" y="2987993"/>
                    </a:lnTo>
                    <a:lnTo>
                      <a:pt x="1125855" y="2968943"/>
                    </a:lnTo>
                    <a:lnTo>
                      <a:pt x="1134428" y="2958465"/>
                    </a:lnTo>
                    <a:lnTo>
                      <a:pt x="1156335" y="2945130"/>
                    </a:lnTo>
                    <a:lnTo>
                      <a:pt x="1193482" y="2918460"/>
                    </a:lnTo>
                    <a:lnTo>
                      <a:pt x="1205865" y="2905125"/>
                    </a:lnTo>
                    <a:lnTo>
                      <a:pt x="1211580" y="2885123"/>
                    </a:lnTo>
                    <a:lnTo>
                      <a:pt x="1222057" y="2806065"/>
                    </a:lnTo>
                    <a:lnTo>
                      <a:pt x="1243013" y="2737485"/>
                    </a:lnTo>
                    <a:lnTo>
                      <a:pt x="1247775" y="2714625"/>
                    </a:lnTo>
                    <a:lnTo>
                      <a:pt x="1244918" y="2712720"/>
                    </a:lnTo>
                    <a:lnTo>
                      <a:pt x="1237298" y="2714625"/>
                    </a:lnTo>
                    <a:lnTo>
                      <a:pt x="1213485" y="2724150"/>
                    </a:lnTo>
                    <a:lnTo>
                      <a:pt x="1199198" y="2726055"/>
                    </a:lnTo>
                    <a:lnTo>
                      <a:pt x="1191578" y="2724150"/>
                    </a:lnTo>
                    <a:lnTo>
                      <a:pt x="1182053" y="2716530"/>
                    </a:lnTo>
                    <a:lnTo>
                      <a:pt x="1173480" y="2697480"/>
                    </a:lnTo>
                    <a:lnTo>
                      <a:pt x="1174432" y="2678430"/>
                    </a:lnTo>
                    <a:lnTo>
                      <a:pt x="1177290" y="2673668"/>
                    </a:lnTo>
                    <a:lnTo>
                      <a:pt x="1198245" y="2667953"/>
                    </a:lnTo>
                    <a:lnTo>
                      <a:pt x="1202055" y="2662238"/>
                    </a:lnTo>
                    <a:lnTo>
                      <a:pt x="1193482" y="2648903"/>
                    </a:lnTo>
                    <a:lnTo>
                      <a:pt x="1219200" y="2631758"/>
                    </a:lnTo>
                    <a:lnTo>
                      <a:pt x="1223963" y="2630805"/>
                    </a:lnTo>
                    <a:lnTo>
                      <a:pt x="1235393" y="2620328"/>
                    </a:lnTo>
                    <a:lnTo>
                      <a:pt x="1251585" y="2613660"/>
                    </a:lnTo>
                    <a:lnTo>
                      <a:pt x="1256348" y="2609850"/>
                    </a:lnTo>
                    <a:lnTo>
                      <a:pt x="1263968" y="2595563"/>
                    </a:lnTo>
                    <a:lnTo>
                      <a:pt x="1268730" y="2576513"/>
                    </a:lnTo>
                    <a:lnTo>
                      <a:pt x="1277303" y="2559368"/>
                    </a:lnTo>
                    <a:lnTo>
                      <a:pt x="1281113" y="2521268"/>
                    </a:lnTo>
                    <a:lnTo>
                      <a:pt x="1287780" y="2494598"/>
                    </a:lnTo>
                    <a:lnTo>
                      <a:pt x="1298257" y="2461260"/>
                    </a:lnTo>
                    <a:lnTo>
                      <a:pt x="1310640" y="2432685"/>
                    </a:lnTo>
                    <a:lnTo>
                      <a:pt x="1317307" y="2401253"/>
                    </a:lnTo>
                    <a:lnTo>
                      <a:pt x="1322070" y="2390775"/>
                    </a:lnTo>
                    <a:lnTo>
                      <a:pt x="1321118" y="2368868"/>
                    </a:lnTo>
                    <a:lnTo>
                      <a:pt x="1345882" y="2313623"/>
                    </a:lnTo>
                    <a:lnTo>
                      <a:pt x="1381125" y="2253615"/>
                    </a:lnTo>
                    <a:lnTo>
                      <a:pt x="1382078" y="2232660"/>
                    </a:lnTo>
                    <a:lnTo>
                      <a:pt x="1380173" y="2222183"/>
                    </a:lnTo>
                    <a:lnTo>
                      <a:pt x="1378268" y="2217420"/>
                    </a:lnTo>
                    <a:lnTo>
                      <a:pt x="1371600" y="2213610"/>
                    </a:lnTo>
                    <a:lnTo>
                      <a:pt x="1329690" y="2212658"/>
                    </a:lnTo>
                    <a:lnTo>
                      <a:pt x="1325880" y="2202180"/>
                    </a:lnTo>
                    <a:lnTo>
                      <a:pt x="1327785" y="2173605"/>
                    </a:lnTo>
                    <a:lnTo>
                      <a:pt x="1319213" y="2169795"/>
                    </a:lnTo>
                    <a:lnTo>
                      <a:pt x="1300163" y="2173605"/>
                    </a:lnTo>
                    <a:lnTo>
                      <a:pt x="1261110" y="2188845"/>
                    </a:lnTo>
                    <a:lnTo>
                      <a:pt x="1249680" y="2187893"/>
                    </a:lnTo>
                    <a:lnTo>
                      <a:pt x="1238250" y="2136458"/>
                    </a:lnTo>
                    <a:lnTo>
                      <a:pt x="1219200" y="2141220"/>
                    </a:lnTo>
                    <a:lnTo>
                      <a:pt x="1193482" y="2156460"/>
                    </a:lnTo>
                    <a:lnTo>
                      <a:pt x="1183957" y="2159318"/>
                    </a:lnTo>
                    <a:lnTo>
                      <a:pt x="1178243" y="2158365"/>
                    </a:lnTo>
                    <a:lnTo>
                      <a:pt x="1171575" y="2152650"/>
                    </a:lnTo>
                    <a:lnTo>
                      <a:pt x="1150620" y="2121218"/>
                    </a:lnTo>
                    <a:lnTo>
                      <a:pt x="1099185" y="2092643"/>
                    </a:lnTo>
                    <a:lnTo>
                      <a:pt x="1087755" y="2090738"/>
                    </a:lnTo>
                    <a:lnTo>
                      <a:pt x="1079182" y="2092643"/>
                    </a:lnTo>
                    <a:lnTo>
                      <a:pt x="1058228" y="2116455"/>
                    </a:lnTo>
                    <a:lnTo>
                      <a:pt x="1048703" y="2114550"/>
                    </a:lnTo>
                    <a:lnTo>
                      <a:pt x="1042988" y="2108835"/>
                    </a:lnTo>
                    <a:lnTo>
                      <a:pt x="1040130" y="2095500"/>
                    </a:lnTo>
                    <a:lnTo>
                      <a:pt x="1043940" y="2066925"/>
                    </a:lnTo>
                    <a:lnTo>
                      <a:pt x="1042035" y="2059305"/>
                    </a:lnTo>
                    <a:lnTo>
                      <a:pt x="1042988" y="2035493"/>
                    </a:lnTo>
                    <a:lnTo>
                      <a:pt x="1052513" y="2011680"/>
                    </a:lnTo>
                    <a:lnTo>
                      <a:pt x="1052513" y="2002155"/>
                    </a:lnTo>
                    <a:lnTo>
                      <a:pt x="1049655" y="1993582"/>
                    </a:lnTo>
                    <a:lnTo>
                      <a:pt x="1042988" y="1985010"/>
                    </a:lnTo>
                    <a:lnTo>
                      <a:pt x="1011555" y="1962150"/>
                    </a:lnTo>
                    <a:lnTo>
                      <a:pt x="999172" y="1929765"/>
                    </a:lnTo>
                    <a:lnTo>
                      <a:pt x="994410" y="1924050"/>
                    </a:lnTo>
                    <a:lnTo>
                      <a:pt x="966788" y="1901190"/>
                    </a:lnTo>
                    <a:lnTo>
                      <a:pt x="950595" y="1875473"/>
                    </a:lnTo>
                    <a:lnTo>
                      <a:pt x="938213" y="1840230"/>
                    </a:lnTo>
                    <a:lnTo>
                      <a:pt x="928688" y="1820228"/>
                    </a:lnTo>
                    <a:lnTo>
                      <a:pt x="918210" y="1807845"/>
                    </a:lnTo>
                    <a:lnTo>
                      <a:pt x="912495" y="1804988"/>
                    </a:lnTo>
                    <a:lnTo>
                      <a:pt x="903922" y="1804988"/>
                    </a:lnTo>
                    <a:lnTo>
                      <a:pt x="891540" y="1792605"/>
                    </a:lnTo>
                    <a:lnTo>
                      <a:pt x="880110" y="1787843"/>
                    </a:lnTo>
                    <a:lnTo>
                      <a:pt x="872490" y="1771650"/>
                    </a:lnTo>
                    <a:lnTo>
                      <a:pt x="856297" y="1760220"/>
                    </a:lnTo>
                    <a:lnTo>
                      <a:pt x="841057" y="1740218"/>
                    </a:lnTo>
                    <a:lnTo>
                      <a:pt x="812482" y="1727835"/>
                    </a:lnTo>
                    <a:lnTo>
                      <a:pt x="802957" y="1719263"/>
                    </a:lnTo>
                    <a:lnTo>
                      <a:pt x="817245" y="1696403"/>
                    </a:lnTo>
                    <a:lnTo>
                      <a:pt x="827722" y="1684020"/>
                    </a:lnTo>
                    <a:lnTo>
                      <a:pt x="823913" y="1673543"/>
                    </a:lnTo>
                    <a:lnTo>
                      <a:pt x="815340" y="1662113"/>
                    </a:lnTo>
                    <a:lnTo>
                      <a:pt x="798195" y="1644968"/>
                    </a:lnTo>
                    <a:lnTo>
                      <a:pt x="785813" y="1627823"/>
                    </a:lnTo>
                    <a:lnTo>
                      <a:pt x="752475" y="1592580"/>
                    </a:lnTo>
                    <a:lnTo>
                      <a:pt x="737235" y="1584007"/>
                    </a:lnTo>
                    <a:lnTo>
                      <a:pt x="733425" y="1569720"/>
                    </a:lnTo>
                    <a:lnTo>
                      <a:pt x="733425" y="1537335"/>
                    </a:lnTo>
                    <a:lnTo>
                      <a:pt x="737235" y="1492568"/>
                    </a:lnTo>
                    <a:lnTo>
                      <a:pt x="735330" y="1486853"/>
                    </a:lnTo>
                    <a:lnTo>
                      <a:pt x="727710" y="1481138"/>
                    </a:lnTo>
                    <a:lnTo>
                      <a:pt x="722947" y="1464945"/>
                    </a:lnTo>
                    <a:lnTo>
                      <a:pt x="717232" y="1463993"/>
                    </a:lnTo>
                    <a:lnTo>
                      <a:pt x="718185" y="1449705"/>
                    </a:lnTo>
                    <a:lnTo>
                      <a:pt x="700088" y="1449705"/>
                    </a:lnTo>
                    <a:lnTo>
                      <a:pt x="695325" y="1448753"/>
                    </a:lnTo>
                    <a:lnTo>
                      <a:pt x="690563" y="1444943"/>
                    </a:lnTo>
                    <a:lnTo>
                      <a:pt x="684847" y="1426845"/>
                    </a:lnTo>
                    <a:lnTo>
                      <a:pt x="680085" y="1397318"/>
                    </a:lnTo>
                    <a:lnTo>
                      <a:pt x="660082" y="1327785"/>
                    </a:lnTo>
                    <a:lnTo>
                      <a:pt x="658178" y="1311593"/>
                    </a:lnTo>
                    <a:lnTo>
                      <a:pt x="649605" y="1288732"/>
                    </a:lnTo>
                    <a:lnTo>
                      <a:pt x="644843" y="1248728"/>
                    </a:lnTo>
                    <a:lnTo>
                      <a:pt x="636270" y="1230630"/>
                    </a:lnTo>
                    <a:lnTo>
                      <a:pt x="639128" y="1221105"/>
                    </a:lnTo>
                    <a:lnTo>
                      <a:pt x="644843" y="1217295"/>
                    </a:lnTo>
                    <a:lnTo>
                      <a:pt x="689610" y="1205865"/>
                    </a:lnTo>
                    <a:lnTo>
                      <a:pt x="743903" y="1184910"/>
                    </a:lnTo>
                    <a:lnTo>
                      <a:pt x="756285" y="1183958"/>
                    </a:lnTo>
                    <a:lnTo>
                      <a:pt x="822007" y="1159193"/>
                    </a:lnTo>
                    <a:lnTo>
                      <a:pt x="830580" y="1152525"/>
                    </a:lnTo>
                    <a:lnTo>
                      <a:pt x="832485" y="1145858"/>
                    </a:lnTo>
                    <a:lnTo>
                      <a:pt x="824865" y="1113473"/>
                    </a:lnTo>
                    <a:lnTo>
                      <a:pt x="821055" y="1105853"/>
                    </a:lnTo>
                    <a:lnTo>
                      <a:pt x="818197" y="1103948"/>
                    </a:lnTo>
                    <a:lnTo>
                      <a:pt x="803910" y="1103948"/>
                    </a:lnTo>
                    <a:lnTo>
                      <a:pt x="771525" y="1107758"/>
                    </a:lnTo>
                    <a:lnTo>
                      <a:pt x="732472" y="1108710"/>
                    </a:lnTo>
                    <a:lnTo>
                      <a:pt x="713422" y="1105853"/>
                    </a:lnTo>
                    <a:lnTo>
                      <a:pt x="665797" y="1107758"/>
                    </a:lnTo>
                    <a:lnTo>
                      <a:pt x="619125" y="1102995"/>
                    </a:lnTo>
                    <a:lnTo>
                      <a:pt x="587693" y="1103948"/>
                    </a:lnTo>
                    <a:lnTo>
                      <a:pt x="547688" y="1099185"/>
                    </a:lnTo>
                    <a:lnTo>
                      <a:pt x="515303" y="1088708"/>
                    </a:lnTo>
                    <a:lnTo>
                      <a:pt x="508635" y="1088708"/>
                    </a:lnTo>
                    <a:lnTo>
                      <a:pt x="456247" y="1096328"/>
                    </a:lnTo>
                    <a:lnTo>
                      <a:pt x="413385" y="1091565"/>
                    </a:lnTo>
                    <a:lnTo>
                      <a:pt x="390525" y="1093470"/>
                    </a:lnTo>
                    <a:lnTo>
                      <a:pt x="359092" y="1101090"/>
                    </a:lnTo>
                    <a:lnTo>
                      <a:pt x="296228" y="1096328"/>
                    </a:lnTo>
                    <a:lnTo>
                      <a:pt x="264795" y="1102995"/>
                    </a:lnTo>
                    <a:lnTo>
                      <a:pt x="242888" y="1102995"/>
                    </a:lnTo>
                    <a:lnTo>
                      <a:pt x="212408" y="1098233"/>
                    </a:lnTo>
                    <a:lnTo>
                      <a:pt x="179070" y="1101090"/>
                    </a:lnTo>
                    <a:lnTo>
                      <a:pt x="173355" y="1100138"/>
                    </a:lnTo>
                    <a:lnTo>
                      <a:pt x="162878" y="1093470"/>
                    </a:lnTo>
                    <a:lnTo>
                      <a:pt x="156210" y="1096328"/>
                    </a:lnTo>
                    <a:lnTo>
                      <a:pt x="149542" y="1096328"/>
                    </a:lnTo>
                    <a:lnTo>
                      <a:pt x="142875" y="1089660"/>
                    </a:lnTo>
                    <a:lnTo>
                      <a:pt x="122872" y="1090613"/>
                    </a:lnTo>
                    <a:lnTo>
                      <a:pt x="111442" y="1086803"/>
                    </a:lnTo>
                    <a:lnTo>
                      <a:pt x="100965" y="1086803"/>
                    </a:lnTo>
                    <a:lnTo>
                      <a:pt x="83820" y="1080135"/>
                    </a:lnTo>
                    <a:lnTo>
                      <a:pt x="69533" y="1082040"/>
                    </a:lnTo>
                    <a:lnTo>
                      <a:pt x="49530" y="1089660"/>
                    </a:lnTo>
                    <a:lnTo>
                      <a:pt x="28575" y="1089660"/>
                    </a:lnTo>
                    <a:lnTo>
                      <a:pt x="3810" y="1082993"/>
                    </a:lnTo>
                    <a:lnTo>
                      <a:pt x="6667" y="1031558"/>
                    </a:lnTo>
                    <a:lnTo>
                      <a:pt x="1905" y="915353"/>
                    </a:lnTo>
                    <a:lnTo>
                      <a:pt x="1905" y="849630"/>
                    </a:lnTo>
                    <a:lnTo>
                      <a:pt x="3810" y="840105"/>
                    </a:lnTo>
                    <a:lnTo>
                      <a:pt x="22860" y="820103"/>
                    </a:lnTo>
                    <a:lnTo>
                      <a:pt x="35242" y="815340"/>
                    </a:lnTo>
                    <a:lnTo>
                      <a:pt x="44767" y="815340"/>
                    </a:lnTo>
                    <a:lnTo>
                      <a:pt x="62865" y="820103"/>
                    </a:lnTo>
                    <a:lnTo>
                      <a:pt x="72390" y="819150"/>
                    </a:lnTo>
                    <a:lnTo>
                      <a:pt x="80010" y="814388"/>
                    </a:lnTo>
                    <a:lnTo>
                      <a:pt x="80963" y="808672"/>
                    </a:lnTo>
                    <a:lnTo>
                      <a:pt x="79058" y="802005"/>
                    </a:lnTo>
                    <a:lnTo>
                      <a:pt x="74295" y="800100"/>
                    </a:lnTo>
                    <a:lnTo>
                      <a:pt x="51435" y="799147"/>
                    </a:lnTo>
                    <a:lnTo>
                      <a:pt x="40005" y="790575"/>
                    </a:lnTo>
                    <a:lnTo>
                      <a:pt x="38100" y="780097"/>
                    </a:lnTo>
                    <a:lnTo>
                      <a:pt x="46672" y="766763"/>
                    </a:lnTo>
                    <a:lnTo>
                      <a:pt x="50483" y="748665"/>
                    </a:lnTo>
                    <a:lnTo>
                      <a:pt x="47625" y="715328"/>
                    </a:lnTo>
                    <a:lnTo>
                      <a:pt x="44767" y="709613"/>
                    </a:lnTo>
                    <a:lnTo>
                      <a:pt x="40958" y="707708"/>
                    </a:lnTo>
                    <a:lnTo>
                      <a:pt x="19050" y="710565"/>
                    </a:lnTo>
                    <a:lnTo>
                      <a:pt x="9525" y="680085"/>
                    </a:lnTo>
                    <a:lnTo>
                      <a:pt x="0" y="670560"/>
                    </a:lnTo>
                    <a:lnTo>
                      <a:pt x="0" y="667703"/>
                    </a:lnTo>
                    <a:lnTo>
                      <a:pt x="9525" y="649605"/>
                    </a:lnTo>
                    <a:lnTo>
                      <a:pt x="34290" y="630555"/>
                    </a:lnTo>
                    <a:lnTo>
                      <a:pt x="38100" y="620078"/>
                    </a:lnTo>
                    <a:lnTo>
                      <a:pt x="47625" y="613410"/>
                    </a:lnTo>
                    <a:lnTo>
                      <a:pt x="49530" y="609600"/>
                    </a:lnTo>
                    <a:lnTo>
                      <a:pt x="48578" y="580072"/>
                    </a:lnTo>
                    <a:lnTo>
                      <a:pt x="62865" y="556260"/>
                    </a:lnTo>
                    <a:lnTo>
                      <a:pt x="64770" y="543878"/>
                    </a:lnTo>
                    <a:lnTo>
                      <a:pt x="52388" y="509588"/>
                    </a:lnTo>
                    <a:lnTo>
                      <a:pt x="54292" y="499110"/>
                    </a:lnTo>
                    <a:lnTo>
                      <a:pt x="75247" y="468630"/>
                    </a:lnTo>
                    <a:lnTo>
                      <a:pt x="82867" y="462915"/>
                    </a:lnTo>
                    <a:lnTo>
                      <a:pt x="106680" y="462915"/>
                    </a:lnTo>
                    <a:lnTo>
                      <a:pt x="114300" y="458153"/>
                    </a:lnTo>
                    <a:lnTo>
                      <a:pt x="133350" y="431483"/>
                    </a:lnTo>
                    <a:lnTo>
                      <a:pt x="142875" y="413385"/>
                    </a:lnTo>
                    <a:lnTo>
                      <a:pt x="145733" y="370522"/>
                    </a:lnTo>
                    <a:lnTo>
                      <a:pt x="156210" y="346710"/>
                    </a:lnTo>
                    <a:lnTo>
                      <a:pt x="157163" y="329565"/>
                    </a:lnTo>
                    <a:lnTo>
                      <a:pt x="154305" y="310515"/>
                    </a:lnTo>
                    <a:lnTo>
                      <a:pt x="155258" y="300990"/>
                    </a:lnTo>
                    <a:lnTo>
                      <a:pt x="168592" y="276225"/>
                    </a:lnTo>
                    <a:lnTo>
                      <a:pt x="174308" y="251460"/>
                    </a:lnTo>
                    <a:lnTo>
                      <a:pt x="182880" y="230505"/>
                    </a:lnTo>
                    <a:lnTo>
                      <a:pt x="184785" y="211455"/>
                    </a:lnTo>
                    <a:lnTo>
                      <a:pt x="199072" y="2066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63">
                <a:extLst>
                  <a:ext uri="{FF2B5EF4-FFF2-40B4-BE49-F238E27FC236}">
                    <a16:creationId xmlns:a16="http://schemas.microsoft.com/office/drawing/2014/main" id="{158D2415-AA32-D4E9-A652-34C3BDA6A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59" y="1580561"/>
                <a:ext cx="2932747" cy="2659380"/>
              </a:xfrm>
              <a:custGeom>
                <a:avLst/>
                <a:gdLst>
                  <a:gd name="T0" fmla="*/ 2066925 w 2932747"/>
                  <a:gd name="T1" fmla="*/ 127635 h 2659380"/>
                  <a:gd name="T2" fmla="*/ 2049780 w 2932747"/>
                  <a:gd name="T3" fmla="*/ 173355 h 2659380"/>
                  <a:gd name="T4" fmla="*/ 2125980 w 2932747"/>
                  <a:gd name="T5" fmla="*/ 198120 h 2659380"/>
                  <a:gd name="T6" fmla="*/ 2165033 w 2932747"/>
                  <a:gd name="T7" fmla="*/ 335280 h 2659380"/>
                  <a:gd name="T8" fmla="*/ 2194560 w 2932747"/>
                  <a:gd name="T9" fmla="*/ 466725 h 2659380"/>
                  <a:gd name="T10" fmla="*/ 2109788 w 2932747"/>
                  <a:gd name="T11" fmla="*/ 654368 h 2659380"/>
                  <a:gd name="T12" fmla="*/ 2061210 w 2932747"/>
                  <a:gd name="T13" fmla="*/ 822008 h 2659380"/>
                  <a:gd name="T14" fmla="*/ 2073593 w 2932747"/>
                  <a:gd name="T15" fmla="*/ 958215 h 2659380"/>
                  <a:gd name="T16" fmla="*/ 2071688 w 2932747"/>
                  <a:gd name="T17" fmla="*/ 1006793 h 2659380"/>
                  <a:gd name="T18" fmla="*/ 2096453 w 2932747"/>
                  <a:gd name="T19" fmla="*/ 1273493 h 2659380"/>
                  <a:gd name="T20" fmla="*/ 2205990 w 2932747"/>
                  <a:gd name="T21" fmla="*/ 1292543 h 2659380"/>
                  <a:gd name="T22" fmla="*/ 2542223 w 2932747"/>
                  <a:gd name="T23" fmla="*/ 1280160 h 2659380"/>
                  <a:gd name="T24" fmla="*/ 2847975 w 2932747"/>
                  <a:gd name="T25" fmla="*/ 1297305 h 2659380"/>
                  <a:gd name="T26" fmla="*/ 2663190 w 2932747"/>
                  <a:gd name="T27" fmla="*/ 1422082 h 2659380"/>
                  <a:gd name="T28" fmla="*/ 2745105 w 2932747"/>
                  <a:gd name="T29" fmla="*/ 1641157 h 2659380"/>
                  <a:gd name="T30" fmla="*/ 2812733 w 2932747"/>
                  <a:gd name="T31" fmla="*/ 1819275 h 2659380"/>
                  <a:gd name="T32" fmla="*/ 2901315 w 2932747"/>
                  <a:gd name="T33" fmla="*/ 1965960 h 2659380"/>
                  <a:gd name="T34" fmla="*/ 2834640 w 2932747"/>
                  <a:gd name="T35" fmla="*/ 2011680 h 2659380"/>
                  <a:gd name="T36" fmla="*/ 2805113 w 2932747"/>
                  <a:gd name="T37" fmla="*/ 2132648 h 2659380"/>
                  <a:gd name="T38" fmla="*/ 2827973 w 2932747"/>
                  <a:gd name="T39" fmla="*/ 2247900 h 2659380"/>
                  <a:gd name="T40" fmla="*/ 2582228 w 2932747"/>
                  <a:gd name="T41" fmla="*/ 2566035 h 2659380"/>
                  <a:gd name="T42" fmla="*/ 2546985 w 2932747"/>
                  <a:gd name="T43" fmla="*/ 2541270 h 2659380"/>
                  <a:gd name="T44" fmla="*/ 2500313 w 2932747"/>
                  <a:gd name="T45" fmla="*/ 2470785 h 2659380"/>
                  <a:gd name="T46" fmla="*/ 2433638 w 2932747"/>
                  <a:gd name="T47" fmla="*/ 2432685 h 2659380"/>
                  <a:gd name="T48" fmla="*/ 2335530 w 2932747"/>
                  <a:gd name="T49" fmla="*/ 2429828 h 2659380"/>
                  <a:gd name="T50" fmla="*/ 2317433 w 2932747"/>
                  <a:gd name="T51" fmla="*/ 2521268 h 2659380"/>
                  <a:gd name="T52" fmla="*/ 2406968 w 2932747"/>
                  <a:gd name="T53" fmla="*/ 2544128 h 2659380"/>
                  <a:gd name="T54" fmla="*/ 2305050 w 2932747"/>
                  <a:gd name="T55" fmla="*/ 2631758 h 2659380"/>
                  <a:gd name="T56" fmla="*/ 2183130 w 2932747"/>
                  <a:gd name="T57" fmla="*/ 2520315 h 2659380"/>
                  <a:gd name="T58" fmla="*/ 2051685 w 2932747"/>
                  <a:gd name="T59" fmla="*/ 2480310 h 2659380"/>
                  <a:gd name="T60" fmla="*/ 1905000 w 2932747"/>
                  <a:gd name="T61" fmla="*/ 2536508 h 2659380"/>
                  <a:gd name="T62" fmla="*/ 1723073 w 2932747"/>
                  <a:gd name="T63" fmla="*/ 2368868 h 2659380"/>
                  <a:gd name="T64" fmla="*/ 1637348 w 2932747"/>
                  <a:gd name="T65" fmla="*/ 2277428 h 2659380"/>
                  <a:gd name="T66" fmla="*/ 1400175 w 2932747"/>
                  <a:gd name="T67" fmla="*/ 2237423 h 2659380"/>
                  <a:gd name="T68" fmla="*/ 1236345 w 2932747"/>
                  <a:gd name="T69" fmla="*/ 2249805 h 2659380"/>
                  <a:gd name="T70" fmla="*/ 1066800 w 2932747"/>
                  <a:gd name="T71" fmla="*/ 2318385 h 2659380"/>
                  <a:gd name="T72" fmla="*/ 943928 w 2932747"/>
                  <a:gd name="T73" fmla="*/ 2225993 h 2659380"/>
                  <a:gd name="T74" fmla="*/ 789623 w 2932747"/>
                  <a:gd name="T75" fmla="*/ 2133600 h 2659380"/>
                  <a:gd name="T76" fmla="*/ 676275 w 2932747"/>
                  <a:gd name="T77" fmla="*/ 2045018 h 2659380"/>
                  <a:gd name="T78" fmla="*/ 612458 w 2932747"/>
                  <a:gd name="T79" fmla="*/ 1837373 h 2659380"/>
                  <a:gd name="T80" fmla="*/ 531495 w 2932747"/>
                  <a:gd name="T81" fmla="*/ 1683068 h 2659380"/>
                  <a:gd name="T82" fmla="*/ 464820 w 2932747"/>
                  <a:gd name="T83" fmla="*/ 1522095 h 2659380"/>
                  <a:gd name="T84" fmla="*/ 409575 w 2932747"/>
                  <a:gd name="T85" fmla="*/ 1381125 h 2659380"/>
                  <a:gd name="T86" fmla="*/ 300038 w 2932747"/>
                  <a:gd name="T87" fmla="*/ 1241108 h 2659380"/>
                  <a:gd name="T88" fmla="*/ 119063 w 2932747"/>
                  <a:gd name="T89" fmla="*/ 949643 h 2659380"/>
                  <a:gd name="T90" fmla="*/ 21908 w 2932747"/>
                  <a:gd name="T91" fmla="*/ 824865 h 2659380"/>
                  <a:gd name="T92" fmla="*/ 48578 w 2932747"/>
                  <a:gd name="T93" fmla="*/ 723900 h 2659380"/>
                  <a:gd name="T94" fmla="*/ 149543 w 2932747"/>
                  <a:gd name="T95" fmla="*/ 745808 h 2659380"/>
                  <a:gd name="T96" fmla="*/ 245745 w 2932747"/>
                  <a:gd name="T97" fmla="*/ 741997 h 2659380"/>
                  <a:gd name="T98" fmla="*/ 342900 w 2932747"/>
                  <a:gd name="T99" fmla="*/ 720090 h 2659380"/>
                  <a:gd name="T100" fmla="*/ 448628 w 2932747"/>
                  <a:gd name="T101" fmla="*/ 792480 h 2659380"/>
                  <a:gd name="T102" fmla="*/ 479108 w 2932747"/>
                  <a:gd name="T103" fmla="*/ 844868 h 2659380"/>
                  <a:gd name="T104" fmla="*/ 571500 w 2932747"/>
                  <a:gd name="T105" fmla="*/ 840105 h 2659380"/>
                  <a:gd name="T106" fmla="*/ 636270 w 2932747"/>
                  <a:gd name="T107" fmla="*/ 804863 h 2659380"/>
                  <a:gd name="T108" fmla="*/ 744855 w 2932747"/>
                  <a:gd name="T109" fmla="*/ 799147 h 2659380"/>
                  <a:gd name="T110" fmla="*/ 858203 w 2932747"/>
                  <a:gd name="T111" fmla="*/ 810578 h 2659380"/>
                  <a:gd name="T112" fmla="*/ 978218 w 2932747"/>
                  <a:gd name="T113" fmla="*/ 853440 h 2659380"/>
                  <a:gd name="T114" fmla="*/ 1100138 w 2932747"/>
                  <a:gd name="T115" fmla="*/ 885825 h 2659380"/>
                  <a:gd name="T116" fmla="*/ 1205865 w 2932747"/>
                  <a:gd name="T117" fmla="*/ 846772 h 2659380"/>
                  <a:gd name="T118" fmla="*/ 1403033 w 2932747"/>
                  <a:gd name="T119" fmla="*/ 712470 h 2659380"/>
                  <a:gd name="T120" fmla="*/ 1907858 w 2932747"/>
                  <a:gd name="T121" fmla="*/ 62865 h 2659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32747" h="2659380">
                    <a:moveTo>
                      <a:pt x="2041208" y="0"/>
                    </a:moveTo>
                    <a:lnTo>
                      <a:pt x="2048828" y="6667"/>
                    </a:lnTo>
                    <a:lnTo>
                      <a:pt x="2051685" y="14288"/>
                    </a:lnTo>
                    <a:lnTo>
                      <a:pt x="2050733" y="38100"/>
                    </a:lnTo>
                    <a:lnTo>
                      <a:pt x="2054543" y="51435"/>
                    </a:lnTo>
                    <a:lnTo>
                      <a:pt x="2047875" y="67627"/>
                    </a:lnTo>
                    <a:lnTo>
                      <a:pt x="2045970" y="80010"/>
                    </a:lnTo>
                    <a:lnTo>
                      <a:pt x="2050733" y="95250"/>
                    </a:lnTo>
                    <a:lnTo>
                      <a:pt x="2063115" y="108585"/>
                    </a:lnTo>
                    <a:lnTo>
                      <a:pt x="2066925" y="127635"/>
                    </a:lnTo>
                    <a:lnTo>
                      <a:pt x="2071688" y="135255"/>
                    </a:lnTo>
                    <a:lnTo>
                      <a:pt x="2064068" y="136208"/>
                    </a:lnTo>
                    <a:lnTo>
                      <a:pt x="2064068" y="140970"/>
                    </a:lnTo>
                    <a:lnTo>
                      <a:pt x="2066925" y="145733"/>
                    </a:lnTo>
                    <a:lnTo>
                      <a:pt x="2065020" y="149542"/>
                    </a:lnTo>
                    <a:lnTo>
                      <a:pt x="2066925" y="154305"/>
                    </a:lnTo>
                    <a:lnTo>
                      <a:pt x="2064068" y="156210"/>
                    </a:lnTo>
                    <a:lnTo>
                      <a:pt x="2056448" y="168592"/>
                    </a:lnTo>
                    <a:lnTo>
                      <a:pt x="2050733" y="168592"/>
                    </a:lnTo>
                    <a:lnTo>
                      <a:pt x="2049780" y="173355"/>
                    </a:lnTo>
                    <a:lnTo>
                      <a:pt x="2052638" y="175260"/>
                    </a:lnTo>
                    <a:lnTo>
                      <a:pt x="2059305" y="174308"/>
                    </a:lnTo>
                    <a:lnTo>
                      <a:pt x="2081213" y="164783"/>
                    </a:lnTo>
                    <a:lnTo>
                      <a:pt x="2085023" y="165735"/>
                    </a:lnTo>
                    <a:lnTo>
                      <a:pt x="2087880" y="172402"/>
                    </a:lnTo>
                    <a:lnTo>
                      <a:pt x="2086928" y="176213"/>
                    </a:lnTo>
                    <a:lnTo>
                      <a:pt x="2091690" y="181927"/>
                    </a:lnTo>
                    <a:lnTo>
                      <a:pt x="2097405" y="195263"/>
                    </a:lnTo>
                    <a:lnTo>
                      <a:pt x="2119313" y="194310"/>
                    </a:lnTo>
                    <a:lnTo>
                      <a:pt x="2125980" y="198120"/>
                    </a:lnTo>
                    <a:lnTo>
                      <a:pt x="2126933" y="229553"/>
                    </a:lnTo>
                    <a:lnTo>
                      <a:pt x="2135505" y="240030"/>
                    </a:lnTo>
                    <a:lnTo>
                      <a:pt x="2139315" y="248603"/>
                    </a:lnTo>
                    <a:lnTo>
                      <a:pt x="2135505" y="264795"/>
                    </a:lnTo>
                    <a:lnTo>
                      <a:pt x="2143125" y="280988"/>
                    </a:lnTo>
                    <a:lnTo>
                      <a:pt x="2142173" y="291465"/>
                    </a:lnTo>
                    <a:lnTo>
                      <a:pt x="2149793" y="301942"/>
                    </a:lnTo>
                    <a:lnTo>
                      <a:pt x="2150745" y="324803"/>
                    </a:lnTo>
                    <a:lnTo>
                      <a:pt x="2152650" y="328613"/>
                    </a:lnTo>
                    <a:lnTo>
                      <a:pt x="2165033" y="335280"/>
                    </a:lnTo>
                    <a:lnTo>
                      <a:pt x="2173605" y="352425"/>
                    </a:lnTo>
                    <a:lnTo>
                      <a:pt x="2192655" y="358140"/>
                    </a:lnTo>
                    <a:lnTo>
                      <a:pt x="2197418" y="365760"/>
                    </a:lnTo>
                    <a:lnTo>
                      <a:pt x="2202180" y="369570"/>
                    </a:lnTo>
                    <a:lnTo>
                      <a:pt x="2207895" y="385763"/>
                    </a:lnTo>
                    <a:lnTo>
                      <a:pt x="2216468" y="396240"/>
                    </a:lnTo>
                    <a:lnTo>
                      <a:pt x="2210753" y="401955"/>
                    </a:lnTo>
                    <a:lnTo>
                      <a:pt x="2208848" y="421005"/>
                    </a:lnTo>
                    <a:lnTo>
                      <a:pt x="2200275" y="441960"/>
                    </a:lnTo>
                    <a:lnTo>
                      <a:pt x="2194560" y="466725"/>
                    </a:lnTo>
                    <a:lnTo>
                      <a:pt x="2181225" y="491490"/>
                    </a:lnTo>
                    <a:lnTo>
                      <a:pt x="2180273" y="501015"/>
                    </a:lnTo>
                    <a:lnTo>
                      <a:pt x="2183130" y="520065"/>
                    </a:lnTo>
                    <a:lnTo>
                      <a:pt x="2182178" y="537210"/>
                    </a:lnTo>
                    <a:lnTo>
                      <a:pt x="2171700" y="561022"/>
                    </a:lnTo>
                    <a:lnTo>
                      <a:pt x="2169795" y="604838"/>
                    </a:lnTo>
                    <a:lnTo>
                      <a:pt x="2160270" y="622935"/>
                    </a:lnTo>
                    <a:lnTo>
                      <a:pt x="2141220" y="649605"/>
                    </a:lnTo>
                    <a:lnTo>
                      <a:pt x="2133600" y="654368"/>
                    </a:lnTo>
                    <a:lnTo>
                      <a:pt x="2109788" y="654368"/>
                    </a:lnTo>
                    <a:lnTo>
                      <a:pt x="2102168" y="660083"/>
                    </a:lnTo>
                    <a:lnTo>
                      <a:pt x="2081213" y="690563"/>
                    </a:lnTo>
                    <a:lnTo>
                      <a:pt x="2079308" y="701040"/>
                    </a:lnTo>
                    <a:lnTo>
                      <a:pt x="2091690" y="735330"/>
                    </a:lnTo>
                    <a:lnTo>
                      <a:pt x="2089785" y="747713"/>
                    </a:lnTo>
                    <a:lnTo>
                      <a:pt x="2075498" y="771525"/>
                    </a:lnTo>
                    <a:lnTo>
                      <a:pt x="2076450" y="801053"/>
                    </a:lnTo>
                    <a:lnTo>
                      <a:pt x="2074545" y="804863"/>
                    </a:lnTo>
                    <a:lnTo>
                      <a:pt x="2065020" y="811530"/>
                    </a:lnTo>
                    <a:lnTo>
                      <a:pt x="2061210" y="822008"/>
                    </a:lnTo>
                    <a:lnTo>
                      <a:pt x="2036445" y="841058"/>
                    </a:lnTo>
                    <a:lnTo>
                      <a:pt x="2026920" y="859155"/>
                    </a:lnTo>
                    <a:lnTo>
                      <a:pt x="2026920" y="862013"/>
                    </a:lnTo>
                    <a:lnTo>
                      <a:pt x="2036445" y="871538"/>
                    </a:lnTo>
                    <a:lnTo>
                      <a:pt x="2045970" y="902018"/>
                    </a:lnTo>
                    <a:lnTo>
                      <a:pt x="2067878" y="899160"/>
                    </a:lnTo>
                    <a:lnTo>
                      <a:pt x="2071688" y="901065"/>
                    </a:lnTo>
                    <a:lnTo>
                      <a:pt x="2074545" y="906780"/>
                    </a:lnTo>
                    <a:lnTo>
                      <a:pt x="2077403" y="940118"/>
                    </a:lnTo>
                    <a:lnTo>
                      <a:pt x="2073593" y="958215"/>
                    </a:lnTo>
                    <a:lnTo>
                      <a:pt x="2065020" y="971550"/>
                    </a:lnTo>
                    <a:lnTo>
                      <a:pt x="2066925" y="982028"/>
                    </a:lnTo>
                    <a:lnTo>
                      <a:pt x="2078355" y="990600"/>
                    </a:lnTo>
                    <a:lnTo>
                      <a:pt x="2101215" y="991553"/>
                    </a:lnTo>
                    <a:lnTo>
                      <a:pt x="2105978" y="993458"/>
                    </a:lnTo>
                    <a:lnTo>
                      <a:pt x="2107883" y="1000125"/>
                    </a:lnTo>
                    <a:lnTo>
                      <a:pt x="2106930" y="1005840"/>
                    </a:lnTo>
                    <a:lnTo>
                      <a:pt x="2099310" y="1010603"/>
                    </a:lnTo>
                    <a:lnTo>
                      <a:pt x="2089785" y="1011555"/>
                    </a:lnTo>
                    <a:lnTo>
                      <a:pt x="2071688" y="1006793"/>
                    </a:lnTo>
                    <a:lnTo>
                      <a:pt x="2062163" y="1006793"/>
                    </a:lnTo>
                    <a:lnTo>
                      <a:pt x="2049780" y="1011555"/>
                    </a:lnTo>
                    <a:lnTo>
                      <a:pt x="2030730" y="1031558"/>
                    </a:lnTo>
                    <a:lnTo>
                      <a:pt x="2028825" y="1041083"/>
                    </a:lnTo>
                    <a:lnTo>
                      <a:pt x="2028825" y="1106805"/>
                    </a:lnTo>
                    <a:lnTo>
                      <a:pt x="2033588" y="1223010"/>
                    </a:lnTo>
                    <a:lnTo>
                      <a:pt x="2030730" y="1274445"/>
                    </a:lnTo>
                    <a:lnTo>
                      <a:pt x="2055495" y="1281113"/>
                    </a:lnTo>
                    <a:lnTo>
                      <a:pt x="2076450" y="1281113"/>
                    </a:lnTo>
                    <a:lnTo>
                      <a:pt x="2096453" y="1273493"/>
                    </a:lnTo>
                    <a:lnTo>
                      <a:pt x="2110740" y="1271588"/>
                    </a:lnTo>
                    <a:lnTo>
                      <a:pt x="2127885" y="1278255"/>
                    </a:lnTo>
                    <a:lnTo>
                      <a:pt x="2138363" y="1278255"/>
                    </a:lnTo>
                    <a:lnTo>
                      <a:pt x="2149793" y="1282065"/>
                    </a:lnTo>
                    <a:lnTo>
                      <a:pt x="2169795" y="1281113"/>
                    </a:lnTo>
                    <a:lnTo>
                      <a:pt x="2176463" y="1287780"/>
                    </a:lnTo>
                    <a:lnTo>
                      <a:pt x="2183130" y="1287780"/>
                    </a:lnTo>
                    <a:lnTo>
                      <a:pt x="2189798" y="1284923"/>
                    </a:lnTo>
                    <a:lnTo>
                      <a:pt x="2200275" y="1291590"/>
                    </a:lnTo>
                    <a:lnTo>
                      <a:pt x="2205990" y="1292543"/>
                    </a:lnTo>
                    <a:lnTo>
                      <a:pt x="2239328" y="1289685"/>
                    </a:lnTo>
                    <a:lnTo>
                      <a:pt x="2269808" y="1294448"/>
                    </a:lnTo>
                    <a:lnTo>
                      <a:pt x="2291715" y="1294448"/>
                    </a:lnTo>
                    <a:lnTo>
                      <a:pt x="2323148" y="1287780"/>
                    </a:lnTo>
                    <a:lnTo>
                      <a:pt x="2386013" y="1292543"/>
                    </a:lnTo>
                    <a:lnTo>
                      <a:pt x="2417445" y="1284923"/>
                    </a:lnTo>
                    <a:lnTo>
                      <a:pt x="2440305" y="1283018"/>
                    </a:lnTo>
                    <a:lnTo>
                      <a:pt x="2483168" y="1287780"/>
                    </a:lnTo>
                    <a:lnTo>
                      <a:pt x="2535555" y="1280160"/>
                    </a:lnTo>
                    <a:lnTo>
                      <a:pt x="2542223" y="1280160"/>
                    </a:lnTo>
                    <a:lnTo>
                      <a:pt x="2574608" y="1290638"/>
                    </a:lnTo>
                    <a:lnTo>
                      <a:pt x="2614613" y="1295400"/>
                    </a:lnTo>
                    <a:lnTo>
                      <a:pt x="2646045" y="1294448"/>
                    </a:lnTo>
                    <a:lnTo>
                      <a:pt x="2692718" y="1299210"/>
                    </a:lnTo>
                    <a:lnTo>
                      <a:pt x="2740343" y="1297305"/>
                    </a:lnTo>
                    <a:lnTo>
                      <a:pt x="2759393" y="1300163"/>
                    </a:lnTo>
                    <a:lnTo>
                      <a:pt x="2798445" y="1299210"/>
                    </a:lnTo>
                    <a:lnTo>
                      <a:pt x="2830830" y="1295400"/>
                    </a:lnTo>
                    <a:lnTo>
                      <a:pt x="2845118" y="1295400"/>
                    </a:lnTo>
                    <a:lnTo>
                      <a:pt x="2847975" y="1297305"/>
                    </a:lnTo>
                    <a:lnTo>
                      <a:pt x="2851785" y="1304925"/>
                    </a:lnTo>
                    <a:lnTo>
                      <a:pt x="2859405" y="1337310"/>
                    </a:lnTo>
                    <a:lnTo>
                      <a:pt x="2857500" y="1343978"/>
                    </a:lnTo>
                    <a:lnTo>
                      <a:pt x="2848928" y="1350645"/>
                    </a:lnTo>
                    <a:lnTo>
                      <a:pt x="2783205" y="1375410"/>
                    </a:lnTo>
                    <a:lnTo>
                      <a:pt x="2770823" y="1376363"/>
                    </a:lnTo>
                    <a:lnTo>
                      <a:pt x="2716530" y="1397318"/>
                    </a:lnTo>
                    <a:lnTo>
                      <a:pt x="2671763" y="1408748"/>
                    </a:lnTo>
                    <a:lnTo>
                      <a:pt x="2666048" y="1412557"/>
                    </a:lnTo>
                    <a:lnTo>
                      <a:pt x="2663190" y="1422082"/>
                    </a:lnTo>
                    <a:lnTo>
                      <a:pt x="2671763" y="1440180"/>
                    </a:lnTo>
                    <a:lnTo>
                      <a:pt x="2676525" y="1480185"/>
                    </a:lnTo>
                    <a:lnTo>
                      <a:pt x="2685098" y="1503045"/>
                    </a:lnTo>
                    <a:lnTo>
                      <a:pt x="2687003" y="1519238"/>
                    </a:lnTo>
                    <a:lnTo>
                      <a:pt x="2707005" y="1588770"/>
                    </a:lnTo>
                    <a:lnTo>
                      <a:pt x="2711768" y="1618298"/>
                    </a:lnTo>
                    <a:lnTo>
                      <a:pt x="2717483" y="1636395"/>
                    </a:lnTo>
                    <a:lnTo>
                      <a:pt x="2722245" y="1640205"/>
                    </a:lnTo>
                    <a:lnTo>
                      <a:pt x="2727008" y="1641157"/>
                    </a:lnTo>
                    <a:lnTo>
                      <a:pt x="2745105" y="1641157"/>
                    </a:lnTo>
                    <a:lnTo>
                      <a:pt x="2744153" y="1655445"/>
                    </a:lnTo>
                    <a:lnTo>
                      <a:pt x="2749868" y="1656398"/>
                    </a:lnTo>
                    <a:lnTo>
                      <a:pt x="2754630" y="1672590"/>
                    </a:lnTo>
                    <a:lnTo>
                      <a:pt x="2762250" y="1678305"/>
                    </a:lnTo>
                    <a:lnTo>
                      <a:pt x="2764155" y="1684020"/>
                    </a:lnTo>
                    <a:lnTo>
                      <a:pt x="2760345" y="1728788"/>
                    </a:lnTo>
                    <a:lnTo>
                      <a:pt x="2760345" y="1761173"/>
                    </a:lnTo>
                    <a:lnTo>
                      <a:pt x="2764155" y="1775460"/>
                    </a:lnTo>
                    <a:lnTo>
                      <a:pt x="2779395" y="1784032"/>
                    </a:lnTo>
                    <a:lnTo>
                      <a:pt x="2812733" y="1819275"/>
                    </a:lnTo>
                    <a:lnTo>
                      <a:pt x="2825115" y="1836420"/>
                    </a:lnTo>
                    <a:lnTo>
                      <a:pt x="2842260" y="1853565"/>
                    </a:lnTo>
                    <a:lnTo>
                      <a:pt x="2850833" y="1864995"/>
                    </a:lnTo>
                    <a:lnTo>
                      <a:pt x="2854643" y="1875473"/>
                    </a:lnTo>
                    <a:lnTo>
                      <a:pt x="2846070" y="1890713"/>
                    </a:lnTo>
                    <a:lnTo>
                      <a:pt x="2831783" y="1913573"/>
                    </a:lnTo>
                    <a:lnTo>
                      <a:pt x="2841308" y="1922145"/>
                    </a:lnTo>
                    <a:lnTo>
                      <a:pt x="2869883" y="1934528"/>
                    </a:lnTo>
                    <a:lnTo>
                      <a:pt x="2885123" y="1954530"/>
                    </a:lnTo>
                    <a:lnTo>
                      <a:pt x="2901315" y="1965960"/>
                    </a:lnTo>
                    <a:lnTo>
                      <a:pt x="2908935" y="1982153"/>
                    </a:lnTo>
                    <a:lnTo>
                      <a:pt x="2920365" y="1986915"/>
                    </a:lnTo>
                    <a:lnTo>
                      <a:pt x="2932748" y="1999298"/>
                    </a:lnTo>
                    <a:lnTo>
                      <a:pt x="2923223" y="2023110"/>
                    </a:lnTo>
                    <a:lnTo>
                      <a:pt x="2917508" y="2028825"/>
                    </a:lnTo>
                    <a:lnTo>
                      <a:pt x="2911793" y="2029778"/>
                    </a:lnTo>
                    <a:lnTo>
                      <a:pt x="2901315" y="2027873"/>
                    </a:lnTo>
                    <a:lnTo>
                      <a:pt x="2886075" y="2015490"/>
                    </a:lnTo>
                    <a:lnTo>
                      <a:pt x="2849880" y="2007870"/>
                    </a:lnTo>
                    <a:lnTo>
                      <a:pt x="2834640" y="2011680"/>
                    </a:lnTo>
                    <a:lnTo>
                      <a:pt x="2830830" y="2016443"/>
                    </a:lnTo>
                    <a:lnTo>
                      <a:pt x="2831783" y="2028825"/>
                    </a:lnTo>
                    <a:lnTo>
                      <a:pt x="2851785" y="2046923"/>
                    </a:lnTo>
                    <a:lnTo>
                      <a:pt x="2859405" y="2058353"/>
                    </a:lnTo>
                    <a:lnTo>
                      <a:pt x="2859405" y="2064068"/>
                    </a:lnTo>
                    <a:lnTo>
                      <a:pt x="2855595" y="2084070"/>
                    </a:lnTo>
                    <a:lnTo>
                      <a:pt x="2845118" y="2103120"/>
                    </a:lnTo>
                    <a:lnTo>
                      <a:pt x="2838450" y="2110740"/>
                    </a:lnTo>
                    <a:lnTo>
                      <a:pt x="2821305" y="2120265"/>
                    </a:lnTo>
                    <a:lnTo>
                      <a:pt x="2805113" y="2132648"/>
                    </a:lnTo>
                    <a:lnTo>
                      <a:pt x="2805113" y="2137410"/>
                    </a:lnTo>
                    <a:lnTo>
                      <a:pt x="2808923" y="2141220"/>
                    </a:lnTo>
                    <a:lnTo>
                      <a:pt x="2817495" y="2146935"/>
                    </a:lnTo>
                    <a:lnTo>
                      <a:pt x="2827020" y="2157413"/>
                    </a:lnTo>
                    <a:lnTo>
                      <a:pt x="2839403" y="2163128"/>
                    </a:lnTo>
                    <a:lnTo>
                      <a:pt x="2840355" y="2167890"/>
                    </a:lnTo>
                    <a:lnTo>
                      <a:pt x="2839403" y="2208848"/>
                    </a:lnTo>
                    <a:lnTo>
                      <a:pt x="2833688" y="2231708"/>
                    </a:lnTo>
                    <a:lnTo>
                      <a:pt x="2827020" y="2244090"/>
                    </a:lnTo>
                    <a:lnTo>
                      <a:pt x="2827973" y="2247900"/>
                    </a:lnTo>
                    <a:lnTo>
                      <a:pt x="2833688" y="2254568"/>
                    </a:lnTo>
                    <a:lnTo>
                      <a:pt x="2816543" y="2265998"/>
                    </a:lnTo>
                    <a:lnTo>
                      <a:pt x="2796540" y="2284095"/>
                    </a:lnTo>
                    <a:lnTo>
                      <a:pt x="2730818" y="2260283"/>
                    </a:lnTo>
                    <a:lnTo>
                      <a:pt x="2756535" y="2355533"/>
                    </a:lnTo>
                    <a:lnTo>
                      <a:pt x="2687955" y="2429828"/>
                    </a:lnTo>
                    <a:lnTo>
                      <a:pt x="2629853" y="2433638"/>
                    </a:lnTo>
                    <a:lnTo>
                      <a:pt x="2662238" y="2457450"/>
                    </a:lnTo>
                    <a:lnTo>
                      <a:pt x="2604135" y="2509838"/>
                    </a:lnTo>
                    <a:lnTo>
                      <a:pt x="2582228" y="2566035"/>
                    </a:lnTo>
                    <a:lnTo>
                      <a:pt x="2575560" y="2569845"/>
                    </a:lnTo>
                    <a:lnTo>
                      <a:pt x="2555558" y="2594610"/>
                    </a:lnTo>
                    <a:lnTo>
                      <a:pt x="2562225" y="2604135"/>
                    </a:lnTo>
                    <a:lnTo>
                      <a:pt x="2522220" y="2631758"/>
                    </a:lnTo>
                    <a:lnTo>
                      <a:pt x="2481263" y="2581275"/>
                    </a:lnTo>
                    <a:lnTo>
                      <a:pt x="2515553" y="2573655"/>
                    </a:lnTo>
                    <a:lnTo>
                      <a:pt x="2534603" y="2566988"/>
                    </a:lnTo>
                    <a:lnTo>
                      <a:pt x="2543175" y="2557463"/>
                    </a:lnTo>
                    <a:lnTo>
                      <a:pt x="2547938" y="2547938"/>
                    </a:lnTo>
                    <a:lnTo>
                      <a:pt x="2546985" y="2541270"/>
                    </a:lnTo>
                    <a:lnTo>
                      <a:pt x="2526983" y="2527935"/>
                    </a:lnTo>
                    <a:lnTo>
                      <a:pt x="2523173" y="2522220"/>
                    </a:lnTo>
                    <a:lnTo>
                      <a:pt x="2534603" y="2488883"/>
                    </a:lnTo>
                    <a:lnTo>
                      <a:pt x="2532698" y="2486025"/>
                    </a:lnTo>
                    <a:lnTo>
                      <a:pt x="2519363" y="2483168"/>
                    </a:lnTo>
                    <a:lnTo>
                      <a:pt x="2516505" y="2480310"/>
                    </a:lnTo>
                    <a:lnTo>
                      <a:pt x="2516505" y="2467928"/>
                    </a:lnTo>
                    <a:lnTo>
                      <a:pt x="2514600" y="2462213"/>
                    </a:lnTo>
                    <a:lnTo>
                      <a:pt x="2508885" y="2462213"/>
                    </a:lnTo>
                    <a:lnTo>
                      <a:pt x="2500313" y="2470785"/>
                    </a:lnTo>
                    <a:lnTo>
                      <a:pt x="2492693" y="2473643"/>
                    </a:lnTo>
                    <a:lnTo>
                      <a:pt x="2480310" y="2469833"/>
                    </a:lnTo>
                    <a:lnTo>
                      <a:pt x="2470785" y="2460308"/>
                    </a:lnTo>
                    <a:lnTo>
                      <a:pt x="2458403" y="2459355"/>
                    </a:lnTo>
                    <a:lnTo>
                      <a:pt x="2454593" y="2453640"/>
                    </a:lnTo>
                    <a:lnTo>
                      <a:pt x="2456498" y="2448878"/>
                    </a:lnTo>
                    <a:lnTo>
                      <a:pt x="2455545" y="2439353"/>
                    </a:lnTo>
                    <a:lnTo>
                      <a:pt x="2460308" y="2428875"/>
                    </a:lnTo>
                    <a:lnTo>
                      <a:pt x="2457450" y="2425065"/>
                    </a:lnTo>
                    <a:lnTo>
                      <a:pt x="2433638" y="2432685"/>
                    </a:lnTo>
                    <a:lnTo>
                      <a:pt x="2421255" y="2432685"/>
                    </a:lnTo>
                    <a:lnTo>
                      <a:pt x="2417445" y="2433638"/>
                    </a:lnTo>
                    <a:lnTo>
                      <a:pt x="2407920" y="2444115"/>
                    </a:lnTo>
                    <a:lnTo>
                      <a:pt x="2403158" y="2446973"/>
                    </a:lnTo>
                    <a:lnTo>
                      <a:pt x="2398395" y="2446973"/>
                    </a:lnTo>
                    <a:lnTo>
                      <a:pt x="2369820" y="2433638"/>
                    </a:lnTo>
                    <a:lnTo>
                      <a:pt x="2347913" y="2419350"/>
                    </a:lnTo>
                    <a:lnTo>
                      <a:pt x="2339340" y="2419350"/>
                    </a:lnTo>
                    <a:lnTo>
                      <a:pt x="2335530" y="2422208"/>
                    </a:lnTo>
                    <a:lnTo>
                      <a:pt x="2335530" y="2429828"/>
                    </a:lnTo>
                    <a:lnTo>
                      <a:pt x="2338388" y="2443163"/>
                    </a:lnTo>
                    <a:lnTo>
                      <a:pt x="2346008" y="2463165"/>
                    </a:lnTo>
                    <a:lnTo>
                      <a:pt x="2345055" y="2471738"/>
                    </a:lnTo>
                    <a:lnTo>
                      <a:pt x="2337435" y="2486978"/>
                    </a:lnTo>
                    <a:lnTo>
                      <a:pt x="2337435" y="2491740"/>
                    </a:lnTo>
                    <a:lnTo>
                      <a:pt x="2343150" y="2499360"/>
                    </a:lnTo>
                    <a:lnTo>
                      <a:pt x="2341245" y="2504123"/>
                    </a:lnTo>
                    <a:lnTo>
                      <a:pt x="2337435" y="2506980"/>
                    </a:lnTo>
                    <a:lnTo>
                      <a:pt x="2320290" y="2514600"/>
                    </a:lnTo>
                    <a:lnTo>
                      <a:pt x="2317433" y="2521268"/>
                    </a:lnTo>
                    <a:lnTo>
                      <a:pt x="2318385" y="2525078"/>
                    </a:lnTo>
                    <a:lnTo>
                      <a:pt x="2326958" y="2529840"/>
                    </a:lnTo>
                    <a:lnTo>
                      <a:pt x="2352675" y="2526983"/>
                    </a:lnTo>
                    <a:lnTo>
                      <a:pt x="2363153" y="2532698"/>
                    </a:lnTo>
                    <a:lnTo>
                      <a:pt x="2366963" y="2532698"/>
                    </a:lnTo>
                    <a:lnTo>
                      <a:pt x="2393633" y="2522220"/>
                    </a:lnTo>
                    <a:lnTo>
                      <a:pt x="2396490" y="2525078"/>
                    </a:lnTo>
                    <a:lnTo>
                      <a:pt x="2395538" y="2536508"/>
                    </a:lnTo>
                    <a:lnTo>
                      <a:pt x="2397443" y="2539365"/>
                    </a:lnTo>
                    <a:lnTo>
                      <a:pt x="2406968" y="2544128"/>
                    </a:lnTo>
                    <a:lnTo>
                      <a:pt x="2410778" y="2548890"/>
                    </a:lnTo>
                    <a:lnTo>
                      <a:pt x="2400300" y="2569845"/>
                    </a:lnTo>
                    <a:lnTo>
                      <a:pt x="2398395" y="2578418"/>
                    </a:lnTo>
                    <a:lnTo>
                      <a:pt x="2374583" y="2580323"/>
                    </a:lnTo>
                    <a:lnTo>
                      <a:pt x="2364105" y="2594610"/>
                    </a:lnTo>
                    <a:lnTo>
                      <a:pt x="2349818" y="2620328"/>
                    </a:lnTo>
                    <a:lnTo>
                      <a:pt x="2341245" y="2625090"/>
                    </a:lnTo>
                    <a:lnTo>
                      <a:pt x="2316480" y="2621280"/>
                    </a:lnTo>
                    <a:lnTo>
                      <a:pt x="2313623" y="2622233"/>
                    </a:lnTo>
                    <a:lnTo>
                      <a:pt x="2305050" y="2631758"/>
                    </a:lnTo>
                    <a:lnTo>
                      <a:pt x="2289810" y="2659380"/>
                    </a:lnTo>
                    <a:lnTo>
                      <a:pt x="2279333" y="2642235"/>
                    </a:lnTo>
                    <a:lnTo>
                      <a:pt x="2277428" y="2629853"/>
                    </a:lnTo>
                    <a:lnTo>
                      <a:pt x="2265045" y="2602230"/>
                    </a:lnTo>
                    <a:lnTo>
                      <a:pt x="2259330" y="2603183"/>
                    </a:lnTo>
                    <a:lnTo>
                      <a:pt x="2252663" y="2601278"/>
                    </a:lnTo>
                    <a:lnTo>
                      <a:pt x="2215515" y="2560320"/>
                    </a:lnTo>
                    <a:lnTo>
                      <a:pt x="2207895" y="2548890"/>
                    </a:lnTo>
                    <a:lnTo>
                      <a:pt x="2192655" y="2537460"/>
                    </a:lnTo>
                    <a:lnTo>
                      <a:pt x="2183130" y="2520315"/>
                    </a:lnTo>
                    <a:lnTo>
                      <a:pt x="2178368" y="2500313"/>
                    </a:lnTo>
                    <a:lnTo>
                      <a:pt x="2171700" y="2489835"/>
                    </a:lnTo>
                    <a:lnTo>
                      <a:pt x="2165985" y="2486025"/>
                    </a:lnTo>
                    <a:lnTo>
                      <a:pt x="2147888" y="2476500"/>
                    </a:lnTo>
                    <a:lnTo>
                      <a:pt x="2135505" y="2466975"/>
                    </a:lnTo>
                    <a:lnTo>
                      <a:pt x="2123123" y="2462213"/>
                    </a:lnTo>
                    <a:lnTo>
                      <a:pt x="2104073" y="2468880"/>
                    </a:lnTo>
                    <a:lnTo>
                      <a:pt x="2089785" y="2467928"/>
                    </a:lnTo>
                    <a:lnTo>
                      <a:pt x="2074545" y="2481263"/>
                    </a:lnTo>
                    <a:lnTo>
                      <a:pt x="2051685" y="2480310"/>
                    </a:lnTo>
                    <a:lnTo>
                      <a:pt x="2037398" y="2488883"/>
                    </a:lnTo>
                    <a:lnTo>
                      <a:pt x="2023110" y="2493645"/>
                    </a:lnTo>
                    <a:lnTo>
                      <a:pt x="2012633" y="2485073"/>
                    </a:lnTo>
                    <a:lnTo>
                      <a:pt x="1992630" y="2454593"/>
                    </a:lnTo>
                    <a:lnTo>
                      <a:pt x="1984058" y="2447925"/>
                    </a:lnTo>
                    <a:lnTo>
                      <a:pt x="1967865" y="2506028"/>
                    </a:lnTo>
                    <a:lnTo>
                      <a:pt x="1952625" y="2531745"/>
                    </a:lnTo>
                    <a:lnTo>
                      <a:pt x="1947863" y="2546033"/>
                    </a:lnTo>
                    <a:lnTo>
                      <a:pt x="1938338" y="2546033"/>
                    </a:lnTo>
                    <a:lnTo>
                      <a:pt x="1905000" y="2536508"/>
                    </a:lnTo>
                    <a:lnTo>
                      <a:pt x="1896428" y="2531745"/>
                    </a:lnTo>
                    <a:lnTo>
                      <a:pt x="1886903" y="2518410"/>
                    </a:lnTo>
                    <a:lnTo>
                      <a:pt x="1862138" y="2506980"/>
                    </a:lnTo>
                    <a:lnTo>
                      <a:pt x="1844040" y="2483168"/>
                    </a:lnTo>
                    <a:lnTo>
                      <a:pt x="1817370" y="2453640"/>
                    </a:lnTo>
                    <a:lnTo>
                      <a:pt x="1786890" y="2434590"/>
                    </a:lnTo>
                    <a:lnTo>
                      <a:pt x="1768793" y="2409825"/>
                    </a:lnTo>
                    <a:lnTo>
                      <a:pt x="1756410" y="2404110"/>
                    </a:lnTo>
                    <a:lnTo>
                      <a:pt x="1751648" y="2394585"/>
                    </a:lnTo>
                    <a:lnTo>
                      <a:pt x="1723073" y="2368868"/>
                    </a:lnTo>
                    <a:lnTo>
                      <a:pt x="1719263" y="2361248"/>
                    </a:lnTo>
                    <a:lnTo>
                      <a:pt x="1712595" y="2326005"/>
                    </a:lnTo>
                    <a:lnTo>
                      <a:pt x="1704975" y="2311718"/>
                    </a:lnTo>
                    <a:lnTo>
                      <a:pt x="1695450" y="2304098"/>
                    </a:lnTo>
                    <a:lnTo>
                      <a:pt x="1691640" y="2299335"/>
                    </a:lnTo>
                    <a:lnTo>
                      <a:pt x="1692593" y="2295525"/>
                    </a:lnTo>
                    <a:lnTo>
                      <a:pt x="1682115" y="2288858"/>
                    </a:lnTo>
                    <a:lnTo>
                      <a:pt x="1679258" y="2282190"/>
                    </a:lnTo>
                    <a:lnTo>
                      <a:pt x="1659255" y="2282190"/>
                    </a:lnTo>
                    <a:lnTo>
                      <a:pt x="1637348" y="2277428"/>
                    </a:lnTo>
                    <a:lnTo>
                      <a:pt x="1627823" y="2272665"/>
                    </a:lnTo>
                    <a:lnTo>
                      <a:pt x="1604963" y="2252663"/>
                    </a:lnTo>
                    <a:lnTo>
                      <a:pt x="1582103" y="2238375"/>
                    </a:lnTo>
                    <a:lnTo>
                      <a:pt x="1564005" y="2240280"/>
                    </a:lnTo>
                    <a:lnTo>
                      <a:pt x="1529715" y="2235518"/>
                    </a:lnTo>
                    <a:lnTo>
                      <a:pt x="1517333" y="2237423"/>
                    </a:lnTo>
                    <a:lnTo>
                      <a:pt x="1492568" y="2251710"/>
                    </a:lnTo>
                    <a:lnTo>
                      <a:pt x="1486853" y="2252663"/>
                    </a:lnTo>
                    <a:lnTo>
                      <a:pt x="1451610" y="2248853"/>
                    </a:lnTo>
                    <a:lnTo>
                      <a:pt x="1400175" y="2237423"/>
                    </a:lnTo>
                    <a:lnTo>
                      <a:pt x="1387793" y="2239328"/>
                    </a:lnTo>
                    <a:lnTo>
                      <a:pt x="1375410" y="2245043"/>
                    </a:lnTo>
                    <a:lnTo>
                      <a:pt x="1363028" y="2245995"/>
                    </a:lnTo>
                    <a:lnTo>
                      <a:pt x="1352550" y="2248853"/>
                    </a:lnTo>
                    <a:lnTo>
                      <a:pt x="1330643" y="2246948"/>
                    </a:lnTo>
                    <a:lnTo>
                      <a:pt x="1312545" y="2249805"/>
                    </a:lnTo>
                    <a:lnTo>
                      <a:pt x="1296353" y="2254568"/>
                    </a:lnTo>
                    <a:lnTo>
                      <a:pt x="1273493" y="2246948"/>
                    </a:lnTo>
                    <a:lnTo>
                      <a:pt x="1252538" y="2250758"/>
                    </a:lnTo>
                    <a:lnTo>
                      <a:pt x="1236345" y="2249805"/>
                    </a:lnTo>
                    <a:lnTo>
                      <a:pt x="1231583" y="2252663"/>
                    </a:lnTo>
                    <a:lnTo>
                      <a:pt x="1211580" y="2254568"/>
                    </a:lnTo>
                    <a:lnTo>
                      <a:pt x="1183005" y="2265998"/>
                    </a:lnTo>
                    <a:lnTo>
                      <a:pt x="1165860" y="2269808"/>
                    </a:lnTo>
                    <a:lnTo>
                      <a:pt x="1154430" y="2276475"/>
                    </a:lnTo>
                    <a:lnTo>
                      <a:pt x="1143953" y="2277428"/>
                    </a:lnTo>
                    <a:lnTo>
                      <a:pt x="1122045" y="2284095"/>
                    </a:lnTo>
                    <a:lnTo>
                      <a:pt x="1112520" y="2288858"/>
                    </a:lnTo>
                    <a:lnTo>
                      <a:pt x="1094423" y="2308860"/>
                    </a:lnTo>
                    <a:lnTo>
                      <a:pt x="1066800" y="2318385"/>
                    </a:lnTo>
                    <a:lnTo>
                      <a:pt x="1057275" y="2313623"/>
                    </a:lnTo>
                    <a:lnTo>
                      <a:pt x="1028700" y="2306955"/>
                    </a:lnTo>
                    <a:lnTo>
                      <a:pt x="1012508" y="2311718"/>
                    </a:lnTo>
                    <a:lnTo>
                      <a:pt x="1008698" y="2310765"/>
                    </a:lnTo>
                    <a:lnTo>
                      <a:pt x="984885" y="2271713"/>
                    </a:lnTo>
                    <a:lnTo>
                      <a:pt x="978218" y="2249805"/>
                    </a:lnTo>
                    <a:lnTo>
                      <a:pt x="973455" y="2244090"/>
                    </a:lnTo>
                    <a:lnTo>
                      <a:pt x="960120" y="2234565"/>
                    </a:lnTo>
                    <a:lnTo>
                      <a:pt x="949643" y="2233613"/>
                    </a:lnTo>
                    <a:lnTo>
                      <a:pt x="943928" y="2225993"/>
                    </a:lnTo>
                    <a:lnTo>
                      <a:pt x="927735" y="2221230"/>
                    </a:lnTo>
                    <a:lnTo>
                      <a:pt x="917258" y="2212658"/>
                    </a:lnTo>
                    <a:lnTo>
                      <a:pt x="878205" y="2207895"/>
                    </a:lnTo>
                    <a:lnTo>
                      <a:pt x="871538" y="2204085"/>
                    </a:lnTo>
                    <a:lnTo>
                      <a:pt x="861060" y="2194560"/>
                    </a:lnTo>
                    <a:lnTo>
                      <a:pt x="856298" y="2186940"/>
                    </a:lnTo>
                    <a:lnTo>
                      <a:pt x="853440" y="2173605"/>
                    </a:lnTo>
                    <a:lnTo>
                      <a:pt x="837248" y="2145030"/>
                    </a:lnTo>
                    <a:lnTo>
                      <a:pt x="809625" y="2147888"/>
                    </a:lnTo>
                    <a:lnTo>
                      <a:pt x="789623" y="2133600"/>
                    </a:lnTo>
                    <a:lnTo>
                      <a:pt x="792480" y="2125980"/>
                    </a:lnTo>
                    <a:lnTo>
                      <a:pt x="808673" y="2104073"/>
                    </a:lnTo>
                    <a:lnTo>
                      <a:pt x="808673" y="2100263"/>
                    </a:lnTo>
                    <a:lnTo>
                      <a:pt x="777240" y="2071688"/>
                    </a:lnTo>
                    <a:lnTo>
                      <a:pt x="770573" y="2070735"/>
                    </a:lnTo>
                    <a:lnTo>
                      <a:pt x="733425" y="2078355"/>
                    </a:lnTo>
                    <a:lnTo>
                      <a:pt x="721995" y="2073593"/>
                    </a:lnTo>
                    <a:lnTo>
                      <a:pt x="704850" y="2060257"/>
                    </a:lnTo>
                    <a:lnTo>
                      <a:pt x="689610" y="2057400"/>
                    </a:lnTo>
                    <a:lnTo>
                      <a:pt x="676275" y="2045018"/>
                    </a:lnTo>
                    <a:lnTo>
                      <a:pt x="661035" y="2007870"/>
                    </a:lnTo>
                    <a:lnTo>
                      <a:pt x="655320" y="1965007"/>
                    </a:lnTo>
                    <a:lnTo>
                      <a:pt x="652463" y="1960245"/>
                    </a:lnTo>
                    <a:lnTo>
                      <a:pt x="639128" y="1950720"/>
                    </a:lnTo>
                    <a:lnTo>
                      <a:pt x="638175" y="1926907"/>
                    </a:lnTo>
                    <a:lnTo>
                      <a:pt x="636270" y="1909763"/>
                    </a:lnTo>
                    <a:lnTo>
                      <a:pt x="626745" y="1892618"/>
                    </a:lnTo>
                    <a:lnTo>
                      <a:pt x="617220" y="1863090"/>
                    </a:lnTo>
                    <a:lnTo>
                      <a:pt x="610553" y="1850707"/>
                    </a:lnTo>
                    <a:lnTo>
                      <a:pt x="612458" y="1837373"/>
                    </a:lnTo>
                    <a:lnTo>
                      <a:pt x="603885" y="1831657"/>
                    </a:lnTo>
                    <a:lnTo>
                      <a:pt x="599123" y="1821180"/>
                    </a:lnTo>
                    <a:lnTo>
                      <a:pt x="589598" y="1809750"/>
                    </a:lnTo>
                    <a:lnTo>
                      <a:pt x="593408" y="1796415"/>
                    </a:lnTo>
                    <a:lnTo>
                      <a:pt x="581025" y="1773555"/>
                    </a:lnTo>
                    <a:lnTo>
                      <a:pt x="561975" y="1747838"/>
                    </a:lnTo>
                    <a:lnTo>
                      <a:pt x="543878" y="1731645"/>
                    </a:lnTo>
                    <a:lnTo>
                      <a:pt x="533400" y="1708785"/>
                    </a:lnTo>
                    <a:lnTo>
                      <a:pt x="530543" y="1697355"/>
                    </a:lnTo>
                    <a:lnTo>
                      <a:pt x="531495" y="1683068"/>
                    </a:lnTo>
                    <a:lnTo>
                      <a:pt x="537210" y="1672590"/>
                    </a:lnTo>
                    <a:lnTo>
                      <a:pt x="555308" y="1656398"/>
                    </a:lnTo>
                    <a:lnTo>
                      <a:pt x="557213" y="1649730"/>
                    </a:lnTo>
                    <a:lnTo>
                      <a:pt x="552450" y="1624965"/>
                    </a:lnTo>
                    <a:lnTo>
                      <a:pt x="538163" y="1594485"/>
                    </a:lnTo>
                    <a:lnTo>
                      <a:pt x="535305" y="1583055"/>
                    </a:lnTo>
                    <a:lnTo>
                      <a:pt x="519113" y="1556385"/>
                    </a:lnTo>
                    <a:lnTo>
                      <a:pt x="502920" y="1552575"/>
                    </a:lnTo>
                    <a:lnTo>
                      <a:pt x="484823" y="1540193"/>
                    </a:lnTo>
                    <a:lnTo>
                      <a:pt x="464820" y="1522095"/>
                    </a:lnTo>
                    <a:lnTo>
                      <a:pt x="430530" y="1505903"/>
                    </a:lnTo>
                    <a:lnTo>
                      <a:pt x="431483" y="1484948"/>
                    </a:lnTo>
                    <a:lnTo>
                      <a:pt x="417195" y="1463040"/>
                    </a:lnTo>
                    <a:lnTo>
                      <a:pt x="409575" y="1439228"/>
                    </a:lnTo>
                    <a:lnTo>
                      <a:pt x="411480" y="1427798"/>
                    </a:lnTo>
                    <a:lnTo>
                      <a:pt x="407670" y="1417320"/>
                    </a:lnTo>
                    <a:lnTo>
                      <a:pt x="406718" y="1407795"/>
                    </a:lnTo>
                    <a:lnTo>
                      <a:pt x="409575" y="1393508"/>
                    </a:lnTo>
                    <a:lnTo>
                      <a:pt x="414338" y="1387793"/>
                    </a:lnTo>
                    <a:lnTo>
                      <a:pt x="409575" y="1381125"/>
                    </a:lnTo>
                    <a:lnTo>
                      <a:pt x="404813" y="1366838"/>
                    </a:lnTo>
                    <a:lnTo>
                      <a:pt x="405765" y="1349693"/>
                    </a:lnTo>
                    <a:lnTo>
                      <a:pt x="403860" y="1344930"/>
                    </a:lnTo>
                    <a:lnTo>
                      <a:pt x="382905" y="1327785"/>
                    </a:lnTo>
                    <a:lnTo>
                      <a:pt x="378143" y="1322070"/>
                    </a:lnTo>
                    <a:lnTo>
                      <a:pt x="363855" y="1318260"/>
                    </a:lnTo>
                    <a:lnTo>
                      <a:pt x="349568" y="1317308"/>
                    </a:lnTo>
                    <a:lnTo>
                      <a:pt x="338138" y="1305878"/>
                    </a:lnTo>
                    <a:lnTo>
                      <a:pt x="322898" y="1285875"/>
                    </a:lnTo>
                    <a:lnTo>
                      <a:pt x="300038" y="1241108"/>
                    </a:lnTo>
                    <a:lnTo>
                      <a:pt x="295275" y="1237298"/>
                    </a:lnTo>
                    <a:lnTo>
                      <a:pt x="275273" y="1231583"/>
                    </a:lnTo>
                    <a:lnTo>
                      <a:pt x="239078" y="1182053"/>
                    </a:lnTo>
                    <a:lnTo>
                      <a:pt x="211455" y="1152525"/>
                    </a:lnTo>
                    <a:lnTo>
                      <a:pt x="187643" y="1083945"/>
                    </a:lnTo>
                    <a:lnTo>
                      <a:pt x="170498" y="1054418"/>
                    </a:lnTo>
                    <a:lnTo>
                      <a:pt x="166688" y="1036320"/>
                    </a:lnTo>
                    <a:lnTo>
                      <a:pt x="157163" y="1022033"/>
                    </a:lnTo>
                    <a:lnTo>
                      <a:pt x="137160" y="977265"/>
                    </a:lnTo>
                    <a:lnTo>
                      <a:pt x="119063" y="949643"/>
                    </a:lnTo>
                    <a:lnTo>
                      <a:pt x="114300" y="945833"/>
                    </a:lnTo>
                    <a:lnTo>
                      <a:pt x="101917" y="943928"/>
                    </a:lnTo>
                    <a:lnTo>
                      <a:pt x="98108" y="941070"/>
                    </a:lnTo>
                    <a:lnTo>
                      <a:pt x="94298" y="927735"/>
                    </a:lnTo>
                    <a:lnTo>
                      <a:pt x="90488" y="923925"/>
                    </a:lnTo>
                    <a:lnTo>
                      <a:pt x="65723" y="914400"/>
                    </a:lnTo>
                    <a:lnTo>
                      <a:pt x="61912" y="904875"/>
                    </a:lnTo>
                    <a:lnTo>
                      <a:pt x="40005" y="881063"/>
                    </a:lnTo>
                    <a:lnTo>
                      <a:pt x="32385" y="866775"/>
                    </a:lnTo>
                    <a:lnTo>
                      <a:pt x="21908" y="824865"/>
                    </a:lnTo>
                    <a:lnTo>
                      <a:pt x="5715" y="805815"/>
                    </a:lnTo>
                    <a:lnTo>
                      <a:pt x="0" y="794385"/>
                    </a:lnTo>
                    <a:lnTo>
                      <a:pt x="2857" y="781050"/>
                    </a:lnTo>
                    <a:lnTo>
                      <a:pt x="0" y="773430"/>
                    </a:lnTo>
                    <a:lnTo>
                      <a:pt x="0" y="763905"/>
                    </a:lnTo>
                    <a:lnTo>
                      <a:pt x="13335" y="729615"/>
                    </a:lnTo>
                    <a:lnTo>
                      <a:pt x="19050" y="704850"/>
                    </a:lnTo>
                    <a:lnTo>
                      <a:pt x="27622" y="705803"/>
                    </a:lnTo>
                    <a:lnTo>
                      <a:pt x="41910" y="720090"/>
                    </a:lnTo>
                    <a:lnTo>
                      <a:pt x="48578" y="723900"/>
                    </a:lnTo>
                    <a:lnTo>
                      <a:pt x="54292" y="723900"/>
                    </a:lnTo>
                    <a:lnTo>
                      <a:pt x="76200" y="737235"/>
                    </a:lnTo>
                    <a:lnTo>
                      <a:pt x="88583" y="734378"/>
                    </a:lnTo>
                    <a:lnTo>
                      <a:pt x="94298" y="735330"/>
                    </a:lnTo>
                    <a:lnTo>
                      <a:pt x="104775" y="745808"/>
                    </a:lnTo>
                    <a:lnTo>
                      <a:pt x="110490" y="746760"/>
                    </a:lnTo>
                    <a:lnTo>
                      <a:pt x="127635" y="741997"/>
                    </a:lnTo>
                    <a:lnTo>
                      <a:pt x="140018" y="741045"/>
                    </a:lnTo>
                    <a:lnTo>
                      <a:pt x="143828" y="745808"/>
                    </a:lnTo>
                    <a:lnTo>
                      <a:pt x="149543" y="745808"/>
                    </a:lnTo>
                    <a:lnTo>
                      <a:pt x="156210" y="741045"/>
                    </a:lnTo>
                    <a:lnTo>
                      <a:pt x="160973" y="741045"/>
                    </a:lnTo>
                    <a:lnTo>
                      <a:pt x="176213" y="743903"/>
                    </a:lnTo>
                    <a:lnTo>
                      <a:pt x="201930" y="759143"/>
                    </a:lnTo>
                    <a:lnTo>
                      <a:pt x="212408" y="757238"/>
                    </a:lnTo>
                    <a:lnTo>
                      <a:pt x="217170" y="753428"/>
                    </a:lnTo>
                    <a:lnTo>
                      <a:pt x="223838" y="742950"/>
                    </a:lnTo>
                    <a:lnTo>
                      <a:pt x="229553" y="738188"/>
                    </a:lnTo>
                    <a:lnTo>
                      <a:pt x="239078" y="738188"/>
                    </a:lnTo>
                    <a:lnTo>
                      <a:pt x="245745" y="741997"/>
                    </a:lnTo>
                    <a:lnTo>
                      <a:pt x="254318" y="741045"/>
                    </a:lnTo>
                    <a:lnTo>
                      <a:pt x="261938" y="745808"/>
                    </a:lnTo>
                    <a:lnTo>
                      <a:pt x="271463" y="740093"/>
                    </a:lnTo>
                    <a:lnTo>
                      <a:pt x="285750" y="741045"/>
                    </a:lnTo>
                    <a:lnTo>
                      <a:pt x="297180" y="737235"/>
                    </a:lnTo>
                    <a:lnTo>
                      <a:pt x="307658" y="730568"/>
                    </a:lnTo>
                    <a:lnTo>
                      <a:pt x="318135" y="719138"/>
                    </a:lnTo>
                    <a:lnTo>
                      <a:pt x="328613" y="716280"/>
                    </a:lnTo>
                    <a:lnTo>
                      <a:pt x="340043" y="716280"/>
                    </a:lnTo>
                    <a:lnTo>
                      <a:pt x="342900" y="720090"/>
                    </a:lnTo>
                    <a:lnTo>
                      <a:pt x="344805" y="734378"/>
                    </a:lnTo>
                    <a:lnTo>
                      <a:pt x="354330" y="733425"/>
                    </a:lnTo>
                    <a:lnTo>
                      <a:pt x="377190" y="743903"/>
                    </a:lnTo>
                    <a:lnTo>
                      <a:pt x="390525" y="745808"/>
                    </a:lnTo>
                    <a:lnTo>
                      <a:pt x="411480" y="763905"/>
                    </a:lnTo>
                    <a:lnTo>
                      <a:pt x="413385" y="770572"/>
                    </a:lnTo>
                    <a:lnTo>
                      <a:pt x="420053" y="773430"/>
                    </a:lnTo>
                    <a:lnTo>
                      <a:pt x="433388" y="773430"/>
                    </a:lnTo>
                    <a:lnTo>
                      <a:pt x="443865" y="777240"/>
                    </a:lnTo>
                    <a:lnTo>
                      <a:pt x="448628" y="792480"/>
                    </a:lnTo>
                    <a:lnTo>
                      <a:pt x="457200" y="804863"/>
                    </a:lnTo>
                    <a:lnTo>
                      <a:pt x="449580" y="811530"/>
                    </a:lnTo>
                    <a:lnTo>
                      <a:pt x="447675" y="815340"/>
                    </a:lnTo>
                    <a:lnTo>
                      <a:pt x="449580" y="819150"/>
                    </a:lnTo>
                    <a:lnTo>
                      <a:pt x="459105" y="822008"/>
                    </a:lnTo>
                    <a:lnTo>
                      <a:pt x="457200" y="830580"/>
                    </a:lnTo>
                    <a:lnTo>
                      <a:pt x="461963" y="840105"/>
                    </a:lnTo>
                    <a:lnTo>
                      <a:pt x="468630" y="840105"/>
                    </a:lnTo>
                    <a:lnTo>
                      <a:pt x="473393" y="845820"/>
                    </a:lnTo>
                    <a:lnTo>
                      <a:pt x="479108" y="844868"/>
                    </a:lnTo>
                    <a:lnTo>
                      <a:pt x="494348" y="849630"/>
                    </a:lnTo>
                    <a:lnTo>
                      <a:pt x="499110" y="857250"/>
                    </a:lnTo>
                    <a:lnTo>
                      <a:pt x="516255" y="854393"/>
                    </a:lnTo>
                    <a:lnTo>
                      <a:pt x="526733" y="858203"/>
                    </a:lnTo>
                    <a:lnTo>
                      <a:pt x="532448" y="856297"/>
                    </a:lnTo>
                    <a:lnTo>
                      <a:pt x="541973" y="861060"/>
                    </a:lnTo>
                    <a:lnTo>
                      <a:pt x="553403" y="856297"/>
                    </a:lnTo>
                    <a:lnTo>
                      <a:pt x="555308" y="848678"/>
                    </a:lnTo>
                    <a:lnTo>
                      <a:pt x="557213" y="846772"/>
                    </a:lnTo>
                    <a:lnTo>
                      <a:pt x="571500" y="840105"/>
                    </a:lnTo>
                    <a:lnTo>
                      <a:pt x="587693" y="843915"/>
                    </a:lnTo>
                    <a:lnTo>
                      <a:pt x="594360" y="838200"/>
                    </a:lnTo>
                    <a:lnTo>
                      <a:pt x="604838" y="842963"/>
                    </a:lnTo>
                    <a:lnTo>
                      <a:pt x="615315" y="842010"/>
                    </a:lnTo>
                    <a:lnTo>
                      <a:pt x="628650" y="846772"/>
                    </a:lnTo>
                    <a:lnTo>
                      <a:pt x="632460" y="831533"/>
                    </a:lnTo>
                    <a:lnTo>
                      <a:pt x="638175" y="822960"/>
                    </a:lnTo>
                    <a:lnTo>
                      <a:pt x="630555" y="814388"/>
                    </a:lnTo>
                    <a:lnTo>
                      <a:pt x="632460" y="807720"/>
                    </a:lnTo>
                    <a:lnTo>
                      <a:pt x="636270" y="804863"/>
                    </a:lnTo>
                    <a:lnTo>
                      <a:pt x="654368" y="801053"/>
                    </a:lnTo>
                    <a:lnTo>
                      <a:pt x="666750" y="793433"/>
                    </a:lnTo>
                    <a:lnTo>
                      <a:pt x="682943" y="791528"/>
                    </a:lnTo>
                    <a:lnTo>
                      <a:pt x="699135" y="784860"/>
                    </a:lnTo>
                    <a:lnTo>
                      <a:pt x="712470" y="776288"/>
                    </a:lnTo>
                    <a:lnTo>
                      <a:pt x="725805" y="772478"/>
                    </a:lnTo>
                    <a:lnTo>
                      <a:pt x="723900" y="782955"/>
                    </a:lnTo>
                    <a:lnTo>
                      <a:pt x="731520" y="786765"/>
                    </a:lnTo>
                    <a:lnTo>
                      <a:pt x="738188" y="796290"/>
                    </a:lnTo>
                    <a:lnTo>
                      <a:pt x="744855" y="799147"/>
                    </a:lnTo>
                    <a:lnTo>
                      <a:pt x="749618" y="797243"/>
                    </a:lnTo>
                    <a:lnTo>
                      <a:pt x="771525" y="797243"/>
                    </a:lnTo>
                    <a:lnTo>
                      <a:pt x="775335" y="799147"/>
                    </a:lnTo>
                    <a:lnTo>
                      <a:pt x="783908" y="810578"/>
                    </a:lnTo>
                    <a:lnTo>
                      <a:pt x="787718" y="810578"/>
                    </a:lnTo>
                    <a:lnTo>
                      <a:pt x="795338" y="807720"/>
                    </a:lnTo>
                    <a:lnTo>
                      <a:pt x="803910" y="809625"/>
                    </a:lnTo>
                    <a:lnTo>
                      <a:pt x="815340" y="805815"/>
                    </a:lnTo>
                    <a:lnTo>
                      <a:pt x="838200" y="813435"/>
                    </a:lnTo>
                    <a:lnTo>
                      <a:pt x="858203" y="810578"/>
                    </a:lnTo>
                    <a:lnTo>
                      <a:pt x="864870" y="813435"/>
                    </a:lnTo>
                    <a:lnTo>
                      <a:pt x="872490" y="821055"/>
                    </a:lnTo>
                    <a:lnTo>
                      <a:pt x="882968" y="822960"/>
                    </a:lnTo>
                    <a:lnTo>
                      <a:pt x="896303" y="833438"/>
                    </a:lnTo>
                    <a:lnTo>
                      <a:pt x="911543" y="834390"/>
                    </a:lnTo>
                    <a:lnTo>
                      <a:pt x="917258" y="840105"/>
                    </a:lnTo>
                    <a:lnTo>
                      <a:pt x="928688" y="841058"/>
                    </a:lnTo>
                    <a:lnTo>
                      <a:pt x="938213" y="847725"/>
                    </a:lnTo>
                    <a:lnTo>
                      <a:pt x="973455" y="849630"/>
                    </a:lnTo>
                    <a:lnTo>
                      <a:pt x="978218" y="853440"/>
                    </a:lnTo>
                    <a:lnTo>
                      <a:pt x="981075" y="858203"/>
                    </a:lnTo>
                    <a:lnTo>
                      <a:pt x="984885" y="871538"/>
                    </a:lnTo>
                    <a:lnTo>
                      <a:pt x="989648" y="875347"/>
                    </a:lnTo>
                    <a:lnTo>
                      <a:pt x="999173" y="879158"/>
                    </a:lnTo>
                    <a:lnTo>
                      <a:pt x="1002983" y="898208"/>
                    </a:lnTo>
                    <a:lnTo>
                      <a:pt x="1016318" y="904875"/>
                    </a:lnTo>
                    <a:lnTo>
                      <a:pt x="1039178" y="904875"/>
                    </a:lnTo>
                    <a:lnTo>
                      <a:pt x="1059180" y="916305"/>
                    </a:lnTo>
                    <a:lnTo>
                      <a:pt x="1068705" y="919163"/>
                    </a:lnTo>
                    <a:lnTo>
                      <a:pt x="1100138" y="885825"/>
                    </a:lnTo>
                    <a:lnTo>
                      <a:pt x="1109663" y="880110"/>
                    </a:lnTo>
                    <a:lnTo>
                      <a:pt x="1130618" y="874395"/>
                    </a:lnTo>
                    <a:lnTo>
                      <a:pt x="1146810" y="878205"/>
                    </a:lnTo>
                    <a:lnTo>
                      <a:pt x="1162050" y="867728"/>
                    </a:lnTo>
                    <a:lnTo>
                      <a:pt x="1167765" y="867728"/>
                    </a:lnTo>
                    <a:lnTo>
                      <a:pt x="1169670" y="863918"/>
                    </a:lnTo>
                    <a:lnTo>
                      <a:pt x="1169670" y="852488"/>
                    </a:lnTo>
                    <a:lnTo>
                      <a:pt x="1173480" y="847725"/>
                    </a:lnTo>
                    <a:lnTo>
                      <a:pt x="1195388" y="852488"/>
                    </a:lnTo>
                    <a:lnTo>
                      <a:pt x="1205865" y="846772"/>
                    </a:lnTo>
                    <a:lnTo>
                      <a:pt x="1217295" y="848678"/>
                    </a:lnTo>
                    <a:lnTo>
                      <a:pt x="1252538" y="834390"/>
                    </a:lnTo>
                    <a:lnTo>
                      <a:pt x="1267778" y="830580"/>
                    </a:lnTo>
                    <a:lnTo>
                      <a:pt x="1281113" y="832485"/>
                    </a:lnTo>
                    <a:lnTo>
                      <a:pt x="1305878" y="821055"/>
                    </a:lnTo>
                    <a:lnTo>
                      <a:pt x="1324928" y="829628"/>
                    </a:lnTo>
                    <a:lnTo>
                      <a:pt x="1361123" y="779145"/>
                    </a:lnTo>
                    <a:lnTo>
                      <a:pt x="1406843" y="740093"/>
                    </a:lnTo>
                    <a:lnTo>
                      <a:pt x="1405890" y="722947"/>
                    </a:lnTo>
                    <a:lnTo>
                      <a:pt x="1403033" y="712470"/>
                    </a:lnTo>
                    <a:lnTo>
                      <a:pt x="1405890" y="704850"/>
                    </a:lnTo>
                    <a:lnTo>
                      <a:pt x="1458278" y="643890"/>
                    </a:lnTo>
                    <a:lnTo>
                      <a:pt x="1526858" y="549593"/>
                    </a:lnTo>
                    <a:lnTo>
                      <a:pt x="1697355" y="415290"/>
                    </a:lnTo>
                    <a:lnTo>
                      <a:pt x="1744980" y="360997"/>
                    </a:lnTo>
                    <a:lnTo>
                      <a:pt x="1751648" y="350520"/>
                    </a:lnTo>
                    <a:lnTo>
                      <a:pt x="1758315" y="304800"/>
                    </a:lnTo>
                    <a:lnTo>
                      <a:pt x="1759268" y="287655"/>
                    </a:lnTo>
                    <a:lnTo>
                      <a:pt x="1762125" y="279083"/>
                    </a:lnTo>
                    <a:lnTo>
                      <a:pt x="1907858" y="62865"/>
                    </a:lnTo>
                    <a:lnTo>
                      <a:pt x="2041208" y="0"/>
                    </a:lnTo>
                    <a:close/>
                  </a:path>
                </a:pathLst>
              </a:custGeom>
              <a:solidFill>
                <a:srgbClr val="911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64">
                <a:extLst>
                  <a:ext uri="{FF2B5EF4-FFF2-40B4-BE49-F238E27FC236}">
                    <a16:creationId xmlns:a16="http://schemas.microsoft.com/office/drawing/2014/main" id="{2D88F7F6-2C58-67F6-0808-2F01E3420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917" y="3689790"/>
                <a:ext cx="3241357" cy="2246948"/>
              </a:xfrm>
              <a:custGeom>
                <a:avLst/>
                <a:gdLst>
                  <a:gd name="T0" fmla="*/ 1960245 w 3241357"/>
                  <a:gd name="T1" fmla="*/ 157163 h 2246947"/>
                  <a:gd name="T2" fmla="*/ 1997393 w 3241357"/>
                  <a:gd name="T3" fmla="*/ 309563 h 2246947"/>
                  <a:gd name="T4" fmla="*/ 2167890 w 3241357"/>
                  <a:gd name="T5" fmla="*/ 336233 h 2246947"/>
                  <a:gd name="T6" fmla="*/ 2326958 w 3241357"/>
                  <a:gd name="T7" fmla="*/ 412433 h 2246947"/>
                  <a:gd name="T8" fmla="*/ 2236470 w 3241357"/>
                  <a:gd name="T9" fmla="*/ 689610 h 2246947"/>
                  <a:gd name="T10" fmla="*/ 2142172 w 3241357"/>
                  <a:gd name="T11" fmla="*/ 843915 h 2246947"/>
                  <a:gd name="T12" fmla="*/ 2183130 w 3241357"/>
                  <a:gd name="T13" fmla="*/ 908685 h 2246947"/>
                  <a:gd name="T14" fmla="*/ 2070735 w 3241357"/>
                  <a:gd name="T15" fmla="*/ 1163003 h 2246947"/>
                  <a:gd name="T16" fmla="*/ 2231708 w 3241357"/>
                  <a:gd name="T17" fmla="*/ 1214438 h 2246947"/>
                  <a:gd name="T18" fmla="*/ 2334578 w 3241357"/>
                  <a:gd name="T19" fmla="*/ 1337310 h 2246947"/>
                  <a:gd name="T20" fmla="*/ 2388870 w 3241357"/>
                  <a:gd name="T21" fmla="*/ 1460183 h 2246947"/>
                  <a:gd name="T22" fmla="*/ 2551747 w 3241357"/>
                  <a:gd name="T23" fmla="*/ 1583055 h 2246947"/>
                  <a:gd name="T24" fmla="*/ 2696528 w 3241357"/>
                  <a:gd name="T25" fmla="*/ 1656398 h 2246947"/>
                  <a:gd name="T26" fmla="*/ 2812733 w 3241357"/>
                  <a:gd name="T27" fmla="*/ 1739265 h 2246947"/>
                  <a:gd name="T28" fmla="*/ 2903220 w 3241357"/>
                  <a:gd name="T29" fmla="*/ 1758315 h 2246947"/>
                  <a:gd name="T30" fmla="*/ 2944178 w 3241357"/>
                  <a:gd name="T31" fmla="*/ 1838325 h 2246947"/>
                  <a:gd name="T32" fmla="*/ 3016568 w 3241357"/>
                  <a:gd name="T33" fmla="*/ 1936433 h 2246947"/>
                  <a:gd name="T34" fmla="*/ 3110865 w 3241357"/>
                  <a:gd name="T35" fmla="*/ 2035492 h 2246947"/>
                  <a:gd name="T36" fmla="*/ 3146108 w 3241357"/>
                  <a:gd name="T37" fmla="*/ 2114550 h 2246947"/>
                  <a:gd name="T38" fmla="*/ 3216593 w 3241357"/>
                  <a:gd name="T39" fmla="*/ 2195513 h 2246947"/>
                  <a:gd name="T40" fmla="*/ 3139440 w 3241357"/>
                  <a:gd name="T41" fmla="*/ 2222183 h 2246947"/>
                  <a:gd name="T42" fmla="*/ 2945130 w 3241357"/>
                  <a:gd name="T43" fmla="*/ 2215515 h 2246947"/>
                  <a:gd name="T44" fmla="*/ 2829878 w 3241357"/>
                  <a:gd name="T45" fmla="*/ 2225040 h 2246947"/>
                  <a:gd name="T46" fmla="*/ 2656522 w 3241357"/>
                  <a:gd name="T47" fmla="*/ 2239328 h 2246947"/>
                  <a:gd name="T48" fmla="*/ 2522220 w 3241357"/>
                  <a:gd name="T49" fmla="*/ 2210753 h 2246947"/>
                  <a:gd name="T50" fmla="*/ 2423160 w 3241357"/>
                  <a:gd name="T51" fmla="*/ 2145983 h 2246947"/>
                  <a:gd name="T52" fmla="*/ 2256472 w 3241357"/>
                  <a:gd name="T53" fmla="*/ 2078355 h 2246947"/>
                  <a:gd name="T54" fmla="*/ 2120265 w 3241357"/>
                  <a:gd name="T55" fmla="*/ 2081213 h 2246947"/>
                  <a:gd name="T56" fmla="*/ 1996440 w 3241357"/>
                  <a:gd name="T57" fmla="*/ 2105025 h 2246947"/>
                  <a:gd name="T58" fmla="*/ 1826895 w 3241357"/>
                  <a:gd name="T59" fmla="*/ 2029778 h 2246947"/>
                  <a:gd name="T60" fmla="*/ 1719262 w 3241357"/>
                  <a:gd name="T61" fmla="*/ 1858328 h 2246947"/>
                  <a:gd name="T62" fmla="*/ 1624012 w 3241357"/>
                  <a:gd name="T63" fmla="*/ 1782128 h 2246947"/>
                  <a:gd name="T64" fmla="*/ 1423035 w 3241357"/>
                  <a:gd name="T65" fmla="*/ 1695450 h 2246947"/>
                  <a:gd name="T66" fmla="*/ 1324928 w 3241357"/>
                  <a:gd name="T67" fmla="*/ 1707833 h 2246947"/>
                  <a:gd name="T68" fmla="*/ 1153478 w 3241357"/>
                  <a:gd name="T69" fmla="*/ 1652588 h 2246947"/>
                  <a:gd name="T70" fmla="*/ 996315 w 3241357"/>
                  <a:gd name="T71" fmla="*/ 1638300 h 2246947"/>
                  <a:gd name="T72" fmla="*/ 934403 w 3241357"/>
                  <a:gd name="T73" fmla="*/ 1584960 h 2246947"/>
                  <a:gd name="T74" fmla="*/ 925830 w 3241357"/>
                  <a:gd name="T75" fmla="*/ 1518285 h 2246947"/>
                  <a:gd name="T76" fmla="*/ 861060 w 3241357"/>
                  <a:gd name="T77" fmla="*/ 1393508 h 2246947"/>
                  <a:gd name="T78" fmla="*/ 742950 w 3241357"/>
                  <a:gd name="T79" fmla="*/ 1264920 h 2246947"/>
                  <a:gd name="T80" fmla="*/ 744855 w 3241357"/>
                  <a:gd name="T81" fmla="*/ 1149668 h 2246947"/>
                  <a:gd name="T82" fmla="*/ 760095 w 3241357"/>
                  <a:gd name="T83" fmla="*/ 1011555 h 2246947"/>
                  <a:gd name="T84" fmla="*/ 750570 w 3241357"/>
                  <a:gd name="T85" fmla="*/ 864870 h 2246947"/>
                  <a:gd name="T86" fmla="*/ 682943 w 3241357"/>
                  <a:gd name="T87" fmla="*/ 778193 h 2246947"/>
                  <a:gd name="T88" fmla="*/ 498157 w 3241357"/>
                  <a:gd name="T89" fmla="*/ 776288 h 2246947"/>
                  <a:gd name="T90" fmla="*/ 437198 w 3241357"/>
                  <a:gd name="T91" fmla="*/ 621030 h 2246947"/>
                  <a:gd name="T92" fmla="*/ 371475 w 3241357"/>
                  <a:gd name="T93" fmla="*/ 470535 h 2246947"/>
                  <a:gd name="T94" fmla="*/ 219075 w 3241357"/>
                  <a:gd name="T95" fmla="*/ 420053 h 2246947"/>
                  <a:gd name="T96" fmla="*/ 102870 w 3241357"/>
                  <a:gd name="T97" fmla="*/ 391478 h 2246947"/>
                  <a:gd name="T98" fmla="*/ 0 w 3241357"/>
                  <a:gd name="T99" fmla="*/ 322897 h 2246947"/>
                  <a:gd name="T100" fmla="*/ 169545 w 3241357"/>
                  <a:gd name="T101" fmla="*/ 254318 h 2246947"/>
                  <a:gd name="T102" fmla="*/ 333375 w 3241357"/>
                  <a:gd name="T103" fmla="*/ 241935 h 2246947"/>
                  <a:gd name="T104" fmla="*/ 570548 w 3241357"/>
                  <a:gd name="T105" fmla="*/ 281940 h 2246947"/>
                  <a:gd name="T106" fmla="*/ 656273 w 3241357"/>
                  <a:gd name="T107" fmla="*/ 373380 h 2246947"/>
                  <a:gd name="T108" fmla="*/ 838200 w 3241357"/>
                  <a:gd name="T109" fmla="*/ 541020 h 2246947"/>
                  <a:gd name="T110" fmla="*/ 984885 w 3241357"/>
                  <a:gd name="T111" fmla="*/ 484822 h 2246947"/>
                  <a:gd name="T112" fmla="*/ 1115378 w 3241357"/>
                  <a:gd name="T113" fmla="*/ 535305 h 2246947"/>
                  <a:gd name="T114" fmla="*/ 1237298 w 3241357"/>
                  <a:gd name="T115" fmla="*/ 646747 h 2246947"/>
                  <a:gd name="T116" fmla="*/ 1388745 w 3241357"/>
                  <a:gd name="T117" fmla="*/ 585788 h 2246947"/>
                  <a:gd name="T118" fmla="*/ 1563053 w 3241357"/>
                  <a:gd name="T119" fmla="*/ 446722 h 2246947"/>
                  <a:gd name="T120" fmla="*/ 1772603 w 3241357"/>
                  <a:gd name="T121" fmla="*/ 221933 h 2246947"/>
                  <a:gd name="T122" fmla="*/ 1778318 w 3241357"/>
                  <a:gd name="T123" fmla="*/ 116205 h 2246947"/>
                  <a:gd name="T124" fmla="*/ 1834515 w 3241357"/>
                  <a:gd name="T125" fmla="*/ 40958 h 2246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41357" h="2246947">
                    <a:moveTo>
                      <a:pt x="1852612" y="0"/>
                    </a:moveTo>
                    <a:lnTo>
                      <a:pt x="1861185" y="0"/>
                    </a:lnTo>
                    <a:lnTo>
                      <a:pt x="1866900" y="2858"/>
                    </a:lnTo>
                    <a:lnTo>
                      <a:pt x="1877378" y="15240"/>
                    </a:lnTo>
                    <a:lnTo>
                      <a:pt x="1886903" y="35243"/>
                    </a:lnTo>
                    <a:lnTo>
                      <a:pt x="1899285" y="70485"/>
                    </a:lnTo>
                    <a:lnTo>
                      <a:pt x="1915478" y="96203"/>
                    </a:lnTo>
                    <a:lnTo>
                      <a:pt x="1943100" y="119063"/>
                    </a:lnTo>
                    <a:lnTo>
                      <a:pt x="1947862" y="124778"/>
                    </a:lnTo>
                    <a:lnTo>
                      <a:pt x="1960245" y="157163"/>
                    </a:lnTo>
                    <a:lnTo>
                      <a:pt x="1991678" y="180022"/>
                    </a:lnTo>
                    <a:lnTo>
                      <a:pt x="1998345" y="188595"/>
                    </a:lnTo>
                    <a:lnTo>
                      <a:pt x="2001203" y="197168"/>
                    </a:lnTo>
                    <a:lnTo>
                      <a:pt x="2001203" y="206693"/>
                    </a:lnTo>
                    <a:lnTo>
                      <a:pt x="1991678" y="230505"/>
                    </a:lnTo>
                    <a:lnTo>
                      <a:pt x="1990725" y="254318"/>
                    </a:lnTo>
                    <a:lnTo>
                      <a:pt x="1992630" y="261938"/>
                    </a:lnTo>
                    <a:lnTo>
                      <a:pt x="1988820" y="290513"/>
                    </a:lnTo>
                    <a:lnTo>
                      <a:pt x="1991678" y="303847"/>
                    </a:lnTo>
                    <a:lnTo>
                      <a:pt x="1997393" y="309563"/>
                    </a:lnTo>
                    <a:lnTo>
                      <a:pt x="2006918" y="311468"/>
                    </a:lnTo>
                    <a:lnTo>
                      <a:pt x="2027872" y="287655"/>
                    </a:lnTo>
                    <a:lnTo>
                      <a:pt x="2036445" y="285750"/>
                    </a:lnTo>
                    <a:lnTo>
                      <a:pt x="2047875" y="287655"/>
                    </a:lnTo>
                    <a:lnTo>
                      <a:pt x="2099310" y="316230"/>
                    </a:lnTo>
                    <a:lnTo>
                      <a:pt x="2120265" y="347663"/>
                    </a:lnTo>
                    <a:lnTo>
                      <a:pt x="2126933" y="353378"/>
                    </a:lnTo>
                    <a:lnTo>
                      <a:pt x="2132647" y="354330"/>
                    </a:lnTo>
                    <a:lnTo>
                      <a:pt x="2142172" y="351472"/>
                    </a:lnTo>
                    <a:lnTo>
                      <a:pt x="2167890" y="336233"/>
                    </a:lnTo>
                    <a:lnTo>
                      <a:pt x="2186940" y="331470"/>
                    </a:lnTo>
                    <a:lnTo>
                      <a:pt x="2198370" y="382905"/>
                    </a:lnTo>
                    <a:lnTo>
                      <a:pt x="2209800" y="383858"/>
                    </a:lnTo>
                    <a:lnTo>
                      <a:pt x="2248853" y="368618"/>
                    </a:lnTo>
                    <a:lnTo>
                      <a:pt x="2267903" y="364808"/>
                    </a:lnTo>
                    <a:lnTo>
                      <a:pt x="2276475" y="368618"/>
                    </a:lnTo>
                    <a:lnTo>
                      <a:pt x="2274570" y="397193"/>
                    </a:lnTo>
                    <a:lnTo>
                      <a:pt x="2278380" y="407670"/>
                    </a:lnTo>
                    <a:lnTo>
                      <a:pt x="2320290" y="408622"/>
                    </a:lnTo>
                    <a:lnTo>
                      <a:pt x="2326958" y="412433"/>
                    </a:lnTo>
                    <a:lnTo>
                      <a:pt x="2328863" y="417195"/>
                    </a:lnTo>
                    <a:lnTo>
                      <a:pt x="2330768" y="427672"/>
                    </a:lnTo>
                    <a:lnTo>
                      <a:pt x="2329815" y="448628"/>
                    </a:lnTo>
                    <a:lnTo>
                      <a:pt x="2294572" y="508635"/>
                    </a:lnTo>
                    <a:lnTo>
                      <a:pt x="2269808" y="563880"/>
                    </a:lnTo>
                    <a:lnTo>
                      <a:pt x="2270760" y="585788"/>
                    </a:lnTo>
                    <a:lnTo>
                      <a:pt x="2265997" y="596265"/>
                    </a:lnTo>
                    <a:lnTo>
                      <a:pt x="2259330" y="627697"/>
                    </a:lnTo>
                    <a:lnTo>
                      <a:pt x="2246947" y="656272"/>
                    </a:lnTo>
                    <a:lnTo>
                      <a:pt x="2236470" y="689610"/>
                    </a:lnTo>
                    <a:lnTo>
                      <a:pt x="2229803" y="716280"/>
                    </a:lnTo>
                    <a:lnTo>
                      <a:pt x="2225993" y="754380"/>
                    </a:lnTo>
                    <a:lnTo>
                      <a:pt x="2217420" y="771525"/>
                    </a:lnTo>
                    <a:lnTo>
                      <a:pt x="2212658" y="790575"/>
                    </a:lnTo>
                    <a:lnTo>
                      <a:pt x="2205038" y="804863"/>
                    </a:lnTo>
                    <a:lnTo>
                      <a:pt x="2200275" y="808672"/>
                    </a:lnTo>
                    <a:lnTo>
                      <a:pt x="2184083" y="815340"/>
                    </a:lnTo>
                    <a:lnTo>
                      <a:pt x="2172653" y="825818"/>
                    </a:lnTo>
                    <a:lnTo>
                      <a:pt x="2167890" y="826770"/>
                    </a:lnTo>
                    <a:lnTo>
                      <a:pt x="2142172" y="843915"/>
                    </a:lnTo>
                    <a:lnTo>
                      <a:pt x="2150745" y="857250"/>
                    </a:lnTo>
                    <a:lnTo>
                      <a:pt x="2146935" y="862965"/>
                    </a:lnTo>
                    <a:lnTo>
                      <a:pt x="2125980" y="868680"/>
                    </a:lnTo>
                    <a:lnTo>
                      <a:pt x="2120265" y="872490"/>
                    </a:lnTo>
                    <a:lnTo>
                      <a:pt x="2119313" y="891540"/>
                    </a:lnTo>
                    <a:lnTo>
                      <a:pt x="2127885" y="910590"/>
                    </a:lnTo>
                    <a:lnTo>
                      <a:pt x="2137410" y="918210"/>
                    </a:lnTo>
                    <a:lnTo>
                      <a:pt x="2145030" y="920115"/>
                    </a:lnTo>
                    <a:lnTo>
                      <a:pt x="2159318" y="918210"/>
                    </a:lnTo>
                    <a:lnTo>
                      <a:pt x="2183130" y="908685"/>
                    </a:lnTo>
                    <a:lnTo>
                      <a:pt x="2190750" y="906780"/>
                    </a:lnTo>
                    <a:lnTo>
                      <a:pt x="2193608" y="908685"/>
                    </a:lnTo>
                    <a:lnTo>
                      <a:pt x="2188845" y="931545"/>
                    </a:lnTo>
                    <a:lnTo>
                      <a:pt x="2167890" y="1000125"/>
                    </a:lnTo>
                    <a:lnTo>
                      <a:pt x="2157413" y="1079183"/>
                    </a:lnTo>
                    <a:lnTo>
                      <a:pt x="2151697" y="1099185"/>
                    </a:lnTo>
                    <a:lnTo>
                      <a:pt x="2139315" y="1112520"/>
                    </a:lnTo>
                    <a:lnTo>
                      <a:pt x="2101215" y="1139190"/>
                    </a:lnTo>
                    <a:lnTo>
                      <a:pt x="2079308" y="1152525"/>
                    </a:lnTo>
                    <a:lnTo>
                      <a:pt x="2070735" y="1163003"/>
                    </a:lnTo>
                    <a:lnTo>
                      <a:pt x="2042160" y="1182053"/>
                    </a:lnTo>
                    <a:lnTo>
                      <a:pt x="2031683" y="1194435"/>
                    </a:lnTo>
                    <a:lnTo>
                      <a:pt x="2031683" y="1199198"/>
                    </a:lnTo>
                    <a:lnTo>
                      <a:pt x="2036445" y="1203960"/>
                    </a:lnTo>
                    <a:lnTo>
                      <a:pt x="2075497" y="1212533"/>
                    </a:lnTo>
                    <a:lnTo>
                      <a:pt x="2126933" y="1214438"/>
                    </a:lnTo>
                    <a:lnTo>
                      <a:pt x="2163128" y="1203960"/>
                    </a:lnTo>
                    <a:lnTo>
                      <a:pt x="2211705" y="1202055"/>
                    </a:lnTo>
                    <a:lnTo>
                      <a:pt x="2228850" y="1203960"/>
                    </a:lnTo>
                    <a:lnTo>
                      <a:pt x="2231708" y="1214438"/>
                    </a:lnTo>
                    <a:lnTo>
                      <a:pt x="2246947" y="1248728"/>
                    </a:lnTo>
                    <a:lnTo>
                      <a:pt x="2255520" y="1257300"/>
                    </a:lnTo>
                    <a:lnTo>
                      <a:pt x="2263140" y="1260158"/>
                    </a:lnTo>
                    <a:lnTo>
                      <a:pt x="2275522" y="1273493"/>
                    </a:lnTo>
                    <a:lnTo>
                      <a:pt x="2294572" y="1285875"/>
                    </a:lnTo>
                    <a:lnTo>
                      <a:pt x="2299335" y="1291590"/>
                    </a:lnTo>
                    <a:lnTo>
                      <a:pt x="2304097" y="1300163"/>
                    </a:lnTo>
                    <a:lnTo>
                      <a:pt x="2306955" y="1324928"/>
                    </a:lnTo>
                    <a:lnTo>
                      <a:pt x="2309813" y="1329690"/>
                    </a:lnTo>
                    <a:lnTo>
                      <a:pt x="2334578" y="1337310"/>
                    </a:lnTo>
                    <a:lnTo>
                      <a:pt x="2337435" y="1342073"/>
                    </a:lnTo>
                    <a:lnTo>
                      <a:pt x="2338388" y="1369695"/>
                    </a:lnTo>
                    <a:lnTo>
                      <a:pt x="2346008" y="1379220"/>
                    </a:lnTo>
                    <a:lnTo>
                      <a:pt x="2358390" y="1384935"/>
                    </a:lnTo>
                    <a:lnTo>
                      <a:pt x="2361247" y="1393508"/>
                    </a:lnTo>
                    <a:lnTo>
                      <a:pt x="2362200" y="1414463"/>
                    </a:lnTo>
                    <a:lnTo>
                      <a:pt x="2364105" y="1417320"/>
                    </a:lnTo>
                    <a:lnTo>
                      <a:pt x="2375535" y="1424940"/>
                    </a:lnTo>
                    <a:lnTo>
                      <a:pt x="2383155" y="1453515"/>
                    </a:lnTo>
                    <a:lnTo>
                      <a:pt x="2388870" y="1460183"/>
                    </a:lnTo>
                    <a:lnTo>
                      <a:pt x="2422208" y="1474470"/>
                    </a:lnTo>
                    <a:lnTo>
                      <a:pt x="2441258" y="1497330"/>
                    </a:lnTo>
                    <a:lnTo>
                      <a:pt x="2460308" y="1529715"/>
                    </a:lnTo>
                    <a:lnTo>
                      <a:pt x="2478405" y="1546860"/>
                    </a:lnTo>
                    <a:lnTo>
                      <a:pt x="2496503" y="1558290"/>
                    </a:lnTo>
                    <a:lnTo>
                      <a:pt x="2502218" y="1572578"/>
                    </a:lnTo>
                    <a:lnTo>
                      <a:pt x="2509838" y="1574483"/>
                    </a:lnTo>
                    <a:lnTo>
                      <a:pt x="2516505" y="1572578"/>
                    </a:lnTo>
                    <a:lnTo>
                      <a:pt x="2538413" y="1571625"/>
                    </a:lnTo>
                    <a:lnTo>
                      <a:pt x="2551747" y="1583055"/>
                    </a:lnTo>
                    <a:lnTo>
                      <a:pt x="2561272" y="1594485"/>
                    </a:lnTo>
                    <a:lnTo>
                      <a:pt x="2579370" y="1607820"/>
                    </a:lnTo>
                    <a:lnTo>
                      <a:pt x="2601278" y="1608773"/>
                    </a:lnTo>
                    <a:lnTo>
                      <a:pt x="2606040" y="1616393"/>
                    </a:lnTo>
                    <a:lnTo>
                      <a:pt x="2600325" y="1640205"/>
                    </a:lnTo>
                    <a:lnTo>
                      <a:pt x="2608897" y="1645920"/>
                    </a:lnTo>
                    <a:lnTo>
                      <a:pt x="2666047" y="1652588"/>
                    </a:lnTo>
                    <a:lnTo>
                      <a:pt x="2676525" y="1653540"/>
                    </a:lnTo>
                    <a:lnTo>
                      <a:pt x="2686050" y="1650683"/>
                    </a:lnTo>
                    <a:lnTo>
                      <a:pt x="2696528" y="1656398"/>
                    </a:lnTo>
                    <a:lnTo>
                      <a:pt x="2709863" y="1658303"/>
                    </a:lnTo>
                    <a:lnTo>
                      <a:pt x="2734628" y="1669733"/>
                    </a:lnTo>
                    <a:lnTo>
                      <a:pt x="2751772" y="1680210"/>
                    </a:lnTo>
                    <a:lnTo>
                      <a:pt x="2758440" y="1687830"/>
                    </a:lnTo>
                    <a:lnTo>
                      <a:pt x="2765108" y="1690688"/>
                    </a:lnTo>
                    <a:lnTo>
                      <a:pt x="2793683" y="1696403"/>
                    </a:lnTo>
                    <a:lnTo>
                      <a:pt x="2797493" y="1699260"/>
                    </a:lnTo>
                    <a:lnTo>
                      <a:pt x="2799397" y="1704023"/>
                    </a:lnTo>
                    <a:lnTo>
                      <a:pt x="2794635" y="1730693"/>
                    </a:lnTo>
                    <a:lnTo>
                      <a:pt x="2812733" y="1739265"/>
                    </a:lnTo>
                    <a:lnTo>
                      <a:pt x="2824163" y="1753553"/>
                    </a:lnTo>
                    <a:lnTo>
                      <a:pt x="2827972" y="1753553"/>
                    </a:lnTo>
                    <a:lnTo>
                      <a:pt x="2833688" y="1745933"/>
                    </a:lnTo>
                    <a:lnTo>
                      <a:pt x="2837497" y="1744028"/>
                    </a:lnTo>
                    <a:lnTo>
                      <a:pt x="2845118" y="1745933"/>
                    </a:lnTo>
                    <a:lnTo>
                      <a:pt x="2868930" y="1765935"/>
                    </a:lnTo>
                    <a:lnTo>
                      <a:pt x="2878455" y="1764983"/>
                    </a:lnTo>
                    <a:lnTo>
                      <a:pt x="2892743" y="1755458"/>
                    </a:lnTo>
                    <a:lnTo>
                      <a:pt x="2898458" y="1755458"/>
                    </a:lnTo>
                    <a:lnTo>
                      <a:pt x="2903220" y="1758315"/>
                    </a:lnTo>
                    <a:lnTo>
                      <a:pt x="2904172" y="1761173"/>
                    </a:lnTo>
                    <a:lnTo>
                      <a:pt x="2893695" y="1773555"/>
                    </a:lnTo>
                    <a:lnTo>
                      <a:pt x="2892743" y="1781175"/>
                    </a:lnTo>
                    <a:lnTo>
                      <a:pt x="2894647" y="1784033"/>
                    </a:lnTo>
                    <a:lnTo>
                      <a:pt x="2904172" y="1786890"/>
                    </a:lnTo>
                    <a:lnTo>
                      <a:pt x="2911793" y="1794510"/>
                    </a:lnTo>
                    <a:lnTo>
                      <a:pt x="2914650" y="1803083"/>
                    </a:lnTo>
                    <a:lnTo>
                      <a:pt x="2914650" y="1818323"/>
                    </a:lnTo>
                    <a:lnTo>
                      <a:pt x="2919413" y="1824990"/>
                    </a:lnTo>
                    <a:lnTo>
                      <a:pt x="2944178" y="1838325"/>
                    </a:lnTo>
                    <a:lnTo>
                      <a:pt x="2950845" y="1850708"/>
                    </a:lnTo>
                    <a:lnTo>
                      <a:pt x="2952750" y="1860233"/>
                    </a:lnTo>
                    <a:lnTo>
                      <a:pt x="2962275" y="1863090"/>
                    </a:lnTo>
                    <a:lnTo>
                      <a:pt x="2968943" y="1878330"/>
                    </a:lnTo>
                    <a:lnTo>
                      <a:pt x="2992755" y="1897380"/>
                    </a:lnTo>
                    <a:lnTo>
                      <a:pt x="2992755" y="1903095"/>
                    </a:lnTo>
                    <a:lnTo>
                      <a:pt x="2983230" y="1913573"/>
                    </a:lnTo>
                    <a:lnTo>
                      <a:pt x="2985135" y="1923098"/>
                    </a:lnTo>
                    <a:lnTo>
                      <a:pt x="2999422" y="1931670"/>
                    </a:lnTo>
                    <a:lnTo>
                      <a:pt x="3016568" y="1936433"/>
                    </a:lnTo>
                    <a:lnTo>
                      <a:pt x="3014663" y="1953578"/>
                    </a:lnTo>
                    <a:lnTo>
                      <a:pt x="3036570" y="1966913"/>
                    </a:lnTo>
                    <a:lnTo>
                      <a:pt x="3052763" y="1982153"/>
                    </a:lnTo>
                    <a:lnTo>
                      <a:pt x="3054668" y="1995488"/>
                    </a:lnTo>
                    <a:lnTo>
                      <a:pt x="3066097" y="2003108"/>
                    </a:lnTo>
                    <a:lnTo>
                      <a:pt x="3074670" y="2032635"/>
                    </a:lnTo>
                    <a:lnTo>
                      <a:pt x="3079433" y="2034540"/>
                    </a:lnTo>
                    <a:lnTo>
                      <a:pt x="3097530" y="2026920"/>
                    </a:lnTo>
                    <a:lnTo>
                      <a:pt x="3108008" y="2026920"/>
                    </a:lnTo>
                    <a:lnTo>
                      <a:pt x="3110865" y="2035492"/>
                    </a:lnTo>
                    <a:lnTo>
                      <a:pt x="3108008" y="2050733"/>
                    </a:lnTo>
                    <a:lnTo>
                      <a:pt x="3117533" y="2056448"/>
                    </a:lnTo>
                    <a:lnTo>
                      <a:pt x="3120390" y="2075498"/>
                    </a:lnTo>
                    <a:lnTo>
                      <a:pt x="3125153" y="2089785"/>
                    </a:lnTo>
                    <a:lnTo>
                      <a:pt x="3129915" y="2092642"/>
                    </a:lnTo>
                    <a:lnTo>
                      <a:pt x="3148965" y="2096453"/>
                    </a:lnTo>
                    <a:lnTo>
                      <a:pt x="3150870" y="2101215"/>
                    </a:lnTo>
                    <a:lnTo>
                      <a:pt x="3142297" y="2110740"/>
                    </a:lnTo>
                    <a:lnTo>
                      <a:pt x="3142297" y="2112645"/>
                    </a:lnTo>
                    <a:lnTo>
                      <a:pt x="3146108" y="2114550"/>
                    </a:lnTo>
                    <a:lnTo>
                      <a:pt x="3159443" y="2115503"/>
                    </a:lnTo>
                    <a:lnTo>
                      <a:pt x="3162300" y="2121217"/>
                    </a:lnTo>
                    <a:lnTo>
                      <a:pt x="3165158" y="2138363"/>
                    </a:lnTo>
                    <a:lnTo>
                      <a:pt x="3181350" y="2142173"/>
                    </a:lnTo>
                    <a:lnTo>
                      <a:pt x="3183255" y="2145983"/>
                    </a:lnTo>
                    <a:lnTo>
                      <a:pt x="3182303" y="2151698"/>
                    </a:lnTo>
                    <a:lnTo>
                      <a:pt x="3171825" y="2161223"/>
                    </a:lnTo>
                    <a:lnTo>
                      <a:pt x="3177540" y="2169795"/>
                    </a:lnTo>
                    <a:lnTo>
                      <a:pt x="3198495" y="2185988"/>
                    </a:lnTo>
                    <a:lnTo>
                      <a:pt x="3216593" y="2195513"/>
                    </a:lnTo>
                    <a:lnTo>
                      <a:pt x="3227070" y="2203133"/>
                    </a:lnTo>
                    <a:lnTo>
                      <a:pt x="3231833" y="2219325"/>
                    </a:lnTo>
                    <a:lnTo>
                      <a:pt x="3241358" y="2231708"/>
                    </a:lnTo>
                    <a:lnTo>
                      <a:pt x="3221355" y="2238375"/>
                    </a:lnTo>
                    <a:lnTo>
                      <a:pt x="3208020" y="2236470"/>
                    </a:lnTo>
                    <a:lnTo>
                      <a:pt x="3158490" y="2216467"/>
                    </a:lnTo>
                    <a:lnTo>
                      <a:pt x="3155633" y="2217420"/>
                    </a:lnTo>
                    <a:lnTo>
                      <a:pt x="3151822" y="2225040"/>
                    </a:lnTo>
                    <a:lnTo>
                      <a:pt x="3143250" y="2225040"/>
                    </a:lnTo>
                    <a:lnTo>
                      <a:pt x="3139440" y="2222183"/>
                    </a:lnTo>
                    <a:lnTo>
                      <a:pt x="3136583" y="2215515"/>
                    </a:lnTo>
                    <a:lnTo>
                      <a:pt x="3120390" y="2215515"/>
                    </a:lnTo>
                    <a:lnTo>
                      <a:pt x="3108008" y="2204085"/>
                    </a:lnTo>
                    <a:lnTo>
                      <a:pt x="3086100" y="2200275"/>
                    </a:lnTo>
                    <a:lnTo>
                      <a:pt x="3072765" y="2206942"/>
                    </a:lnTo>
                    <a:lnTo>
                      <a:pt x="3063240" y="2202180"/>
                    </a:lnTo>
                    <a:lnTo>
                      <a:pt x="3037522" y="2196465"/>
                    </a:lnTo>
                    <a:lnTo>
                      <a:pt x="3008947" y="2203133"/>
                    </a:lnTo>
                    <a:lnTo>
                      <a:pt x="2962275" y="2209800"/>
                    </a:lnTo>
                    <a:lnTo>
                      <a:pt x="2945130" y="2215515"/>
                    </a:lnTo>
                    <a:lnTo>
                      <a:pt x="2911793" y="2210753"/>
                    </a:lnTo>
                    <a:lnTo>
                      <a:pt x="2904172" y="2214563"/>
                    </a:lnTo>
                    <a:lnTo>
                      <a:pt x="2894647" y="2226945"/>
                    </a:lnTo>
                    <a:lnTo>
                      <a:pt x="2888933" y="2229803"/>
                    </a:lnTo>
                    <a:lnTo>
                      <a:pt x="2883218" y="2228850"/>
                    </a:lnTo>
                    <a:lnTo>
                      <a:pt x="2870835" y="2219325"/>
                    </a:lnTo>
                    <a:lnTo>
                      <a:pt x="2861310" y="2216467"/>
                    </a:lnTo>
                    <a:lnTo>
                      <a:pt x="2850833" y="2215515"/>
                    </a:lnTo>
                    <a:lnTo>
                      <a:pt x="2840355" y="2217420"/>
                    </a:lnTo>
                    <a:lnTo>
                      <a:pt x="2829878" y="2225040"/>
                    </a:lnTo>
                    <a:lnTo>
                      <a:pt x="2803208" y="2218373"/>
                    </a:lnTo>
                    <a:lnTo>
                      <a:pt x="2795588" y="2218373"/>
                    </a:lnTo>
                    <a:lnTo>
                      <a:pt x="2783205" y="2213610"/>
                    </a:lnTo>
                    <a:lnTo>
                      <a:pt x="2772728" y="2215515"/>
                    </a:lnTo>
                    <a:lnTo>
                      <a:pt x="2747010" y="2228850"/>
                    </a:lnTo>
                    <a:lnTo>
                      <a:pt x="2716530" y="2236470"/>
                    </a:lnTo>
                    <a:lnTo>
                      <a:pt x="2704147" y="2241233"/>
                    </a:lnTo>
                    <a:lnTo>
                      <a:pt x="2688908" y="2239328"/>
                    </a:lnTo>
                    <a:lnTo>
                      <a:pt x="2670810" y="2241233"/>
                    </a:lnTo>
                    <a:lnTo>
                      <a:pt x="2656522" y="2239328"/>
                    </a:lnTo>
                    <a:lnTo>
                      <a:pt x="2646045" y="2245042"/>
                    </a:lnTo>
                    <a:lnTo>
                      <a:pt x="2637472" y="2246948"/>
                    </a:lnTo>
                    <a:lnTo>
                      <a:pt x="2625090" y="2239328"/>
                    </a:lnTo>
                    <a:lnTo>
                      <a:pt x="2613660" y="2218373"/>
                    </a:lnTo>
                    <a:lnTo>
                      <a:pt x="2601278" y="2208848"/>
                    </a:lnTo>
                    <a:lnTo>
                      <a:pt x="2598420" y="2202180"/>
                    </a:lnTo>
                    <a:lnTo>
                      <a:pt x="2594610" y="2199323"/>
                    </a:lnTo>
                    <a:lnTo>
                      <a:pt x="2566988" y="2199323"/>
                    </a:lnTo>
                    <a:lnTo>
                      <a:pt x="2540318" y="2202180"/>
                    </a:lnTo>
                    <a:lnTo>
                      <a:pt x="2522220" y="2210753"/>
                    </a:lnTo>
                    <a:lnTo>
                      <a:pt x="2517458" y="2210753"/>
                    </a:lnTo>
                    <a:lnTo>
                      <a:pt x="2499360" y="2191703"/>
                    </a:lnTo>
                    <a:lnTo>
                      <a:pt x="2480310" y="2182178"/>
                    </a:lnTo>
                    <a:lnTo>
                      <a:pt x="2466975" y="2168842"/>
                    </a:lnTo>
                    <a:lnTo>
                      <a:pt x="2461260" y="2166938"/>
                    </a:lnTo>
                    <a:lnTo>
                      <a:pt x="2446972" y="2167890"/>
                    </a:lnTo>
                    <a:lnTo>
                      <a:pt x="2442210" y="2165985"/>
                    </a:lnTo>
                    <a:lnTo>
                      <a:pt x="2438400" y="2159317"/>
                    </a:lnTo>
                    <a:lnTo>
                      <a:pt x="2436495" y="2145983"/>
                    </a:lnTo>
                    <a:lnTo>
                      <a:pt x="2423160" y="2145983"/>
                    </a:lnTo>
                    <a:lnTo>
                      <a:pt x="2409825" y="2142173"/>
                    </a:lnTo>
                    <a:lnTo>
                      <a:pt x="2401253" y="2143125"/>
                    </a:lnTo>
                    <a:lnTo>
                      <a:pt x="2394585" y="2134553"/>
                    </a:lnTo>
                    <a:lnTo>
                      <a:pt x="2368868" y="2116455"/>
                    </a:lnTo>
                    <a:lnTo>
                      <a:pt x="2338388" y="2120265"/>
                    </a:lnTo>
                    <a:lnTo>
                      <a:pt x="2320290" y="2105025"/>
                    </a:lnTo>
                    <a:lnTo>
                      <a:pt x="2299335" y="2105025"/>
                    </a:lnTo>
                    <a:lnTo>
                      <a:pt x="2280285" y="2097405"/>
                    </a:lnTo>
                    <a:lnTo>
                      <a:pt x="2274570" y="2090738"/>
                    </a:lnTo>
                    <a:lnTo>
                      <a:pt x="2256472" y="2078355"/>
                    </a:lnTo>
                    <a:lnTo>
                      <a:pt x="2214563" y="2080260"/>
                    </a:lnTo>
                    <a:lnTo>
                      <a:pt x="2202180" y="2075498"/>
                    </a:lnTo>
                    <a:lnTo>
                      <a:pt x="2182178" y="2076450"/>
                    </a:lnTo>
                    <a:lnTo>
                      <a:pt x="2174558" y="2067878"/>
                    </a:lnTo>
                    <a:lnTo>
                      <a:pt x="2169795" y="2065973"/>
                    </a:lnTo>
                    <a:lnTo>
                      <a:pt x="2148840" y="2074545"/>
                    </a:lnTo>
                    <a:lnTo>
                      <a:pt x="2140268" y="2087880"/>
                    </a:lnTo>
                    <a:lnTo>
                      <a:pt x="2135505" y="2090738"/>
                    </a:lnTo>
                    <a:lnTo>
                      <a:pt x="2129790" y="2089785"/>
                    </a:lnTo>
                    <a:lnTo>
                      <a:pt x="2120265" y="2081213"/>
                    </a:lnTo>
                    <a:lnTo>
                      <a:pt x="2114550" y="2079308"/>
                    </a:lnTo>
                    <a:lnTo>
                      <a:pt x="2101215" y="2085975"/>
                    </a:lnTo>
                    <a:lnTo>
                      <a:pt x="2084070" y="2087880"/>
                    </a:lnTo>
                    <a:lnTo>
                      <a:pt x="2080260" y="2092642"/>
                    </a:lnTo>
                    <a:lnTo>
                      <a:pt x="2080260" y="2102167"/>
                    </a:lnTo>
                    <a:lnTo>
                      <a:pt x="2075497" y="2107883"/>
                    </a:lnTo>
                    <a:lnTo>
                      <a:pt x="2063115" y="2106930"/>
                    </a:lnTo>
                    <a:lnTo>
                      <a:pt x="2038350" y="2098358"/>
                    </a:lnTo>
                    <a:lnTo>
                      <a:pt x="2028825" y="2098358"/>
                    </a:lnTo>
                    <a:lnTo>
                      <a:pt x="1996440" y="2105025"/>
                    </a:lnTo>
                    <a:lnTo>
                      <a:pt x="1971675" y="2119313"/>
                    </a:lnTo>
                    <a:lnTo>
                      <a:pt x="1959293" y="2124075"/>
                    </a:lnTo>
                    <a:lnTo>
                      <a:pt x="1953578" y="2123123"/>
                    </a:lnTo>
                    <a:lnTo>
                      <a:pt x="1947862" y="2110740"/>
                    </a:lnTo>
                    <a:lnTo>
                      <a:pt x="1934528" y="2093595"/>
                    </a:lnTo>
                    <a:lnTo>
                      <a:pt x="1900237" y="2063115"/>
                    </a:lnTo>
                    <a:lnTo>
                      <a:pt x="1884045" y="2025967"/>
                    </a:lnTo>
                    <a:lnTo>
                      <a:pt x="1872615" y="2014538"/>
                    </a:lnTo>
                    <a:lnTo>
                      <a:pt x="1854518" y="2022158"/>
                    </a:lnTo>
                    <a:lnTo>
                      <a:pt x="1826895" y="2029778"/>
                    </a:lnTo>
                    <a:lnTo>
                      <a:pt x="1804987" y="2026920"/>
                    </a:lnTo>
                    <a:lnTo>
                      <a:pt x="1797368" y="2027873"/>
                    </a:lnTo>
                    <a:lnTo>
                      <a:pt x="1767840" y="2016442"/>
                    </a:lnTo>
                    <a:lnTo>
                      <a:pt x="1750695" y="2005965"/>
                    </a:lnTo>
                    <a:lnTo>
                      <a:pt x="1729740" y="1985010"/>
                    </a:lnTo>
                    <a:lnTo>
                      <a:pt x="1716405" y="1965008"/>
                    </a:lnTo>
                    <a:lnTo>
                      <a:pt x="1711643" y="1951673"/>
                    </a:lnTo>
                    <a:lnTo>
                      <a:pt x="1705928" y="1913573"/>
                    </a:lnTo>
                    <a:lnTo>
                      <a:pt x="1709737" y="1883092"/>
                    </a:lnTo>
                    <a:lnTo>
                      <a:pt x="1719262" y="1858328"/>
                    </a:lnTo>
                    <a:lnTo>
                      <a:pt x="1739265" y="1830705"/>
                    </a:lnTo>
                    <a:lnTo>
                      <a:pt x="1746885" y="1824990"/>
                    </a:lnTo>
                    <a:lnTo>
                      <a:pt x="1736408" y="1811655"/>
                    </a:lnTo>
                    <a:lnTo>
                      <a:pt x="1728787" y="1807845"/>
                    </a:lnTo>
                    <a:lnTo>
                      <a:pt x="1704022" y="1800225"/>
                    </a:lnTo>
                    <a:lnTo>
                      <a:pt x="1691640" y="1789748"/>
                    </a:lnTo>
                    <a:lnTo>
                      <a:pt x="1680210" y="1786890"/>
                    </a:lnTo>
                    <a:lnTo>
                      <a:pt x="1664970" y="1790700"/>
                    </a:lnTo>
                    <a:lnTo>
                      <a:pt x="1649730" y="1790700"/>
                    </a:lnTo>
                    <a:lnTo>
                      <a:pt x="1624012" y="1782128"/>
                    </a:lnTo>
                    <a:lnTo>
                      <a:pt x="1597343" y="1776413"/>
                    </a:lnTo>
                    <a:lnTo>
                      <a:pt x="1574483" y="1761173"/>
                    </a:lnTo>
                    <a:lnTo>
                      <a:pt x="1542097" y="1758315"/>
                    </a:lnTo>
                    <a:lnTo>
                      <a:pt x="1524000" y="1743075"/>
                    </a:lnTo>
                    <a:lnTo>
                      <a:pt x="1467803" y="1720215"/>
                    </a:lnTo>
                    <a:lnTo>
                      <a:pt x="1455420" y="1717358"/>
                    </a:lnTo>
                    <a:lnTo>
                      <a:pt x="1451610" y="1714500"/>
                    </a:lnTo>
                    <a:lnTo>
                      <a:pt x="1440180" y="1697355"/>
                    </a:lnTo>
                    <a:lnTo>
                      <a:pt x="1436370" y="1695450"/>
                    </a:lnTo>
                    <a:lnTo>
                      <a:pt x="1423035" y="1695450"/>
                    </a:lnTo>
                    <a:lnTo>
                      <a:pt x="1413510" y="1690688"/>
                    </a:lnTo>
                    <a:lnTo>
                      <a:pt x="1401128" y="1689735"/>
                    </a:lnTo>
                    <a:lnTo>
                      <a:pt x="1390650" y="1680210"/>
                    </a:lnTo>
                    <a:lnTo>
                      <a:pt x="1384935" y="1678305"/>
                    </a:lnTo>
                    <a:lnTo>
                      <a:pt x="1375410" y="1679258"/>
                    </a:lnTo>
                    <a:lnTo>
                      <a:pt x="1369695" y="1688783"/>
                    </a:lnTo>
                    <a:lnTo>
                      <a:pt x="1365885" y="1689735"/>
                    </a:lnTo>
                    <a:lnTo>
                      <a:pt x="1360170" y="1687830"/>
                    </a:lnTo>
                    <a:lnTo>
                      <a:pt x="1346835" y="1700213"/>
                    </a:lnTo>
                    <a:lnTo>
                      <a:pt x="1324928" y="1707833"/>
                    </a:lnTo>
                    <a:lnTo>
                      <a:pt x="1319212" y="1706880"/>
                    </a:lnTo>
                    <a:lnTo>
                      <a:pt x="1301115" y="1694498"/>
                    </a:lnTo>
                    <a:lnTo>
                      <a:pt x="1295400" y="1693545"/>
                    </a:lnTo>
                    <a:lnTo>
                      <a:pt x="1290637" y="1687830"/>
                    </a:lnTo>
                    <a:lnTo>
                      <a:pt x="1257300" y="1681163"/>
                    </a:lnTo>
                    <a:lnTo>
                      <a:pt x="1228725" y="1659255"/>
                    </a:lnTo>
                    <a:lnTo>
                      <a:pt x="1220153" y="1664970"/>
                    </a:lnTo>
                    <a:lnTo>
                      <a:pt x="1200150" y="1656398"/>
                    </a:lnTo>
                    <a:lnTo>
                      <a:pt x="1162050" y="1652588"/>
                    </a:lnTo>
                    <a:lnTo>
                      <a:pt x="1153478" y="1652588"/>
                    </a:lnTo>
                    <a:lnTo>
                      <a:pt x="1148715" y="1655445"/>
                    </a:lnTo>
                    <a:lnTo>
                      <a:pt x="1124903" y="1656398"/>
                    </a:lnTo>
                    <a:lnTo>
                      <a:pt x="1115378" y="1662113"/>
                    </a:lnTo>
                    <a:lnTo>
                      <a:pt x="1105853" y="1663065"/>
                    </a:lnTo>
                    <a:lnTo>
                      <a:pt x="1088708" y="1656398"/>
                    </a:lnTo>
                    <a:lnTo>
                      <a:pt x="1066800" y="1652588"/>
                    </a:lnTo>
                    <a:lnTo>
                      <a:pt x="1040130" y="1644015"/>
                    </a:lnTo>
                    <a:lnTo>
                      <a:pt x="1016318" y="1644968"/>
                    </a:lnTo>
                    <a:lnTo>
                      <a:pt x="1008698" y="1640205"/>
                    </a:lnTo>
                    <a:lnTo>
                      <a:pt x="996315" y="1638300"/>
                    </a:lnTo>
                    <a:lnTo>
                      <a:pt x="982028" y="1639253"/>
                    </a:lnTo>
                    <a:lnTo>
                      <a:pt x="977265" y="1637348"/>
                    </a:lnTo>
                    <a:lnTo>
                      <a:pt x="971550" y="1632585"/>
                    </a:lnTo>
                    <a:lnTo>
                      <a:pt x="954405" y="1601153"/>
                    </a:lnTo>
                    <a:lnTo>
                      <a:pt x="955357" y="1597343"/>
                    </a:lnTo>
                    <a:lnTo>
                      <a:pt x="959168" y="1594485"/>
                    </a:lnTo>
                    <a:lnTo>
                      <a:pt x="956310" y="1590675"/>
                    </a:lnTo>
                    <a:lnTo>
                      <a:pt x="946785" y="1594485"/>
                    </a:lnTo>
                    <a:lnTo>
                      <a:pt x="942023" y="1593533"/>
                    </a:lnTo>
                    <a:lnTo>
                      <a:pt x="934403" y="1584960"/>
                    </a:lnTo>
                    <a:lnTo>
                      <a:pt x="937260" y="1578293"/>
                    </a:lnTo>
                    <a:lnTo>
                      <a:pt x="947737" y="1565910"/>
                    </a:lnTo>
                    <a:lnTo>
                      <a:pt x="942023" y="1559243"/>
                    </a:lnTo>
                    <a:lnTo>
                      <a:pt x="933450" y="1559243"/>
                    </a:lnTo>
                    <a:lnTo>
                      <a:pt x="930593" y="1557338"/>
                    </a:lnTo>
                    <a:lnTo>
                      <a:pt x="929640" y="1548765"/>
                    </a:lnTo>
                    <a:lnTo>
                      <a:pt x="938212" y="1544955"/>
                    </a:lnTo>
                    <a:lnTo>
                      <a:pt x="941070" y="1539240"/>
                    </a:lnTo>
                    <a:lnTo>
                      <a:pt x="936307" y="1528763"/>
                    </a:lnTo>
                    <a:lnTo>
                      <a:pt x="925830" y="1518285"/>
                    </a:lnTo>
                    <a:lnTo>
                      <a:pt x="930593" y="1509713"/>
                    </a:lnTo>
                    <a:lnTo>
                      <a:pt x="928687" y="1505903"/>
                    </a:lnTo>
                    <a:lnTo>
                      <a:pt x="922020" y="1498283"/>
                    </a:lnTo>
                    <a:lnTo>
                      <a:pt x="911543" y="1478280"/>
                    </a:lnTo>
                    <a:lnTo>
                      <a:pt x="898207" y="1464945"/>
                    </a:lnTo>
                    <a:lnTo>
                      <a:pt x="899160" y="1445895"/>
                    </a:lnTo>
                    <a:lnTo>
                      <a:pt x="895350" y="1431608"/>
                    </a:lnTo>
                    <a:lnTo>
                      <a:pt x="888682" y="1424940"/>
                    </a:lnTo>
                    <a:lnTo>
                      <a:pt x="886778" y="1418273"/>
                    </a:lnTo>
                    <a:lnTo>
                      <a:pt x="861060" y="1393508"/>
                    </a:lnTo>
                    <a:lnTo>
                      <a:pt x="851535" y="1372553"/>
                    </a:lnTo>
                    <a:lnTo>
                      <a:pt x="822960" y="1338263"/>
                    </a:lnTo>
                    <a:lnTo>
                      <a:pt x="822007" y="1323975"/>
                    </a:lnTo>
                    <a:lnTo>
                      <a:pt x="805815" y="1320165"/>
                    </a:lnTo>
                    <a:lnTo>
                      <a:pt x="790575" y="1304925"/>
                    </a:lnTo>
                    <a:lnTo>
                      <a:pt x="774382" y="1300163"/>
                    </a:lnTo>
                    <a:lnTo>
                      <a:pt x="770573" y="1292543"/>
                    </a:lnTo>
                    <a:lnTo>
                      <a:pt x="761048" y="1285875"/>
                    </a:lnTo>
                    <a:lnTo>
                      <a:pt x="755332" y="1274445"/>
                    </a:lnTo>
                    <a:lnTo>
                      <a:pt x="742950" y="1264920"/>
                    </a:lnTo>
                    <a:lnTo>
                      <a:pt x="735330" y="1243013"/>
                    </a:lnTo>
                    <a:lnTo>
                      <a:pt x="728662" y="1232535"/>
                    </a:lnTo>
                    <a:lnTo>
                      <a:pt x="729615" y="1226820"/>
                    </a:lnTo>
                    <a:lnTo>
                      <a:pt x="739140" y="1219200"/>
                    </a:lnTo>
                    <a:lnTo>
                      <a:pt x="741045" y="1213485"/>
                    </a:lnTo>
                    <a:lnTo>
                      <a:pt x="732473" y="1190625"/>
                    </a:lnTo>
                    <a:lnTo>
                      <a:pt x="743903" y="1180148"/>
                    </a:lnTo>
                    <a:lnTo>
                      <a:pt x="740093" y="1171575"/>
                    </a:lnTo>
                    <a:lnTo>
                      <a:pt x="748665" y="1156335"/>
                    </a:lnTo>
                    <a:lnTo>
                      <a:pt x="744855" y="1149668"/>
                    </a:lnTo>
                    <a:lnTo>
                      <a:pt x="734378" y="1141095"/>
                    </a:lnTo>
                    <a:lnTo>
                      <a:pt x="732473" y="1136333"/>
                    </a:lnTo>
                    <a:lnTo>
                      <a:pt x="733425" y="1127760"/>
                    </a:lnTo>
                    <a:lnTo>
                      <a:pt x="741998" y="1113473"/>
                    </a:lnTo>
                    <a:lnTo>
                      <a:pt x="732473" y="1087755"/>
                    </a:lnTo>
                    <a:lnTo>
                      <a:pt x="738187" y="1076325"/>
                    </a:lnTo>
                    <a:lnTo>
                      <a:pt x="749618" y="1063943"/>
                    </a:lnTo>
                    <a:lnTo>
                      <a:pt x="756285" y="1027747"/>
                    </a:lnTo>
                    <a:lnTo>
                      <a:pt x="762953" y="1022033"/>
                    </a:lnTo>
                    <a:lnTo>
                      <a:pt x="760095" y="1011555"/>
                    </a:lnTo>
                    <a:lnTo>
                      <a:pt x="764857" y="993458"/>
                    </a:lnTo>
                    <a:lnTo>
                      <a:pt x="759143" y="969645"/>
                    </a:lnTo>
                    <a:lnTo>
                      <a:pt x="762953" y="958215"/>
                    </a:lnTo>
                    <a:lnTo>
                      <a:pt x="758190" y="946785"/>
                    </a:lnTo>
                    <a:lnTo>
                      <a:pt x="752475" y="940118"/>
                    </a:lnTo>
                    <a:lnTo>
                      <a:pt x="743903" y="920115"/>
                    </a:lnTo>
                    <a:lnTo>
                      <a:pt x="744855" y="891540"/>
                    </a:lnTo>
                    <a:lnTo>
                      <a:pt x="742950" y="872490"/>
                    </a:lnTo>
                    <a:lnTo>
                      <a:pt x="745807" y="867728"/>
                    </a:lnTo>
                    <a:lnTo>
                      <a:pt x="750570" y="864870"/>
                    </a:lnTo>
                    <a:lnTo>
                      <a:pt x="755332" y="856297"/>
                    </a:lnTo>
                    <a:lnTo>
                      <a:pt x="753428" y="852488"/>
                    </a:lnTo>
                    <a:lnTo>
                      <a:pt x="761048" y="826770"/>
                    </a:lnTo>
                    <a:lnTo>
                      <a:pt x="760095" y="818197"/>
                    </a:lnTo>
                    <a:lnTo>
                      <a:pt x="755332" y="806768"/>
                    </a:lnTo>
                    <a:lnTo>
                      <a:pt x="741045" y="791528"/>
                    </a:lnTo>
                    <a:lnTo>
                      <a:pt x="726757" y="783908"/>
                    </a:lnTo>
                    <a:lnTo>
                      <a:pt x="706755" y="793433"/>
                    </a:lnTo>
                    <a:lnTo>
                      <a:pt x="699135" y="792480"/>
                    </a:lnTo>
                    <a:lnTo>
                      <a:pt x="682943" y="778193"/>
                    </a:lnTo>
                    <a:lnTo>
                      <a:pt x="675323" y="777240"/>
                    </a:lnTo>
                    <a:lnTo>
                      <a:pt x="666750" y="779145"/>
                    </a:lnTo>
                    <a:lnTo>
                      <a:pt x="653415" y="786765"/>
                    </a:lnTo>
                    <a:lnTo>
                      <a:pt x="644843" y="786765"/>
                    </a:lnTo>
                    <a:lnTo>
                      <a:pt x="574357" y="769620"/>
                    </a:lnTo>
                    <a:lnTo>
                      <a:pt x="555307" y="774383"/>
                    </a:lnTo>
                    <a:lnTo>
                      <a:pt x="547687" y="779145"/>
                    </a:lnTo>
                    <a:lnTo>
                      <a:pt x="540068" y="780097"/>
                    </a:lnTo>
                    <a:lnTo>
                      <a:pt x="508635" y="779145"/>
                    </a:lnTo>
                    <a:lnTo>
                      <a:pt x="498157" y="776288"/>
                    </a:lnTo>
                    <a:lnTo>
                      <a:pt x="491490" y="770572"/>
                    </a:lnTo>
                    <a:lnTo>
                      <a:pt x="486728" y="769620"/>
                    </a:lnTo>
                    <a:lnTo>
                      <a:pt x="463868" y="782003"/>
                    </a:lnTo>
                    <a:lnTo>
                      <a:pt x="440055" y="790575"/>
                    </a:lnTo>
                    <a:lnTo>
                      <a:pt x="432435" y="788670"/>
                    </a:lnTo>
                    <a:lnTo>
                      <a:pt x="431482" y="781050"/>
                    </a:lnTo>
                    <a:lnTo>
                      <a:pt x="434340" y="757238"/>
                    </a:lnTo>
                    <a:lnTo>
                      <a:pt x="441007" y="727710"/>
                    </a:lnTo>
                    <a:lnTo>
                      <a:pt x="441960" y="634365"/>
                    </a:lnTo>
                    <a:lnTo>
                      <a:pt x="437198" y="621030"/>
                    </a:lnTo>
                    <a:lnTo>
                      <a:pt x="429578" y="577215"/>
                    </a:lnTo>
                    <a:lnTo>
                      <a:pt x="415290" y="565785"/>
                    </a:lnTo>
                    <a:lnTo>
                      <a:pt x="414337" y="553403"/>
                    </a:lnTo>
                    <a:lnTo>
                      <a:pt x="404812" y="533400"/>
                    </a:lnTo>
                    <a:lnTo>
                      <a:pt x="401003" y="513397"/>
                    </a:lnTo>
                    <a:lnTo>
                      <a:pt x="393382" y="509588"/>
                    </a:lnTo>
                    <a:lnTo>
                      <a:pt x="391478" y="500063"/>
                    </a:lnTo>
                    <a:lnTo>
                      <a:pt x="386715" y="495300"/>
                    </a:lnTo>
                    <a:lnTo>
                      <a:pt x="381000" y="481013"/>
                    </a:lnTo>
                    <a:lnTo>
                      <a:pt x="371475" y="470535"/>
                    </a:lnTo>
                    <a:lnTo>
                      <a:pt x="363855" y="467678"/>
                    </a:lnTo>
                    <a:lnTo>
                      <a:pt x="353378" y="469583"/>
                    </a:lnTo>
                    <a:lnTo>
                      <a:pt x="319087" y="471488"/>
                    </a:lnTo>
                    <a:lnTo>
                      <a:pt x="303848" y="467678"/>
                    </a:lnTo>
                    <a:lnTo>
                      <a:pt x="298132" y="460058"/>
                    </a:lnTo>
                    <a:lnTo>
                      <a:pt x="286703" y="434340"/>
                    </a:lnTo>
                    <a:lnTo>
                      <a:pt x="264795" y="421005"/>
                    </a:lnTo>
                    <a:lnTo>
                      <a:pt x="244793" y="420053"/>
                    </a:lnTo>
                    <a:lnTo>
                      <a:pt x="236220" y="423863"/>
                    </a:lnTo>
                    <a:lnTo>
                      <a:pt x="219075" y="420053"/>
                    </a:lnTo>
                    <a:lnTo>
                      <a:pt x="200025" y="420053"/>
                    </a:lnTo>
                    <a:lnTo>
                      <a:pt x="188595" y="413385"/>
                    </a:lnTo>
                    <a:lnTo>
                      <a:pt x="176212" y="411480"/>
                    </a:lnTo>
                    <a:lnTo>
                      <a:pt x="157162" y="401003"/>
                    </a:lnTo>
                    <a:lnTo>
                      <a:pt x="141923" y="402908"/>
                    </a:lnTo>
                    <a:lnTo>
                      <a:pt x="130493" y="397193"/>
                    </a:lnTo>
                    <a:lnTo>
                      <a:pt x="119062" y="397193"/>
                    </a:lnTo>
                    <a:lnTo>
                      <a:pt x="113348" y="392430"/>
                    </a:lnTo>
                    <a:lnTo>
                      <a:pt x="107632" y="394335"/>
                    </a:lnTo>
                    <a:lnTo>
                      <a:pt x="102870" y="391478"/>
                    </a:lnTo>
                    <a:lnTo>
                      <a:pt x="81915" y="389572"/>
                    </a:lnTo>
                    <a:lnTo>
                      <a:pt x="77152" y="385763"/>
                    </a:lnTo>
                    <a:lnTo>
                      <a:pt x="80963" y="378143"/>
                    </a:lnTo>
                    <a:lnTo>
                      <a:pt x="75248" y="367665"/>
                    </a:lnTo>
                    <a:lnTo>
                      <a:pt x="70485" y="363855"/>
                    </a:lnTo>
                    <a:lnTo>
                      <a:pt x="59055" y="362903"/>
                    </a:lnTo>
                    <a:lnTo>
                      <a:pt x="44767" y="356235"/>
                    </a:lnTo>
                    <a:lnTo>
                      <a:pt x="15240" y="360045"/>
                    </a:lnTo>
                    <a:lnTo>
                      <a:pt x="5715" y="341947"/>
                    </a:lnTo>
                    <a:lnTo>
                      <a:pt x="0" y="322897"/>
                    </a:lnTo>
                    <a:lnTo>
                      <a:pt x="27623" y="313372"/>
                    </a:lnTo>
                    <a:lnTo>
                      <a:pt x="45720" y="293370"/>
                    </a:lnTo>
                    <a:lnTo>
                      <a:pt x="55245" y="288608"/>
                    </a:lnTo>
                    <a:lnTo>
                      <a:pt x="77152" y="281940"/>
                    </a:lnTo>
                    <a:lnTo>
                      <a:pt x="87630" y="280988"/>
                    </a:lnTo>
                    <a:lnTo>
                      <a:pt x="99060" y="274320"/>
                    </a:lnTo>
                    <a:lnTo>
                      <a:pt x="116205" y="270510"/>
                    </a:lnTo>
                    <a:lnTo>
                      <a:pt x="144780" y="259080"/>
                    </a:lnTo>
                    <a:lnTo>
                      <a:pt x="164782" y="257175"/>
                    </a:lnTo>
                    <a:lnTo>
                      <a:pt x="169545" y="254318"/>
                    </a:lnTo>
                    <a:lnTo>
                      <a:pt x="185737" y="255270"/>
                    </a:lnTo>
                    <a:lnTo>
                      <a:pt x="206693" y="251460"/>
                    </a:lnTo>
                    <a:lnTo>
                      <a:pt x="229552" y="259080"/>
                    </a:lnTo>
                    <a:lnTo>
                      <a:pt x="245745" y="254318"/>
                    </a:lnTo>
                    <a:lnTo>
                      <a:pt x="263843" y="251460"/>
                    </a:lnTo>
                    <a:lnTo>
                      <a:pt x="285750" y="253365"/>
                    </a:lnTo>
                    <a:lnTo>
                      <a:pt x="296228" y="250508"/>
                    </a:lnTo>
                    <a:lnTo>
                      <a:pt x="308610" y="249555"/>
                    </a:lnTo>
                    <a:lnTo>
                      <a:pt x="320993" y="243840"/>
                    </a:lnTo>
                    <a:lnTo>
                      <a:pt x="333375" y="241935"/>
                    </a:lnTo>
                    <a:lnTo>
                      <a:pt x="384810" y="253365"/>
                    </a:lnTo>
                    <a:lnTo>
                      <a:pt x="420053" y="257175"/>
                    </a:lnTo>
                    <a:lnTo>
                      <a:pt x="425768" y="256222"/>
                    </a:lnTo>
                    <a:lnTo>
                      <a:pt x="450532" y="241935"/>
                    </a:lnTo>
                    <a:lnTo>
                      <a:pt x="462915" y="240030"/>
                    </a:lnTo>
                    <a:lnTo>
                      <a:pt x="497205" y="244793"/>
                    </a:lnTo>
                    <a:lnTo>
                      <a:pt x="515303" y="242888"/>
                    </a:lnTo>
                    <a:lnTo>
                      <a:pt x="538162" y="257175"/>
                    </a:lnTo>
                    <a:lnTo>
                      <a:pt x="561023" y="277178"/>
                    </a:lnTo>
                    <a:lnTo>
                      <a:pt x="570548" y="281940"/>
                    </a:lnTo>
                    <a:lnTo>
                      <a:pt x="592455" y="286703"/>
                    </a:lnTo>
                    <a:lnTo>
                      <a:pt x="612457" y="286703"/>
                    </a:lnTo>
                    <a:lnTo>
                      <a:pt x="615315" y="293370"/>
                    </a:lnTo>
                    <a:lnTo>
                      <a:pt x="625793" y="300038"/>
                    </a:lnTo>
                    <a:lnTo>
                      <a:pt x="624840" y="303847"/>
                    </a:lnTo>
                    <a:lnTo>
                      <a:pt x="628650" y="308610"/>
                    </a:lnTo>
                    <a:lnTo>
                      <a:pt x="638175" y="316230"/>
                    </a:lnTo>
                    <a:lnTo>
                      <a:pt x="645795" y="330518"/>
                    </a:lnTo>
                    <a:lnTo>
                      <a:pt x="652462" y="365760"/>
                    </a:lnTo>
                    <a:lnTo>
                      <a:pt x="656273" y="373380"/>
                    </a:lnTo>
                    <a:lnTo>
                      <a:pt x="684848" y="399097"/>
                    </a:lnTo>
                    <a:lnTo>
                      <a:pt x="689610" y="408622"/>
                    </a:lnTo>
                    <a:lnTo>
                      <a:pt x="701993" y="414338"/>
                    </a:lnTo>
                    <a:lnTo>
                      <a:pt x="720090" y="439103"/>
                    </a:lnTo>
                    <a:lnTo>
                      <a:pt x="750570" y="458153"/>
                    </a:lnTo>
                    <a:lnTo>
                      <a:pt x="777240" y="487680"/>
                    </a:lnTo>
                    <a:lnTo>
                      <a:pt x="795337" y="511493"/>
                    </a:lnTo>
                    <a:lnTo>
                      <a:pt x="820103" y="522922"/>
                    </a:lnTo>
                    <a:lnTo>
                      <a:pt x="829628" y="536258"/>
                    </a:lnTo>
                    <a:lnTo>
                      <a:pt x="838200" y="541020"/>
                    </a:lnTo>
                    <a:lnTo>
                      <a:pt x="871537" y="550545"/>
                    </a:lnTo>
                    <a:lnTo>
                      <a:pt x="881062" y="550545"/>
                    </a:lnTo>
                    <a:lnTo>
                      <a:pt x="885825" y="536258"/>
                    </a:lnTo>
                    <a:lnTo>
                      <a:pt x="901065" y="510540"/>
                    </a:lnTo>
                    <a:lnTo>
                      <a:pt x="917257" y="452438"/>
                    </a:lnTo>
                    <a:lnTo>
                      <a:pt x="925830" y="459105"/>
                    </a:lnTo>
                    <a:lnTo>
                      <a:pt x="945832" y="489585"/>
                    </a:lnTo>
                    <a:lnTo>
                      <a:pt x="956310" y="498158"/>
                    </a:lnTo>
                    <a:lnTo>
                      <a:pt x="970598" y="493395"/>
                    </a:lnTo>
                    <a:lnTo>
                      <a:pt x="984885" y="484822"/>
                    </a:lnTo>
                    <a:lnTo>
                      <a:pt x="1007745" y="485775"/>
                    </a:lnTo>
                    <a:lnTo>
                      <a:pt x="1022032" y="482918"/>
                    </a:lnTo>
                    <a:lnTo>
                      <a:pt x="1036320" y="483870"/>
                    </a:lnTo>
                    <a:lnTo>
                      <a:pt x="1055370" y="477203"/>
                    </a:lnTo>
                    <a:lnTo>
                      <a:pt x="1067753" y="481965"/>
                    </a:lnTo>
                    <a:lnTo>
                      <a:pt x="1080135" y="491490"/>
                    </a:lnTo>
                    <a:lnTo>
                      <a:pt x="1098233" y="501015"/>
                    </a:lnTo>
                    <a:lnTo>
                      <a:pt x="1103948" y="504825"/>
                    </a:lnTo>
                    <a:lnTo>
                      <a:pt x="1110615" y="515303"/>
                    </a:lnTo>
                    <a:lnTo>
                      <a:pt x="1115378" y="535305"/>
                    </a:lnTo>
                    <a:lnTo>
                      <a:pt x="1124903" y="552450"/>
                    </a:lnTo>
                    <a:lnTo>
                      <a:pt x="1140143" y="563880"/>
                    </a:lnTo>
                    <a:lnTo>
                      <a:pt x="1147762" y="575310"/>
                    </a:lnTo>
                    <a:lnTo>
                      <a:pt x="1184910" y="616268"/>
                    </a:lnTo>
                    <a:lnTo>
                      <a:pt x="1191578" y="618172"/>
                    </a:lnTo>
                    <a:lnTo>
                      <a:pt x="1197293" y="617220"/>
                    </a:lnTo>
                    <a:lnTo>
                      <a:pt x="1209675" y="644843"/>
                    </a:lnTo>
                    <a:lnTo>
                      <a:pt x="1211580" y="657225"/>
                    </a:lnTo>
                    <a:lnTo>
                      <a:pt x="1222058" y="674370"/>
                    </a:lnTo>
                    <a:lnTo>
                      <a:pt x="1237298" y="646747"/>
                    </a:lnTo>
                    <a:lnTo>
                      <a:pt x="1245870" y="637222"/>
                    </a:lnTo>
                    <a:lnTo>
                      <a:pt x="1248728" y="636270"/>
                    </a:lnTo>
                    <a:lnTo>
                      <a:pt x="1273493" y="640080"/>
                    </a:lnTo>
                    <a:lnTo>
                      <a:pt x="1282065" y="635318"/>
                    </a:lnTo>
                    <a:lnTo>
                      <a:pt x="1296353" y="609600"/>
                    </a:lnTo>
                    <a:lnTo>
                      <a:pt x="1306830" y="595313"/>
                    </a:lnTo>
                    <a:lnTo>
                      <a:pt x="1330643" y="593408"/>
                    </a:lnTo>
                    <a:lnTo>
                      <a:pt x="1361122" y="611505"/>
                    </a:lnTo>
                    <a:lnTo>
                      <a:pt x="1369695" y="581978"/>
                    </a:lnTo>
                    <a:lnTo>
                      <a:pt x="1388745" y="585788"/>
                    </a:lnTo>
                    <a:lnTo>
                      <a:pt x="1407795" y="585788"/>
                    </a:lnTo>
                    <a:lnTo>
                      <a:pt x="1414462" y="594360"/>
                    </a:lnTo>
                    <a:lnTo>
                      <a:pt x="1455420" y="644843"/>
                    </a:lnTo>
                    <a:lnTo>
                      <a:pt x="1495425" y="617220"/>
                    </a:lnTo>
                    <a:lnTo>
                      <a:pt x="1488758" y="607695"/>
                    </a:lnTo>
                    <a:lnTo>
                      <a:pt x="1508760" y="582930"/>
                    </a:lnTo>
                    <a:lnTo>
                      <a:pt x="1515428" y="579120"/>
                    </a:lnTo>
                    <a:lnTo>
                      <a:pt x="1537335" y="522922"/>
                    </a:lnTo>
                    <a:lnTo>
                      <a:pt x="1595437" y="470535"/>
                    </a:lnTo>
                    <a:lnTo>
                      <a:pt x="1563053" y="446722"/>
                    </a:lnTo>
                    <a:lnTo>
                      <a:pt x="1621155" y="442913"/>
                    </a:lnTo>
                    <a:lnTo>
                      <a:pt x="1689735" y="368618"/>
                    </a:lnTo>
                    <a:lnTo>
                      <a:pt x="1664018" y="273368"/>
                    </a:lnTo>
                    <a:lnTo>
                      <a:pt x="1729740" y="297180"/>
                    </a:lnTo>
                    <a:lnTo>
                      <a:pt x="1749743" y="279083"/>
                    </a:lnTo>
                    <a:lnTo>
                      <a:pt x="1766887" y="267653"/>
                    </a:lnTo>
                    <a:lnTo>
                      <a:pt x="1761172" y="260985"/>
                    </a:lnTo>
                    <a:lnTo>
                      <a:pt x="1760220" y="257175"/>
                    </a:lnTo>
                    <a:lnTo>
                      <a:pt x="1766887" y="244793"/>
                    </a:lnTo>
                    <a:lnTo>
                      <a:pt x="1772603" y="221933"/>
                    </a:lnTo>
                    <a:lnTo>
                      <a:pt x="1773555" y="180975"/>
                    </a:lnTo>
                    <a:lnTo>
                      <a:pt x="1772603" y="176213"/>
                    </a:lnTo>
                    <a:lnTo>
                      <a:pt x="1760220" y="170497"/>
                    </a:lnTo>
                    <a:lnTo>
                      <a:pt x="1750695" y="160020"/>
                    </a:lnTo>
                    <a:lnTo>
                      <a:pt x="1742122" y="154305"/>
                    </a:lnTo>
                    <a:lnTo>
                      <a:pt x="1738312" y="150495"/>
                    </a:lnTo>
                    <a:lnTo>
                      <a:pt x="1738312" y="145733"/>
                    </a:lnTo>
                    <a:lnTo>
                      <a:pt x="1754505" y="133350"/>
                    </a:lnTo>
                    <a:lnTo>
                      <a:pt x="1771650" y="123825"/>
                    </a:lnTo>
                    <a:lnTo>
                      <a:pt x="1778318" y="116205"/>
                    </a:lnTo>
                    <a:lnTo>
                      <a:pt x="1788795" y="97155"/>
                    </a:lnTo>
                    <a:lnTo>
                      <a:pt x="1792605" y="77153"/>
                    </a:lnTo>
                    <a:lnTo>
                      <a:pt x="1792605" y="71438"/>
                    </a:lnTo>
                    <a:lnTo>
                      <a:pt x="1784985" y="60008"/>
                    </a:lnTo>
                    <a:lnTo>
                      <a:pt x="1764983" y="41910"/>
                    </a:lnTo>
                    <a:lnTo>
                      <a:pt x="1764030" y="29528"/>
                    </a:lnTo>
                    <a:lnTo>
                      <a:pt x="1767840" y="24765"/>
                    </a:lnTo>
                    <a:lnTo>
                      <a:pt x="1783080" y="20955"/>
                    </a:lnTo>
                    <a:lnTo>
                      <a:pt x="1819275" y="28575"/>
                    </a:lnTo>
                    <a:lnTo>
                      <a:pt x="1834515" y="40958"/>
                    </a:lnTo>
                    <a:lnTo>
                      <a:pt x="1844993" y="42863"/>
                    </a:lnTo>
                    <a:lnTo>
                      <a:pt x="1850708" y="41910"/>
                    </a:lnTo>
                    <a:lnTo>
                      <a:pt x="1856422" y="36195"/>
                    </a:lnTo>
                    <a:lnTo>
                      <a:pt x="1852612" y="0"/>
                    </a:lnTo>
                    <a:close/>
                  </a:path>
                </a:pathLst>
              </a:custGeom>
              <a:solidFill>
                <a:srgbClr val="911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65">
                <a:extLst>
                  <a:ext uri="{FF2B5EF4-FFF2-40B4-BE49-F238E27FC236}">
                    <a16:creationId xmlns:a16="http://schemas.microsoft.com/office/drawing/2014/main" id="{9907653C-E90D-222E-9C9B-420BE1CFC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572" y="3336723"/>
                <a:ext cx="1973579" cy="2659380"/>
              </a:xfrm>
              <a:custGeom>
                <a:avLst/>
                <a:gdLst>
                  <a:gd name="T0" fmla="*/ 849630 w 1973579"/>
                  <a:gd name="T1" fmla="*/ 37147 h 2559367"/>
                  <a:gd name="T2" fmla="*/ 922972 w 1973579"/>
                  <a:gd name="T3" fmla="*/ 75247 h 2559367"/>
                  <a:gd name="T4" fmla="*/ 1114425 w 1973579"/>
                  <a:gd name="T5" fmla="*/ 84772 h 2559367"/>
                  <a:gd name="T6" fmla="*/ 1228725 w 1973579"/>
                  <a:gd name="T7" fmla="*/ 170497 h 2559367"/>
                  <a:gd name="T8" fmla="*/ 1352550 w 1973579"/>
                  <a:gd name="T9" fmla="*/ 238125 h 2559367"/>
                  <a:gd name="T10" fmla="*/ 1431607 w 1973579"/>
                  <a:gd name="T11" fmla="*/ 284797 h 2559367"/>
                  <a:gd name="T12" fmla="*/ 1526857 w 1973579"/>
                  <a:gd name="T13" fmla="*/ 362903 h 2559367"/>
                  <a:gd name="T14" fmla="*/ 1646873 w 1973579"/>
                  <a:gd name="T15" fmla="*/ 529590 h 2559367"/>
                  <a:gd name="T16" fmla="*/ 1828800 w 1973579"/>
                  <a:gd name="T17" fmla="*/ 616267 h 2559367"/>
                  <a:gd name="T18" fmla="*/ 1916430 w 1973579"/>
                  <a:gd name="T19" fmla="*/ 681038 h 2559367"/>
                  <a:gd name="T20" fmla="*/ 1879283 w 1973579"/>
                  <a:gd name="T21" fmla="*/ 983932 h 2559367"/>
                  <a:gd name="T22" fmla="*/ 1851660 w 1973579"/>
                  <a:gd name="T23" fmla="*/ 1186815 h 2559367"/>
                  <a:gd name="T24" fmla="*/ 1790700 w 1973579"/>
                  <a:gd name="T25" fmla="*/ 1337310 h 2559367"/>
                  <a:gd name="T26" fmla="*/ 1802130 w 1973579"/>
                  <a:gd name="T27" fmla="*/ 1453515 h 2559367"/>
                  <a:gd name="T28" fmla="*/ 1873567 w 1973579"/>
                  <a:gd name="T29" fmla="*/ 1564005 h 2559367"/>
                  <a:gd name="T30" fmla="*/ 1973580 w 1973579"/>
                  <a:gd name="T31" fmla="*/ 1686878 h 2559367"/>
                  <a:gd name="T32" fmla="*/ 1316355 w 1973579"/>
                  <a:gd name="T33" fmla="*/ 2402205 h 2559367"/>
                  <a:gd name="T34" fmla="*/ 1111567 w 1973579"/>
                  <a:gd name="T35" fmla="*/ 2513648 h 2559367"/>
                  <a:gd name="T36" fmla="*/ 995363 w 1973579"/>
                  <a:gd name="T37" fmla="*/ 2503170 h 2559367"/>
                  <a:gd name="T38" fmla="*/ 968692 w 1973579"/>
                  <a:gd name="T39" fmla="*/ 2446973 h 2559367"/>
                  <a:gd name="T40" fmla="*/ 932497 w 1973579"/>
                  <a:gd name="T41" fmla="*/ 2382203 h 2559367"/>
                  <a:gd name="T42" fmla="*/ 900113 w 1973579"/>
                  <a:gd name="T43" fmla="*/ 2353628 h 2559367"/>
                  <a:gd name="T44" fmla="*/ 867728 w 1973579"/>
                  <a:gd name="T45" fmla="*/ 2287905 h 2559367"/>
                  <a:gd name="T46" fmla="*/ 784860 w 1973579"/>
                  <a:gd name="T47" fmla="*/ 2214562 h 2559367"/>
                  <a:gd name="T48" fmla="*/ 739140 w 1973579"/>
                  <a:gd name="T49" fmla="*/ 2139315 h 2559367"/>
                  <a:gd name="T50" fmla="*/ 684847 w 1973579"/>
                  <a:gd name="T51" fmla="*/ 2064067 h 2559367"/>
                  <a:gd name="T52" fmla="*/ 673417 w 1973579"/>
                  <a:gd name="T53" fmla="*/ 2019300 h 2559367"/>
                  <a:gd name="T54" fmla="*/ 603885 w 1973579"/>
                  <a:gd name="T55" fmla="*/ 2006917 h 2559367"/>
                  <a:gd name="T56" fmla="*/ 563880 w 1973579"/>
                  <a:gd name="T57" fmla="*/ 1957388 h 2559367"/>
                  <a:gd name="T58" fmla="*/ 456247 w 1973579"/>
                  <a:gd name="T59" fmla="*/ 1911667 h 2559367"/>
                  <a:gd name="T60" fmla="*/ 350520 w 1973579"/>
                  <a:gd name="T61" fmla="*/ 1868805 h 2559367"/>
                  <a:gd name="T62" fmla="*/ 267653 w 1973579"/>
                  <a:gd name="T63" fmla="*/ 1819275 h 2559367"/>
                  <a:gd name="T64" fmla="*/ 146685 w 1973579"/>
                  <a:gd name="T65" fmla="*/ 1685925 h 2559367"/>
                  <a:gd name="T66" fmla="*/ 108585 w 1973579"/>
                  <a:gd name="T67" fmla="*/ 1603057 h 2559367"/>
                  <a:gd name="T68" fmla="*/ 46672 w 1973579"/>
                  <a:gd name="T69" fmla="*/ 1534478 h 2559367"/>
                  <a:gd name="T70" fmla="*/ 36195 w 1973579"/>
                  <a:gd name="T71" fmla="*/ 1474470 h 2559367"/>
                  <a:gd name="T72" fmla="*/ 182880 w 1973579"/>
                  <a:gd name="T73" fmla="*/ 1379220 h 2559367"/>
                  <a:gd name="T74" fmla="*/ 257175 w 1973579"/>
                  <a:gd name="T75" fmla="*/ 1443038 h 2559367"/>
                  <a:gd name="T76" fmla="*/ 336232 w 1973579"/>
                  <a:gd name="T77" fmla="*/ 1473517 h 2559367"/>
                  <a:gd name="T78" fmla="*/ 459105 w 1973579"/>
                  <a:gd name="T79" fmla="*/ 1478280 h 2559367"/>
                  <a:gd name="T80" fmla="*/ 548640 w 1973579"/>
                  <a:gd name="T81" fmla="*/ 1249680 h 2559367"/>
                  <a:gd name="T82" fmla="*/ 541972 w 1973579"/>
                  <a:gd name="T83" fmla="*/ 1181100 h 2559367"/>
                  <a:gd name="T84" fmla="*/ 493395 w 1973579"/>
                  <a:gd name="T85" fmla="*/ 1033463 h 2559367"/>
                  <a:gd name="T86" fmla="*/ 426720 w 1973579"/>
                  <a:gd name="T87" fmla="*/ 949642 h 2559367"/>
                  <a:gd name="T88" fmla="*/ 403860 w 1973579"/>
                  <a:gd name="T89" fmla="*/ 845820 h 2559367"/>
                  <a:gd name="T90" fmla="*/ 320040 w 1973579"/>
                  <a:gd name="T91" fmla="*/ 800100 h 2559367"/>
                  <a:gd name="T92" fmla="*/ 306705 w 1973579"/>
                  <a:gd name="T93" fmla="*/ 684847 h 2559367"/>
                  <a:gd name="T94" fmla="*/ 459105 w 1973579"/>
                  <a:gd name="T95" fmla="*/ 661988 h 2559367"/>
                  <a:gd name="T96" fmla="*/ 537210 w 1973579"/>
                  <a:gd name="T97" fmla="*/ 606742 h 2559367"/>
                  <a:gd name="T98" fmla="*/ 550545 w 1973579"/>
                  <a:gd name="T99" fmla="*/ 541020 h 2559367"/>
                  <a:gd name="T100" fmla="*/ 708660 w 1973579"/>
                  <a:gd name="T101" fmla="*/ 544830 h 2559367"/>
                  <a:gd name="T102" fmla="*/ 714375 w 1973579"/>
                  <a:gd name="T103" fmla="*/ 357188 h 2559367"/>
                  <a:gd name="T104" fmla="*/ 729615 w 1973579"/>
                  <a:gd name="T105" fmla="*/ 235267 h 2559367"/>
                  <a:gd name="T106" fmla="*/ 720090 w 1973579"/>
                  <a:gd name="T107" fmla="*/ 200025 h 2559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3579" h="2559367">
                    <a:moveTo>
                      <a:pt x="828675" y="97155"/>
                    </a:moveTo>
                    <a:lnTo>
                      <a:pt x="831532" y="91440"/>
                    </a:lnTo>
                    <a:lnTo>
                      <a:pt x="839153" y="85725"/>
                    </a:lnTo>
                    <a:lnTo>
                      <a:pt x="858203" y="78105"/>
                    </a:lnTo>
                    <a:lnTo>
                      <a:pt x="859155" y="76200"/>
                    </a:lnTo>
                    <a:lnTo>
                      <a:pt x="848678" y="40957"/>
                    </a:lnTo>
                    <a:lnTo>
                      <a:pt x="849630" y="37147"/>
                    </a:lnTo>
                    <a:lnTo>
                      <a:pt x="856297" y="38100"/>
                    </a:lnTo>
                    <a:lnTo>
                      <a:pt x="860107" y="36195"/>
                    </a:lnTo>
                    <a:lnTo>
                      <a:pt x="859155" y="13335"/>
                    </a:lnTo>
                    <a:lnTo>
                      <a:pt x="863917" y="0"/>
                    </a:lnTo>
                    <a:lnTo>
                      <a:pt x="903922" y="11430"/>
                    </a:lnTo>
                    <a:lnTo>
                      <a:pt x="924878" y="12382"/>
                    </a:lnTo>
                    <a:lnTo>
                      <a:pt x="922972" y="75247"/>
                    </a:lnTo>
                    <a:lnTo>
                      <a:pt x="923925" y="80963"/>
                    </a:lnTo>
                    <a:lnTo>
                      <a:pt x="928688" y="85725"/>
                    </a:lnTo>
                    <a:lnTo>
                      <a:pt x="1000125" y="75247"/>
                    </a:lnTo>
                    <a:lnTo>
                      <a:pt x="1025842" y="74295"/>
                    </a:lnTo>
                    <a:lnTo>
                      <a:pt x="1061085" y="69532"/>
                    </a:lnTo>
                    <a:lnTo>
                      <a:pt x="1085850" y="69532"/>
                    </a:lnTo>
                    <a:lnTo>
                      <a:pt x="1114425" y="84772"/>
                    </a:lnTo>
                    <a:lnTo>
                      <a:pt x="1143953" y="105728"/>
                    </a:lnTo>
                    <a:lnTo>
                      <a:pt x="1163955" y="116205"/>
                    </a:lnTo>
                    <a:lnTo>
                      <a:pt x="1175385" y="128588"/>
                    </a:lnTo>
                    <a:lnTo>
                      <a:pt x="1202055" y="142875"/>
                    </a:lnTo>
                    <a:lnTo>
                      <a:pt x="1207770" y="146685"/>
                    </a:lnTo>
                    <a:lnTo>
                      <a:pt x="1222057" y="165735"/>
                    </a:lnTo>
                    <a:lnTo>
                      <a:pt x="1228725" y="170497"/>
                    </a:lnTo>
                    <a:lnTo>
                      <a:pt x="1236345" y="173355"/>
                    </a:lnTo>
                    <a:lnTo>
                      <a:pt x="1267778" y="173355"/>
                    </a:lnTo>
                    <a:lnTo>
                      <a:pt x="1301115" y="182880"/>
                    </a:lnTo>
                    <a:lnTo>
                      <a:pt x="1309688" y="188595"/>
                    </a:lnTo>
                    <a:lnTo>
                      <a:pt x="1318260" y="201930"/>
                    </a:lnTo>
                    <a:lnTo>
                      <a:pt x="1336357" y="214313"/>
                    </a:lnTo>
                    <a:lnTo>
                      <a:pt x="1352550" y="238125"/>
                    </a:lnTo>
                    <a:lnTo>
                      <a:pt x="1357313" y="240030"/>
                    </a:lnTo>
                    <a:lnTo>
                      <a:pt x="1371600" y="235267"/>
                    </a:lnTo>
                    <a:lnTo>
                      <a:pt x="1398270" y="242888"/>
                    </a:lnTo>
                    <a:lnTo>
                      <a:pt x="1414463" y="243840"/>
                    </a:lnTo>
                    <a:lnTo>
                      <a:pt x="1420178" y="247650"/>
                    </a:lnTo>
                    <a:lnTo>
                      <a:pt x="1426845" y="262890"/>
                    </a:lnTo>
                    <a:lnTo>
                      <a:pt x="1431607" y="284797"/>
                    </a:lnTo>
                    <a:lnTo>
                      <a:pt x="1434465" y="288607"/>
                    </a:lnTo>
                    <a:lnTo>
                      <a:pt x="1446848" y="292417"/>
                    </a:lnTo>
                    <a:lnTo>
                      <a:pt x="1464945" y="309563"/>
                    </a:lnTo>
                    <a:lnTo>
                      <a:pt x="1473517" y="330517"/>
                    </a:lnTo>
                    <a:lnTo>
                      <a:pt x="1480185" y="336232"/>
                    </a:lnTo>
                    <a:lnTo>
                      <a:pt x="1498282" y="343853"/>
                    </a:lnTo>
                    <a:lnTo>
                      <a:pt x="1526857" y="362903"/>
                    </a:lnTo>
                    <a:lnTo>
                      <a:pt x="1537335" y="393382"/>
                    </a:lnTo>
                    <a:lnTo>
                      <a:pt x="1543050" y="401003"/>
                    </a:lnTo>
                    <a:lnTo>
                      <a:pt x="1571625" y="431482"/>
                    </a:lnTo>
                    <a:lnTo>
                      <a:pt x="1588770" y="441007"/>
                    </a:lnTo>
                    <a:lnTo>
                      <a:pt x="1608773" y="481965"/>
                    </a:lnTo>
                    <a:lnTo>
                      <a:pt x="1638300" y="506730"/>
                    </a:lnTo>
                    <a:lnTo>
                      <a:pt x="1646873" y="529590"/>
                    </a:lnTo>
                    <a:lnTo>
                      <a:pt x="1666875" y="552450"/>
                    </a:lnTo>
                    <a:lnTo>
                      <a:pt x="1679258" y="559117"/>
                    </a:lnTo>
                    <a:lnTo>
                      <a:pt x="1709737" y="559117"/>
                    </a:lnTo>
                    <a:lnTo>
                      <a:pt x="1737360" y="583882"/>
                    </a:lnTo>
                    <a:lnTo>
                      <a:pt x="1754505" y="591503"/>
                    </a:lnTo>
                    <a:lnTo>
                      <a:pt x="1804987" y="590550"/>
                    </a:lnTo>
                    <a:lnTo>
                      <a:pt x="1828800" y="616267"/>
                    </a:lnTo>
                    <a:lnTo>
                      <a:pt x="1836420" y="621030"/>
                    </a:lnTo>
                    <a:lnTo>
                      <a:pt x="1872615" y="641985"/>
                    </a:lnTo>
                    <a:lnTo>
                      <a:pt x="1884998" y="646747"/>
                    </a:lnTo>
                    <a:lnTo>
                      <a:pt x="1905953" y="651510"/>
                    </a:lnTo>
                    <a:lnTo>
                      <a:pt x="1910715" y="655320"/>
                    </a:lnTo>
                    <a:lnTo>
                      <a:pt x="1914525" y="663892"/>
                    </a:lnTo>
                    <a:lnTo>
                      <a:pt x="1916430" y="681038"/>
                    </a:lnTo>
                    <a:lnTo>
                      <a:pt x="1915478" y="758190"/>
                    </a:lnTo>
                    <a:lnTo>
                      <a:pt x="1904048" y="809625"/>
                    </a:lnTo>
                    <a:lnTo>
                      <a:pt x="1898333" y="878205"/>
                    </a:lnTo>
                    <a:lnTo>
                      <a:pt x="1891665" y="897255"/>
                    </a:lnTo>
                    <a:lnTo>
                      <a:pt x="1884998" y="935355"/>
                    </a:lnTo>
                    <a:lnTo>
                      <a:pt x="1882140" y="972503"/>
                    </a:lnTo>
                    <a:lnTo>
                      <a:pt x="1879283" y="983932"/>
                    </a:lnTo>
                    <a:lnTo>
                      <a:pt x="1873567" y="1032510"/>
                    </a:lnTo>
                    <a:lnTo>
                      <a:pt x="1874520" y="1095375"/>
                    </a:lnTo>
                    <a:lnTo>
                      <a:pt x="1865948" y="1110615"/>
                    </a:lnTo>
                    <a:lnTo>
                      <a:pt x="1860233" y="1130617"/>
                    </a:lnTo>
                    <a:lnTo>
                      <a:pt x="1856423" y="1152525"/>
                    </a:lnTo>
                    <a:lnTo>
                      <a:pt x="1854517" y="1181100"/>
                    </a:lnTo>
                    <a:lnTo>
                      <a:pt x="1851660" y="1186815"/>
                    </a:lnTo>
                    <a:lnTo>
                      <a:pt x="1841183" y="1192530"/>
                    </a:lnTo>
                    <a:lnTo>
                      <a:pt x="1833562" y="1202055"/>
                    </a:lnTo>
                    <a:lnTo>
                      <a:pt x="1831658" y="1210628"/>
                    </a:lnTo>
                    <a:lnTo>
                      <a:pt x="1831658" y="1231582"/>
                    </a:lnTo>
                    <a:lnTo>
                      <a:pt x="1825942" y="1244917"/>
                    </a:lnTo>
                    <a:lnTo>
                      <a:pt x="1823085" y="1267778"/>
                    </a:lnTo>
                    <a:lnTo>
                      <a:pt x="1790700" y="1337310"/>
                    </a:lnTo>
                    <a:lnTo>
                      <a:pt x="1772603" y="1367790"/>
                    </a:lnTo>
                    <a:lnTo>
                      <a:pt x="1769745" y="1375410"/>
                    </a:lnTo>
                    <a:lnTo>
                      <a:pt x="1768792" y="1387792"/>
                    </a:lnTo>
                    <a:lnTo>
                      <a:pt x="1779270" y="1418273"/>
                    </a:lnTo>
                    <a:lnTo>
                      <a:pt x="1780223" y="1438275"/>
                    </a:lnTo>
                    <a:lnTo>
                      <a:pt x="1791653" y="1449705"/>
                    </a:lnTo>
                    <a:lnTo>
                      <a:pt x="1802130" y="1453515"/>
                    </a:lnTo>
                    <a:lnTo>
                      <a:pt x="1805940" y="1459230"/>
                    </a:lnTo>
                    <a:lnTo>
                      <a:pt x="1802130" y="1480185"/>
                    </a:lnTo>
                    <a:lnTo>
                      <a:pt x="1804987" y="1490663"/>
                    </a:lnTo>
                    <a:lnTo>
                      <a:pt x="1813560" y="1496378"/>
                    </a:lnTo>
                    <a:lnTo>
                      <a:pt x="1843087" y="1504950"/>
                    </a:lnTo>
                    <a:lnTo>
                      <a:pt x="1858328" y="1518285"/>
                    </a:lnTo>
                    <a:lnTo>
                      <a:pt x="1873567" y="1564005"/>
                    </a:lnTo>
                    <a:lnTo>
                      <a:pt x="1875473" y="1585913"/>
                    </a:lnTo>
                    <a:lnTo>
                      <a:pt x="1884998" y="1599248"/>
                    </a:lnTo>
                    <a:lnTo>
                      <a:pt x="1893570" y="1624013"/>
                    </a:lnTo>
                    <a:lnTo>
                      <a:pt x="1910715" y="1633538"/>
                    </a:lnTo>
                    <a:lnTo>
                      <a:pt x="1925003" y="1638300"/>
                    </a:lnTo>
                    <a:lnTo>
                      <a:pt x="1965960" y="1674495"/>
                    </a:lnTo>
                    <a:lnTo>
                      <a:pt x="1973580" y="1686878"/>
                    </a:lnTo>
                    <a:lnTo>
                      <a:pt x="1965008" y="1690688"/>
                    </a:lnTo>
                    <a:lnTo>
                      <a:pt x="1956435" y="1698307"/>
                    </a:lnTo>
                    <a:lnTo>
                      <a:pt x="1780223" y="1891665"/>
                    </a:lnTo>
                    <a:lnTo>
                      <a:pt x="1564005" y="2133600"/>
                    </a:lnTo>
                    <a:lnTo>
                      <a:pt x="1513523" y="2185987"/>
                    </a:lnTo>
                    <a:lnTo>
                      <a:pt x="1377315" y="2338387"/>
                    </a:lnTo>
                    <a:lnTo>
                      <a:pt x="1316355" y="2402205"/>
                    </a:lnTo>
                    <a:lnTo>
                      <a:pt x="1298257" y="2426017"/>
                    </a:lnTo>
                    <a:lnTo>
                      <a:pt x="1282065" y="2440305"/>
                    </a:lnTo>
                    <a:lnTo>
                      <a:pt x="1208723" y="2521267"/>
                    </a:lnTo>
                    <a:lnTo>
                      <a:pt x="1154430" y="2559367"/>
                    </a:lnTo>
                    <a:lnTo>
                      <a:pt x="1139190" y="2546985"/>
                    </a:lnTo>
                    <a:lnTo>
                      <a:pt x="1125855" y="2517458"/>
                    </a:lnTo>
                    <a:lnTo>
                      <a:pt x="1111567" y="2513648"/>
                    </a:lnTo>
                    <a:lnTo>
                      <a:pt x="1090613" y="2519362"/>
                    </a:lnTo>
                    <a:lnTo>
                      <a:pt x="1084898" y="2518410"/>
                    </a:lnTo>
                    <a:lnTo>
                      <a:pt x="1076325" y="2511742"/>
                    </a:lnTo>
                    <a:lnTo>
                      <a:pt x="1066800" y="2494598"/>
                    </a:lnTo>
                    <a:lnTo>
                      <a:pt x="1057275" y="2488883"/>
                    </a:lnTo>
                    <a:lnTo>
                      <a:pt x="1043940" y="2486978"/>
                    </a:lnTo>
                    <a:lnTo>
                      <a:pt x="995363" y="2503170"/>
                    </a:lnTo>
                    <a:lnTo>
                      <a:pt x="978217" y="2497455"/>
                    </a:lnTo>
                    <a:lnTo>
                      <a:pt x="991553" y="2499360"/>
                    </a:lnTo>
                    <a:lnTo>
                      <a:pt x="1011555" y="2492692"/>
                    </a:lnTo>
                    <a:lnTo>
                      <a:pt x="1002030" y="2480310"/>
                    </a:lnTo>
                    <a:lnTo>
                      <a:pt x="997267" y="2464117"/>
                    </a:lnTo>
                    <a:lnTo>
                      <a:pt x="986790" y="2456498"/>
                    </a:lnTo>
                    <a:lnTo>
                      <a:pt x="968692" y="2446973"/>
                    </a:lnTo>
                    <a:lnTo>
                      <a:pt x="947738" y="2430780"/>
                    </a:lnTo>
                    <a:lnTo>
                      <a:pt x="942022" y="2422208"/>
                    </a:lnTo>
                    <a:lnTo>
                      <a:pt x="952500" y="2412683"/>
                    </a:lnTo>
                    <a:lnTo>
                      <a:pt x="953453" y="2406967"/>
                    </a:lnTo>
                    <a:lnTo>
                      <a:pt x="951547" y="2403158"/>
                    </a:lnTo>
                    <a:lnTo>
                      <a:pt x="935355" y="2399348"/>
                    </a:lnTo>
                    <a:lnTo>
                      <a:pt x="932497" y="2382203"/>
                    </a:lnTo>
                    <a:lnTo>
                      <a:pt x="929640" y="2376487"/>
                    </a:lnTo>
                    <a:lnTo>
                      <a:pt x="916305" y="2375535"/>
                    </a:lnTo>
                    <a:lnTo>
                      <a:pt x="912495" y="2373630"/>
                    </a:lnTo>
                    <a:lnTo>
                      <a:pt x="912495" y="2371725"/>
                    </a:lnTo>
                    <a:lnTo>
                      <a:pt x="921067" y="2362200"/>
                    </a:lnTo>
                    <a:lnTo>
                      <a:pt x="919163" y="2357437"/>
                    </a:lnTo>
                    <a:lnTo>
                      <a:pt x="900113" y="2353628"/>
                    </a:lnTo>
                    <a:lnTo>
                      <a:pt x="895350" y="2350770"/>
                    </a:lnTo>
                    <a:lnTo>
                      <a:pt x="890588" y="2336483"/>
                    </a:lnTo>
                    <a:lnTo>
                      <a:pt x="887730" y="2317433"/>
                    </a:lnTo>
                    <a:lnTo>
                      <a:pt x="878205" y="2311717"/>
                    </a:lnTo>
                    <a:lnTo>
                      <a:pt x="881063" y="2296478"/>
                    </a:lnTo>
                    <a:lnTo>
                      <a:pt x="878205" y="2287905"/>
                    </a:lnTo>
                    <a:lnTo>
                      <a:pt x="867728" y="2287905"/>
                    </a:lnTo>
                    <a:lnTo>
                      <a:pt x="849630" y="2295525"/>
                    </a:lnTo>
                    <a:lnTo>
                      <a:pt x="844867" y="2293620"/>
                    </a:lnTo>
                    <a:lnTo>
                      <a:pt x="836295" y="2264092"/>
                    </a:lnTo>
                    <a:lnTo>
                      <a:pt x="824865" y="2256473"/>
                    </a:lnTo>
                    <a:lnTo>
                      <a:pt x="822960" y="2243137"/>
                    </a:lnTo>
                    <a:lnTo>
                      <a:pt x="806767" y="2227898"/>
                    </a:lnTo>
                    <a:lnTo>
                      <a:pt x="784860" y="2214562"/>
                    </a:lnTo>
                    <a:lnTo>
                      <a:pt x="786765" y="2197417"/>
                    </a:lnTo>
                    <a:lnTo>
                      <a:pt x="769620" y="2192655"/>
                    </a:lnTo>
                    <a:lnTo>
                      <a:pt x="755332" y="2184083"/>
                    </a:lnTo>
                    <a:lnTo>
                      <a:pt x="753428" y="2174558"/>
                    </a:lnTo>
                    <a:lnTo>
                      <a:pt x="762953" y="2164080"/>
                    </a:lnTo>
                    <a:lnTo>
                      <a:pt x="762953" y="2158365"/>
                    </a:lnTo>
                    <a:lnTo>
                      <a:pt x="739140" y="2139315"/>
                    </a:lnTo>
                    <a:lnTo>
                      <a:pt x="732472" y="2124075"/>
                    </a:lnTo>
                    <a:lnTo>
                      <a:pt x="722947" y="2121217"/>
                    </a:lnTo>
                    <a:lnTo>
                      <a:pt x="721042" y="2111692"/>
                    </a:lnTo>
                    <a:lnTo>
                      <a:pt x="714375" y="2099310"/>
                    </a:lnTo>
                    <a:lnTo>
                      <a:pt x="689610" y="2085975"/>
                    </a:lnTo>
                    <a:lnTo>
                      <a:pt x="684847" y="2079307"/>
                    </a:lnTo>
                    <a:lnTo>
                      <a:pt x="684847" y="2064067"/>
                    </a:lnTo>
                    <a:lnTo>
                      <a:pt x="681990" y="2055495"/>
                    </a:lnTo>
                    <a:lnTo>
                      <a:pt x="674370" y="2047875"/>
                    </a:lnTo>
                    <a:lnTo>
                      <a:pt x="664845" y="2045017"/>
                    </a:lnTo>
                    <a:lnTo>
                      <a:pt x="662940" y="2042160"/>
                    </a:lnTo>
                    <a:lnTo>
                      <a:pt x="663892" y="2034540"/>
                    </a:lnTo>
                    <a:lnTo>
                      <a:pt x="674370" y="2022157"/>
                    </a:lnTo>
                    <a:lnTo>
                      <a:pt x="673417" y="2019300"/>
                    </a:lnTo>
                    <a:lnTo>
                      <a:pt x="668655" y="2016442"/>
                    </a:lnTo>
                    <a:lnTo>
                      <a:pt x="662940" y="2016442"/>
                    </a:lnTo>
                    <a:lnTo>
                      <a:pt x="648653" y="2025967"/>
                    </a:lnTo>
                    <a:lnTo>
                      <a:pt x="639128" y="2026920"/>
                    </a:lnTo>
                    <a:lnTo>
                      <a:pt x="615315" y="2006917"/>
                    </a:lnTo>
                    <a:lnTo>
                      <a:pt x="607695" y="2005013"/>
                    </a:lnTo>
                    <a:lnTo>
                      <a:pt x="603885" y="2006917"/>
                    </a:lnTo>
                    <a:lnTo>
                      <a:pt x="598170" y="2014538"/>
                    </a:lnTo>
                    <a:lnTo>
                      <a:pt x="594360" y="2014538"/>
                    </a:lnTo>
                    <a:lnTo>
                      <a:pt x="582930" y="2000250"/>
                    </a:lnTo>
                    <a:lnTo>
                      <a:pt x="564832" y="1991678"/>
                    </a:lnTo>
                    <a:lnTo>
                      <a:pt x="569595" y="1965007"/>
                    </a:lnTo>
                    <a:lnTo>
                      <a:pt x="567690" y="1960245"/>
                    </a:lnTo>
                    <a:lnTo>
                      <a:pt x="563880" y="1957388"/>
                    </a:lnTo>
                    <a:lnTo>
                      <a:pt x="535305" y="1951673"/>
                    </a:lnTo>
                    <a:lnTo>
                      <a:pt x="528638" y="1948815"/>
                    </a:lnTo>
                    <a:lnTo>
                      <a:pt x="521970" y="1941195"/>
                    </a:lnTo>
                    <a:lnTo>
                      <a:pt x="504825" y="1930717"/>
                    </a:lnTo>
                    <a:lnTo>
                      <a:pt x="480060" y="1919288"/>
                    </a:lnTo>
                    <a:lnTo>
                      <a:pt x="466725" y="1917382"/>
                    </a:lnTo>
                    <a:lnTo>
                      <a:pt x="456247" y="1911667"/>
                    </a:lnTo>
                    <a:lnTo>
                      <a:pt x="446722" y="1914525"/>
                    </a:lnTo>
                    <a:lnTo>
                      <a:pt x="437197" y="1913573"/>
                    </a:lnTo>
                    <a:lnTo>
                      <a:pt x="380047" y="1906905"/>
                    </a:lnTo>
                    <a:lnTo>
                      <a:pt x="371475" y="1901190"/>
                    </a:lnTo>
                    <a:lnTo>
                      <a:pt x="377190" y="1877378"/>
                    </a:lnTo>
                    <a:lnTo>
                      <a:pt x="372428" y="1869757"/>
                    </a:lnTo>
                    <a:lnTo>
                      <a:pt x="350520" y="1868805"/>
                    </a:lnTo>
                    <a:lnTo>
                      <a:pt x="332422" y="1855470"/>
                    </a:lnTo>
                    <a:lnTo>
                      <a:pt x="322897" y="1844040"/>
                    </a:lnTo>
                    <a:lnTo>
                      <a:pt x="309563" y="1832610"/>
                    </a:lnTo>
                    <a:lnTo>
                      <a:pt x="287655" y="1833563"/>
                    </a:lnTo>
                    <a:lnTo>
                      <a:pt x="280988" y="1835467"/>
                    </a:lnTo>
                    <a:lnTo>
                      <a:pt x="273367" y="1833563"/>
                    </a:lnTo>
                    <a:lnTo>
                      <a:pt x="267653" y="1819275"/>
                    </a:lnTo>
                    <a:lnTo>
                      <a:pt x="249555" y="1807845"/>
                    </a:lnTo>
                    <a:lnTo>
                      <a:pt x="231457" y="1790700"/>
                    </a:lnTo>
                    <a:lnTo>
                      <a:pt x="212407" y="1758315"/>
                    </a:lnTo>
                    <a:lnTo>
                      <a:pt x="193357" y="1735455"/>
                    </a:lnTo>
                    <a:lnTo>
                      <a:pt x="160020" y="1721167"/>
                    </a:lnTo>
                    <a:lnTo>
                      <a:pt x="154305" y="1714500"/>
                    </a:lnTo>
                    <a:lnTo>
                      <a:pt x="146685" y="1685925"/>
                    </a:lnTo>
                    <a:lnTo>
                      <a:pt x="135255" y="1678305"/>
                    </a:lnTo>
                    <a:lnTo>
                      <a:pt x="133350" y="1675448"/>
                    </a:lnTo>
                    <a:lnTo>
                      <a:pt x="132397" y="1654492"/>
                    </a:lnTo>
                    <a:lnTo>
                      <a:pt x="129540" y="1645920"/>
                    </a:lnTo>
                    <a:lnTo>
                      <a:pt x="117157" y="1640205"/>
                    </a:lnTo>
                    <a:lnTo>
                      <a:pt x="109538" y="1630680"/>
                    </a:lnTo>
                    <a:lnTo>
                      <a:pt x="108585" y="1603057"/>
                    </a:lnTo>
                    <a:lnTo>
                      <a:pt x="105728" y="1598295"/>
                    </a:lnTo>
                    <a:lnTo>
                      <a:pt x="80963" y="1590675"/>
                    </a:lnTo>
                    <a:lnTo>
                      <a:pt x="78105" y="1585913"/>
                    </a:lnTo>
                    <a:lnTo>
                      <a:pt x="75247" y="1561148"/>
                    </a:lnTo>
                    <a:lnTo>
                      <a:pt x="70485" y="1552575"/>
                    </a:lnTo>
                    <a:lnTo>
                      <a:pt x="65722" y="1546860"/>
                    </a:lnTo>
                    <a:lnTo>
                      <a:pt x="46672" y="1534478"/>
                    </a:lnTo>
                    <a:lnTo>
                      <a:pt x="34290" y="1521142"/>
                    </a:lnTo>
                    <a:lnTo>
                      <a:pt x="26670" y="1518285"/>
                    </a:lnTo>
                    <a:lnTo>
                      <a:pt x="18097" y="1509713"/>
                    </a:lnTo>
                    <a:lnTo>
                      <a:pt x="2857" y="1475423"/>
                    </a:lnTo>
                    <a:lnTo>
                      <a:pt x="0" y="1464945"/>
                    </a:lnTo>
                    <a:lnTo>
                      <a:pt x="14288" y="1473517"/>
                    </a:lnTo>
                    <a:lnTo>
                      <a:pt x="36195" y="1474470"/>
                    </a:lnTo>
                    <a:lnTo>
                      <a:pt x="47625" y="1471613"/>
                    </a:lnTo>
                    <a:lnTo>
                      <a:pt x="56197" y="1466850"/>
                    </a:lnTo>
                    <a:lnTo>
                      <a:pt x="79057" y="1442085"/>
                    </a:lnTo>
                    <a:lnTo>
                      <a:pt x="134303" y="1394460"/>
                    </a:lnTo>
                    <a:lnTo>
                      <a:pt x="151447" y="1383982"/>
                    </a:lnTo>
                    <a:lnTo>
                      <a:pt x="169545" y="1379220"/>
                    </a:lnTo>
                    <a:lnTo>
                      <a:pt x="182880" y="1379220"/>
                    </a:lnTo>
                    <a:lnTo>
                      <a:pt x="189547" y="1383982"/>
                    </a:lnTo>
                    <a:lnTo>
                      <a:pt x="197167" y="1393507"/>
                    </a:lnTo>
                    <a:lnTo>
                      <a:pt x="202882" y="1394460"/>
                    </a:lnTo>
                    <a:lnTo>
                      <a:pt x="209550" y="1400175"/>
                    </a:lnTo>
                    <a:lnTo>
                      <a:pt x="213360" y="1405890"/>
                    </a:lnTo>
                    <a:lnTo>
                      <a:pt x="240030" y="1418273"/>
                    </a:lnTo>
                    <a:lnTo>
                      <a:pt x="257175" y="1443038"/>
                    </a:lnTo>
                    <a:lnTo>
                      <a:pt x="266700" y="1449705"/>
                    </a:lnTo>
                    <a:lnTo>
                      <a:pt x="280035" y="1453515"/>
                    </a:lnTo>
                    <a:lnTo>
                      <a:pt x="298132" y="1455420"/>
                    </a:lnTo>
                    <a:lnTo>
                      <a:pt x="309563" y="1466850"/>
                    </a:lnTo>
                    <a:lnTo>
                      <a:pt x="318135" y="1469707"/>
                    </a:lnTo>
                    <a:lnTo>
                      <a:pt x="326707" y="1469707"/>
                    </a:lnTo>
                    <a:lnTo>
                      <a:pt x="336232" y="1473517"/>
                    </a:lnTo>
                    <a:lnTo>
                      <a:pt x="351472" y="1470660"/>
                    </a:lnTo>
                    <a:lnTo>
                      <a:pt x="369570" y="1475423"/>
                    </a:lnTo>
                    <a:lnTo>
                      <a:pt x="393382" y="1466850"/>
                    </a:lnTo>
                    <a:lnTo>
                      <a:pt x="400050" y="1466850"/>
                    </a:lnTo>
                    <a:lnTo>
                      <a:pt x="429578" y="1469707"/>
                    </a:lnTo>
                    <a:lnTo>
                      <a:pt x="447675" y="1478280"/>
                    </a:lnTo>
                    <a:lnTo>
                      <a:pt x="459105" y="1478280"/>
                    </a:lnTo>
                    <a:lnTo>
                      <a:pt x="477203" y="1466850"/>
                    </a:lnTo>
                    <a:lnTo>
                      <a:pt x="492442" y="1453515"/>
                    </a:lnTo>
                    <a:lnTo>
                      <a:pt x="525780" y="1409700"/>
                    </a:lnTo>
                    <a:lnTo>
                      <a:pt x="525780" y="1352550"/>
                    </a:lnTo>
                    <a:lnTo>
                      <a:pt x="531495" y="1324928"/>
                    </a:lnTo>
                    <a:lnTo>
                      <a:pt x="531495" y="1304925"/>
                    </a:lnTo>
                    <a:lnTo>
                      <a:pt x="548640" y="1249680"/>
                    </a:lnTo>
                    <a:lnTo>
                      <a:pt x="552450" y="1224915"/>
                    </a:lnTo>
                    <a:lnTo>
                      <a:pt x="556260" y="1217295"/>
                    </a:lnTo>
                    <a:lnTo>
                      <a:pt x="572453" y="1209675"/>
                    </a:lnTo>
                    <a:lnTo>
                      <a:pt x="573405" y="1201103"/>
                    </a:lnTo>
                    <a:lnTo>
                      <a:pt x="568642" y="1195388"/>
                    </a:lnTo>
                    <a:lnTo>
                      <a:pt x="549592" y="1188720"/>
                    </a:lnTo>
                    <a:lnTo>
                      <a:pt x="541972" y="1181100"/>
                    </a:lnTo>
                    <a:lnTo>
                      <a:pt x="532447" y="1160145"/>
                    </a:lnTo>
                    <a:lnTo>
                      <a:pt x="526732" y="1139190"/>
                    </a:lnTo>
                    <a:lnTo>
                      <a:pt x="524828" y="1110615"/>
                    </a:lnTo>
                    <a:lnTo>
                      <a:pt x="527685" y="1088707"/>
                    </a:lnTo>
                    <a:lnTo>
                      <a:pt x="523875" y="1081088"/>
                    </a:lnTo>
                    <a:lnTo>
                      <a:pt x="504825" y="1060132"/>
                    </a:lnTo>
                    <a:lnTo>
                      <a:pt x="493395" y="1033463"/>
                    </a:lnTo>
                    <a:lnTo>
                      <a:pt x="472440" y="1010603"/>
                    </a:lnTo>
                    <a:lnTo>
                      <a:pt x="456247" y="988695"/>
                    </a:lnTo>
                    <a:lnTo>
                      <a:pt x="446722" y="989647"/>
                    </a:lnTo>
                    <a:lnTo>
                      <a:pt x="441960" y="988695"/>
                    </a:lnTo>
                    <a:lnTo>
                      <a:pt x="436245" y="978217"/>
                    </a:lnTo>
                    <a:lnTo>
                      <a:pt x="430530" y="954405"/>
                    </a:lnTo>
                    <a:lnTo>
                      <a:pt x="426720" y="949642"/>
                    </a:lnTo>
                    <a:lnTo>
                      <a:pt x="382905" y="933450"/>
                    </a:lnTo>
                    <a:lnTo>
                      <a:pt x="378142" y="930592"/>
                    </a:lnTo>
                    <a:lnTo>
                      <a:pt x="374332" y="923925"/>
                    </a:lnTo>
                    <a:lnTo>
                      <a:pt x="375285" y="911542"/>
                    </a:lnTo>
                    <a:lnTo>
                      <a:pt x="390525" y="875347"/>
                    </a:lnTo>
                    <a:lnTo>
                      <a:pt x="400050" y="859155"/>
                    </a:lnTo>
                    <a:lnTo>
                      <a:pt x="403860" y="845820"/>
                    </a:lnTo>
                    <a:lnTo>
                      <a:pt x="389572" y="830580"/>
                    </a:lnTo>
                    <a:lnTo>
                      <a:pt x="371475" y="822960"/>
                    </a:lnTo>
                    <a:lnTo>
                      <a:pt x="348615" y="804863"/>
                    </a:lnTo>
                    <a:lnTo>
                      <a:pt x="337185" y="804863"/>
                    </a:lnTo>
                    <a:lnTo>
                      <a:pt x="313372" y="824865"/>
                    </a:lnTo>
                    <a:lnTo>
                      <a:pt x="314325" y="812482"/>
                    </a:lnTo>
                    <a:lnTo>
                      <a:pt x="320040" y="800100"/>
                    </a:lnTo>
                    <a:lnTo>
                      <a:pt x="320040" y="767715"/>
                    </a:lnTo>
                    <a:lnTo>
                      <a:pt x="331470" y="742950"/>
                    </a:lnTo>
                    <a:lnTo>
                      <a:pt x="333375" y="722947"/>
                    </a:lnTo>
                    <a:lnTo>
                      <a:pt x="329565" y="710565"/>
                    </a:lnTo>
                    <a:lnTo>
                      <a:pt x="322897" y="701992"/>
                    </a:lnTo>
                    <a:lnTo>
                      <a:pt x="307657" y="689610"/>
                    </a:lnTo>
                    <a:lnTo>
                      <a:pt x="306705" y="684847"/>
                    </a:lnTo>
                    <a:lnTo>
                      <a:pt x="313372" y="681990"/>
                    </a:lnTo>
                    <a:lnTo>
                      <a:pt x="337185" y="684847"/>
                    </a:lnTo>
                    <a:lnTo>
                      <a:pt x="355282" y="682942"/>
                    </a:lnTo>
                    <a:lnTo>
                      <a:pt x="380047" y="674370"/>
                    </a:lnTo>
                    <a:lnTo>
                      <a:pt x="404813" y="661988"/>
                    </a:lnTo>
                    <a:lnTo>
                      <a:pt x="444817" y="659130"/>
                    </a:lnTo>
                    <a:lnTo>
                      <a:pt x="459105" y="661988"/>
                    </a:lnTo>
                    <a:lnTo>
                      <a:pt x="517207" y="658178"/>
                    </a:lnTo>
                    <a:lnTo>
                      <a:pt x="521017" y="656272"/>
                    </a:lnTo>
                    <a:lnTo>
                      <a:pt x="525780" y="650557"/>
                    </a:lnTo>
                    <a:lnTo>
                      <a:pt x="514350" y="638175"/>
                    </a:lnTo>
                    <a:lnTo>
                      <a:pt x="516255" y="621030"/>
                    </a:lnTo>
                    <a:lnTo>
                      <a:pt x="518160" y="617220"/>
                    </a:lnTo>
                    <a:lnTo>
                      <a:pt x="537210" y="606742"/>
                    </a:lnTo>
                    <a:lnTo>
                      <a:pt x="541020" y="600075"/>
                    </a:lnTo>
                    <a:lnTo>
                      <a:pt x="541972" y="591503"/>
                    </a:lnTo>
                    <a:lnTo>
                      <a:pt x="541972" y="589597"/>
                    </a:lnTo>
                    <a:lnTo>
                      <a:pt x="536257" y="582930"/>
                    </a:lnTo>
                    <a:lnTo>
                      <a:pt x="531495" y="571500"/>
                    </a:lnTo>
                    <a:lnTo>
                      <a:pt x="537210" y="544830"/>
                    </a:lnTo>
                    <a:lnTo>
                      <a:pt x="550545" y="541020"/>
                    </a:lnTo>
                    <a:lnTo>
                      <a:pt x="581025" y="539115"/>
                    </a:lnTo>
                    <a:lnTo>
                      <a:pt x="589597" y="542925"/>
                    </a:lnTo>
                    <a:lnTo>
                      <a:pt x="621030" y="547688"/>
                    </a:lnTo>
                    <a:lnTo>
                      <a:pt x="658178" y="558165"/>
                    </a:lnTo>
                    <a:lnTo>
                      <a:pt x="692467" y="560070"/>
                    </a:lnTo>
                    <a:lnTo>
                      <a:pt x="707707" y="556260"/>
                    </a:lnTo>
                    <a:lnTo>
                      <a:pt x="708660" y="544830"/>
                    </a:lnTo>
                    <a:lnTo>
                      <a:pt x="701040" y="527685"/>
                    </a:lnTo>
                    <a:lnTo>
                      <a:pt x="701040" y="518160"/>
                    </a:lnTo>
                    <a:lnTo>
                      <a:pt x="716280" y="451485"/>
                    </a:lnTo>
                    <a:lnTo>
                      <a:pt x="717232" y="436245"/>
                    </a:lnTo>
                    <a:lnTo>
                      <a:pt x="722947" y="401003"/>
                    </a:lnTo>
                    <a:lnTo>
                      <a:pt x="721995" y="376238"/>
                    </a:lnTo>
                    <a:lnTo>
                      <a:pt x="714375" y="357188"/>
                    </a:lnTo>
                    <a:lnTo>
                      <a:pt x="713422" y="348615"/>
                    </a:lnTo>
                    <a:lnTo>
                      <a:pt x="714375" y="340042"/>
                    </a:lnTo>
                    <a:lnTo>
                      <a:pt x="724853" y="312420"/>
                    </a:lnTo>
                    <a:lnTo>
                      <a:pt x="730567" y="281940"/>
                    </a:lnTo>
                    <a:lnTo>
                      <a:pt x="731520" y="266700"/>
                    </a:lnTo>
                    <a:lnTo>
                      <a:pt x="728663" y="238125"/>
                    </a:lnTo>
                    <a:lnTo>
                      <a:pt x="729615" y="235267"/>
                    </a:lnTo>
                    <a:lnTo>
                      <a:pt x="738188" y="232410"/>
                    </a:lnTo>
                    <a:lnTo>
                      <a:pt x="758190" y="229553"/>
                    </a:lnTo>
                    <a:lnTo>
                      <a:pt x="764857" y="223838"/>
                    </a:lnTo>
                    <a:lnTo>
                      <a:pt x="765810" y="217170"/>
                    </a:lnTo>
                    <a:lnTo>
                      <a:pt x="759142" y="206692"/>
                    </a:lnTo>
                    <a:lnTo>
                      <a:pt x="753428" y="203835"/>
                    </a:lnTo>
                    <a:lnTo>
                      <a:pt x="720090" y="200025"/>
                    </a:lnTo>
                    <a:lnTo>
                      <a:pt x="713422" y="197167"/>
                    </a:lnTo>
                    <a:lnTo>
                      <a:pt x="739140" y="173355"/>
                    </a:lnTo>
                    <a:lnTo>
                      <a:pt x="778192" y="148590"/>
                    </a:lnTo>
                    <a:lnTo>
                      <a:pt x="790575" y="139065"/>
                    </a:lnTo>
                    <a:lnTo>
                      <a:pt x="811530" y="116205"/>
                    </a:lnTo>
                    <a:lnTo>
                      <a:pt x="828675" y="97155"/>
                    </a:lnTo>
                    <a:close/>
                  </a:path>
                </a:pathLst>
              </a:custGeom>
              <a:solidFill>
                <a:srgbClr val="911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66">
                <a:extLst>
                  <a:ext uri="{FF2B5EF4-FFF2-40B4-BE49-F238E27FC236}">
                    <a16:creationId xmlns:a16="http://schemas.microsoft.com/office/drawing/2014/main" id="{EA214836-0BB9-F5C0-1058-62AFDAFB7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399" y="457789"/>
                <a:ext cx="2175510" cy="2505074"/>
              </a:xfrm>
              <a:custGeom>
                <a:avLst/>
                <a:gdLst>
                  <a:gd name="T0" fmla="*/ 1577340 w 2175510"/>
                  <a:gd name="T1" fmla="*/ 7620 h 2505074"/>
                  <a:gd name="T2" fmla="*/ 1663065 w 2175510"/>
                  <a:gd name="T3" fmla="*/ 46672 h 2505074"/>
                  <a:gd name="T4" fmla="*/ 1651635 w 2175510"/>
                  <a:gd name="T5" fmla="*/ 154305 h 2505074"/>
                  <a:gd name="T6" fmla="*/ 1483995 w 2175510"/>
                  <a:gd name="T7" fmla="*/ 295275 h 2505074"/>
                  <a:gd name="T8" fmla="*/ 1552575 w 2175510"/>
                  <a:gd name="T9" fmla="*/ 416243 h 2505074"/>
                  <a:gd name="T10" fmla="*/ 1494473 w 2175510"/>
                  <a:gd name="T11" fmla="*/ 554355 h 2505074"/>
                  <a:gd name="T12" fmla="*/ 1564005 w 2175510"/>
                  <a:gd name="T13" fmla="*/ 564833 h 2505074"/>
                  <a:gd name="T14" fmla="*/ 1662113 w 2175510"/>
                  <a:gd name="T15" fmla="*/ 501015 h 2505074"/>
                  <a:gd name="T16" fmla="*/ 1766888 w 2175510"/>
                  <a:gd name="T17" fmla="*/ 557213 h 2505074"/>
                  <a:gd name="T18" fmla="*/ 1740218 w 2175510"/>
                  <a:gd name="T19" fmla="*/ 758190 h 2505074"/>
                  <a:gd name="T20" fmla="*/ 1839277 w 2175510"/>
                  <a:gd name="T21" fmla="*/ 852488 h 2505074"/>
                  <a:gd name="T22" fmla="*/ 1832610 w 2175510"/>
                  <a:gd name="T23" fmla="*/ 906780 h 2505074"/>
                  <a:gd name="T24" fmla="*/ 1848802 w 2175510"/>
                  <a:gd name="T25" fmla="*/ 1069658 h 2505074"/>
                  <a:gd name="T26" fmla="*/ 1959293 w 2175510"/>
                  <a:gd name="T27" fmla="*/ 1100138 h 2505074"/>
                  <a:gd name="T28" fmla="*/ 1934527 w 2175510"/>
                  <a:gd name="T29" fmla="*/ 1272540 h 2505074"/>
                  <a:gd name="T30" fmla="*/ 1901190 w 2175510"/>
                  <a:gd name="T31" fmla="*/ 1485900 h 2505074"/>
                  <a:gd name="T32" fmla="*/ 2020252 w 2175510"/>
                  <a:gd name="T33" fmla="*/ 1537335 h 2505074"/>
                  <a:gd name="T34" fmla="*/ 2160270 w 2175510"/>
                  <a:gd name="T35" fmla="*/ 1569720 h 2505074"/>
                  <a:gd name="T36" fmla="*/ 2137410 w 2175510"/>
                  <a:gd name="T37" fmla="*/ 1665923 h 2505074"/>
                  <a:gd name="T38" fmla="*/ 2115503 w 2175510"/>
                  <a:gd name="T39" fmla="*/ 1729740 h 2505074"/>
                  <a:gd name="T40" fmla="*/ 2062163 w 2175510"/>
                  <a:gd name="T41" fmla="*/ 1762125 h 2505074"/>
                  <a:gd name="T42" fmla="*/ 2032635 w 2175510"/>
                  <a:gd name="T43" fmla="*/ 1885950 h 2505074"/>
                  <a:gd name="T44" fmla="*/ 1966913 w 2175510"/>
                  <a:gd name="T45" fmla="*/ 2014538 h 2505074"/>
                  <a:gd name="T46" fmla="*/ 2009775 w 2175510"/>
                  <a:gd name="T47" fmla="*/ 2204085 h 2505074"/>
                  <a:gd name="T48" fmla="*/ 1923098 w 2175510"/>
                  <a:gd name="T49" fmla="*/ 2359343 h 2505074"/>
                  <a:gd name="T50" fmla="*/ 1876425 w 2175510"/>
                  <a:gd name="T51" fmla="*/ 2444115 h 2505074"/>
                  <a:gd name="T52" fmla="*/ 1725930 w 2175510"/>
                  <a:gd name="T53" fmla="*/ 2466975 h 2505074"/>
                  <a:gd name="T54" fmla="*/ 1620202 w 2175510"/>
                  <a:gd name="T55" fmla="*/ 2418398 h 2505074"/>
                  <a:gd name="T56" fmla="*/ 1500188 w 2175510"/>
                  <a:gd name="T57" fmla="*/ 2363153 h 2505074"/>
                  <a:gd name="T58" fmla="*/ 1361123 w 2175510"/>
                  <a:gd name="T59" fmla="*/ 2349818 h 2505074"/>
                  <a:gd name="T60" fmla="*/ 1276350 w 2175510"/>
                  <a:gd name="T61" fmla="*/ 2312670 h 2505074"/>
                  <a:gd name="T62" fmla="*/ 1164908 w 2175510"/>
                  <a:gd name="T63" fmla="*/ 2264093 h 2505074"/>
                  <a:gd name="T64" fmla="*/ 1125855 w 2175510"/>
                  <a:gd name="T65" fmla="*/ 2165985 h 2505074"/>
                  <a:gd name="T66" fmla="*/ 1046798 w 2175510"/>
                  <a:gd name="T67" fmla="*/ 2045970 h 2505074"/>
                  <a:gd name="T68" fmla="*/ 925830 w 2175510"/>
                  <a:gd name="T69" fmla="*/ 1962150 h 2505074"/>
                  <a:gd name="T70" fmla="*/ 877252 w 2175510"/>
                  <a:gd name="T71" fmla="*/ 1816418 h 2505074"/>
                  <a:gd name="T72" fmla="*/ 934402 w 2175510"/>
                  <a:gd name="T73" fmla="*/ 1673543 h 2505074"/>
                  <a:gd name="T74" fmla="*/ 968693 w 2175510"/>
                  <a:gd name="T75" fmla="*/ 1544003 h 2505074"/>
                  <a:gd name="T76" fmla="*/ 1016318 w 2175510"/>
                  <a:gd name="T77" fmla="*/ 1421130 h 2505074"/>
                  <a:gd name="T78" fmla="*/ 918210 w 2175510"/>
                  <a:gd name="T79" fmla="*/ 1347788 h 2505074"/>
                  <a:gd name="T80" fmla="*/ 832485 w 2175510"/>
                  <a:gd name="T81" fmla="*/ 1276350 h 2505074"/>
                  <a:gd name="T82" fmla="*/ 724852 w 2175510"/>
                  <a:gd name="T83" fmla="*/ 1227773 h 2505074"/>
                  <a:gd name="T84" fmla="*/ 635318 w 2175510"/>
                  <a:gd name="T85" fmla="*/ 1168718 h 2505074"/>
                  <a:gd name="T86" fmla="*/ 455295 w 2175510"/>
                  <a:gd name="T87" fmla="*/ 1282065 h 2505074"/>
                  <a:gd name="T88" fmla="*/ 333375 w 2175510"/>
                  <a:gd name="T89" fmla="*/ 1338263 h 2505074"/>
                  <a:gd name="T90" fmla="*/ 175260 w 2175510"/>
                  <a:gd name="T91" fmla="*/ 1360170 h 2505074"/>
                  <a:gd name="T92" fmla="*/ 108585 w 2175510"/>
                  <a:gd name="T93" fmla="*/ 1265873 h 2505074"/>
                  <a:gd name="T94" fmla="*/ 56198 w 2175510"/>
                  <a:gd name="T95" fmla="*/ 1159193 h 2505074"/>
                  <a:gd name="T96" fmla="*/ 9525 w 2175510"/>
                  <a:gd name="T97" fmla="*/ 1132523 h 2505074"/>
                  <a:gd name="T98" fmla="*/ 25717 w 2175510"/>
                  <a:gd name="T99" fmla="*/ 1091565 h 2505074"/>
                  <a:gd name="T100" fmla="*/ 0 w 2175510"/>
                  <a:gd name="T101" fmla="*/ 963930 h 2505074"/>
                  <a:gd name="T102" fmla="*/ 590550 w 2175510"/>
                  <a:gd name="T103" fmla="*/ 661035 h 2505074"/>
                  <a:gd name="T104" fmla="*/ 605790 w 2175510"/>
                  <a:gd name="T105" fmla="*/ 549593 h 2505074"/>
                  <a:gd name="T106" fmla="*/ 602933 w 2175510"/>
                  <a:gd name="T107" fmla="*/ 457200 h 2505074"/>
                  <a:gd name="T108" fmla="*/ 609600 w 2175510"/>
                  <a:gd name="T109" fmla="*/ 340043 h 2505074"/>
                  <a:gd name="T110" fmla="*/ 713423 w 2175510"/>
                  <a:gd name="T111" fmla="*/ 249555 h 2505074"/>
                  <a:gd name="T112" fmla="*/ 903923 w 2175510"/>
                  <a:gd name="T113" fmla="*/ 117158 h 2505074"/>
                  <a:gd name="T114" fmla="*/ 1091565 w 2175510"/>
                  <a:gd name="T115" fmla="*/ 58102 h 2505074"/>
                  <a:gd name="T116" fmla="*/ 1309688 w 2175510"/>
                  <a:gd name="T117" fmla="*/ 952 h 2505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5510" h="2505074">
                    <a:moveTo>
                      <a:pt x="1383983" y="8572"/>
                    </a:moveTo>
                    <a:lnTo>
                      <a:pt x="1407795" y="9525"/>
                    </a:lnTo>
                    <a:lnTo>
                      <a:pt x="1431608" y="23813"/>
                    </a:lnTo>
                    <a:lnTo>
                      <a:pt x="1455420" y="19050"/>
                    </a:lnTo>
                    <a:lnTo>
                      <a:pt x="1478280" y="18097"/>
                    </a:lnTo>
                    <a:lnTo>
                      <a:pt x="1499235" y="12383"/>
                    </a:lnTo>
                    <a:lnTo>
                      <a:pt x="1525905" y="12383"/>
                    </a:lnTo>
                    <a:lnTo>
                      <a:pt x="1546860" y="7620"/>
                    </a:lnTo>
                    <a:lnTo>
                      <a:pt x="1577340" y="7620"/>
                    </a:lnTo>
                    <a:lnTo>
                      <a:pt x="1590675" y="15240"/>
                    </a:lnTo>
                    <a:lnTo>
                      <a:pt x="1604963" y="29527"/>
                    </a:lnTo>
                    <a:lnTo>
                      <a:pt x="1608773" y="38100"/>
                    </a:lnTo>
                    <a:lnTo>
                      <a:pt x="1614488" y="39052"/>
                    </a:lnTo>
                    <a:lnTo>
                      <a:pt x="1646873" y="12383"/>
                    </a:lnTo>
                    <a:lnTo>
                      <a:pt x="1649730" y="13335"/>
                    </a:lnTo>
                    <a:lnTo>
                      <a:pt x="1656398" y="21908"/>
                    </a:lnTo>
                    <a:lnTo>
                      <a:pt x="1661160" y="24765"/>
                    </a:lnTo>
                    <a:lnTo>
                      <a:pt x="1663065" y="46672"/>
                    </a:lnTo>
                    <a:lnTo>
                      <a:pt x="1661160" y="60008"/>
                    </a:lnTo>
                    <a:lnTo>
                      <a:pt x="1663065" y="69533"/>
                    </a:lnTo>
                    <a:lnTo>
                      <a:pt x="1666875" y="74295"/>
                    </a:lnTo>
                    <a:lnTo>
                      <a:pt x="1684973" y="85725"/>
                    </a:lnTo>
                    <a:lnTo>
                      <a:pt x="1691640" y="97155"/>
                    </a:lnTo>
                    <a:lnTo>
                      <a:pt x="1692593" y="110490"/>
                    </a:lnTo>
                    <a:lnTo>
                      <a:pt x="1686877" y="119062"/>
                    </a:lnTo>
                    <a:lnTo>
                      <a:pt x="1662113" y="139065"/>
                    </a:lnTo>
                    <a:lnTo>
                      <a:pt x="1651635" y="154305"/>
                    </a:lnTo>
                    <a:lnTo>
                      <a:pt x="1618298" y="173355"/>
                    </a:lnTo>
                    <a:lnTo>
                      <a:pt x="1608773" y="188595"/>
                    </a:lnTo>
                    <a:lnTo>
                      <a:pt x="1594485" y="196215"/>
                    </a:lnTo>
                    <a:lnTo>
                      <a:pt x="1584008" y="206693"/>
                    </a:lnTo>
                    <a:lnTo>
                      <a:pt x="1555433" y="230505"/>
                    </a:lnTo>
                    <a:lnTo>
                      <a:pt x="1501140" y="266700"/>
                    </a:lnTo>
                    <a:lnTo>
                      <a:pt x="1486852" y="272415"/>
                    </a:lnTo>
                    <a:lnTo>
                      <a:pt x="1483995" y="276225"/>
                    </a:lnTo>
                    <a:lnTo>
                      <a:pt x="1483995" y="295275"/>
                    </a:lnTo>
                    <a:lnTo>
                      <a:pt x="1490663" y="309563"/>
                    </a:lnTo>
                    <a:lnTo>
                      <a:pt x="1506855" y="320993"/>
                    </a:lnTo>
                    <a:lnTo>
                      <a:pt x="1510665" y="326707"/>
                    </a:lnTo>
                    <a:lnTo>
                      <a:pt x="1514475" y="342900"/>
                    </a:lnTo>
                    <a:lnTo>
                      <a:pt x="1513523" y="366713"/>
                    </a:lnTo>
                    <a:lnTo>
                      <a:pt x="1522095" y="389573"/>
                    </a:lnTo>
                    <a:lnTo>
                      <a:pt x="1535430" y="413385"/>
                    </a:lnTo>
                    <a:lnTo>
                      <a:pt x="1538288" y="415290"/>
                    </a:lnTo>
                    <a:lnTo>
                      <a:pt x="1552575" y="416243"/>
                    </a:lnTo>
                    <a:lnTo>
                      <a:pt x="1554480" y="421005"/>
                    </a:lnTo>
                    <a:lnTo>
                      <a:pt x="1553527" y="428625"/>
                    </a:lnTo>
                    <a:lnTo>
                      <a:pt x="1549718" y="435293"/>
                    </a:lnTo>
                    <a:lnTo>
                      <a:pt x="1535430" y="451485"/>
                    </a:lnTo>
                    <a:lnTo>
                      <a:pt x="1517333" y="466725"/>
                    </a:lnTo>
                    <a:lnTo>
                      <a:pt x="1517333" y="489585"/>
                    </a:lnTo>
                    <a:lnTo>
                      <a:pt x="1520190" y="508635"/>
                    </a:lnTo>
                    <a:lnTo>
                      <a:pt x="1519238" y="522923"/>
                    </a:lnTo>
                    <a:lnTo>
                      <a:pt x="1494473" y="554355"/>
                    </a:lnTo>
                    <a:lnTo>
                      <a:pt x="1488758" y="585788"/>
                    </a:lnTo>
                    <a:lnTo>
                      <a:pt x="1493520" y="591503"/>
                    </a:lnTo>
                    <a:lnTo>
                      <a:pt x="1500188" y="594360"/>
                    </a:lnTo>
                    <a:lnTo>
                      <a:pt x="1507808" y="594360"/>
                    </a:lnTo>
                    <a:lnTo>
                      <a:pt x="1515427" y="591503"/>
                    </a:lnTo>
                    <a:lnTo>
                      <a:pt x="1523048" y="581978"/>
                    </a:lnTo>
                    <a:lnTo>
                      <a:pt x="1529715" y="577215"/>
                    </a:lnTo>
                    <a:lnTo>
                      <a:pt x="1552575" y="573405"/>
                    </a:lnTo>
                    <a:lnTo>
                      <a:pt x="1564005" y="564833"/>
                    </a:lnTo>
                    <a:lnTo>
                      <a:pt x="1591627" y="561023"/>
                    </a:lnTo>
                    <a:lnTo>
                      <a:pt x="1596390" y="556260"/>
                    </a:lnTo>
                    <a:lnTo>
                      <a:pt x="1601152" y="546735"/>
                    </a:lnTo>
                    <a:lnTo>
                      <a:pt x="1609725" y="506730"/>
                    </a:lnTo>
                    <a:lnTo>
                      <a:pt x="1618298" y="497205"/>
                    </a:lnTo>
                    <a:lnTo>
                      <a:pt x="1629727" y="493395"/>
                    </a:lnTo>
                    <a:lnTo>
                      <a:pt x="1639252" y="496253"/>
                    </a:lnTo>
                    <a:lnTo>
                      <a:pt x="1649730" y="495300"/>
                    </a:lnTo>
                    <a:lnTo>
                      <a:pt x="1662113" y="501015"/>
                    </a:lnTo>
                    <a:lnTo>
                      <a:pt x="1672590" y="511493"/>
                    </a:lnTo>
                    <a:lnTo>
                      <a:pt x="1676400" y="532448"/>
                    </a:lnTo>
                    <a:lnTo>
                      <a:pt x="1680210" y="539115"/>
                    </a:lnTo>
                    <a:lnTo>
                      <a:pt x="1699260" y="550545"/>
                    </a:lnTo>
                    <a:lnTo>
                      <a:pt x="1709738" y="551498"/>
                    </a:lnTo>
                    <a:lnTo>
                      <a:pt x="1728788" y="547688"/>
                    </a:lnTo>
                    <a:lnTo>
                      <a:pt x="1745933" y="547688"/>
                    </a:lnTo>
                    <a:lnTo>
                      <a:pt x="1755458" y="549593"/>
                    </a:lnTo>
                    <a:lnTo>
                      <a:pt x="1766888" y="557213"/>
                    </a:lnTo>
                    <a:lnTo>
                      <a:pt x="1774508" y="584835"/>
                    </a:lnTo>
                    <a:lnTo>
                      <a:pt x="1773555" y="596265"/>
                    </a:lnTo>
                    <a:lnTo>
                      <a:pt x="1760220" y="622935"/>
                    </a:lnTo>
                    <a:lnTo>
                      <a:pt x="1758315" y="630555"/>
                    </a:lnTo>
                    <a:lnTo>
                      <a:pt x="1755458" y="676275"/>
                    </a:lnTo>
                    <a:lnTo>
                      <a:pt x="1733550" y="723900"/>
                    </a:lnTo>
                    <a:lnTo>
                      <a:pt x="1728788" y="737235"/>
                    </a:lnTo>
                    <a:lnTo>
                      <a:pt x="1728788" y="747713"/>
                    </a:lnTo>
                    <a:lnTo>
                      <a:pt x="1740218" y="758190"/>
                    </a:lnTo>
                    <a:lnTo>
                      <a:pt x="1746885" y="776288"/>
                    </a:lnTo>
                    <a:lnTo>
                      <a:pt x="1756410" y="785813"/>
                    </a:lnTo>
                    <a:lnTo>
                      <a:pt x="1780223" y="791528"/>
                    </a:lnTo>
                    <a:lnTo>
                      <a:pt x="1792605" y="801053"/>
                    </a:lnTo>
                    <a:lnTo>
                      <a:pt x="1815465" y="809625"/>
                    </a:lnTo>
                    <a:lnTo>
                      <a:pt x="1833563" y="813435"/>
                    </a:lnTo>
                    <a:lnTo>
                      <a:pt x="1832610" y="830580"/>
                    </a:lnTo>
                    <a:lnTo>
                      <a:pt x="1837373" y="841058"/>
                    </a:lnTo>
                    <a:lnTo>
                      <a:pt x="1839277" y="852488"/>
                    </a:lnTo>
                    <a:lnTo>
                      <a:pt x="1831658" y="865823"/>
                    </a:lnTo>
                    <a:lnTo>
                      <a:pt x="1830705" y="875348"/>
                    </a:lnTo>
                    <a:lnTo>
                      <a:pt x="1852613" y="882015"/>
                    </a:lnTo>
                    <a:lnTo>
                      <a:pt x="1859280" y="893445"/>
                    </a:lnTo>
                    <a:lnTo>
                      <a:pt x="1857375" y="903923"/>
                    </a:lnTo>
                    <a:lnTo>
                      <a:pt x="1853565" y="907733"/>
                    </a:lnTo>
                    <a:lnTo>
                      <a:pt x="1846898" y="908685"/>
                    </a:lnTo>
                    <a:lnTo>
                      <a:pt x="1837373" y="905828"/>
                    </a:lnTo>
                    <a:lnTo>
                      <a:pt x="1832610" y="906780"/>
                    </a:lnTo>
                    <a:lnTo>
                      <a:pt x="1828800" y="911543"/>
                    </a:lnTo>
                    <a:lnTo>
                      <a:pt x="1827848" y="922020"/>
                    </a:lnTo>
                    <a:lnTo>
                      <a:pt x="1832610" y="961073"/>
                    </a:lnTo>
                    <a:lnTo>
                      <a:pt x="1840230" y="986790"/>
                    </a:lnTo>
                    <a:lnTo>
                      <a:pt x="1836420" y="1003935"/>
                    </a:lnTo>
                    <a:lnTo>
                      <a:pt x="1836420" y="1011555"/>
                    </a:lnTo>
                    <a:lnTo>
                      <a:pt x="1849755" y="1035368"/>
                    </a:lnTo>
                    <a:lnTo>
                      <a:pt x="1850708" y="1043940"/>
                    </a:lnTo>
                    <a:lnTo>
                      <a:pt x="1848802" y="1069658"/>
                    </a:lnTo>
                    <a:lnTo>
                      <a:pt x="1852613" y="1092518"/>
                    </a:lnTo>
                    <a:lnTo>
                      <a:pt x="1857375" y="1098233"/>
                    </a:lnTo>
                    <a:lnTo>
                      <a:pt x="1888808" y="1098233"/>
                    </a:lnTo>
                    <a:lnTo>
                      <a:pt x="1896427" y="1107758"/>
                    </a:lnTo>
                    <a:lnTo>
                      <a:pt x="1902143" y="1108710"/>
                    </a:lnTo>
                    <a:lnTo>
                      <a:pt x="1922145" y="1092518"/>
                    </a:lnTo>
                    <a:lnTo>
                      <a:pt x="1934527" y="1086803"/>
                    </a:lnTo>
                    <a:lnTo>
                      <a:pt x="1945958" y="1103948"/>
                    </a:lnTo>
                    <a:lnTo>
                      <a:pt x="1959293" y="1100138"/>
                    </a:lnTo>
                    <a:lnTo>
                      <a:pt x="1966913" y="1103948"/>
                    </a:lnTo>
                    <a:lnTo>
                      <a:pt x="1989773" y="1108710"/>
                    </a:lnTo>
                    <a:lnTo>
                      <a:pt x="1986915" y="1133475"/>
                    </a:lnTo>
                    <a:lnTo>
                      <a:pt x="1982152" y="1145858"/>
                    </a:lnTo>
                    <a:lnTo>
                      <a:pt x="1981200" y="1164908"/>
                    </a:lnTo>
                    <a:lnTo>
                      <a:pt x="1977390" y="1175385"/>
                    </a:lnTo>
                    <a:lnTo>
                      <a:pt x="1974533" y="1187768"/>
                    </a:lnTo>
                    <a:lnTo>
                      <a:pt x="1945958" y="1234440"/>
                    </a:lnTo>
                    <a:lnTo>
                      <a:pt x="1934527" y="1272540"/>
                    </a:lnTo>
                    <a:lnTo>
                      <a:pt x="1921193" y="1302068"/>
                    </a:lnTo>
                    <a:lnTo>
                      <a:pt x="1906905" y="1339215"/>
                    </a:lnTo>
                    <a:lnTo>
                      <a:pt x="1905952" y="1347788"/>
                    </a:lnTo>
                    <a:lnTo>
                      <a:pt x="1915477" y="1384935"/>
                    </a:lnTo>
                    <a:lnTo>
                      <a:pt x="1914525" y="1390650"/>
                    </a:lnTo>
                    <a:lnTo>
                      <a:pt x="1906905" y="1404938"/>
                    </a:lnTo>
                    <a:lnTo>
                      <a:pt x="1905952" y="1440180"/>
                    </a:lnTo>
                    <a:lnTo>
                      <a:pt x="1902143" y="1457325"/>
                    </a:lnTo>
                    <a:lnTo>
                      <a:pt x="1901190" y="1485900"/>
                    </a:lnTo>
                    <a:lnTo>
                      <a:pt x="1934527" y="1484948"/>
                    </a:lnTo>
                    <a:lnTo>
                      <a:pt x="1966913" y="1486853"/>
                    </a:lnTo>
                    <a:lnTo>
                      <a:pt x="1985963" y="1483043"/>
                    </a:lnTo>
                    <a:lnTo>
                      <a:pt x="2022158" y="1484948"/>
                    </a:lnTo>
                    <a:lnTo>
                      <a:pt x="2031683" y="1483043"/>
                    </a:lnTo>
                    <a:lnTo>
                      <a:pt x="2028825" y="1504950"/>
                    </a:lnTo>
                    <a:lnTo>
                      <a:pt x="2021205" y="1523048"/>
                    </a:lnTo>
                    <a:lnTo>
                      <a:pt x="2019300" y="1533525"/>
                    </a:lnTo>
                    <a:lnTo>
                      <a:pt x="2020252" y="1537335"/>
                    </a:lnTo>
                    <a:lnTo>
                      <a:pt x="2071688" y="1557338"/>
                    </a:lnTo>
                    <a:lnTo>
                      <a:pt x="2098358" y="1573530"/>
                    </a:lnTo>
                    <a:lnTo>
                      <a:pt x="2106930" y="1576388"/>
                    </a:lnTo>
                    <a:lnTo>
                      <a:pt x="2124075" y="1588770"/>
                    </a:lnTo>
                    <a:lnTo>
                      <a:pt x="2130743" y="1582103"/>
                    </a:lnTo>
                    <a:lnTo>
                      <a:pt x="2132648" y="1576388"/>
                    </a:lnTo>
                    <a:lnTo>
                      <a:pt x="2141220" y="1569720"/>
                    </a:lnTo>
                    <a:lnTo>
                      <a:pt x="2154555" y="1567815"/>
                    </a:lnTo>
                    <a:lnTo>
                      <a:pt x="2160270" y="1569720"/>
                    </a:lnTo>
                    <a:lnTo>
                      <a:pt x="2165985" y="1573530"/>
                    </a:lnTo>
                    <a:lnTo>
                      <a:pt x="2169795" y="1580198"/>
                    </a:lnTo>
                    <a:lnTo>
                      <a:pt x="2169795" y="1595438"/>
                    </a:lnTo>
                    <a:lnTo>
                      <a:pt x="2175510" y="1608773"/>
                    </a:lnTo>
                    <a:lnTo>
                      <a:pt x="2170748" y="1615440"/>
                    </a:lnTo>
                    <a:lnTo>
                      <a:pt x="2169795" y="1632585"/>
                    </a:lnTo>
                    <a:lnTo>
                      <a:pt x="2150745" y="1647825"/>
                    </a:lnTo>
                    <a:lnTo>
                      <a:pt x="2142173" y="1663065"/>
                    </a:lnTo>
                    <a:lnTo>
                      <a:pt x="2137410" y="1665923"/>
                    </a:lnTo>
                    <a:lnTo>
                      <a:pt x="2120265" y="1666875"/>
                    </a:lnTo>
                    <a:lnTo>
                      <a:pt x="2119313" y="1669733"/>
                    </a:lnTo>
                    <a:lnTo>
                      <a:pt x="2120265" y="1677353"/>
                    </a:lnTo>
                    <a:lnTo>
                      <a:pt x="2115503" y="1692593"/>
                    </a:lnTo>
                    <a:lnTo>
                      <a:pt x="2125980" y="1699260"/>
                    </a:lnTo>
                    <a:lnTo>
                      <a:pt x="2129790" y="1706880"/>
                    </a:lnTo>
                    <a:lnTo>
                      <a:pt x="2125028" y="1715453"/>
                    </a:lnTo>
                    <a:lnTo>
                      <a:pt x="2115503" y="1725930"/>
                    </a:lnTo>
                    <a:lnTo>
                      <a:pt x="2115503" y="1729740"/>
                    </a:lnTo>
                    <a:lnTo>
                      <a:pt x="2127885" y="1739265"/>
                    </a:lnTo>
                    <a:lnTo>
                      <a:pt x="2140268" y="1744028"/>
                    </a:lnTo>
                    <a:lnTo>
                      <a:pt x="2150745" y="1761173"/>
                    </a:lnTo>
                    <a:lnTo>
                      <a:pt x="2149793" y="1764983"/>
                    </a:lnTo>
                    <a:lnTo>
                      <a:pt x="2145030" y="1769745"/>
                    </a:lnTo>
                    <a:lnTo>
                      <a:pt x="2117408" y="1778318"/>
                    </a:lnTo>
                    <a:lnTo>
                      <a:pt x="2103120" y="1768793"/>
                    </a:lnTo>
                    <a:lnTo>
                      <a:pt x="2085023" y="1762125"/>
                    </a:lnTo>
                    <a:lnTo>
                      <a:pt x="2062163" y="1762125"/>
                    </a:lnTo>
                    <a:lnTo>
                      <a:pt x="2054543" y="1764983"/>
                    </a:lnTo>
                    <a:lnTo>
                      <a:pt x="2047875" y="1777365"/>
                    </a:lnTo>
                    <a:lnTo>
                      <a:pt x="2049780" y="1800225"/>
                    </a:lnTo>
                    <a:lnTo>
                      <a:pt x="2046923" y="1806893"/>
                    </a:lnTo>
                    <a:lnTo>
                      <a:pt x="2024063" y="1828800"/>
                    </a:lnTo>
                    <a:lnTo>
                      <a:pt x="2024063" y="1836420"/>
                    </a:lnTo>
                    <a:lnTo>
                      <a:pt x="2036445" y="1875473"/>
                    </a:lnTo>
                    <a:lnTo>
                      <a:pt x="2035493" y="1881188"/>
                    </a:lnTo>
                    <a:lnTo>
                      <a:pt x="2032635" y="1885950"/>
                    </a:lnTo>
                    <a:lnTo>
                      <a:pt x="2019300" y="1895475"/>
                    </a:lnTo>
                    <a:lnTo>
                      <a:pt x="2012633" y="1909763"/>
                    </a:lnTo>
                    <a:lnTo>
                      <a:pt x="2005965" y="1933575"/>
                    </a:lnTo>
                    <a:lnTo>
                      <a:pt x="2011680" y="1947863"/>
                    </a:lnTo>
                    <a:lnTo>
                      <a:pt x="2009775" y="1958340"/>
                    </a:lnTo>
                    <a:lnTo>
                      <a:pt x="1999298" y="1969770"/>
                    </a:lnTo>
                    <a:lnTo>
                      <a:pt x="1969770" y="1990725"/>
                    </a:lnTo>
                    <a:lnTo>
                      <a:pt x="1967865" y="1996440"/>
                    </a:lnTo>
                    <a:lnTo>
                      <a:pt x="1966913" y="2014538"/>
                    </a:lnTo>
                    <a:lnTo>
                      <a:pt x="1974533" y="2043113"/>
                    </a:lnTo>
                    <a:lnTo>
                      <a:pt x="2001202" y="2076450"/>
                    </a:lnTo>
                    <a:lnTo>
                      <a:pt x="2020252" y="2095500"/>
                    </a:lnTo>
                    <a:lnTo>
                      <a:pt x="2032635" y="2115503"/>
                    </a:lnTo>
                    <a:lnTo>
                      <a:pt x="2031683" y="2124075"/>
                    </a:lnTo>
                    <a:lnTo>
                      <a:pt x="2017395" y="2135505"/>
                    </a:lnTo>
                    <a:lnTo>
                      <a:pt x="2015490" y="2140268"/>
                    </a:lnTo>
                    <a:lnTo>
                      <a:pt x="2015490" y="2179320"/>
                    </a:lnTo>
                    <a:lnTo>
                      <a:pt x="2009775" y="2204085"/>
                    </a:lnTo>
                    <a:lnTo>
                      <a:pt x="2010727" y="2245043"/>
                    </a:lnTo>
                    <a:lnTo>
                      <a:pt x="2006918" y="2258378"/>
                    </a:lnTo>
                    <a:lnTo>
                      <a:pt x="1992630" y="2280285"/>
                    </a:lnTo>
                    <a:lnTo>
                      <a:pt x="1974533" y="2297430"/>
                    </a:lnTo>
                    <a:lnTo>
                      <a:pt x="1971675" y="2308860"/>
                    </a:lnTo>
                    <a:lnTo>
                      <a:pt x="1965960" y="2318385"/>
                    </a:lnTo>
                    <a:lnTo>
                      <a:pt x="1956435" y="2326958"/>
                    </a:lnTo>
                    <a:lnTo>
                      <a:pt x="1930718" y="2372678"/>
                    </a:lnTo>
                    <a:lnTo>
                      <a:pt x="1923098" y="2359343"/>
                    </a:lnTo>
                    <a:lnTo>
                      <a:pt x="1921193" y="2358390"/>
                    </a:lnTo>
                    <a:lnTo>
                      <a:pt x="1917383" y="2368868"/>
                    </a:lnTo>
                    <a:lnTo>
                      <a:pt x="1914525" y="2369820"/>
                    </a:lnTo>
                    <a:lnTo>
                      <a:pt x="1910715" y="2368868"/>
                    </a:lnTo>
                    <a:lnTo>
                      <a:pt x="1902143" y="2360295"/>
                    </a:lnTo>
                    <a:lnTo>
                      <a:pt x="1897380" y="2359343"/>
                    </a:lnTo>
                    <a:lnTo>
                      <a:pt x="1900238" y="2415540"/>
                    </a:lnTo>
                    <a:lnTo>
                      <a:pt x="1896427" y="2429828"/>
                    </a:lnTo>
                    <a:lnTo>
                      <a:pt x="1876425" y="2444115"/>
                    </a:lnTo>
                    <a:lnTo>
                      <a:pt x="1864995" y="2455545"/>
                    </a:lnTo>
                    <a:lnTo>
                      <a:pt x="1861185" y="2480310"/>
                    </a:lnTo>
                    <a:lnTo>
                      <a:pt x="1843088" y="2477453"/>
                    </a:lnTo>
                    <a:lnTo>
                      <a:pt x="1838325" y="2481263"/>
                    </a:lnTo>
                    <a:lnTo>
                      <a:pt x="1823085" y="2505075"/>
                    </a:lnTo>
                    <a:lnTo>
                      <a:pt x="1793558" y="2501265"/>
                    </a:lnTo>
                    <a:lnTo>
                      <a:pt x="1781175" y="2494598"/>
                    </a:lnTo>
                    <a:lnTo>
                      <a:pt x="1768793" y="2485073"/>
                    </a:lnTo>
                    <a:lnTo>
                      <a:pt x="1725930" y="2466975"/>
                    </a:lnTo>
                    <a:lnTo>
                      <a:pt x="1713548" y="2452688"/>
                    </a:lnTo>
                    <a:lnTo>
                      <a:pt x="1703070" y="2447925"/>
                    </a:lnTo>
                    <a:lnTo>
                      <a:pt x="1687830" y="2432685"/>
                    </a:lnTo>
                    <a:lnTo>
                      <a:pt x="1676400" y="2434590"/>
                    </a:lnTo>
                    <a:lnTo>
                      <a:pt x="1665923" y="2438400"/>
                    </a:lnTo>
                    <a:lnTo>
                      <a:pt x="1656398" y="2438400"/>
                    </a:lnTo>
                    <a:lnTo>
                      <a:pt x="1646873" y="2427923"/>
                    </a:lnTo>
                    <a:lnTo>
                      <a:pt x="1639252" y="2422208"/>
                    </a:lnTo>
                    <a:lnTo>
                      <a:pt x="1620202" y="2418398"/>
                    </a:lnTo>
                    <a:lnTo>
                      <a:pt x="1617345" y="2416493"/>
                    </a:lnTo>
                    <a:lnTo>
                      <a:pt x="1608773" y="2389823"/>
                    </a:lnTo>
                    <a:lnTo>
                      <a:pt x="1593533" y="2383155"/>
                    </a:lnTo>
                    <a:lnTo>
                      <a:pt x="1574483" y="2378393"/>
                    </a:lnTo>
                    <a:lnTo>
                      <a:pt x="1560195" y="2370773"/>
                    </a:lnTo>
                    <a:lnTo>
                      <a:pt x="1518285" y="2372678"/>
                    </a:lnTo>
                    <a:lnTo>
                      <a:pt x="1512570" y="2371725"/>
                    </a:lnTo>
                    <a:lnTo>
                      <a:pt x="1505902" y="2363153"/>
                    </a:lnTo>
                    <a:lnTo>
                      <a:pt x="1500188" y="2363153"/>
                    </a:lnTo>
                    <a:lnTo>
                      <a:pt x="1493520" y="2358390"/>
                    </a:lnTo>
                    <a:lnTo>
                      <a:pt x="1475423" y="2365058"/>
                    </a:lnTo>
                    <a:lnTo>
                      <a:pt x="1469708" y="2363153"/>
                    </a:lnTo>
                    <a:lnTo>
                      <a:pt x="1460183" y="2354580"/>
                    </a:lnTo>
                    <a:lnTo>
                      <a:pt x="1424940" y="2350770"/>
                    </a:lnTo>
                    <a:lnTo>
                      <a:pt x="1405890" y="2352675"/>
                    </a:lnTo>
                    <a:lnTo>
                      <a:pt x="1393508" y="2359343"/>
                    </a:lnTo>
                    <a:lnTo>
                      <a:pt x="1371600" y="2356485"/>
                    </a:lnTo>
                    <a:lnTo>
                      <a:pt x="1361123" y="2349818"/>
                    </a:lnTo>
                    <a:lnTo>
                      <a:pt x="1351598" y="2347913"/>
                    </a:lnTo>
                    <a:lnTo>
                      <a:pt x="1343025" y="2338388"/>
                    </a:lnTo>
                    <a:lnTo>
                      <a:pt x="1329690" y="2341245"/>
                    </a:lnTo>
                    <a:lnTo>
                      <a:pt x="1319213" y="2337435"/>
                    </a:lnTo>
                    <a:lnTo>
                      <a:pt x="1305877" y="2318385"/>
                    </a:lnTo>
                    <a:lnTo>
                      <a:pt x="1293495" y="2311718"/>
                    </a:lnTo>
                    <a:lnTo>
                      <a:pt x="1290638" y="2305050"/>
                    </a:lnTo>
                    <a:lnTo>
                      <a:pt x="1285875" y="2306003"/>
                    </a:lnTo>
                    <a:lnTo>
                      <a:pt x="1276350" y="2312670"/>
                    </a:lnTo>
                    <a:lnTo>
                      <a:pt x="1267777" y="2313623"/>
                    </a:lnTo>
                    <a:lnTo>
                      <a:pt x="1256348" y="2292668"/>
                    </a:lnTo>
                    <a:lnTo>
                      <a:pt x="1251585" y="2288858"/>
                    </a:lnTo>
                    <a:lnTo>
                      <a:pt x="1222058" y="2289810"/>
                    </a:lnTo>
                    <a:lnTo>
                      <a:pt x="1208723" y="2287905"/>
                    </a:lnTo>
                    <a:lnTo>
                      <a:pt x="1198245" y="2290763"/>
                    </a:lnTo>
                    <a:lnTo>
                      <a:pt x="1192530" y="2289810"/>
                    </a:lnTo>
                    <a:lnTo>
                      <a:pt x="1181100" y="2284095"/>
                    </a:lnTo>
                    <a:lnTo>
                      <a:pt x="1164908" y="2264093"/>
                    </a:lnTo>
                    <a:lnTo>
                      <a:pt x="1160145" y="2262188"/>
                    </a:lnTo>
                    <a:lnTo>
                      <a:pt x="1145858" y="2265998"/>
                    </a:lnTo>
                    <a:lnTo>
                      <a:pt x="1136333" y="2265998"/>
                    </a:lnTo>
                    <a:lnTo>
                      <a:pt x="1125855" y="2259330"/>
                    </a:lnTo>
                    <a:lnTo>
                      <a:pt x="1120140" y="2238375"/>
                    </a:lnTo>
                    <a:lnTo>
                      <a:pt x="1120140" y="2232660"/>
                    </a:lnTo>
                    <a:lnTo>
                      <a:pt x="1128713" y="2208848"/>
                    </a:lnTo>
                    <a:lnTo>
                      <a:pt x="1124902" y="2171700"/>
                    </a:lnTo>
                    <a:lnTo>
                      <a:pt x="1125855" y="2165985"/>
                    </a:lnTo>
                    <a:lnTo>
                      <a:pt x="1137285" y="2153603"/>
                    </a:lnTo>
                    <a:lnTo>
                      <a:pt x="1138238" y="2138363"/>
                    </a:lnTo>
                    <a:lnTo>
                      <a:pt x="1144905" y="2106930"/>
                    </a:lnTo>
                    <a:lnTo>
                      <a:pt x="1138238" y="2098358"/>
                    </a:lnTo>
                    <a:lnTo>
                      <a:pt x="1131570" y="2095500"/>
                    </a:lnTo>
                    <a:lnTo>
                      <a:pt x="1120140" y="2084070"/>
                    </a:lnTo>
                    <a:lnTo>
                      <a:pt x="1096327" y="2076450"/>
                    </a:lnTo>
                    <a:lnTo>
                      <a:pt x="1069658" y="2055495"/>
                    </a:lnTo>
                    <a:lnTo>
                      <a:pt x="1046798" y="2045970"/>
                    </a:lnTo>
                    <a:lnTo>
                      <a:pt x="1027748" y="2031683"/>
                    </a:lnTo>
                    <a:lnTo>
                      <a:pt x="1017270" y="2027873"/>
                    </a:lnTo>
                    <a:lnTo>
                      <a:pt x="998220" y="2025015"/>
                    </a:lnTo>
                    <a:lnTo>
                      <a:pt x="988695" y="2015490"/>
                    </a:lnTo>
                    <a:lnTo>
                      <a:pt x="975360" y="1987868"/>
                    </a:lnTo>
                    <a:lnTo>
                      <a:pt x="957263" y="1982153"/>
                    </a:lnTo>
                    <a:lnTo>
                      <a:pt x="947738" y="1973580"/>
                    </a:lnTo>
                    <a:lnTo>
                      <a:pt x="929640" y="1965960"/>
                    </a:lnTo>
                    <a:lnTo>
                      <a:pt x="925830" y="1962150"/>
                    </a:lnTo>
                    <a:lnTo>
                      <a:pt x="919163" y="1945958"/>
                    </a:lnTo>
                    <a:lnTo>
                      <a:pt x="904875" y="1922145"/>
                    </a:lnTo>
                    <a:lnTo>
                      <a:pt x="899160" y="1904048"/>
                    </a:lnTo>
                    <a:lnTo>
                      <a:pt x="887730" y="1890713"/>
                    </a:lnTo>
                    <a:lnTo>
                      <a:pt x="877252" y="1858328"/>
                    </a:lnTo>
                    <a:lnTo>
                      <a:pt x="876300" y="1847850"/>
                    </a:lnTo>
                    <a:lnTo>
                      <a:pt x="870585" y="1837373"/>
                    </a:lnTo>
                    <a:lnTo>
                      <a:pt x="870585" y="1829753"/>
                    </a:lnTo>
                    <a:lnTo>
                      <a:pt x="877252" y="1816418"/>
                    </a:lnTo>
                    <a:lnTo>
                      <a:pt x="876300" y="1803083"/>
                    </a:lnTo>
                    <a:lnTo>
                      <a:pt x="880110" y="1797368"/>
                    </a:lnTo>
                    <a:lnTo>
                      <a:pt x="880110" y="1787843"/>
                    </a:lnTo>
                    <a:lnTo>
                      <a:pt x="895350" y="1757363"/>
                    </a:lnTo>
                    <a:lnTo>
                      <a:pt x="914400" y="1731645"/>
                    </a:lnTo>
                    <a:lnTo>
                      <a:pt x="916305" y="1709738"/>
                    </a:lnTo>
                    <a:lnTo>
                      <a:pt x="925830" y="1703070"/>
                    </a:lnTo>
                    <a:lnTo>
                      <a:pt x="933450" y="1689735"/>
                    </a:lnTo>
                    <a:lnTo>
                      <a:pt x="934402" y="1673543"/>
                    </a:lnTo>
                    <a:lnTo>
                      <a:pt x="937260" y="1667828"/>
                    </a:lnTo>
                    <a:lnTo>
                      <a:pt x="958215" y="1643063"/>
                    </a:lnTo>
                    <a:lnTo>
                      <a:pt x="957263" y="1637348"/>
                    </a:lnTo>
                    <a:lnTo>
                      <a:pt x="942975" y="1626870"/>
                    </a:lnTo>
                    <a:lnTo>
                      <a:pt x="943927" y="1613535"/>
                    </a:lnTo>
                    <a:lnTo>
                      <a:pt x="966788" y="1590675"/>
                    </a:lnTo>
                    <a:lnTo>
                      <a:pt x="966788" y="1570673"/>
                    </a:lnTo>
                    <a:lnTo>
                      <a:pt x="971550" y="1560195"/>
                    </a:lnTo>
                    <a:lnTo>
                      <a:pt x="968693" y="1544003"/>
                    </a:lnTo>
                    <a:lnTo>
                      <a:pt x="971550" y="1531620"/>
                    </a:lnTo>
                    <a:lnTo>
                      <a:pt x="967740" y="1522095"/>
                    </a:lnTo>
                    <a:lnTo>
                      <a:pt x="955358" y="1509713"/>
                    </a:lnTo>
                    <a:lnTo>
                      <a:pt x="955358" y="1502093"/>
                    </a:lnTo>
                    <a:lnTo>
                      <a:pt x="956310" y="1498283"/>
                    </a:lnTo>
                    <a:lnTo>
                      <a:pt x="970598" y="1486853"/>
                    </a:lnTo>
                    <a:lnTo>
                      <a:pt x="990600" y="1455420"/>
                    </a:lnTo>
                    <a:lnTo>
                      <a:pt x="1006793" y="1443038"/>
                    </a:lnTo>
                    <a:lnTo>
                      <a:pt x="1016318" y="1421130"/>
                    </a:lnTo>
                    <a:lnTo>
                      <a:pt x="1011555" y="1416368"/>
                    </a:lnTo>
                    <a:lnTo>
                      <a:pt x="997268" y="1414463"/>
                    </a:lnTo>
                    <a:lnTo>
                      <a:pt x="982027" y="1406843"/>
                    </a:lnTo>
                    <a:lnTo>
                      <a:pt x="969645" y="1389698"/>
                    </a:lnTo>
                    <a:lnTo>
                      <a:pt x="962025" y="1385888"/>
                    </a:lnTo>
                    <a:lnTo>
                      <a:pt x="952500" y="1370648"/>
                    </a:lnTo>
                    <a:lnTo>
                      <a:pt x="942023" y="1362075"/>
                    </a:lnTo>
                    <a:lnTo>
                      <a:pt x="921068" y="1351598"/>
                    </a:lnTo>
                    <a:lnTo>
                      <a:pt x="918210" y="1347788"/>
                    </a:lnTo>
                    <a:lnTo>
                      <a:pt x="915352" y="1314450"/>
                    </a:lnTo>
                    <a:lnTo>
                      <a:pt x="911543" y="1308735"/>
                    </a:lnTo>
                    <a:lnTo>
                      <a:pt x="900113" y="1303973"/>
                    </a:lnTo>
                    <a:lnTo>
                      <a:pt x="898208" y="1291590"/>
                    </a:lnTo>
                    <a:lnTo>
                      <a:pt x="893445" y="1288733"/>
                    </a:lnTo>
                    <a:lnTo>
                      <a:pt x="867727" y="1290638"/>
                    </a:lnTo>
                    <a:lnTo>
                      <a:pt x="852488" y="1288733"/>
                    </a:lnTo>
                    <a:lnTo>
                      <a:pt x="841058" y="1283018"/>
                    </a:lnTo>
                    <a:lnTo>
                      <a:pt x="832485" y="1276350"/>
                    </a:lnTo>
                    <a:lnTo>
                      <a:pt x="822960" y="1275398"/>
                    </a:lnTo>
                    <a:lnTo>
                      <a:pt x="801052" y="1265873"/>
                    </a:lnTo>
                    <a:lnTo>
                      <a:pt x="779145" y="1263015"/>
                    </a:lnTo>
                    <a:lnTo>
                      <a:pt x="775335" y="1260158"/>
                    </a:lnTo>
                    <a:lnTo>
                      <a:pt x="769620" y="1247775"/>
                    </a:lnTo>
                    <a:lnTo>
                      <a:pt x="758190" y="1243965"/>
                    </a:lnTo>
                    <a:lnTo>
                      <a:pt x="751523" y="1239203"/>
                    </a:lnTo>
                    <a:lnTo>
                      <a:pt x="733425" y="1234440"/>
                    </a:lnTo>
                    <a:lnTo>
                      <a:pt x="724852" y="1227773"/>
                    </a:lnTo>
                    <a:lnTo>
                      <a:pt x="707708" y="1220153"/>
                    </a:lnTo>
                    <a:lnTo>
                      <a:pt x="695325" y="1205865"/>
                    </a:lnTo>
                    <a:lnTo>
                      <a:pt x="686752" y="1180148"/>
                    </a:lnTo>
                    <a:lnTo>
                      <a:pt x="675323" y="1159193"/>
                    </a:lnTo>
                    <a:lnTo>
                      <a:pt x="670560" y="1153478"/>
                    </a:lnTo>
                    <a:lnTo>
                      <a:pt x="660083" y="1154430"/>
                    </a:lnTo>
                    <a:lnTo>
                      <a:pt x="655320" y="1156335"/>
                    </a:lnTo>
                    <a:lnTo>
                      <a:pt x="642938" y="1166813"/>
                    </a:lnTo>
                    <a:lnTo>
                      <a:pt x="635318" y="1168718"/>
                    </a:lnTo>
                    <a:lnTo>
                      <a:pt x="587693" y="1168718"/>
                    </a:lnTo>
                    <a:lnTo>
                      <a:pt x="571500" y="1170623"/>
                    </a:lnTo>
                    <a:lnTo>
                      <a:pt x="555308" y="1179195"/>
                    </a:lnTo>
                    <a:lnTo>
                      <a:pt x="541020" y="1183005"/>
                    </a:lnTo>
                    <a:lnTo>
                      <a:pt x="510540" y="1212533"/>
                    </a:lnTo>
                    <a:lnTo>
                      <a:pt x="486727" y="1213485"/>
                    </a:lnTo>
                    <a:lnTo>
                      <a:pt x="481013" y="1220153"/>
                    </a:lnTo>
                    <a:lnTo>
                      <a:pt x="458152" y="1261110"/>
                    </a:lnTo>
                    <a:lnTo>
                      <a:pt x="455295" y="1282065"/>
                    </a:lnTo>
                    <a:lnTo>
                      <a:pt x="451485" y="1289685"/>
                    </a:lnTo>
                    <a:lnTo>
                      <a:pt x="437198" y="1294448"/>
                    </a:lnTo>
                    <a:lnTo>
                      <a:pt x="413385" y="1327785"/>
                    </a:lnTo>
                    <a:lnTo>
                      <a:pt x="399098" y="1337310"/>
                    </a:lnTo>
                    <a:lnTo>
                      <a:pt x="385763" y="1369695"/>
                    </a:lnTo>
                    <a:lnTo>
                      <a:pt x="380048" y="1370648"/>
                    </a:lnTo>
                    <a:lnTo>
                      <a:pt x="369570" y="1362075"/>
                    </a:lnTo>
                    <a:lnTo>
                      <a:pt x="340995" y="1346835"/>
                    </a:lnTo>
                    <a:lnTo>
                      <a:pt x="333375" y="1338263"/>
                    </a:lnTo>
                    <a:lnTo>
                      <a:pt x="327660" y="1335405"/>
                    </a:lnTo>
                    <a:lnTo>
                      <a:pt x="284798" y="1345883"/>
                    </a:lnTo>
                    <a:lnTo>
                      <a:pt x="262890" y="1348740"/>
                    </a:lnTo>
                    <a:lnTo>
                      <a:pt x="246698" y="1347788"/>
                    </a:lnTo>
                    <a:lnTo>
                      <a:pt x="237173" y="1357313"/>
                    </a:lnTo>
                    <a:lnTo>
                      <a:pt x="221933" y="1363028"/>
                    </a:lnTo>
                    <a:lnTo>
                      <a:pt x="216217" y="1363028"/>
                    </a:lnTo>
                    <a:lnTo>
                      <a:pt x="199073" y="1356360"/>
                    </a:lnTo>
                    <a:lnTo>
                      <a:pt x="175260" y="1360170"/>
                    </a:lnTo>
                    <a:lnTo>
                      <a:pt x="166688" y="1349693"/>
                    </a:lnTo>
                    <a:lnTo>
                      <a:pt x="160973" y="1333500"/>
                    </a:lnTo>
                    <a:lnTo>
                      <a:pt x="156210" y="1329690"/>
                    </a:lnTo>
                    <a:lnTo>
                      <a:pt x="151448" y="1322070"/>
                    </a:lnTo>
                    <a:lnTo>
                      <a:pt x="132398" y="1316355"/>
                    </a:lnTo>
                    <a:lnTo>
                      <a:pt x="123825" y="1299210"/>
                    </a:lnTo>
                    <a:lnTo>
                      <a:pt x="111442" y="1292543"/>
                    </a:lnTo>
                    <a:lnTo>
                      <a:pt x="109538" y="1288733"/>
                    </a:lnTo>
                    <a:lnTo>
                      <a:pt x="108585" y="1265873"/>
                    </a:lnTo>
                    <a:lnTo>
                      <a:pt x="100965" y="1255395"/>
                    </a:lnTo>
                    <a:lnTo>
                      <a:pt x="101917" y="1244918"/>
                    </a:lnTo>
                    <a:lnTo>
                      <a:pt x="94298" y="1228725"/>
                    </a:lnTo>
                    <a:lnTo>
                      <a:pt x="98108" y="1212533"/>
                    </a:lnTo>
                    <a:lnTo>
                      <a:pt x="94298" y="1203960"/>
                    </a:lnTo>
                    <a:lnTo>
                      <a:pt x="85725" y="1193483"/>
                    </a:lnTo>
                    <a:lnTo>
                      <a:pt x="84773" y="1162050"/>
                    </a:lnTo>
                    <a:lnTo>
                      <a:pt x="78105" y="1158240"/>
                    </a:lnTo>
                    <a:lnTo>
                      <a:pt x="56198" y="1159193"/>
                    </a:lnTo>
                    <a:lnTo>
                      <a:pt x="50483" y="1145858"/>
                    </a:lnTo>
                    <a:lnTo>
                      <a:pt x="45720" y="1140143"/>
                    </a:lnTo>
                    <a:lnTo>
                      <a:pt x="46673" y="1136333"/>
                    </a:lnTo>
                    <a:lnTo>
                      <a:pt x="43815" y="1129665"/>
                    </a:lnTo>
                    <a:lnTo>
                      <a:pt x="40005" y="1128713"/>
                    </a:lnTo>
                    <a:lnTo>
                      <a:pt x="18098" y="1138238"/>
                    </a:lnTo>
                    <a:lnTo>
                      <a:pt x="11430" y="1139190"/>
                    </a:lnTo>
                    <a:lnTo>
                      <a:pt x="8573" y="1137285"/>
                    </a:lnTo>
                    <a:lnTo>
                      <a:pt x="9525" y="1132523"/>
                    </a:lnTo>
                    <a:lnTo>
                      <a:pt x="15240" y="1132523"/>
                    </a:lnTo>
                    <a:lnTo>
                      <a:pt x="22860" y="1120140"/>
                    </a:lnTo>
                    <a:lnTo>
                      <a:pt x="25717" y="1118235"/>
                    </a:lnTo>
                    <a:lnTo>
                      <a:pt x="23813" y="1113473"/>
                    </a:lnTo>
                    <a:lnTo>
                      <a:pt x="25717" y="1109663"/>
                    </a:lnTo>
                    <a:lnTo>
                      <a:pt x="22860" y="1104900"/>
                    </a:lnTo>
                    <a:lnTo>
                      <a:pt x="22860" y="1100138"/>
                    </a:lnTo>
                    <a:lnTo>
                      <a:pt x="30480" y="1099185"/>
                    </a:lnTo>
                    <a:lnTo>
                      <a:pt x="25717" y="1091565"/>
                    </a:lnTo>
                    <a:lnTo>
                      <a:pt x="21908" y="1072515"/>
                    </a:lnTo>
                    <a:lnTo>
                      <a:pt x="9525" y="1059180"/>
                    </a:lnTo>
                    <a:lnTo>
                      <a:pt x="4763" y="1043940"/>
                    </a:lnTo>
                    <a:lnTo>
                      <a:pt x="6667" y="1031558"/>
                    </a:lnTo>
                    <a:lnTo>
                      <a:pt x="13335" y="1015365"/>
                    </a:lnTo>
                    <a:lnTo>
                      <a:pt x="9525" y="1002030"/>
                    </a:lnTo>
                    <a:lnTo>
                      <a:pt x="10478" y="978218"/>
                    </a:lnTo>
                    <a:lnTo>
                      <a:pt x="7620" y="970598"/>
                    </a:lnTo>
                    <a:lnTo>
                      <a:pt x="0" y="963930"/>
                    </a:lnTo>
                    <a:lnTo>
                      <a:pt x="88583" y="922020"/>
                    </a:lnTo>
                    <a:lnTo>
                      <a:pt x="186690" y="841058"/>
                    </a:lnTo>
                    <a:lnTo>
                      <a:pt x="460058" y="729615"/>
                    </a:lnTo>
                    <a:lnTo>
                      <a:pt x="528638" y="717233"/>
                    </a:lnTo>
                    <a:lnTo>
                      <a:pt x="537210" y="704850"/>
                    </a:lnTo>
                    <a:lnTo>
                      <a:pt x="547688" y="700088"/>
                    </a:lnTo>
                    <a:lnTo>
                      <a:pt x="561023" y="686753"/>
                    </a:lnTo>
                    <a:lnTo>
                      <a:pt x="577215" y="679133"/>
                    </a:lnTo>
                    <a:lnTo>
                      <a:pt x="590550" y="661035"/>
                    </a:lnTo>
                    <a:lnTo>
                      <a:pt x="590550" y="632460"/>
                    </a:lnTo>
                    <a:lnTo>
                      <a:pt x="593408" y="625793"/>
                    </a:lnTo>
                    <a:lnTo>
                      <a:pt x="605790" y="611505"/>
                    </a:lnTo>
                    <a:lnTo>
                      <a:pt x="608648" y="601980"/>
                    </a:lnTo>
                    <a:lnTo>
                      <a:pt x="608648" y="590550"/>
                    </a:lnTo>
                    <a:lnTo>
                      <a:pt x="613410" y="583883"/>
                    </a:lnTo>
                    <a:lnTo>
                      <a:pt x="606743" y="570548"/>
                    </a:lnTo>
                    <a:lnTo>
                      <a:pt x="608648" y="553403"/>
                    </a:lnTo>
                    <a:lnTo>
                      <a:pt x="605790" y="549593"/>
                    </a:lnTo>
                    <a:lnTo>
                      <a:pt x="596265" y="547688"/>
                    </a:lnTo>
                    <a:lnTo>
                      <a:pt x="593408" y="541973"/>
                    </a:lnTo>
                    <a:lnTo>
                      <a:pt x="598170" y="519113"/>
                    </a:lnTo>
                    <a:lnTo>
                      <a:pt x="618173" y="494348"/>
                    </a:lnTo>
                    <a:lnTo>
                      <a:pt x="620077" y="488632"/>
                    </a:lnTo>
                    <a:lnTo>
                      <a:pt x="619125" y="482918"/>
                    </a:lnTo>
                    <a:lnTo>
                      <a:pt x="605790" y="477203"/>
                    </a:lnTo>
                    <a:lnTo>
                      <a:pt x="602933" y="465773"/>
                    </a:lnTo>
                    <a:lnTo>
                      <a:pt x="602933" y="457200"/>
                    </a:lnTo>
                    <a:lnTo>
                      <a:pt x="606743" y="446723"/>
                    </a:lnTo>
                    <a:lnTo>
                      <a:pt x="606743" y="421005"/>
                    </a:lnTo>
                    <a:lnTo>
                      <a:pt x="622935" y="390525"/>
                    </a:lnTo>
                    <a:lnTo>
                      <a:pt x="620077" y="381953"/>
                    </a:lnTo>
                    <a:lnTo>
                      <a:pt x="613410" y="377190"/>
                    </a:lnTo>
                    <a:lnTo>
                      <a:pt x="611505" y="369570"/>
                    </a:lnTo>
                    <a:lnTo>
                      <a:pt x="613410" y="360045"/>
                    </a:lnTo>
                    <a:lnTo>
                      <a:pt x="620077" y="350520"/>
                    </a:lnTo>
                    <a:lnTo>
                      <a:pt x="609600" y="340043"/>
                    </a:lnTo>
                    <a:lnTo>
                      <a:pt x="611505" y="334328"/>
                    </a:lnTo>
                    <a:lnTo>
                      <a:pt x="621983" y="325755"/>
                    </a:lnTo>
                    <a:lnTo>
                      <a:pt x="640080" y="296228"/>
                    </a:lnTo>
                    <a:lnTo>
                      <a:pt x="642938" y="286703"/>
                    </a:lnTo>
                    <a:lnTo>
                      <a:pt x="659130" y="256223"/>
                    </a:lnTo>
                    <a:lnTo>
                      <a:pt x="667702" y="252412"/>
                    </a:lnTo>
                    <a:lnTo>
                      <a:pt x="676275" y="250507"/>
                    </a:lnTo>
                    <a:lnTo>
                      <a:pt x="703898" y="251460"/>
                    </a:lnTo>
                    <a:lnTo>
                      <a:pt x="713423" y="249555"/>
                    </a:lnTo>
                    <a:lnTo>
                      <a:pt x="735330" y="252412"/>
                    </a:lnTo>
                    <a:lnTo>
                      <a:pt x="742950" y="248603"/>
                    </a:lnTo>
                    <a:lnTo>
                      <a:pt x="748665" y="240982"/>
                    </a:lnTo>
                    <a:lnTo>
                      <a:pt x="755333" y="225743"/>
                    </a:lnTo>
                    <a:lnTo>
                      <a:pt x="771525" y="205740"/>
                    </a:lnTo>
                    <a:lnTo>
                      <a:pt x="867727" y="138112"/>
                    </a:lnTo>
                    <a:lnTo>
                      <a:pt x="881063" y="122873"/>
                    </a:lnTo>
                    <a:lnTo>
                      <a:pt x="891540" y="117158"/>
                    </a:lnTo>
                    <a:lnTo>
                      <a:pt x="903923" y="117158"/>
                    </a:lnTo>
                    <a:lnTo>
                      <a:pt x="920115" y="112395"/>
                    </a:lnTo>
                    <a:lnTo>
                      <a:pt x="948690" y="95250"/>
                    </a:lnTo>
                    <a:lnTo>
                      <a:pt x="966788" y="90487"/>
                    </a:lnTo>
                    <a:lnTo>
                      <a:pt x="981075" y="80010"/>
                    </a:lnTo>
                    <a:lnTo>
                      <a:pt x="990600" y="76200"/>
                    </a:lnTo>
                    <a:lnTo>
                      <a:pt x="1018223" y="78105"/>
                    </a:lnTo>
                    <a:lnTo>
                      <a:pt x="1033463" y="63818"/>
                    </a:lnTo>
                    <a:lnTo>
                      <a:pt x="1042988" y="60960"/>
                    </a:lnTo>
                    <a:lnTo>
                      <a:pt x="1091565" y="58102"/>
                    </a:lnTo>
                    <a:lnTo>
                      <a:pt x="1101090" y="53340"/>
                    </a:lnTo>
                    <a:lnTo>
                      <a:pt x="1123950" y="28575"/>
                    </a:lnTo>
                    <a:lnTo>
                      <a:pt x="1136333" y="24765"/>
                    </a:lnTo>
                    <a:lnTo>
                      <a:pt x="1147763" y="25717"/>
                    </a:lnTo>
                    <a:lnTo>
                      <a:pt x="1172527" y="40005"/>
                    </a:lnTo>
                    <a:lnTo>
                      <a:pt x="1186815" y="40005"/>
                    </a:lnTo>
                    <a:lnTo>
                      <a:pt x="1250633" y="24765"/>
                    </a:lnTo>
                    <a:lnTo>
                      <a:pt x="1294448" y="4763"/>
                    </a:lnTo>
                    <a:lnTo>
                      <a:pt x="1309688" y="952"/>
                    </a:lnTo>
                    <a:lnTo>
                      <a:pt x="1327785" y="0"/>
                    </a:lnTo>
                    <a:lnTo>
                      <a:pt x="1368743" y="2857"/>
                    </a:lnTo>
                    <a:lnTo>
                      <a:pt x="1383983" y="8572"/>
                    </a:lnTo>
                    <a:close/>
                  </a:path>
                </a:pathLst>
              </a:custGeom>
              <a:solidFill>
                <a:srgbClr val="921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67">
                <a:extLst>
                  <a:ext uri="{FF2B5EF4-FFF2-40B4-BE49-F238E27FC236}">
                    <a16:creationId xmlns:a16="http://schemas.microsoft.com/office/drawing/2014/main" id="{740A707D-DF4B-D9BE-2C10-642EC6320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690" y="4176075"/>
                <a:ext cx="518706" cy="247423"/>
              </a:xfrm>
              <a:custGeom>
                <a:avLst/>
                <a:gdLst>
                  <a:gd name="T0" fmla="*/ 158115 w 230504"/>
                  <a:gd name="T1" fmla="*/ 151447 h 177164"/>
                  <a:gd name="T2" fmla="*/ 120015 w 230504"/>
                  <a:gd name="T3" fmla="*/ 147638 h 177164"/>
                  <a:gd name="T4" fmla="*/ 80963 w 230504"/>
                  <a:gd name="T5" fmla="*/ 159067 h 177164"/>
                  <a:gd name="T6" fmla="*/ 93345 w 230504"/>
                  <a:gd name="T7" fmla="*/ 129540 h 177164"/>
                  <a:gd name="T8" fmla="*/ 80010 w 230504"/>
                  <a:gd name="T9" fmla="*/ 120015 h 177164"/>
                  <a:gd name="T10" fmla="*/ 79058 w 230504"/>
                  <a:gd name="T11" fmla="*/ 105727 h 177164"/>
                  <a:gd name="T12" fmla="*/ 49530 w 230504"/>
                  <a:gd name="T13" fmla="*/ 113347 h 177164"/>
                  <a:gd name="T14" fmla="*/ 35242 w 230504"/>
                  <a:gd name="T15" fmla="*/ 107632 h 177164"/>
                  <a:gd name="T16" fmla="*/ 952 w 230504"/>
                  <a:gd name="T17" fmla="*/ 105727 h 177164"/>
                  <a:gd name="T18" fmla="*/ 2858 w 230504"/>
                  <a:gd name="T19" fmla="*/ 95250 h 177164"/>
                  <a:gd name="T20" fmla="*/ 23813 w 230504"/>
                  <a:gd name="T21" fmla="*/ 84772 h 177164"/>
                  <a:gd name="T22" fmla="*/ 20002 w 230504"/>
                  <a:gd name="T23" fmla="*/ 72390 h 177164"/>
                  <a:gd name="T24" fmla="*/ 27622 w 230504"/>
                  <a:gd name="T25" fmla="*/ 52388 h 177164"/>
                  <a:gd name="T26" fmla="*/ 20955 w 230504"/>
                  <a:gd name="T27" fmla="*/ 23813 h 177164"/>
                  <a:gd name="T28" fmla="*/ 18097 w 230504"/>
                  <a:gd name="T29" fmla="*/ 2857 h 177164"/>
                  <a:gd name="T30" fmla="*/ 30480 w 230504"/>
                  <a:gd name="T31" fmla="*/ 0 h 177164"/>
                  <a:gd name="T32" fmla="*/ 80963 w 230504"/>
                  <a:gd name="T33" fmla="*/ 27622 h 177164"/>
                  <a:gd name="T34" fmla="*/ 90488 w 230504"/>
                  <a:gd name="T35" fmla="*/ 24765 h 177164"/>
                  <a:gd name="T36" fmla="*/ 103823 w 230504"/>
                  <a:gd name="T37" fmla="*/ 13335 h 177164"/>
                  <a:gd name="T38" fmla="*/ 140017 w 230504"/>
                  <a:gd name="T39" fmla="*/ 5715 h 177164"/>
                  <a:gd name="T40" fmla="*/ 138112 w 230504"/>
                  <a:gd name="T41" fmla="*/ 20002 h 177164"/>
                  <a:gd name="T42" fmla="*/ 137160 w 230504"/>
                  <a:gd name="T43" fmla="*/ 34290 h 177164"/>
                  <a:gd name="T44" fmla="*/ 153352 w 230504"/>
                  <a:gd name="T45" fmla="*/ 40957 h 177164"/>
                  <a:gd name="T46" fmla="*/ 175260 w 230504"/>
                  <a:gd name="T47" fmla="*/ 54292 h 177164"/>
                  <a:gd name="T48" fmla="*/ 191452 w 230504"/>
                  <a:gd name="T49" fmla="*/ 42863 h 177164"/>
                  <a:gd name="T50" fmla="*/ 199073 w 230504"/>
                  <a:gd name="T51" fmla="*/ 48577 h 177164"/>
                  <a:gd name="T52" fmla="*/ 201930 w 230504"/>
                  <a:gd name="T53" fmla="*/ 63817 h 177164"/>
                  <a:gd name="T54" fmla="*/ 217170 w 230504"/>
                  <a:gd name="T55" fmla="*/ 69532 h 177164"/>
                  <a:gd name="T56" fmla="*/ 209550 w 230504"/>
                  <a:gd name="T57" fmla="*/ 108585 h 177164"/>
                  <a:gd name="T58" fmla="*/ 230505 w 230504"/>
                  <a:gd name="T59" fmla="*/ 128588 h 177164"/>
                  <a:gd name="T60" fmla="*/ 217170 w 230504"/>
                  <a:gd name="T61" fmla="*/ 147638 h 177164"/>
                  <a:gd name="T62" fmla="*/ 164783 w 230504"/>
                  <a:gd name="T63" fmla="*/ 160020 h 177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0504" h="177164">
                    <a:moveTo>
                      <a:pt x="164783" y="160020"/>
                    </a:moveTo>
                    <a:lnTo>
                      <a:pt x="158115" y="151447"/>
                    </a:lnTo>
                    <a:lnTo>
                      <a:pt x="139065" y="151447"/>
                    </a:lnTo>
                    <a:lnTo>
                      <a:pt x="120015" y="147638"/>
                    </a:lnTo>
                    <a:lnTo>
                      <a:pt x="111442" y="177165"/>
                    </a:lnTo>
                    <a:lnTo>
                      <a:pt x="80963" y="159067"/>
                    </a:lnTo>
                    <a:lnTo>
                      <a:pt x="82867" y="150495"/>
                    </a:lnTo>
                    <a:lnTo>
                      <a:pt x="93345" y="129540"/>
                    </a:lnTo>
                    <a:lnTo>
                      <a:pt x="89535" y="124777"/>
                    </a:lnTo>
                    <a:lnTo>
                      <a:pt x="80010" y="120015"/>
                    </a:lnTo>
                    <a:lnTo>
                      <a:pt x="78105" y="117157"/>
                    </a:lnTo>
                    <a:lnTo>
                      <a:pt x="79058" y="105727"/>
                    </a:lnTo>
                    <a:lnTo>
                      <a:pt x="76200" y="102870"/>
                    </a:lnTo>
                    <a:lnTo>
                      <a:pt x="49530" y="113347"/>
                    </a:lnTo>
                    <a:lnTo>
                      <a:pt x="45720" y="113347"/>
                    </a:lnTo>
                    <a:lnTo>
                      <a:pt x="35242" y="107632"/>
                    </a:lnTo>
                    <a:lnTo>
                      <a:pt x="9525" y="110490"/>
                    </a:lnTo>
                    <a:lnTo>
                      <a:pt x="952" y="105727"/>
                    </a:lnTo>
                    <a:lnTo>
                      <a:pt x="0" y="101917"/>
                    </a:lnTo>
                    <a:lnTo>
                      <a:pt x="2858" y="95250"/>
                    </a:lnTo>
                    <a:lnTo>
                      <a:pt x="20002" y="87630"/>
                    </a:lnTo>
                    <a:lnTo>
                      <a:pt x="23813" y="84772"/>
                    </a:lnTo>
                    <a:lnTo>
                      <a:pt x="25717" y="80010"/>
                    </a:lnTo>
                    <a:lnTo>
                      <a:pt x="20002" y="72390"/>
                    </a:lnTo>
                    <a:lnTo>
                      <a:pt x="20002" y="67627"/>
                    </a:lnTo>
                    <a:lnTo>
                      <a:pt x="27622" y="52388"/>
                    </a:lnTo>
                    <a:lnTo>
                      <a:pt x="28575" y="43815"/>
                    </a:lnTo>
                    <a:lnTo>
                      <a:pt x="20955" y="23813"/>
                    </a:lnTo>
                    <a:lnTo>
                      <a:pt x="18097" y="10477"/>
                    </a:lnTo>
                    <a:lnTo>
                      <a:pt x="18097" y="2857"/>
                    </a:lnTo>
                    <a:lnTo>
                      <a:pt x="21908" y="0"/>
                    </a:lnTo>
                    <a:lnTo>
                      <a:pt x="30480" y="0"/>
                    </a:lnTo>
                    <a:lnTo>
                      <a:pt x="52388" y="14288"/>
                    </a:lnTo>
                    <a:lnTo>
                      <a:pt x="80963" y="27622"/>
                    </a:lnTo>
                    <a:lnTo>
                      <a:pt x="85725" y="27622"/>
                    </a:lnTo>
                    <a:lnTo>
                      <a:pt x="90488" y="24765"/>
                    </a:lnTo>
                    <a:lnTo>
                      <a:pt x="100012" y="14288"/>
                    </a:lnTo>
                    <a:lnTo>
                      <a:pt x="103823" y="13335"/>
                    </a:lnTo>
                    <a:lnTo>
                      <a:pt x="116205" y="13335"/>
                    </a:lnTo>
                    <a:lnTo>
                      <a:pt x="140017" y="5715"/>
                    </a:lnTo>
                    <a:lnTo>
                      <a:pt x="142875" y="9525"/>
                    </a:lnTo>
                    <a:lnTo>
                      <a:pt x="138112" y="20002"/>
                    </a:lnTo>
                    <a:lnTo>
                      <a:pt x="139065" y="29527"/>
                    </a:lnTo>
                    <a:lnTo>
                      <a:pt x="137160" y="34290"/>
                    </a:lnTo>
                    <a:lnTo>
                      <a:pt x="140970" y="40005"/>
                    </a:lnTo>
                    <a:lnTo>
                      <a:pt x="153352" y="40957"/>
                    </a:lnTo>
                    <a:lnTo>
                      <a:pt x="162877" y="50482"/>
                    </a:lnTo>
                    <a:lnTo>
                      <a:pt x="175260" y="54292"/>
                    </a:lnTo>
                    <a:lnTo>
                      <a:pt x="182880" y="51435"/>
                    </a:lnTo>
                    <a:lnTo>
                      <a:pt x="191452" y="42863"/>
                    </a:lnTo>
                    <a:lnTo>
                      <a:pt x="197167" y="42863"/>
                    </a:lnTo>
                    <a:lnTo>
                      <a:pt x="199073" y="48577"/>
                    </a:lnTo>
                    <a:lnTo>
                      <a:pt x="199073" y="60960"/>
                    </a:lnTo>
                    <a:lnTo>
                      <a:pt x="201930" y="63817"/>
                    </a:lnTo>
                    <a:lnTo>
                      <a:pt x="215265" y="66675"/>
                    </a:lnTo>
                    <a:lnTo>
                      <a:pt x="217170" y="69532"/>
                    </a:lnTo>
                    <a:lnTo>
                      <a:pt x="205740" y="102870"/>
                    </a:lnTo>
                    <a:lnTo>
                      <a:pt x="209550" y="108585"/>
                    </a:lnTo>
                    <a:lnTo>
                      <a:pt x="229552" y="121920"/>
                    </a:lnTo>
                    <a:lnTo>
                      <a:pt x="230505" y="128588"/>
                    </a:lnTo>
                    <a:lnTo>
                      <a:pt x="225742" y="138113"/>
                    </a:lnTo>
                    <a:lnTo>
                      <a:pt x="217170" y="147638"/>
                    </a:lnTo>
                    <a:lnTo>
                      <a:pt x="198120" y="154305"/>
                    </a:lnTo>
                    <a:lnTo>
                      <a:pt x="164783" y="160020"/>
                    </a:lnTo>
                    <a:close/>
                  </a:path>
                </a:pathLst>
              </a:custGeom>
              <a:solidFill>
                <a:srgbClr val="E6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4" name="TextBox 68">
              <a:extLst>
                <a:ext uri="{FF2B5EF4-FFF2-40B4-BE49-F238E27FC236}">
                  <a16:creationId xmlns:a16="http://schemas.microsoft.com/office/drawing/2014/main" id="{77B94A27-CCAA-AF07-9104-3F04BD111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6834" y="3544197"/>
              <a:ext cx="27654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Matebeleland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North</a:t>
              </a:r>
            </a:p>
          </p:txBody>
        </p:sp>
        <p:sp>
          <p:nvSpPr>
            <p:cNvPr id="5" name="TextBox 69">
              <a:extLst>
                <a:ext uri="{FF2B5EF4-FFF2-40B4-BE49-F238E27FC236}">
                  <a16:creationId xmlns:a16="http://schemas.microsoft.com/office/drawing/2014/main" id="{F45FB9A9-1919-2DE0-7479-776BE6069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2997" y="5233297"/>
              <a:ext cx="18684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Matebeleland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South</a:t>
              </a:r>
            </a:p>
          </p:txBody>
        </p:sp>
        <p:sp>
          <p:nvSpPr>
            <p:cNvPr id="6" name="TextBox 70">
              <a:extLst>
                <a:ext uri="{FF2B5EF4-FFF2-40B4-BE49-F238E27FC236}">
                  <a16:creationId xmlns:a16="http://schemas.microsoft.com/office/drawing/2014/main" id="{E9A948C4-0796-36CB-277F-BD0C15372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3310" y="3898209"/>
              <a:ext cx="10096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Midlands</a:t>
              </a:r>
            </a:p>
          </p:txBody>
        </p:sp>
        <p:sp>
          <p:nvSpPr>
            <p:cNvPr id="7" name="TextBox 71">
              <a:extLst>
                <a:ext uri="{FF2B5EF4-FFF2-40B4-BE49-F238E27FC236}">
                  <a16:creationId xmlns:a16="http://schemas.microsoft.com/office/drawing/2014/main" id="{FFA47014-864D-8604-A315-95884C9D0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959" y="5166622"/>
              <a:ext cx="1870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Masvingo</a:t>
              </a:r>
            </a:p>
          </p:txBody>
        </p:sp>
        <p:sp>
          <p:nvSpPr>
            <p:cNvPr id="8" name="TextBox 73">
              <a:extLst>
                <a:ext uri="{FF2B5EF4-FFF2-40B4-BE49-F238E27FC236}">
                  <a16:creationId xmlns:a16="http://schemas.microsoft.com/office/drawing/2014/main" id="{51BFAECC-BC2D-F2A1-915B-9A2015492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478323">
              <a:off x="4699622" y="2985397"/>
              <a:ext cx="1870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Mashonaland</a:t>
              </a:r>
              <a:r>
                <a:rPr lang="en-US" altLang="en-US" sz="1400" dirty="0">
                  <a:solidFill>
                    <a:schemeClr val="bg1"/>
                  </a:solidFill>
                </a:rPr>
                <a:t> East</a:t>
              </a:r>
            </a:p>
          </p:txBody>
        </p:sp>
        <p:sp>
          <p:nvSpPr>
            <p:cNvPr id="9" name="TextBox 74">
              <a:extLst>
                <a:ext uri="{FF2B5EF4-FFF2-40B4-BE49-F238E27FC236}">
                  <a16:creationId xmlns:a16="http://schemas.microsoft.com/office/drawing/2014/main" id="{0D21F4D6-B932-0530-CB62-473CC0322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272" y="2053534"/>
              <a:ext cx="18684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Mashonaland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West </a:t>
              </a:r>
            </a:p>
          </p:txBody>
        </p:sp>
        <p:sp>
          <p:nvSpPr>
            <p:cNvPr id="10" name="TextBox 75">
              <a:extLst>
                <a:ext uri="{FF2B5EF4-FFF2-40B4-BE49-F238E27FC236}">
                  <a16:creationId xmlns:a16="http://schemas.microsoft.com/office/drawing/2014/main" id="{39FA7984-763B-10A3-4011-46F193064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1059" y="1977334"/>
              <a:ext cx="18700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Mashonaland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Central </a:t>
              </a:r>
            </a:p>
          </p:txBody>
        </p:sp>
      </p:grpSp>
      <p:sp>
        <p:nvSpPr>
          <p:cNvPr id="21" name="TextBox 73">
            <a:extLst>
              <a:ext uri="{FF2B5EF4-FFF2-40B4-BE49-F238E27FC236}">
                <a16:creationId xmlns:a16="http://schemas.microsoft.com/office/drawing/2014/main" id="{383D6687-FA87-CBE0-0955-B9CF71F1A91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268016" y="3317196"/>
            <a:ext cx="1451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Manicaland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DA4C837-BD64-04B9-0132-A9595BD8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90" y="687357"/>
            <a:ext cx="6305384" cy="1170142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gradFill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</a:gradFill>
                <a:latin typeface="Roboto" panose="02000000000000000000" pitchFamily="2" charset="0"/>
                <a:ea typeface="Roboto" panose="02000000000000000000" pitchFamily="2" charset="0"/>
              </a:rPr>
              <a:t>Elements of Packaging Investment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7579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F76105-04EA-5A89-77AA-270AAC3EB1FE}"/>
              </a:ext>
            </a:extLst>
          </p:cNvPr>
          <p:cNvSpPr txBox="1"/>
          <p:nvPr/>
        </p:nvSpPr>
        <p:spPr>
          <a:xfrm>
            <a:off x="827889" y="1672331"/>
            <a:ext cx="1939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Research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B1F65-9846-1187-6DBE-1DC7719C4092}"/>
              </a:ext>
            </a:extLst>
          </p:cNvPr>
          <p:cNvGrpSpPr>
            <a:grpSpLocks/>
          </p:cNvGrpSpPr>
          <p:nvPr/>
        </p:nvGrpSpPr>
        <p:grpSpPr bwMode="auto">
          <a:xfrm>
            <a:off x="5615018" y="1857499"/>
            <a:ext cx="6466649" cy="3949794"/>
            <a:chOff x="684296" y="1422137"/>
            <a:chExt cx="5191778" cy="3352800"/>
          </a:xfrm>
        </p:grpSpPr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4480D331-FBA0-545B-7C91-E3E8E965A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854" y="3211285"/>
              <a:ext cx="210941" cy="157188"/>
            </a:xfrm>
            <a:custGeom>
              <a:avLst/>
              <a:gdLst>
                <a:gd name="T0" fmla="*/ 11 w 98"/>
                <a:gd name="T1" fmla="*/ 26 h 73"/>
                <a:gd name="T2" fmla="*/ 18 w 98"/>
                <a:gd name="T3" fmla="*/ 21 h 73"/>
                <a:gd name="T4" fmla="*/ 27 w 98"/>
                <a:gd name="T5" fmla="*/ 18 h 73"/>
                <a:gd name="T6" fmla="*/ 34 w 98"/>
                <a:gd name="T7" fmla="*/ 9 h 73"/>
                <a:gd name="T8" fmla="*/ 39 w 98"/>
                <a:gd name="T9" fmla="*/ 8 h 73"/>
                <a:gd name="T10" fmla="*/ 44 w 98"/>
                <a:gd name="T11" fmla="*/ 9 h 73"/>
                <a:gd name="T12" fmla="*/ 51 w 98"/>
                <a:gd name="T13" fmla="*/ 12 h 73"/>
                <a:gd name="T14" fmla="*/ 58 w 98"/>
                <a:gd name="T15" fmla="*/ 10 h 73"/>
                <a:gd name="T16" fmla="*/ 64 w 98"/>
                <a:gd name="T17" fmla="*/ 7 h 73"/>
                <a:gd name="T18" fmla="*/ 67 w 98"/>
                <a:gd name="T19" fmla="*/ 2 h 73"/>
                <a:gd name="T20" fmla="*/ 73 w 98"/>
                <a:gd name="T21" fmla="*/ 1 h 73"/>
                <a:gd name="T22" fmla="*/ 74 w 98"/>
                <a:gd name="T23" fmla="*/ 4 h 73"/>
                <a:gd name="T24" fmla="*/ 76 w 98"/>
                <a:gd name="T25" fmla="*/ 14 h 73"/>
                <a:gd name="T26" fmla="*/ 81 w 98"/>
                <a:gd name="T27" fmla="*/ 12 h 73"/>
                <a:gd name="T28" fmla="*/ 90 w 98"/>
                <a:gd name="T29" fmla="*/ 8 h 73"/>
                <a:gd name="T30" fmla="*/ 98 w 98"/>
                <a:gd name="T31" fmla="*/ 10 h 73"/>
                <a:gd name="T32" fmla="*/ 91 w 98"/>
                <a:gd name="T33" fmla="*/ 13 h 73"/>
                <a:gd name="T34" fmla="*/ 76 w 98"/>
                <a:gd name="T35" fmla="*/ 15 h 73"/>
                <a:gd name="T36" fmla="*/ 74 w 98"/>
                <a:gd name="T37" fmla="*/ 22 h 73"/>
                <a:gd name="T38" fmla="*/ 71 w 98"/>
                <a:gd name="T39" fmla="*/ 30 h 73"/>
                <a:gd name="T40" fmla="*/ 69 w 98"/>
                <a:gd name="T41" fmla="*/ 36 h 73"/>
                <a:gd name="T42" fmla="*/ 65 w 98"/>
                <a:gd name="T43" fmla="*/ 42 h 73"/>
                <a:gd name="T44" fmla="*/ 58 w 98"/>
                <a:gd name="T45" fmla="*/ 48 h 73"/>
                <a:gd name="T46" fmla="*/ 57 w 98"/>
                <a:gd name="T47" fmla="*/ 55 h 73"/>
                <a:gd name="T48" fmla="*/ 49 w 98"/>
                <a:gd name="T49" fmla="*/ 55 h 73"/>
                <a:gd name="T50" fmla="*/ 44 w 98"/>
                <a:gd name="T51" fmla="*/ 58 h 73"/>
                <a:gd name="T52" fmla="*/ 39 w 98"/>
                <a:gd name="T53" fmla="*/ 68 h 73"/>
                <a:gd name="T54" fmla="*/ 26 w 98"/>
                <a:gd name="T55" fmla="*/ 71 h 73"/>
                <a:gd name="T56" fmla="*/ 21 w 98"/>
                <a:gd name="T57" fmla="*/ 72 h 73"/>
                <a:gd name="T58" fmla="*/ 3 w 98"/>
                <a:gd name="T59" fmla="*/ 70 h 73"/>
                <a:gd name="T60" fmla="*/ 7 w 98"/>
                <a:gd name="T61" fmla="*/ 58 h 73"/>
                <a:gd name="T62" fmla="*/ 3 w 98"/>
                <a:gd name="T63" fmla="*/ 50 h 73"/>
                <a:gd name="T64" fmla="*/ 3 w 98"/>
                <a:gd name="T65" fmla="*/ 39 h 73"/>
                <a:gd name="T66" fmla="*/ 3 w 98"/>
                <a:gd name="T67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3">
                  <a:moveTo>
                    <a:pt x="5" y="22"/>
                  </a:moveTo>
                  <a:lnTo>
                    <a:pt x="11" y="26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3" y="20"/>
                  </a:lnTo>
                  <a:lnTo>
                    <a:pt x="27" y="18"/>
                  </a:lnTo>
                  <a:lnTo>
                    <a:pt x="28" y="10"/>
                  </a:lnTo>
                  <a:lnTo>
                    <a:pt x="34" y="9"/>
                  </a:lnTo>
                  <a:lnTo>
                    <a:pt x="35" y="6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4" y="9"/>
                  </a:lnTo>
                  <a:lnTo>
                    <a:pt x="50" y="10"/>
                  </a:lnTo>
                  <a:lnTo>
                    <a:pt x="51" y="12"/>
                  </a:lnTo>
                  <a:lnTo>
                    <a:pt x="56" y="9"/>
                  </a:lnTo>
                  <a:lnTo>
                    <a:pt x="58" y="10"/>
                  </a:lnTo>
                  <a:lnTo>
                    <a:pt x="61" y="7"/>
                  </a:lnTo>
                  <a:lnTo>
                    <a:pt x="64" y="7"/>
                  </a:lnTo>
                  <a:lnTo>
                    <a:pt x="65" y="6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3" y="1"/>
                  </a:lnTo>
                  <a:lnTo>
                    <a:pt x="71" y="3"/>
                  </a:lnTo>
                  <a:lnTo>
                    <a:pt x="74" y="4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91" y="13"/>
                  </a:lnTo>
                  <a:lnTo>
                    <a:pt x="84" y="14"/>
                  </a:lnTo>
                  <a:lnTo>
                    <a:pt x="76" y="15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7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3" y="36"/>
                  </a:lnTo>
                  <a:lnTo>
                    <a:pt x="65" y="42"/>
                  </a:lnTo>
                  <a:lnTo>
                    <a:pt x="62" y="43"/>
                  </a:lnTo>
                  <a:lnTo>
                    <a:pt x="58" y="48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4"/>
                  </a:lnTo>
                  <a:lnTo>
                    <a:pt x="49" y="55"/>
                  </a:lnTo>
                  <a:lnTo>
                    <a:pt x="49" y="58"/>
                  </a:lnTo>
                  <a:lnTo>
                    <a:pt x="44" y="58"/>
                  </a:lnTo>
                  <a:lnTo>
                    <a:pt x="39" y="62"/>
                  </a:lnTo>
                  <a:lnTo>
                    <a:pt x="39" y="68"/>
                  </a:lnTo>
                  <a:lnTo>
                    <a:pt x="30" y="72"/>
                  </a:lnTo>
                  <a:lnTo>
                    <a:pt x="26" y="71"/>
                  </a:lnTo>
                  <a:lnTo>
                    <a:pt x="24" y="73"/>
                  </a:lnTo>
                  <a:lnTo>
                    <a:pt x="21" y="72"/>
                  </a:lnTo>
                  <a:lnTo>
                    <a:pt x="14" y="73"/>
                  </a:lnTo>
                  <a:lnTo>
                    <a:pt x="3" y="70"/>
                  </a:lnTo>
                  <a:lnTo>
                    <a:pt x="9" y="62"/>
                  </a:lnTo>
                  <a:lnTo>
                    <a:pt x="7" y="58"/>
                  </a:lnTo>
                  <a:lnTo>
                    <a:pt x="3" y="55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80502F5E-84DC-1ECB-563D-67DAB9575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4000" y="2895262"/>
              <a:ext cx="887350" cy="647681"/>
            </a:xfrm>
            <a:custGeom>
              <a:avLst/>
              <a:gdLst>
                <a:gd name="T0" fmla="*/ 246 w 412"/>
                <a:gd name="T1" fmla="*/ 298 h 301"/>
                <a:gd name="T2" fmla="*/ 238 w 412"/>
                <a:gd name="T3" fmla="*/ 290 h 301"/>
                <a:gd name="T4" fmla="*/ 395 w 412"/>
                <a:gd name="T5" fmla="*/ 61 h 301"/>
                <a:gd name="T6" fmla="*/ 363 w 412"/>
                <a:gd name="T7" fmla="*/ 40 h 301"/>
                <a:gd name="T8" fmla="*/ 351 w 412"/>
                <a:gd name="T9" fmla="*/ 8 h 301"/>
                <a:gd name="T10" fmla="*/ 318 w 412"/>
                <a:gd name="T11" fmla="*/ 3 h 301"/>
                <a:gd name="T12" fmla="*/ 312 w 412"/>
                <a:gd name="T13" fmla="*/ 21 h 301"/>
                <a:gd name="T14" fmla="*/ 289 w 412"/>
                <a:gd name="T15" fmla="*/ 39 h 301"/>
                <a:gd name="T16" fmla="*/ 287 w 412"/>
                <a:gd name="T17" fmla="*/ 59 h 301"/>
                <a:gd name="T18" fmla="*/ 310 w 412"/>
                <a:gd name="T19" fmla="*/ 68 h 301"/>
                <a:gd name="T20" fmla="*/ 289 w 412"/>
                <a:gd name="T21" fmla="*/ 74 h 301"/>
                <a:gd name="T22" fmla="*/ 260 w 412"/>
                <a:gd name="T23" fmla="*/ 87 h 301"/>
                <a:gd name="T24" fmla="*/ 256 w 412"/>
                <a:gd name="T25" fmla="*/ 99 h 301"/>
                <a:gd name="T26" fmla="*/ 229 w 412"/>
                <a:gd name="T27" fmla="*/ 111 h 301"/>
                <a:gd name="T28" fmla="*/ 200 w 412"/>
                <a:gd name="T29" fmla="*/ 116 h 301"/>
                <a:gd name="T30" fmla="*/ 160 w 412"/>
                <a:gd name="T31" fmla="*/ 109 h 301"/>
                <a:gd name="T32" fmla="*/ 142 w 412"/>
                <a:gd name="T33" fmla="*/ 93 h 301"/>
                <a:gd name="T34" fmla="*/ 114 w 412"/>
                <a:gd name="T35" fmla="*/ 81 h 301"/>
                <a:gd name="T36" fmla="*/ 97 w 412"/>
                <a:gd name="T37" fmla="*/ 52 h 301"/>
                <a:gd name="T38" fmla="*/ 81 w 412"/>
                <a:gd name="T39" fmla="*/ 53 h 301"/>
                <a:gd name="T40" fmla="*/ 60 w 412"/>
                <a:gd name="T41" fmla="*/ 82 h 301"/>
                <a:gd name="T42" fmla="*/ 44 w 412"/>
                <a:gd name="T43" fmla="*/ 107 h 301"/>
                <a:gd name="T44" fmla="*/ 31 w 412"/>
                <a:gd name="T45" fmla="*/ 122 h 301"/>
                <a:gd name="T46" fmla="*/ 8 w 412"/>
                <a:gd name="T47" fmla="*/ 130 h 301"/>
                <a:gd name="T48" fmla="*/ 2 w 412"/>
                <a:gd name="T49" fmla="*/ 147 h 301"/>
                <a:gd name="T50" fmla="*/ 9 w 412"/>
                <a:gd name="T51" fmla="*/ 155 h 301"/>
                <a:gd name="T52" fmla="*/ 28 w 412"/>
                <a:gd name="T53" fmla="*/ 171 h 301"/>
                <a:gd name="T54" fmla="*/ 43 w 412"/>
                <a:gd name="T55" fmla="*/ 178 h 301"/>
                <a:gd name="T56" fmla="*/ 34 w 412"/>
                <a:gd name="T57" fmla="*/ 188 h 301"/>
                <a:gd name="T58" fmla="*/ 34 w 412"/>
                <a:gd name="T59" fmla="*/ 203 h 301"/>
                <a:gd name="T60" fmla="*/ 58 w 412"/>
                <a:gd name="T61" fmla="*/ 214 h 301"/>
                <a:gd name="T62" fmla="*/ 76 w 412"/>
                <a:gd name="T63" fmla="*/ 225 h 301"/>
                <a:gd name="T64" fmla="*/ 102 w 412"/>
                <a:gd name="T65" fmla="*/ 230 h 301"/>
                <a:gd name="T66" fmla="*/ 115 w 412"/>
                <a:gd name="T67" fmla="*/ 230 h 301"/>
                <a:gd name="T68" fmla="*/ 133 w 412"/>
                <a:gd name="T69" fmla="*/ 225 h 301"/>
                <a:gd name="T70" fmla="*/ 154 w 412"/>
                <a:gd name="T71" fmla="*/ 224 h 301"/>
                <a:gd name="T72" fmla="*/ 165 w 412"/>
                <a:gd name="T73" fmla="*/ 232 h 301"/>
                <a:gd name="T74" fmla="*/ 161 w 412"/>
                <a:gd name="T75" fmla="*/ 252 h 301"/>
                <a:gd name="T76" fmla="*/ 173 w 412"/>
                <a:gd name="T77" fmla="*/ 267 h 301"/>
                <a:gd name="T78" fmla="*/ 184 w 412"/>
                <a:gd name="T79" fmla="*/ 276 h 301"/>
                <a:gd name="T80" fmla="*/ 188 w 412"/>
                <a:gd name="T81" fmla="*/ 272 h 301"/>
                <a:gd name="T82" fmla="*/ 207 w 412"/>
                <a:gd name="T83" fmla="*/ 269 h 301"/>
                <a:gd name="T84" fmla="*/ 221 w 412"/>
                <a:gd name="T85" fmla="*/ 272 h 301"/>
                <a:gd name="T86" fmla="*/ 243 w 412"/>
                <a:gd name="T87" fmla="*/ 278 h 301"/>
                <a:gd name="T88" fmla="*/ 249 w 412"/>
                <a:gd name="T89" fmla="*/ 278 h 301"/>
                <a:gd name="T90" fmla="*/ 272 w 412"/>
                <a:gd name="T91" fmla="*/ 272 h 301"/>
                <a:gd name="T92" fmla="*/ 302 w 412"/>
                <a:gd name="T93" fmla="*/ 255 h 301"/>
                <a:gd name="T94" fmla="*/ 322 w 412"/>
                <a:gd name="T95" fmla="*/ 229 h 301"/>
                <a:gd name="T96" fmla="*/ 319 w 412"/>
                <a:gd name="T97" fmla="*/ 209 h 301"/>
                <a:gd name="T98" fmla="*/ 316 w 412"/>
                <a:gd name="T99" fmla="*/ 189 h 301"/>
                <a:gd name="T100" fmla="*/ 316 w 412"/>
                <a:gd name="T101" fmla="*/ 166 h 301"/>
                <a:gd name="T102" fmla="*/ 323 w 412"/>
                <a:gd name="T103" fmla="*/ 155 h 301"/>
                <a:gd name="T104" fmla="*/ 304 w 412"/>
                <a:gd name="T105" fmla="*/ 151 h 301"/>
                <a:gd name="T106" fmla="*/ 305 w 412"/>
                <a:gd name="T107" fmla="*/ 139 h 301"/>
                <a:gd name="T108" fmla="*/ 325 w 412"/>
                <a:gd name="T109" fmla="*/ 130 h 301"/>
                <a:gd name="T110" fmla="*/ 325 w 412"/>
                <a:gd name="T111" fmla="*/ 140 h 301"/>
                <a:gd name="T112" fmla="*/ 352 w 412"/>
                <a:gd name="T113" fmla="*/ 124 h 301"/>
                <a:gd name="T114" fmla="*/ 365 w 412"/>
                <a:gd name="T115" fmla="*/ 115 h 301"/>
                <a:gd name="T116" fmla="*/ 382 w 412"/>
                <a:gd name="T117" fmla="*/ 107 h 301"/>
                <a:gd name="T118" fmla="*/ 390 w 412"/>
                <a:gd name="T119" fmla="*/ 85 h 301"/>
                <a:gd name="T120" fmla="*/ 409 w 412"/>
                <a:gd name="T121" fmla="*/ 6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" h="301">
                  <a:moveTo>
                    <a:pt x="249" y="288"/>
                  </a:moveTo>
                  <a:lnTo>
                    <a:pt x="250" y="290"/>
                  </a:lnTo>
                  <a:lnTo>
                    <a:pt x="248" y="294"/>
                  </a:lnTo>
                  <a:lnTo>
                    <a:pt x="246" y="298"/>
                  </a:lnTo>
                  <a:lnTo>
                    <a:pt x="241" y="301"/>
                  </a:lnTo>
                  <a:lnTo>
                    <a:pt x="235" y="299"/>
                  </a:lnTo>
                  <a:lnTo>
                    <a:pt x="235" y="293"/>
                  </a:lnTo>
                  <a:lnTo>
                    <a:pt x="238" y="290"/>
                  </a:lnTo>
                  <a:lnTo>
                    <a:pt x="246" y="288"/>
                  </a:lnTo>
                  <a:lnTo>
                    <a:pt x="249" y="288"/>
                  </a:lnTo>
                  <a:close/>
                  <a:moveTo>
                    <a:pt x="400" y="57"/>
                  </a:moveTo>
                  <a:lnTo>
                    <a:pt x="395" y="61"/>
                  </a:lnTo>
                  <a:lnTo>
                    <a:pt x="384" y="61"/>
                  </a:lnTo>
                  <a:lnTo>
                    <a:pt x="382" y="51"/>
                  </a:lnTo>
                  <a:lnTo>
                    <a:pt x="374" y="44"/>
                  </a:lnTo>
                  <a:lnTo>
                    <a:pt x="363" y="40"/>
                  </a:lnTo>
                  <a:lnTo>
                    <a:pt x="360" y="30"/>
                  </a:lnTo>
                  <a:lnTo>
                    <a:pt x="358" y="23"/>
                  </a:lnTo>
                  <a:lnTo>
                    <a:pt x="355" y="20"/>
                  </a:lnTo>
                  <a:lnTo>
                    <a:pt x="351" y="8"/>
                  </a:lnTo>
                  <a:lnTo>
                    <a:pt x="345" y="4"/>
                  </a:lnTo>
                  <a:lnTo>
                    <a:pt x="335" y="0"/>
                  </a:lnTo>
                  <a:lnTo>
                    <a:pt x="326" y="1"/>
                  </a:lnTo>
                  <a:lnTo>
                    <a:pt x="318" y="3"/>
                  </a:lnTo>
                  <a:lnTo>
                    <a:pt x="312" y="9"/>
                  </a:lnTo>
                  <a:lnTo>
                    <a:pt x="316" y="11"/>
                  </a:lnTo>
                  <a:lnTo>
                    <a:pt x="316" y="17"/>
                  </a:lnTo>
                  <a:lnTo>
                    <a:pt x="312" y="21"/>
                  </a:lnTo>
                  <a:lnTo>
                    <a:pt x="306" y="32"/>
                  </a:lnTo>
                  <a:lnTo>
                    <a:pt x="306" y="37"/>
                  </a:lnTo>
                  <a:lnTo>
                    <a:pt x="296" y="43"/>
                  </a:lnTo>
                  <a:lnTo>
                    <a:pt x="289" y="39"/>
                  </a:lnTo>
                  <a:lnTo>
                    <a:pt x="285" y="47"/>
                  </a:lnTo>
                  <a:lnTo>
                    <a:pt x="281" y="57"/>
                  </a:lnTo>
                  <a:lnTo>
                    <a:pt x="282" y="61"/>
                  </a:lnTo>
                  <a:lnTo>
                    <a:pt x="287" y="59"/>
                  </a:lnTo>
                  <a:lnTo>
                    <a:pt x="293" y="62"/>
                  </a:lnTo>
                  <a:lnTo>
                    <a:pt x="297" y="58"/>
                  </a:lnTo>
                  <a:lnTo>
                    <a:pt x="304" y="61"/>
                  </a:lnTo>
                  <a:lnTo>
                    <a:pt x="310" y="68"/>
                  </a:lnTo>
                  <a:lnTo>
                    <a:pt x="308" y="72"/>
                  </a:lnTo>
                  <a:lnTo>
                    <a:pt x="304" y="70"/>
                  </a:lnTo>
                  <a:lnTo>
                    <a:pt x="294" y="72"/>
                  </a:lnTo>
                  <a:lnTo>
                    <a:pt x="289" y="74"/>
                  </a:lnTo>
                  <a:lnTo>
                    <a:pt x="284" y="81"/>
                  </a:lnTo>
                  <a:lnTo>
                    <a:pt x="273" y="85"/>
                  </a:lnTo>
                  <a:lnTo>
                    <a:pt x="267" y="90"/>
                  </a:lnTo>
                  <a:lnTo>
                    <a:pt x="260" y="87"/>
                  </a:lnTo>
                  <a:lnTo>
                    <a:pt x="256" y="87"/>
                  </a:lnTo>
                  <a:lnTo>
                    <a:pt x="253" y="93"/>
                  </a:lnTo>
                  <a:lnTo>
                    <a:pt x="255" y="97"/>
                  </a:lnTo>
                  <a:lnTo>
                    <a:pt x="256" y="99"/>
                  </a:lnTo>
                  <a:lnTo>
                    <a:pt x="252" y="103"/>
                  </a:lnTo>
                  <a:lnTo>
                    <a:pt x="247" y="108"/>
                  </a:lnTo>
                  <a:lnTo>
                    <a:pt x="238" y="110"/>
                  </a:lnTo>
                  <a:lnTo>
                    <a:pt x="229" y="111"/>
                  </a:lnTo>
                  <a:lnTo>
                    <a:pt x="218" y="114"/>
                  </a:lnTo>
                  <a:lnTo>
                    <a:pt x="211" y="119"/>
                  </a:lnTo>
                  <a:lnTo>
                    <a:pt x="207" y="116"/>
                  </a:lnTo>
                  <a:lnTo>
                    <a:pt x="200" y="116"/>
                  </a:lnTo>
                  <a:lnTo>
                    <a:pt x="189" y="110"/>
                  </a:lnTo>
                  <a:lnTo>
                    <a:pt x="183" y="109"/>
                  </a:lnTo>
                  <a:lnTo>
                    <a:pt x="173" y="110"/>
                  </a:lnTo>
                  <a:lnTo>
                    <a:pt x="160" y="109"/>
                  </a:lnTo>
                  <a:lnTo>
                    <a:pt x="153" y="109"/>
                  </a:lnTo>
                  <a:lnTo>
                    <a:pt x="149" y="103"/>
                  </a:lnTo>
                  <a:lnTo>
                    <a:pt x="145" y="95"/>
                  </a:lnTo>
                  <a:lnTo>
                    <a:pt x="142" y="93"/>
                  </a:lnTo>
                  <a:lnTo>
                    <a:pt x="133" y="88"/>
                  </a:lnTo>
                  <a:lnTo>
                    <a:pt x="124" y="86"/>
                  </a:lnTo>
                  <a:lnTo>
                    <a:pt x="116" y="85"/>
                  </a:lnTo>
                  <a:lnTo>
                    <a:pt x="114" y="81"/>
                  </a:lnTo>
                  <a:lnTo>
                    <a:pt x="116" y="69"/>
                  </a:lnTo>
                  <a:lnTo>
                    <a:pt x="112" y="62"/>
                  </a:lnTo>
                  <a:lnTo>
                    <a:pt x="102" y="58"/>
                  </a:lnTo>
                  <a:lnTo>
                    <a:pt x="97" y="52"/>
                  </a:lnTo>
                  <a:lnTo>
                    <a:pt x="95" y="45"/>
                  </a:lnTo>
                  <a:lnTo>
                    <a:pt x="92" y="46"/>
                  </a:lnTo>
                  <a:lnTo>
                    <a:pt x="87" y="53"/>
                  </a:lnTo>
                  <a:lnTo>
                    <a:pt x="81" y="53"/>
                  </a:lnTo>
                  <a:lnTo>
                    <a:pt x="81" y="64"/>
                  </a:lnTo>
                  <a:lnTo>
                    <a:pt x="78" y="68"/>
                  </a:lnTo>
                  <a:lnTo>
                    <a:pt x="64" y="66"/>
                  </a:lnTo>
                  <a:lnTo>
                    <a:pt x="60" y="82"/>
                  </a:lnTo>
                  <a:lnTo>
                    <a:pt x="56" y="85"/>
                  </a:lnTo>
                  <a:lnTo>
                    <a:pt x="43" y="88"/>
                  </a:lnTo>
                  <a:lnTo>
                    <a:pt x="49" y="104"/>
                  </a:lnTo>
                  <a:lnTo>
                    <a:pt x="44" y="107"/>
                  </a:lnTo>
                  <a:lnTo>
                    <a:pt x="45" y="113"/>
                  </a:lnTo>
                  <a:lnTo>
                    <a:pt x="44" y="114"/>
                  </a:lnTo>
                  <a:lnTo>
                    <a:pt x="33" y="119"/>
                  </a:lnTo>
                  <a:lnTo>
                    <a:pt x="31" y="122"/>
                  </a:lnTo>
                  <a:lnTo>
                    <a:pt x="22" y="124"/>
                  </a:lnTo>
                  <a:lnTo>
                    <a:pt x="20" y="130"/>
                  </a:lnTo>
                  <a:lnTo>
                    <a:pt x="12" y="128"/>
                  </a:lnTo>
                  <a:lnTo>
                    <a:pt x="8" y="130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0" y="138"/>
                  </a:lnTo>
                  <a:lnTo>
                    <a:pt x="2" y="147"/>
                  </a:lnTo>
                  <a:lnTo>
                    <a:pt x="4" y="145"/>
                  </a:lnTo>
                  <a:lnTo>
                    <a:pt x="9" y="147"/>
                  </a:lnTo>
                  <a:lnTo>
                    <a:pt x="8" y="150"/>
                  </a:lnTo>
                  <a:lnTo>
                    <a:pt x="9" y="155"/>
                  </a:lnTo>
                  <a:lnTo>
                    <a:pt x="10" y="157"/>
                  </a:lnTo>
                  <a:lnTo>
                    <a:pt x="15" y="161"/>
                  </a:lnTo>
                  <a:lnTo>
                    <a:pt x="17" y="168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38" y="167"/>
                  </a:lnTo>
                  <a:lnTo>
                    <a:pt x="44" y="171"/>
                  </a:lnTo>
                  <a:lnTo>
                    <a:pt x="43" y="178"/>
                  </a:lnTo>
                  <a:lnTo>
                    <a:pt x="38" y="183"/>
                  </a:lnTo>
                  <a:lnTo>
                    <a:pt x="35" y="183"/>
                  </a:lnTo>
                  <a:lnTo>
                    <a:pt x="35" y="183"/>
                  </a:lnTo>
                  <a:lnTo>
                    <a:pt x="34" y="188"/>
                  </a:lnTo>
                  <a:lnTo>
                    <a:pt x="38" y="191"/>
                  </a:lnTo>
                  <a:lnTo>
                    <a:pt x="38" y="195"/>
                  </a:lnTo>
                  <a:lnTo>
                    <a:pt x="33" y="195"/>
                  </a:lnTo>
                  <a:lnTo>
                    <a:pt x="34" y="203"/>
                  </a:lnTo>
                  <a:lnTo>
                    <a:pt x="41" y="208"/>
                  </a:lnTo>
                  <a:lnTo>
                    <a:pt x="50" y="213"/>
                  </a:lnTo>
                  <a:lnTo>
                    <a:pt x="54" y="212"/>
                  </a:lnTo>
                  <a:lnTo>
                    <a:pt x="58" y="214"/>
                  </a:lnTo>
                  <a:lnTo>
                    <a:pt x="66" y="219"/>
                  </a:lnTo>
                  <a:lnTo>
                    <a:pt x="69" y="220"/>
                  </a:lnTo>
                  <a:lnTo>
                    <a:pt x="72" y="224"/>
                  </a:lnTo>
                  <a:lnTo>
                    <a:pt x="76" y="225"/>
                  </a:lnTo>
                  <a:lnTo>
                    <a:pt x="81" y="229"/>
                  </a:lnTo>
                  <a:lnTo>
                    <a:pt x="90" y="230"/>
                  </a:lnTo>
                  <a:lnTo>
                    <a:pt x="97" y="231"/>
                  </a:lnTo>
                  <a:lnTo>
                    <a:pt x="102" y="230"/>
                  </a:lnTo>
                  <a:lnTo>
                    <a:pt x="102" y="235"/>
                  </a:lnTo>
                  <a:lnTo>
                    <a:pt x="107" y="230"/>
                  </a:lnTo>
                  <a:lnTo>
                    <a:pt x="110" y="227"/>
                  </a:lnTo>
                  <a:lnTo>
                    <a:pt x="115" y="230"/>
                  </a:lnTo>
                  <a:lnTo>
                    <a:pt x="119" y="230"/>
                  </a:lnTo>
                  <a:lnTo>
                    <a:pt x="121" y="232"/>
                  </a:lnTo>
                  <a:lnTo>
                    <a:pt x="126" y="231"/>
                  </a:lnTo>
                  <a:lnTo>
                    <a:pt x="133" y="225"/>
                  </a:lnTo>
                  <a:lnTo>
                    <a:pt x="140" y="220"/>
                  </a:lnTo>
                  <a:lnTo>
                    <a:pt x="147" y="223"/>
                  </a:lnTo>
                  <a:lnTo>
                    <a:pt x="151" y="219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59" y="227"/>
                  </a:lnTo>
                  <a:lnTo>
                    <a:pt x="162" y="227"/>
                  </a:lnTo>
                  <a:lnTo>
                    <a:pt x="165" y="232"/>
                  </a:lnTo>
                  <a:lnTo>
                    <a:pt x="168" y="234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61" y="252"/>
                  </a:lnTo>
                  <a:lnTo>
                    <a:pt x="161" y="260"/>
                  </a:lnTo>
                  <a:lnTo>
                    <a:pt x="168" y="259"/>
                  </a:lnTo>
                  <a:lnTo>
                    <a:pt x="169" y="266"/>
                  </a:lnTo>
                  <a:lnTo>
                    <a:pt x="173" y="267"/>
                  </a:lnTo>
                  <a:lnTo>
                    <a:pt x="172" y="273"/>
                  </a:lnTo>
                  <a:lnTo>
                    <a:pt x="177" y="276"/>
                  </a:lnTo>
                  <a:lnTo>
                    <a:pt x="179" y="277"/>
                  </a:lnTo>
                  <a:lnTo>
                    <a:pt x="184" y="276"/>
                  </a:lnTo>
                  <a:lnTo>
                    <a:pt x="185" y="278"/>
                  </a:lnTo>
                  <a:lnTo>
                    <a:pt x="185" y="279"/>
                  </a:lnTo>
                  <a:lnTo>
                    <a:pt x="189" y="281"/>
                  </a:lnTo>
                  <a:lnTo>
                    <a:pt x="188" y="272"/>
                  </a:lnTo>
                  <a:lnTo>
                    <a:pt x="191" y="271"/>
                  </a:lnTo>
                  <a:lnTo>
                    <a:pt x="195" y="269"/>
                  </a:lnTo>
                  <a:lnTo>
                    <a:pt x="201" y="269"/>
                  </a:lnTo>
                  <a:lnTo>
                    <a:pt x="207" y="269"/>
                  </a:lnTo>
                  <a:lnTo>
                    <a:pt x="213" y="265"/>
                  </a:lnTo>
                  <a:lnTo>
                    <a:pt x="215" y="267"/>
                  </a:lnTo>
                  <a:lnTo>
                    <a:pt x="221" y="269"/>
                  </a:lnTo>
                  <a:lnTo>
                    <a:pt x="221" y="272"/>
                  </a:lnTo>
                  <a:lnTo>
                    <a:pt x="224" y="276"/>
                  </a:lnTo>
                  <a:lnTo>
                    <a:pt x="231" y="277"/>
                  </a:lnTo>
                  <a:lnTo>
                    <a:pt x="233" y="276"/>
                  </a:lnTo>
                  <a:lnTo>
                    <a:pt x="243" y="278"/>
                  </a:lnTo>
                  <a:lnTo>
                    <a:pt x="242" y="282"/>
                  </a:lnTo>
                  <a:lnTo>
                    <a:pt x="243" y="287"/>
                  </a:lnTo>
                  <a:lnTo>
                    <a:pt x="247" y="285"/>
                  </a:lnTo>
                  <a:lnTo>
                    <a:pt x="249" y="278"/>
                  </a:lnTo>
                  <a:lnTo>
                    <a:pt x="256" y="277"/>
                  </a:lnTo>
                  <a:lnTo>
                    <a:pt x="266" y="273"/>
                  </a:lnTo>
                  <a:lnTo>
                    <a:pt x="270" y="270"/>
                  </a:lnTo>
                  <a:lnTo>
                    <a:pt x="272" y="272"/>
                  </a:lnTo>
                  <a:lnTo>
                    <a:pt x="276" y="270"/>
                  </a:lnTo>
                  <a:lnTo>
                    <a:pt x="283" y="269"/>
                  </a:lnTo>
                  <a:lnTo>
                    <a:pt x="293" y="263"/>
                  </a:lnTo>
                  <a:lnTo>
                    <a:pt x="302" y="255"/>
                  </a:lnTo>
                  <a:lnTo>
                    <a:pt x="308" y="247"/>
                  </a:lnTo>
                  <a:lnTo>
                    <a:pt x="313" y="237"/>
                  </a:lnTo>
                  <a:lnTo>
                    <a:pt x="318" y="229"/>
                  </a:lnTo>
                  <a:lnTo>
                    <a:pt x="322" y="229"/>
                  </a:lnTo>
                  <a:lnTo>
                    <a:pt x="324" y="223"/>
                  </a:lnTo>
                  <a:lnTo>
                    <a:pt x="325" y="217"/>
                  </a:lnTo>
                  <a:lnTo>
                    <a:pt x="320" y="214"/>
                  </a:lnTo>
                  <a:lnTo>
                    <a:pt x="319" y="209"/>
                  </a:lnTo>
                  <a:lnTo>
                    <a:pt x="324" y="207"/>
                  </a:lnTo>
                  <a:lnTo>
                    <a:pt x="324" y="202"/>
                  </a:lnTo>
                  <a:lnTo>
                    <a:pt x="319" y="196"/>
                  </a:lnTo>
                  <a:lnTo>
                    <a:pt x="316" y="189"/>
                  </a:lnTo>
                  <a:lnTo>
                    <a:pt x="312" y="180"/>
                  </a:lnTo>
                  <a:lnTo>
                    <a:pt x="305" y="176"/>
                  </a:lnTo>
                  <a:lnTo>
                    <a:pt x="308" y="171"/>
                  </a:lnTo>
                  <a:lnTo>
                    <a:pt x="316" y="166"/>
                  </a:lnTo>
                  <a:lnTo>
                    <a:pt x="318" y="161"/>
                  </a:lnTo>
                  <a:lnTo>
                    <a:pt x="328" y="159"/>
                  </a:lnTo>
                  <a:lnTo>
                    <a:pt x="326" y="155"/>
                  </a:lnTo>
                  <a:lnTo>
                    <a:pt x="323" y="155"/>
                  </a:lnTo>
                  <a:lnTo>
                    <a:pt x="317" y="151"/>
                  </a:lnTo>
                  <a:lnTo>
                    <a:pt x="308" y="157"/>
                  </a:lnTo>
                  <a:lnTo>
                    <a:pt x="304" y="155"/>
                  </a:lnTo>
                  <a:lnTo>
                    <a:pt x="304" y="151"/>
                  </a:lnTo>
                  <a:lnTo>
                    <a:pt x="297" y="150"/>
                  </a:lnTo>
                  <a:lnTo>
                    <a:pt x="294" y="144"/>
                  </a:lnTo>
                  <a:lnTo>
                    <a:pt x="297" y="140"/>
                  </a:lnTo>
                  <a:lnTo>
                    <a:pt x="305" y="139"/>
                  </a:lnTo>
                  <a:lnTo>
                    <a:pt x="308" y="134"/>
                  </a:lnTo>
                  <a:lnTo>
                    <a:pt x="316" y="128"/>
                  </a:lnTo>
                  <a:lnTo>
                    <a:pt x="322" y="125"/>
                  </a:lnTo>
                  <a:lnTo>
                    <a:pt x="325" y="130"/>
                  </a:lnTo>
                  <a:lnTo>
                    <a:pt x="320" y="136"/>
                  </a:lnTo>
                  <a:lnTo>
                    <a:pt x="322" y="138"/>
                  </a:lnTo>
                  <a:lnTo>
                    <a:pt x="318" y="143"/>
                  </a:lnTo>
                  <a:lnTo>
                    <a:pt x="325" y="140"/>
                  </a:lnTo>
                  <a:lnTo>
                    <a:pt x="330" y="136"/>
                  </a:lnTo>
                  <a:lnTo>
                    <a:pt x="340" y="133"/>
                  </a:lnTo>
                  <a:lnTo>
                    <a:pt x="345" y="128"/>
                  </a:lnTo>
                  <a:lnTo>
                    <a:pt x="352" y="124"/>
                  </a:lnTo>
                  <a:lnTo>
                    <a:pt x="357" y="117"/>
                  </a:lnTo>
                  <a:lnTo>
                    <a:pt x="360" y="120"/>
                  </a:lnTo>
                  <a:lnTo>
                    <a:pt x="366" y="120"/>
                  </a:lnTo>
                  <a:lnTo>
                    <a:pt x="365" y="115"/>
                  </a:lnTo>
                  <a:lnTo>
                    <a:pt x="375" y="111"/>
                  </a:lnTo>
                  <a:lnTo>
                    <a:pt x="378" y="107"/>
                  </a:lnTo>
                  <a:lnTo>
                    <a:pt x="382" y="111"/>
                  </a:lnTo>
                  <a:lnTo>
                    <a:pt x="382" y="107"/>
                  </a:lnTo>
                  <a:lnTo>
                    <a:pt x="386" y="107"/>
                  </a:lnTo>
                  <a:lnTo>
                    <a:pt x="387" y="96"/>
                  </a:lnTo>
                  <a:lnTo>
                    <a:pt x="384" y="88"/>
                  </a:lnTo>
                  <a:lnTo>
                    <a:pt x="390" y="85"/>
                  </a:lnTo>
                  <a:lnTo>
                    <a:pt x="399" y="86"/>
                  </a:lnTo>
                  <a:lnTo>
                    <a:pt x="404" y="76"/>
                  </a:lnTo>
                  <a:lnTo>
                    <a:pt x="405" y="67"/>
                  </a:lnTo>
                  <a:lnTo>
                    <a:pt x="409" y="63"/>
                  </a:lnTo>
                  <a:lnTo>
                    <a:pt x="412" y="53"/>
                  </a:lnTo>
                  <a:lnTo>
                    <a:pt x="400" y="5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8" name="Freeform 52">
              <a:extLst>
                <a:ext uri="{FF2B5EF4-FFF2-40B4-BE49-F238E27FC236}">
                  <a16:creationId xmlns:a16="http://schemas.microsoft.com/office/drawing/2014/main" id="{FF2F2AAD-25D2-5F52-8902-406537691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856" y="3108412"/>
              <a:ext cx="179027" cy="146490"/>
            </a:xfrm>
            <a:custGeom>
              <a:avLst/>
              <a:gdLst>
                <a:gd name="T0" fmla="*/ 2 w 83"/>
                <a:gd name="T1" fmla="*/ 17 h 68"/>
                <a:gd name="T2" fmla="*/ 2 w 83"/>
                <a:gd name="T3" fmla="*/ 11 h 68"/>
                <a:gd name="T4" fmla="*/ 0 w 83"/>
                <a:gd name="T5" fmla="*/ 6 h 68"/>
                <a:gd name="T6" fmla="*/ 9 w 83"/>
                <a:gd name="T7" fmla="*/ 0 h 68"/>
                <a:gd name="T8" fmla="*/ 17 w 83"/>
                <a:gd name="T9" fmla="*/ 2 h 68"/>
                <a:gd name="T10" fmla="*/ 26 w 83"/>
                <a:gd name="T11" fmla="*/ 2 h 68"/>
                <a:gd name="T12" fmla="*/ 33 w 83"/>
                <a:gd name="T13" fmla="*/ 4 h 68"/>
                <a:gd name="T14" fmla="*/ 38 w 83"/>
                <a:gd name="T15" fmla="*/ 3 h 68"/>
                <a:gd name="T16" fmla="*/ 49 w 83"/>
                <a:gd name="T17" fmla="*/ 3 h 68"/>
                <a:gd name="T18" fmla="*/ 53 w 83"/>
                <a:gd name="T19" fmla="*/ 6 h 68"/>
                <a:gd name="T20" fmla="*/ 65 w 83"/>
                <a:gd name="T21" fmla="*/ 11 h 68"/>
                <a:gd name="T22" fmla="*/ 67 w 83"/>
                <a:gd name="T23" fmla="*/ 9 h 68"/>
                <a:gd name="T24" fmla="*/ 75 w 83"/>
                <a:gd name="T25" fmla="*/ 14 h 68"/>
                <a:gd name="T26" fmla="*/ 83 w 83"/>
                <a:gd name="T27" fmla="*/ 12 h 68"/>
                <a:gd name="T28" fmla="*/ 83 w 83"/>
                <a:gd name="T29" fmla="*/ 17 h 68"/>
                <a:gd name="T30" fmla="*/ 77 w 83"/>
                <a:gd name="T31" fmla="*/ 23 h 68"/>
                <a:gd name="T32" fmla="*/ 67 w 83"/>
                <a:gd name="T33" fmla="*/ 25 h 68"/>
                <a:gd name="T34" fmla="*/ 67 w 83"/>
                <a:gd name="T35" fmla="*/ 28 h 68"/>
                <a:gd name="T36" fmla="*/ 64 w 83"/>
                <a:gd name="T37" fmla="*/ 33 h 68"/>
                <a:gd name="T38" fmla="*/ 60 w 83"/>
                <a:gd name="T39" fmla="*/ 40 h 68"/>
                <a:gd name="T40" fmla="*/ 64 w 83"/>
                <a:gd name="T41" fmla="*/ 45 h 68"/>
                <a:gd name="T42" fmla="*/ 59 w 83"/>
                <a:gd name="T43" fmla="*/ 49 h 68"/>
                <a:gd name="T44" fmla="*/ 58 w 83"/>
                <a:gd name="T45" fmla="*/ 55 h 68"/>
                <a:gd name="T46" fmla="*/ 53 w 83"/>
                <a:gd name="T47" fmla="*/ 56 h 68"/>
                <a:gd name="T48" fmla="*/ 48 w 83"/>
                <a:gd name="T49" fmla="*/ 62 h 68"/>
                <a:gd name="T50" fmla="*/ 40 w 83"/>
                <a:gd name="T51" fmla="*/ 62 h 68"/>
                <a:gd name="T52" fmla="*/ 33 w 83"/>
                <a:gd name="T53" fmla="*/ 62 h 68"/>
                <a:gd name="T54" fmla="*/ 29 w 83"/>
                <a:gd name="T55" fmla="*/ 66 h 68"/>
                <a:gd name="T56" fmla="*/ 26 w 83"/>
                <a:gd name="T57" fmla="*/ 68 h 68"/>
                <a:gd name="T58" fmla="*/ 23 w 83"/>
                <a:gd name="T59" fmla="*/ 68 h 68"/>
                <a:gd name="T60" fmla="*/ 20 w 83"/>
                <a:gd name="T61" fmla="*/ 64 h 68"/>
                <a:gd name="T62" fmla="*/ 19 w 83"/>
                <a:gd name="T63" fmla="*/ 60 h 68"/>
                <a:gd name="T64" fmla="*/ 13 w 83"/>
                <a:gd name="T65" fmla="*/ 58 h 68"/>
                <a:gd name="T66" fmla="*/ 12 w 83"/>
                <a:gd name="T67" fmla="*/ 56 h 68"/>
                <a:gd name="T68" fmla="*/ 14 w 83"/>
                <a:gd name="T69" fmla="*/ 52 h 68"/>
                <a:gd name="T70" fmla="*/ 15 w 83"/>
                <a:gd name="T71" fmla="*/ 51 h 68"/>
                <a:gd name="T72" fmla="*/ 13 w 83"/>
                <a:gd name="T73" fmla="*/ 48 h 68"/>
                <a:gd name="T74" fmla="*/ 15 w 83"/>
                <a:gd name="T75" fmla="*/ 43 h 68"/>
                <a:gd name="T76" fmla="*/ 12 w 83"/>
                <a:gd name="T77" fmla="*/ 37 h 68"/>
                <a:gd name="T78" fmla="*/ 15 w 83"/>
                <a:gd name="T79" fmla="*/ 37 h 68"/>
                <a:gd name="T80" fmla="*/ 15 w 83"/>
                <a:gd name="T81" fmla="*/ 32 h 68"/>
                <a:gd name="T82" fmla="*/ 17 w 83"/>
                <a:gd name="T83" fmla="*/ 31 h 68"/>
                <a:gd name="T84" fmla="*/ 17 w 83"/>
                <a:gd name="T85" fmla="*/ 25 h 68"/>
                <a:gd name="T86" fmla="*/ 19 w 83"/>
                <a:gd name="T87" fmla="*/ 22 h 68"/>
                <a:gd name="T88" fmla="*/ 18 w 83"/>
                <a:gd name="T89" fmla="*/ 17 h 68"/>
                <a:gd name="T90" fmla="*/ 14 w 83"/>
                <a:gd name="T91" fmla="*/ 17 h 68"/>
                <a:gd name="T92" fmla="*/ 13 w 83"/>
                <a:gd name="T93" fmla="*/ 18 h 68"/>
                <a:gd name="T94" fmla="*/ 8 w 83"/>
                <a:gd name="T95" fmla="*/ 18 h 68"/>
                <a:gd name="T96" fmla="*/ 7 w 83"/>
                <a:gd name="T97" fmla="*/ 14 h 68"/>
                <a:gd name="T98" fmla="*/ 4 w 83"/>
                <a:gd name="T99" fmla="*/ 15 h 68"/>
                <a:gd name="T100" fmla="*/ 2 w 83"/>
                <a:gd name="T101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" h="68">
                  <a:moveTo>
                    <a:pt x="2" y="17"/>
                  </a:moveTo>
                  <a:lnTo>
                    <a:pt x="2" y="11"/>
                  </a:lnTo>
                  <a:lnTo>
                    <a:pt x="0" y="6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75" y="14"/>
                  </a:lnTo>
                  <a:lnTo>
                    <a:pt x="83" y="12"/>
                  </a:lnTo>
                  <a:lnTo>
                    <a:pt x="83" y="17"/>
                  </a:lnTo>
                  <a:lnTo>
                    <a:pt x="77" y="23"/>
                  </a:lnTo>
                  <a:lnTo>
                    <a:pt x="67" y="25"/>
                  </a:lnTo>
                  <a:lnTo>
                    <a:pt x="67" y="28"/>
                  </a:lnTo>
                  <a:lnTo>
                    <a:pt x="64" y="33"/>
                  </a:lnTo>
                  <a:lnTo>
                    <a:pt x="60" y="40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8" y="55"/>
                  </a:lnTo>
                  <a:lnTo>
                    <a:pt x="53" y="56"/>
                  </a:lnTo>
                  <a:lnTo>
                    <a:pt x="48" y="62"/>
                  </a:lnTo>
                  <a:lnTo>
                    <a:pt x="40" y="62"/>
                  </a:lnTo>
                  <a:lnTo>
                    <a:pt x="33" y="62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9" y="60"/>
                  </a:lnTo>
                  <a:lnTo>
                    <a:pt x="13" y="58"/>
                  </a:lnTo>
                  <a:lnTo>
                    <a:pt x="12" y="56"/>
                  </a:lnTo>
                  <a:lnTo>
                    <a:pt x="14" y="52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15" y="43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9" y="22"/>
                  </a:lnTo>
                  <a:lnTo>
                    <a:pt x="18" y="17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8" y="18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00D00F2E-DF55-8B87-B24B-72421C6B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921" y="1422137"/>
              <a:ext cx="881123" cy="1302769"/>
            </a:xfrm>
            <a:custGeom>
              <a:avLst/>
              <a:gdLst>
                <a:gd name="T0" fmla="*/ 223 w 409"/>
                <a:gd name="T1" fmla="*/ 27 h 605"/>
                <a:gd name="T2" fmla="*/ 310 w 409"/>
                <a:gd name="T3" fmla="*/ 8 h 605"/>
                <a:gd name="T4" fmla="*/ 314 w 409"/>
                <a:gd name="T5" fmla="*/ 74 h 605"/>
                <a:gd name="T6" fmla="*/ 304 w 409"/>
                <a:gd name="T7" fmla="*/ 82 h 605"/>
                <a:gd name="T8" fmla="*/ 343 w 409"/>
                <a:gd name="T9" fmla="*/ 101 h 605"/>
                <a:gd name="T10" fmla="*/ 385 w 409"/>
                <a:gd name="T11" fmla="*/ 93 h 605"/>
                <a:gd name="T12" fmla="*/ 383 w 409"/>
                <a:gd name="T13" fmla="*/ 151 h 605"/>
                <a:gd name="T14" fmla="*/ 373 w 409"/>
                <a:gd name="T15" fmla="*/ 169 h 605"/>
                <a:gd name="T16" fmla="*/ 360 w 409"/>
                <a:gd name="T17" fmla="*/ 256 h 605"/>
                <a:gd name="T18" fmla="*/ 347 w 409"/>
                <a:gd name="T19" fmla="*/ 287 h 605"/>
                <a:gd name="T20" fmla="*/ 353 w 409"/>
                <a:gd name="T21" fmla="*/ 328 h 605"/>
                <a:gd name="T22" fmla="*/ 355 w 409"/>
                <a:gd name="T23" fmla="*/ 362 h 605"/>
                <a:gd name="T24" fmla="*/ 333 w 409"/>
                <a:gd name="T25" fmla="*/ 374 h 605"/>
                <a:gd name="T26" fmla="*/ 328 w 409"/>
                <a:gd name="T27" fmla="*/ 389 h 605"/>
                <a:gd name="T28" fmla="*/ 343 w 409"/>
                <a:gd name="T29" fmla="*/ 414 h 605"/>
                <a:gd name="T30" fmla="*/ 328 w 409"/>
                <a:gd name="T31" fmla="*/ 427 h 605"/>
                <a:gd name="T32" fmla="*/ 315 w 409"/>
                <a:gd name="T33" fmla="*/ 439 h 605"/>
                <a:gd name="T34" fmla="*/ 324 w 409"/>
                <a:gd name="T35" fmla="*/ 458 h 605"/>
                <a:gd name="T36" fmla="*/ 279 w 409"/>
                <a:gd name="T37" fmla="*/ 479 h 605"/>
                <a:gd name="T38" fmla="*/ 248 w 409"/>
                <a:gd name="T39" fmla="*/ 516 h 605"/>
                <a:gd name="T40" fmla="*/ 225 w 409"/>
                <a:gd name="T41" fmla="*/ 525 h 605"/>
                <a:gd name="T42" fmla="*/ 215 w 409"/>
                <a:gd name="T43" fmla="*/ 555 h 605"/>
                <a:gd name="T44" fmla="*/ 204 w 409"/>
                <a:gd name="T45" fmla="*/ 590 h 605"/>
                <a:gd name="T46" fmla="*/ 181 w 409"/>
                <a:gd name="T47" fmla="*/ 592 h 605"/>
                <a:gd name="T48" fmla="*/ 157 w 409"/>
                <a:gd name="T49" fmla="*/ 572 h 605"/>
                <a:gd name="T50" fmla="*/ 141 w 409"/>
                <a:gd name="T51" fmla="*/ 530 h 605"/>
                <a:gd name="T52" fmla="*/ 129 w 409"/>
                <a:gd name="T53" fmla="*/ 496 h 605"/>
                <a:gd name="T54" fmla="*/ 148 w 409"/>
                <a:gd name="T55" fmla="*/ 461 h 605"/>
                <a:gd name="T56" fmla="*/ 139 w 409"/>
                <a:gd name="T57" fmla="*/ 455 h 605"/>
                <a:gd name="T58" fmla="*/ 124 w 409"/>
                <a:gd name="T59" fmla="*/ 438 h 605"/>
                <a:gd name="T60" fmla="*/ 147 w 409"/>
                <a:gd name="T61" fmla="*/ 433 h 605"/>
                <a:gd name="T62" fmla="*/ 123 w 409"/>
                <a:gd name="T63" fmla="*/ 415 h 605"/>
                <a:gd name="T64" fmla="*/ 121 w 409"/>
                <a:gd name="T65" fmla="*/ 381 h 605"/>
                <a:gd name="T66" fmla="*/ 99 w 409"/>
                <a:gd name="T67" fmla="*/ 329 h 605"/>
                <a:gd name="T68" fmla="*/ 66 w 409"/>
                <a:gd name="T69" fmla="*/ 300 h 605"/>
                <a:gd name="T70" fmla="*/ 24 w 409"/>
                <a:gd name="T71" fmla="*/ 294 h 605"/>
                <a:gd name="T72" fmla="*/ 43 w 409"/>
                <a:gd name="T73" fmla="*/ 265 h 605"/>
                <a:gd name="T74" fmla="*/ 1 w 409"/>
                <a:gd name="T75" fmla="*/ 231 h 605"/>
                <a:gd name="T76" fmla="*/ 53 w 409"/>
                <a:gd name="T77" fmla="*/ 184 h 605"/>
                <a:gd name="T78" fmla="*/ 64 w 409"/>
                <a:gd name="T79" fmla="*/ 125 h 605"/>
                <a:gd name="T80" fmla="*/ 87 w 409"/>
                <a:gd name="T81" fmla="*/ 87 h 605"/>
                <a:gd name="T82" fmla="*/ 135 w 409"/>
                <a:gd name="T83" fmla="*/ 93 h 605"/>
                <a:gd name="T84" fmla="*/ 179 w 409"/>
                <a:gd name="T85" fmla="*/ 90 h 605"/>
                <a:gd name="T86" fmla="*/ 177 w 409"/>
                <a:gd name="T87" fmla="*/ 5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" h="605">
                  <a:moveTo>
                    <a:pt x="177" y="57"/>
                  </a:moveTo>
                  <a:lnTo>
                    <a:pt x="200" y="24"/>
                  </a:lnTo>
                  <a:lnTo>
                    <a:pt x="223" y="27"/>
                  </a:lnTo>
                  <a:lnTo>
                    <a:pt x="233" y="5"/>
                  </a:lnTo>
                  <a:lnTo>
                    <a:pt x="256" y="0"/>
                  </a:lnTo>
                  <a:lnTo>
                    <a:pt x="310" y="8"/>
                  </a:lnTo>
                  <a:lnTo>
                    <a:pt x="351" y="52"/>
                  </a:lnTo>
                  <a:lnTo>
                    <a:pt x="339" y="72"/>
                  </a:lnTo>
                  <a:lnTo>
                    <a:pt x="314" y="74"/>
                  </a:lnTo>
                  <a:lnTo>
                    <a:pt x="278" y="79"/>
                  </a:lnTo>
                  <a:lnTo>
                    <a:pt x="281" y="87"/>
                  </a:lnTo>
                  <a:lnTo>
                    <a:pt x="304" y="82"/>
                  </a:lnTo>
                  <a:lnTo>
                    <a:pt x="325" y="98"/>
                  </a:lnTo>
                  <a:lnTo>
                    <a:pt x="338" y="84"/>
                  </a:lnTo>
                  <a:lnTo>
                    <a:pt x="343" y="101"/>
                  </a:lnTo>
                  <a:lnTo>
                    <a:pt x="336" y="127"/>
                  </a:lnTo>
                  <a:lnTo>
                    <a:pt x="353" y="110"/>
                  </a:lnTo>
                  <a:lnTo>
                    <a:pt x="385" y="93"/>
                  </a:lnTo>
                  <a:lnTo>
                    <a:pt x="406" y="102"/>
                  </a:lnTo>
                  <a:lnTo>
                    <a:pt x="409" y="121"/>
                  </a:lnTo>
                  <a:lnTo>
                    <a:pt x="383" y="151"/>
                  </a:lnTo>
                  <a:lnTo>
                    <a:pt x="378" y="161"/>
                  </a:lnTo>
                  <a:lnTo>
                    <a:pt x="357" y="168"/>
                  </a:lnTo>
                  <a:lnTo>
                    <a:pt x="373" y="169"/>
                  </a:lnTo>
                  <a:lnTo>
                    <a:pt x="365" y="197"/>
                  </a:lnTo>
                  <a:lnTo>
                    <a:pt x="360" y="220"/>
                  </a:lnTo>
                  <a:lnTo>
                    <a:pt x="360" y="256"/>
                  </a:lnTo>
                  <a:lnTo>
                    <a:pt x="367" y="277"/>
                  </a:lnTo>
                  <a:lnTo>
                    <a:pt x="357" y="278"/>
                  </a:lnTo>
                  <a:lnTo>
                    <a:pt x="347" y="287"/>
                  </a:lnTo>
                  <a:lnTo>
                    <a:pt x="359" y="302"/>
                  </a:lnTo>
                  <a:lnTo>
                    <a:pt x="360" y="325"/>
                  </a:lnTo>
                  <a:lnTo>
                    <a:pt x="353" y="328"/>
                  </a:lnTo>
                  <a:lnTo>
                    <a:pt x="361" y="350"/>
                  </a:lnTo>
                  <a:lnTo>
                    <a:pt x="347" y="351"/>
                  </a:lnTo>
                  <a:lnTo>
                    <a:pt x="355" y="362"/>
                  </a:lnTo>
                  <a:lnTo>
                    <a:pt x="353" y="370"/>
                  </a:lnTo>
                  <a:lnTo>
                    <a:pt x="343" y="374"/>
                  </a:lnTo>
                  <a:lnTo>
                    <a:pt x="333" y="374"/>
                  </a:lnTo>
                  <a:lnTo>
                    <a:pt x="342" y="389"/>
                  </a:lnTo>
                  <a:lnTo>
                    <a:pt x="342" y="399"/>
                  </a:lnTo>
                  <a:lnTo>
                    <a:pt x="328" y="389"/>
                  </a:lnTo>
                  <a:lnTo>
                    <a:pt x="325" y="395"/>
                  </a:lnTo>
                  <a:lnTo>
                    <a:pt x="334" y="401"/>
                  </a:lnTo>
                  <a:lnTo>
                    <a:pt x="343" y="414"/>
                  </a:lnTo>
                  <a:lnTo>
                    <a:pt x="345" y="430"/>
                  </a:lnTo>
                  <a:lnTo>
                    <a:pt x="333" y="434"/>
                  </a:lnTo>
                  <a:lnTo>
                    <a:pt x="328" y="427"/>
                  </a:lnTo>
                  <a:lnTo>
                    <a:pt x="320" y="415"/>
                  </a:lnTo>
                  <a:lnTo>
                    <a:pt x="322" y="429"/>
                  </a:lnTo>
                  <a:lnTo>
                    <a:pt x="315" y="439"/>
                  </a:lnTo>
                  <a:lnTo>
                    <a:pt x="332" y="440"/>
                  </a:lnTo>
                  <a:lnTo>
                    <a:pt x="342" y="441"/>
                  </a:lnTo>
                  <a:lnTo>
                    <a:pt x="324" y="458"/>
                  </a:lnTo>
                  <a:lnTo>
                    <a:pt x="305" y="473"/>
                  </a:lnTo>
                  <a:lnTo>
                    <a:pt x="286" y="479"/>
                  </a:lnTo>
                  <a:lnTo>
                    <a:pt x="279" y="479"/>
                  </a:lnTo>
                  <a:lnTo>
                    <a:pt x="272" y="486"/>
                  </a:lnTo>
                  <a:lnTo>
                    <a:pt x="262" y="504"/>
                  </a:lnTo>
                  <a:lnTo>
                    <a:pt x="248" y="516"/>
                  </a:lnTo>
                  <a:lnTo>
                    <a:pt x="243" y="516"/>
                  </a:lnTo>
                  <a:lnTo>
                    <a:pt x="234" y="521"/>
                  </a:lnTo>
                  <a:lnTo>
                    <a:pt x="225" y="525"/>
                  </a:lnTo>
                  <a:lnTo>
                    <a:pt x="219" y="534"/>
                  </a:lnTo>
                  <a:lnTo>
                    <a:pt x="219" y="545"/>
                  </a:lnTo>
                  <a:lnTo>
                    <a:pt x="215" y="555"/>
                  </a:lnTo>
                  <a:lnTo>
                    <a:pt x="204" y="567"/>
                  </a:lnTo>
                  <a:lnTo>
                    <a:pt x="206" y="578"/>
                  </a:lnTo>
                  <a:lnTo>
                    <a:pt x="204" y="590"/>
                  </a:lnTo>
                  <a:lnTo>
                    <a:pt x="200" y="603"/>
                  </a:lnTo>
                  <a:lnTo>
                    <a:pt x="191" y="605"/>
                  </a:lnTo>
                  <a:lnTo>
                    <a:pt x="181" y="592"/>
                  </a:lnTo>
                  <a:lnTo>
                    <a:pt x="168" y="592"/>
                  </a:lnTo>
                  <a:lnTo>
                    <a:pt x="162" y="585"/>
                  </a:lnTo>
                  <a:lnTo>
                    <a:pt x="157" y="572"/>
                  </a:lnTo>
                  <a:lnTo>
                    <a:pt x="145" y="553"/>
                  </a:lnTo>
                  <a:lnTo>
                    <a:pt x="142" y="543"/>
                  </a:lnTo>
                  <a:lnTo>
                    <a:pt x="141" y="530"/>
                  </a:lnTo>
                  <a:lnTo>
                    <a:pt x="132" y="514"/>
                  </a:lnTo>
                  <a:lnTo>
                    <a:pt x="134" y="502"/>
                  </a:lnTo>
                  <a:lnTo>
                    <a:pt x="129" y="496"/>
                  </a:lnTo>
                  <a:lnTo>
                    <a:pt x="136" y="475"/>
                  </a:lnTo>
                  <a:lnTo>
                    <a:pt x="146" y="468"/>
                  </a:lnTo>
                  <a:lnTo>
                    <a:pt x="148" y="461"/>
                  </a:lnTo>
                  <a:lnTo>
                    <a:pt x="151" y="445"/>
                  </a:lnTo>
                  <a:lnTo>
                    <a:pt x="142" y="452"/>
                  </a:lnTo>
                  <a:lnTo>
                    <a:pt x="139" y="455"/>
                  </a:lnTo>
                  <a:lnTo>
                    <a:pt x="133" y="458"/>
                  </a:lnTo>
                  <a:lnTo>
                    <a:pt x="124" y="451"/>
                  </a:lnTo>
                  <a:lnTo>
                    <a:pt x="124" y="438"/>
                  </a:lnTo>
                  <a:lnTo>
                    <a:pt x="127" y="428"/>
                  </a:lnTo>
                  <a:lnTo>
                    <a:pt x="133" y="427"/>
                  </a:lnTo>
                  <a:lnTo>
                    <a:pt x="147" y="433"/>
                  </a:lnTo>
                  <a:lnTo>
                    <a:pt x="135" y="420"/>
                  </a:lnTo>
                  <a:lnTo>
                    <a:pt x="129" y="412"/>
                  </a:lnTo>
                  <a:lnTo>
                    <a:pt x="123" y="415"/>
                  </a:lnTo>
                  <a:lnTo>
                    <a:pt x="117" y="410"/>
                  </a:lnTo>
                  <a:lnTo>
                    <a:pt x="124" y="389"/>
                  </a:lnTo>
                  <a:lnTo>
                    <a:pt x="121" y="381"/>
                  </a:lnTo>
                  <a:lnTo>
                    <a:pt x="115" y="365"/>
                  </a:lnTo>
                  <a:lnTo>
                    <a:pt x="107" y="339"/>
                  </a:lnTo>
                  <a:lnTo>
                    <a:pt x="99" y="329"/>
                  </a:lnTo>
                  <a:lnTo>
                    <a:pt x="99" y="318"/>
                  </a:lnTo>
                  <a:lnTo>
                    <a:pt x="81" y="302"/>
                  </a:lnTo>
                  <a:lnTo>
                    <a:pt x="66" y="300"/>
                  </a:lnTo>
                  <a:lnTo>
                    <a:pt x="48" y="301"/>
                  </a:lnTo>
                  <a:lnTo>
                    <a:pt x="33" y="304"/>
                  </a:lnTo>
                  <a:lnTo>
                    <a:pt x="24" y="294"/>
                  </a:lnTo>
                  <a:lnTo>
                    <a:pt x="13" y="276"/>
                  </a:lnTo>
                  <a:lnTo>
                    <a:pt x="30" y="266"/>
                  </a:lnTo>
                  <a:lnTo>
                    <a:pt x="43" y="265"/>
                  </a:lnTo>
                  <a:lnTo>
                    <a:pt x="16" y="256"/>
                  </a:lnTo>
                  <a:lnTo>
                    <a:pt x="0" y="243"/>
                  </a:lnTo>
                  <a:lnTo>
                    <a:pt x="1" y="231"/>
                  </a:lnTo>
                  <a:lnTo>
                    <a:pt x="27" y="214"/>
                  </a:lnTo>
                  <a:lnTo>
                    <a:pt x="51" y="197"/>
                  </a:lnTo>
                  <a:lnTo>
                    <a:pt x="53" y="184"/>
                  </a:lnTo>
                  <a:lnTo>
                    <a:pt x="35" y="171"/>
                  </a:lnTo>
                  <a:lnTo>
                    <a:pt x="41" y="154"/>
                  </a:lnTo>
                  <a:lnTo>
                    <a:pt x="64" y="125"/>
                  </a:lnTo>
                  <a:lnTo>
                    <a:pt x="74" y="120"/>
                  </a:lnTo>
                  <a:lnTo>
                    <a:pt x="71" y="99"/>
                  </a:lnTo>
                  <a:lnTo>
                    <a:pt x="87" y="87"/>
                  </a:lnTo>
                  <a:lnTo>
                    <a:pt x="107" y="79"/>
                  </a:lnTo>
                  <a:lnTo>
                    <a:pt x="128" y="79"/>
                  </a:lnTo>
                  <a:lnTo>
                    <a:pt x="135" y="93"/>
                  </a:lnTo>
                  <a:lnTo>
                    <a:pt x="153" y="67"/>
                  </a:lnTo>
                  <a:lnTo>
                    <a:pt x="169" y="85"/>
                  </a:lnTo>
                  <a:lnTo>
                    <a:pt x="179" y="90"/>
                  </a:lnTo>
                  <a:lnTo>
                    <a:pt x="193" y="104"/>
                  </a:lnTo>
                  <a:lnTo>
                    <a:pt x="177" y="79"/>
                  </a:lnTo>
                  <a:lnTo>
                    <a:pt x="177" y="57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95EA8A23-9DB0-BB51-197C-E2D49E6A0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3407" y="3147093"/>
              <a:ext cx="92627" cy="126738"/>
            </a:xfrm>
            <a:custGeom>
              <a:avLst/>
              <a:gdLst>
                <a:gd name="T0" fmla="*/ 27 w 43"/>
                <a:gd name="T1" fmla="*/ 55 h 59"/>
                <a:gd name="T2" fmla="*/ 37 w 43"/>
                <a:gd name="T3" fmla="*/ 55 h 59"/>
                <a:gd name="T4" fmla="*/ 41 w 43"/>
                <a:gd name="T5" fmla="*/ 56 h 59"/>
                <a:gd name="T6" fmla="*/ 30 w 43"/>
                <a:gd name="T7" fmla="*/ 59 h 59"/>
                <a:gd name="T8" fmla="*/ 21 w 43"/>
                <a:gd name="T9" fmla="*/ 56 h 59"/>
                <a:gd name="T10" fmla="*/ 43 w 43"/>
                <a:gd name="T11" fmla="*/ 2 h 59"/>
                <a:gd name="T12" fmla="*/ 40 w 43"/>
                <a:gd name="T13" fmla="*/ 9 h 59"/>
                <a:gd name="T14" fmla="*/ 31 w 43"/>
                <a:gd name="T15" fmla="*/ 8 h 59"/>
                <a:gd name="T16" fmla="*/ 27 w 43"/>
                <a:gd name="T17" fmla="*/ 15 h 59"/>
                <a:gd name="T18" fmla="*/ 21 w 43"/>
                <a:gd name="T19" fmla="*/ 16 h 59"/>
                <a:gd name="T20" fmla="*/ 17 w 43"/>
                <a:gd name="T21" fmla="*/ 14 h 59"/>
                <a:gd name="T22" fmla="*/ 21 w 43"/>
                <a:gd name="T23" fmla="*/ 23 h 59"/>
                <a:gd name="T24" fmla="*/ 23 w 43"/>
                <a:gd name="T25" fmla="*/ 28 h 59"/>
                <a:gd name="T26" fmla="*/ 25 w 43"/>
                <a:gd name="T27" fmla="*/ 36 h 59"/>
                <a:gd name="T28" fmla="*/ 19 w 43"/>
                <a:gd name="T29" fmla="*/ 34 h 59"/>
                <a:gd name="T30" fmla="*/ 19 w 43"/>
                <a:gd name="T31" fmla="*/ 39 h 59"/>
                <a:gd name="T32" fmla="*/ 19 w 43"/>
                <a:gd name="T33" fmla="*/ 46 h 59"/>
                <a:gd name="T34" fmla="*/ 17 w 43"/>
                <a:gd name="T35" fmla="*/ 43 h 59"/>
                <a:gd name="T36" fmla="*/ 15 w 43"/>
                <a:gd name="T37" fmla="*/ 46 h 59"/>
                <a:gd name="T38" fmla="*/ 14 w 43"/>
                <a:gd name="T39" fmla="*/ 44 h 59"/>
                <a:gd name="T40" fmla="*/ 12 w 43"/>
                <a:gd name="T41" fmla="*/ 42 h 59"/>
                <a:gd name="T42" fmla="*/ 11 w 43"/>
                <a:gd name="T43" fmla="*/ 44 h 59"/>
                <a:gd name="T44" fmla="*/ 8 w 43"/>
                <a:gd name="T45" fmla="*/ 40 h 59"/>
                <a:gd name="T46" fmla="*/ 9 w 43"/>
                <a:gd name="T47" fmla="*/ 37 h 59"/>
                <a:gd name="T48" fmla="*/ 7 w 43"/>
                <a:gd name="T49" fmla="*/ 37 h 59"/>
                <a:gd name="T50" fmla="*/ 7 w 43"/>
                <a:gd name="T51" fmla="*/ 33 h 59"/>
                <a:gd name="T52" fmla="*/ 9 w 43"/>
                <a:gd name="T53" fmla="*/ 32 h 59"/>
                <a:gd name="T54" fmla="*/ 12 w 43"/>
                <a:gd name="T55" fmla="*/ 31 h 59"/>
                <a:gd name="T56" fmla="*/ 14 w 43"/>
                <a:gd name="T57" fmla="*/ 32 h 59"/>
                <a:gd name="T58" fmla="*/ 13 w 43"/>
                <a:gd name="T59" fmla="*/ 31 h 59"/>
                <a:gd name="T60" fmla="*/ 9 w 43"/>
                <a:gd name="T61" fmla="*/ 31 h 59"/>
                <a:gd name="T62" fmla="*/ 3 w 43"/>
                <a:gd name="T63" fmla="*/ 27 h 59"/>
                <a:gd name="T64" fmla="*/ 3 w 43"/>
                <a:gd name="T65" fmla="*/ 25 h 59"/>
                <a:gd name="T66" fmla="*/ 0 w 43"/>
                <a:gd name="T67" fmla="*/ 20 h 59"/>
                <a:gd name="T68" fmla="*/ 3 w 43"/>
                <a:gd name="T69" fmla="*/ 13 h 59"/>
                <a:gd name="T70" fmla="*/ 6 w 43"/>
                <a:gd name="T71" fmla="*/ 9 h 59"/>
                <a:gd name="T72" fmla="*/ 12 w 43"/>
                <a:gd name="T73" fmla="*/ 7 h 59"/>
                <a:gd name="T74" fmla="*/ 17 w 43"/>
                <a:gd name="T75" fmla="*/ 4 h 59"/>
                <a:gd name="T76" fmla="*/ 23 w 43"/>
                <a:gd name="T77" fmla="*/ 4 h 59"/>
                <a:gd name="T78" fmla="*/ 34 w 43"/>
                <a:gd name="T79" fmla="*/ 5 h 59"/>
                <a:gd name="T80" fmla="*/ 40 w 43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59">
                  <a:moveTo>
                    <a:pt x="24" y="52"/>
                  </a:moveTo>
                  <a:lnTo>
                    <a:pt x="27" y="55"/>
                  </a:lnTo>
                  <a:lnTo>
                    <a:pt x="32" y="55"/>
                  </a:lnTo>
                  <a:lnTo>
                    <a:pt x="37" y="55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0" y="59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21" y="56"/>
                  </a:lnTo>
                  <a:lnTo>
                    <a:pt x="24" y="52"/>
                  </a:lnTo>
                  <a:close/>
                  <a:moveTo>
                    <a:pt x="43" y="2"/>
                  </a:moveTo>
                  <a:lnTo>
                    <a:pt x="41" y="8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4" y="10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8" y="19"/>
                  </a:lnTo>
                  <a:lnTo>
                    <a:pt x="21" y="23"/>
                  </a:lnTo>
                  <a:lnTo>
                    <a:pt x="18" y="25"/>
                  </a:lnTo>
                  <a:lnTo>
                    <a:pt x="23" y="28"/>
                  </a:lnTo>
                  <a:lnTo>
                    <a:pt x="25" y="31"/>
                  </a:lnTo>
                  <a:lnTo>
                    <a:pt x="25" y="36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7" y="37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3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4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9" y="8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4AA7A18E-C4C0-6C75-64A7-7DC205B6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606" y="3233505"/>
              <a:ext cx="424215" cy="460043"/>
            </a:xfrm>
            <a:custGeom>
              <a:avLst/>
              <a:gdLst>
                <a:gd name="T0" fmla="*/ 188 w 197"/>
                <a:gd name="T1" fmla="*/ 69 h 214"/>
                <a:gd name="T2" fmla="*/ 184 w 197"/>
                <a:gd name="T3" fmla="*/ 66 h 214"/>
                <a:gd name="T4" fmla="*/ 163 w 197"/>
                <a:gd name="T5" fmla="*/ 74 h 214"/>
                <a:gd name="T6" fmla="*/ 161 w 197"/>
                <a:gd name="T7" fmla="*/ 81 h 214"/>
                <a:gd name="T8" fmla="*/ 145 w 197"/>
                <a:gd name="T9" fmla="*/ 83 h 214"/>
                <a:gd name="T10" fmla="*/ 139 w 197"/>
                <a:gd name="T11" fmla="*/ 73 h 214"/>
                <a:gd name="T12" fmla="*/ 134 w 197"/>
                <a:gd name="T13" fmla="*/ 81 h 214"/>
                <a:gd name="T14" fmla="*/ 121 w 197"/>
                <a:gd name="T15" fmla="*/ 84 h 214"/>
                <a:gd name="T16" fmla="*/ 101 w 197"/>
                <a:gd name="T17" fmla="*/ 78 h 214"/>
                <a:gd name="T18" fmla="*/ 81 w 197"/>
                <a:gd name="T19" fmla="*/ 67 h 214"/>
                <a:gd name="T20" fmla="*/ 78 w 197"/>
                <a:gd name="T21" fmla="*/ 51 h 214"/>
                <a:gd name="T22" fmla="*/ 74 w 197"/>
                <a:gd name="T23" fmla="*/ 38 h 214"/>
                <a:gd name="T24" fmla="*/ 72 w 197"/>
                <a:gd name="T25" fmla="*/ 26 h 214"/>
                <a:gd name="T26" fmla="*/ 80 w 197"/>
                <a:gd name="T27" fmla="*/ 21 h 214"/>
                <a:gd name="T28" fmla="*/ 65 w 197"/>
                <a:gd name="T29" fmla="*/ 14 h 214"/>
                <a:gd name="T30" fmla="*/ 54 w 197"/>
                <a:gd name="T31" fmla="*/ 11 h 214"/>
                <a:gd name="T32" fmla="*/ 43 w 197"/>
                <a:gd name="T33" fmla="*/ 2 h 214"/>
                <a:gd name="T34" fmla="*/ 36 w 197"/>
                <a:gd name="T35" fmla="*/ 4 h 214"/>
                <a:gd name="T36" fmla="*/ 33 w 197"/>
                <a:gd name="T37" fmla="*/ 12 h 214"/>
                <a:gd name="T38" fmla="*/ 36 w 197"/>
                <a:gd name="T39" fmla="*/ 34 h 214"/>
                <a:gd name="T40" fmla="*/ 42 w 197"/>
                <a:gd name="T41" fmla="*/ 37 h 214"/>
                <a:gd name="T42" fmla="*/ 42 w 197"/>
                <a:gd name="T43" fmla="*/ 50 h 214"/>
                <a:gd name="T44" fmla="*/ 24 w 197"/>
                <a:gd name="T45" fmla="*/ 74 h 214"/>
                <a:gd name="T46" fmla="*/ 13 w 197"/>
                <a:gd name="T47" fmla="*/ 84 h 214"/>
                <a:gd name="T48" fmla="*/ 19 w 197"/>
                <a:gd name="T49" fmla="*/ 99 h 214"/>
                <a:gd name="T50" fmla="*/ 8 w 197"/>
                <a:gd name="T51" fmla="*/ 112 h 214"/>
                <a:gd name="T52" fmla="*/ 16 w 197"/>
                <a:gd name="T53" fmla="*/ 125 h 214"/>
                <a:gd name="T54" fmla="*/ 31 w 197"/>
                <a:gd name="T55" fmla="*/ 128 h 214"/>
                <a:gd name="T56" fmla="*/ 36 w 197"/>
                <a:gd name="T57" fmla="*/ 160 h 214"/>
                <a:gd name="T58" fmla="*/ 46 w 197"/>
                <a:gd name="T59" fmla="*/ 182 h 214"/>
                <a:gd name="T60" fmla="*/ 54 w 197"/>
                <a:gd name="T61" fmla="*/ 199 h 214"/>
                <a:gd name="T62" fmla="*/ 66 w 197"/>
                <a:gd name="T63" fmla="*/ 212 h 214"/>
                <a:gd name="T64" fmla="*/ 72 w 197"/>
                <a:gd name="T65" fmla="*/ 203 h 214"/>
                <a:gd name="T66" fmla="*/ 78 w 197"/>
                <a:gd name="T67" fmla="*/ 186 h 214"/>
                <a:gd name="T68" fmla="*/ 80 w 197"/>
                <a:gd name="T69" fmla="*/ 166 h 214"/>
                <a:gd name="T70" fmla="*/ 91 w 197"/>
                <a:gd name="T71" fmla="*/ 157 h 214"/>
                <a:gd name="T72" fmla="*/ 101 w 197"/>
                <a:gd name="T73" fmla="*/ 148 h 214"/>
                <a:gd name="T74" fmla="*/ 123 w 197"/>
                <a:gd name="T75" fmla="*/ 131 h 214"/>
                <a:gd name="T76" fmla="*/ 135 w 197"/>
                <a:gd name="T77" fmla="*/ 119 h 214"/>
                <a:gd name="T78" fmla="*/ 139 w 197"/>
                <a:gd name="T79" fmla="*/ 110 h 214"/>
                <a:gd name="T80" fmla="*/ 134 w 197"/>
                <a:gd name="T81" fmla="*/ 99 h 214"/>
                <a:gd name="T82" fmla="*/ 135 w 197"/>
                <a:gd name="T83" fmla="*/ 90 h 214"/>
                <a:gd name="T84" fmla="*/ 146 w 197"/>
                <a:gd name="T85" fmla="*/ 89 h 214"/>
                <a:gd name="T86" fmla="*/ 159 w 197"/>
                <a:gd name="T87" fmla="*/ 95 h 214"/>
                <a:gd name="T88" fmla="*/ 157 w 197"/>
                <a:gd name="T89" fmla="*/ 102 h 214"/>
                <a:gd name="T90" fmla="*/ 159 w 197"/>
                <a:gd name="T91" fmla="*/ 106 h 214"/>
                <a:gd name="T92" fmla="*/ 168 w 197"/>
                <a:gd name="T93" fmla="*/ 115 h 214"/>
                <a:gd name="T94" fmla="*/ 169 w 197"/>
                <a:gd name="T95" fmla="*/ 102 h 214"/>
                <a:gd name="T96" fmla="*/ 177 w 197"/>
                <a:gd name="T97" fmla="*/ 95 h 214"/>
                <a:gd name="T98" fmla="*/ 190 w 197"/>
                <a:gd name="T99" fmla="*/ 79 h 214"/>
                <a:gd name="T100" fmla="*/ 197 w 197"/>
                <a:gd name="T101" fmla="*/ 7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214">
                  <a:moveTo>
                    <a:pt x="197" y="74"/>
                  </a:moveTo>
                  <a:lnTo>
                    <a:pt x="196" y="70"/>
                  </a:lnTo>
                  <a:lnTo>
                    <a:pt x="188" y="69"/>
                  </a:lnTo>
                  <a:lnTo>
                    <a:pt x="191" y="67"/>
                  </a:lnTo>
                  <a:lnTo>
                    <a:pt x="188" y="62"/>
                  </a:lnTo>
                  <a:lnTo>
                    <a:pt x="184" y="66"/>
                  </a:lnTo>
                  <a:lnTo>
                    <a:pt x="177" y="63"/>
                  </a:lnTo>
                  <a:lnTo>
                    <a:pt x="170" y="68"/>
                  </a:lnTo>
                  <a:lnTo>
                    <a:pt x="163" y="74"/>
                  </a:lnTo>
                  <a:lnTo>
                    <a:pt x="158" y="74"/>
                  </a:lnTo>
                  <a:lnTo>
                    <a:pt x="161" y="77"/>
                  </a:lnTo>
                  <a:lnTo>
                    <a:pt x="161" y="81"/>
                  </a:lnTo>
                  <a:lnTo>
                    <a:pt x="155" y="81"/>
                  </a:lnTo>
                  <a:lnTo>
                    <a:pt x="150" y="81"/>
                  </a:lnTo>
                  <a:lnTo>
                    <a:pt x="145" y="83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4" y="81"/>
                  </a:lnTo>
                  <a:lnTo>
                    <a:pt x="134" y="85"/>
                  </a:lnTo>
                  <a:lnTo>
                    <a:pt x="128" y="85"/>
                  </a:lnTo>
                  <a:lnTo>
                    <a:pt x="121" y="84"/>
                  </a:lnTo>
                  <a:lnTo>
                    <a:pt x="115" y="83"/>
                  </a:lnTo>
                  <a:lnTo>
                    <a:pt x="111" y="79"/>
                  </a:lnTo>
                  <a:lnTo>
                    <a:pt x="101" y="78"/>
                  </a:lnTo>
                  <a:lnTo>
                    <a:pt x="93" y="74"/>
                  </a:lnTo>
                  <a:lnTo>
                    <a:pt x="87" y="69"/>
                  </a:lnTo>
                  <a:lnTo>
                    <a:pt x="81" y="67"/>
                  </a:lnTo>
                  <a:lnTo>
                    <a:pt x="83" y="60"/>
                  </a:lnTo>
                  <a:lnTo>
                    <a:pt x="87" y="56"/>
                  </a:lnTo>
                  <a:lnTo>
                    <a:pt x="78" y="51"/>
                  </a:lnTo>
                  <a:lnTo>
                    <a:pt x="71" y="46"/>
                  </a:lnTo>
                  <a:lnTo>
                    <a:pt x="70" y="38"/>
                  </a:lnTo>
                  <a:lnTo>
                    <a:pt x="74" y="38"/>
                  </a:lnTo>
                  <a:lnTo>
                    <a:pt x="75" y="34"/>
                  </a:lnTo>
                  <a:lnTo>
                    <a:pt x="71" y="31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80" y="21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54" y="11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6" y="4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40" y="19"/>
                  </a:lnTo>
                  <a:lnTo>
                    <a:pt x="35" y="22"/>
                  </a:lnTo>
                  <a:lnTo>
                    <a:pt x="36" y="34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8" y="40"/>
                  </a:lnTo>
                  <a:lnTo>
                    <a:pt x="42" y="45"/>
                  </a:lnTo>
                  <a:lnTo>
                    <a:pt x="42" y="50"/>
                  </a:lnTo>
                  <a:lnTo>
                    <a:pt x="36" y="58"/>
                  </a:lnTo>
                  <a:lnTo>
                    <a:pt x="31" y="66"/>
                  </a:lnTo>
                  <a:lnTo>
                    <a:pt x="24" y="74"/>
                  </a:lnTo>
                  <a:lnTo>
                    <a:pt x="17" y="73"/>
                  </a:lnTo>
                  <a:lnTo>
                    <a:pt x="10" y="81"/>
                  </a:lnTo>
                  <a:lnTo>
                    <a:pt x="13" y="84"/>
                  </a:lnTo>
                  <a:lnTo>
                    <a:pt x="14" y="90"/>
                  </a:lnTo>
                  <a:lnTo>
                    <a:pt x="18" y="93"/>
                  </a:lnTo>
                  <a:lnTo>
                    <a:pt x="19" y="99"/>
                  </a:lnTo>
                  <a:lnTo>
                    <a:pt x="5" y="99"/>
                  </a:lnTo>
                  <a:lnTo>
                    <a:pt x="0" y="106"/>
                  </a:lnTo>
                  <a:lnTo>
                    <a:pt x="8" y="112"/>
                  </a:lnTo>
                  <a:lnTo>
                    <a:pt x="11" y="114"/>
                  </a:lnTo>
                  <a:lnTo>
                    <a:pt x="7" y="116"/>
                  </a:lnTo>
                  <a:lnTo>
                    <a:pt x="16" y="125"/>
                  </a:lnTo>
                  <a:lnTo>
                    <a:pt x="20" y="126"/>
                  </a:lnTo>
                  <a:lnTo>
                    <a:pt x="30" y="121"/>
                  </a:lnTo>
                  <a:lnTo>
                    <a:pt x="31" y="128"/>
                  </a:lnTo>
                  <a:lnTo>
                    <a:pt x="31" y="137"/>
                  </a:lnTo>
                  <a:lnTo>
                    <a:pt x="34" y="147"/>
                  </a:lnTo>
                  <a:lnTo>
                    <a:pt x="36" y="160"/>
                  </a:lnTo>
                  <a:lnTo>
                    <a:pt x="42" y="170"/>
                  </a:lnTo>
                  <a:lnTo>
                    <a:pt x="43" y="173"/>
                  </a:lnTo>
                  <a:lnTo>
                    <a:pt x="46" y="182"/>
                  </a:lnTo>
                  <a:lnTo>
                    <a:pt x="49" y="189"/>
                  </a:lnTo>
                  <a:lnTo>
                    <a:pt x="51" y="191"/>
                  </a:lnTo>
                  <a:lnTo>
                    <a:pt x="54" y="199"/>
                  </a:lnTo>
                  <a:lnTo>
                    <a:pt x="57" y="208"/>
                  </a:lnTo>
                  <a:lnTo>
                    <a:pt x="63" y="214"/>
                  </a:lnTo>
                  <a:lnTo>
                    <a:pt x="66" y="212"/>
                  </a:lnTo>
                  <a:lnTo>
                    <a:pt x="69" y="208"/>
                  </a:lnTo>
                  <a:lnTo>
                    <a:pt x="75" y="206"/>
                  </a:lnTo>
                  <a:lnTo>
                    <a:pt x="72" y="203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78" y="186"/>
                  </a:lnTo>
                  <a:lnTo>
                    <a:pt x="82" y="180"/>
                  </a:lnTo>
                  <a:lnTo>
                    <a:pt x="81" y="174"/>
                  </a:lnTo>
                  <a:lnTo>
                    <a:pt x="80" y="166"/>
                  </a:lnTo>
                  <a:lnTo>
                    <a:pt x="82" y="160"/>
                  </a:lnTo>
                  <a:lnTo>
                    <a:pt x="84" y="160"/>
                  </a:lnTo>
                  <a:lnTo>
                    <a:pt x="91" y="157"/>
                  </a:lnTo>
                  <a:lnTo>
                    <a:pt x="94" y="155"/>
                  </a:lnTo>
                  <a:lnTo>
                    <a:pt x="94" y="153"/>
                  </a:lnTo>
                  <a:lnTo>
                    <a:pt x="101" y="148"/>
                  </a:lnTo>
                  <a:lnTo>
                    <a:pt x="106" y="143"/>
                  </a:lnTo>
                  <a:lnTo>
                    <a:pt x="113" y="136"/>
                  </a:lnTo>
                  <a:lnTo>
                    <a:pt x="123" y="131"/>
                  </a:lnTo>
                  <a:lnTo>
                    <a:pt x="127" y="126"/>
                  </a:lnTo>
                  <a:lnTo>
                    <a:pt x="127" y="121"/>
                  </a:lnTo>
                  <a:lnTo>
                    <a:pt x="135" y="119"/>
                  </a:lnTo>
                  <a:lnTo>
                    <a:pt x="139" y="119"/>
                  </a:lnTo>
                  <a:lnTo>
                    <a:pt x="140" y="116"/>
                  </a:lnTo>
                  <a:lnTo>
                    <a:pt x="139" y="110"/>
                  </a:lnTo>
                  <a:lnTo>
                    <a:pt x="136" y="106"/>
                  </a:lnTo>
                  <a:lnTo>
                    <a:pt x="138" y="101"/>
                  </a:lnTo>
                  <a:lnTo>
                    <a:pt x="134" y="99"/>
                  </a:lnTo>
                  <a:lnTo>
                    <a:pt x="135" y="96"/>
                  </a:lnTo>
                  <a:lnTo>
                    <a:pt x="140" y="93"/>
                  </a:lnTo>
                  <a:lnTo>
                    <a:pt x="135" y="90"/>
                  </a:lnTo>
                  <a:lnTo>
                    <a:pt x="138" y="85"/>
                  </a:lnTo>
                  <a:lnTo>
                    <a:pt x="142" y="87"/>
                  </a:lnTo>
                  <a:lnTo>
                    <a:pt x="146" y="89"/>
                  </a:lnTo>
                  <a:lnTo>
                    <a:pt x="146" y="93"/>
                  </a:lnTo>
                  <a:lnTo>
                    <a:pt x="152" y="95"/>
                  </a:lnTo>
                  <a:lnTo>
                    <a:pt x="159" y="95"/>
                  </a:lnTo>
                  <a:lnTo>
                    <a:pt x="163" y="96"/>
                  </a:lnTo>
                  <a:lnTo>
                    <a:pt x="159" y="102"/>
                  </a:lnTo>
                  <a:lnTo>
                    <a:pt x="157" y="102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59" y="106"/>
                  </a:lnTo>
                  <a:lnTo>
                    <a:pt x="161" y="106"/>
                  </a:lnTo>
                  <a:lnTo>
                    <a:pt x="164" y="116"/>
                  </a:lnTo>
                  <a:lnTo>
                    <a:pt x="168" y="115"/>
                  </a:lnTo>
                  <a:lnTo>
                    <a:pt x="168" y="112"/>
                  </a:lnTo>
                  <a:lnTo>
                    <a:pt x="169" y="109"/>
                  </a:lnTo>
                  <a:lnTo>
                    <a:pt x="169" y="102"/>
                  </a:lnTo>
                  <a:lnTo>
                    <a:pt x="174" y="104"/>
                  </a:lnTo>
                  <a:lnTo>
                    <a:pt x="177" y="98"/>
                  </a:lnTo>
                  <a:lnTo>
                    <a:pt x="177" y="95"/>
                  </a:lnTo>
                  <a:lnTo>
                    <a:pt x="181" y="87"/>
                  </a:lnTo>
                  <a:lnTo>
                    <a:pt x="181" y="84"/>
                  </a:lnTo>
                  <a:lnTo>
                    <a:pt x="190" y="79"/>
                  </a:lnTo>
                  <a:lnTo>
                    <a:pt x="194" y="80"/>
                  </a:lnTo>
                  <a:lnTo>
                    <a:pt x="194" y="75"/>
                  </a:lnTo>
                  <a:lnTo>
                    <a:pt x="197" y="7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44EC63D5-E213-F8DA-815D-56A7E1845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228" y="3188241"/>
              <a:ext cx="275546" cy="249361"/>
            </a:xfrm>
            <a:custGeom>
              <a:avLst/>
              <a:gdLst>
                <a:gd name="T0" fmla="*/ 72 w 128"/>
                <a:gd name="T1" fmla="*/ 19 h 116"/>
                <a:gd name="T2" fmla="*/ 81 w 128"/>
                <a:gd name="T3" fmla="*/ 14 h 116"/>
                <a:gd name="T4" fmla="*/ 88 w 128"/>
                <a:gd name="T5" fmla="*/ 14 h 116"/>
                <a:gd name="T6" fmla="*/ 102 w 128"/>
                <a:gd name="T7" fmla="*/ 19 h 116"/>
                <a:gd name="T8" fmla="*/ 114 w 128"/>
                <a:gd name="T9" fmla="*/ 26 h 116"/>
                <a:gd name="T10" fmla="*/ 113 w 128"/>
                <a:gd name="T11" fmla="*/ 44 h 116"/>
                <a:gd name="T12" fmla="*/ 113 w 128"/>
                <a:gd name="T13" fmla="*/ 50 h 116"/>
                <a:gd name="T14" fmla="*/ 113 w 128"/>
                <a:gd name="T15" fmla="*/ 61 h 116"/>
                <a:gd name="T16" fmla="*/ 117 w 128"/>
                <a:gd name="T17" fmla="*/ 69 h 116"/>
                <a:gd name="T18" fmla="*/ 113 w 128"/>
                <a:gd name="T19" fmla="*/ 81 h 116"/>
                <a:gd name="T20" fmla="*/ 119 w 128"/>
                <a:gd name="T21" fmla="*/ 89 h 116"/>
                <a:gd name="T22" fmla="*/ 125 w 128"/>
                <a:gd name="T23" fmla="*/ 99 h 116"/>
                <a:gd name="T24" fmla="*/ 128 w 128"/>
                <a:gd name="T25" fmla="*/ 104 h 116"/>
                <a:gd name="T26" fmla="*/ 116 w 128"/>
                <a:gd name="T27" fmla="*/ 116 h 116"/>
                <a:gd name="T28" fmla="*/ 97 w 128"/>
                <a:gd name="T29" fmla="*/ 112 h 116"/>
                <a:gd name="T30" fmla="*/ 86 w 128"/>
                <a:gd name="T31" fmla="*/ 102 h 116"/>
                <a:gd name="T32" fmla="*/ 78 w 128"/>
                <a:gd name="T33" fmla="*/ 102 h 116"/>
                <a:gd name="T34" fmla="*/ 63 w 128"/>
                <a:gd name="T35" fmla="*/ 102 h 116"/>
                <a:gd name="T36" fmla="*/ 50 w 128"/>
                <a:gd name="T37" fmla="*/ 95 h 116"/>
                <a:gd name="T38" fmla="*/ 40 w 128"/>
                <a:gd name="T39" fmla="*/ 77 h 116"/>
                <a:gd name="T40" fmla="*/ 33 w 128"/>
                <a:gd name="T41" fmla="*/ 76 h 116"/>
                <a:gd name="T42" fmla="*/ 27 w 128"/>
                <a:gd name="T43" fmla="*/ 76 h 116"/>
                <a:gd name="T44" fmla="*/ 24 w 128"/>
                <a:gd name="T45" fmla="*/ 71 h 116"/>
                <a:gd name="T46" fmla="*/ 22 w 128"/>
                <a:gd name="T47" fmla="*/ 59 h 116"/>
                <a:gd name="T48" fmla="*/ 9 w 128"/>
                <a:gd name="T49" fmla="*/ 48 h 116"/>
                <a:gd name="T50" fmla="*/ 14 w 128"/>
                <a:gd name="T51" fmla="*/ 38 h 116"/>
                <a:gd name="T52" fmla="*/ 9 w 128"/>
                <a:gd name="T53" fmla="*/ 31 h 116"/>
                <a:gd name="T54" fmla="*/ 0 w 128"/>
                <a:gd name="T55" fmla="*/ 14 h 116"/>
                <a:gd name="T56" fmla="*/ 0 w 128"/>
                <a:gd name="T57" fmla="*/ 2 h 116"/>
                <a:gd name="T58" fmla="*/ 5 w 128"/>
                <a:gd name="T59" fmla="*/ 3 h 116"/>
                <a:gd name="T60" fmla="*/ 14 w 128"/>
                <a:gd name="T61" fmla="*/ 8 h 116"/>
                <a:gd name="T62" fmla="*/ 24 w 128"/>
                <a:gd name="T63" fmla="*/ 1 h 116"/>
                <a:gd name="T64" fmla="*/ 28 w 128"/>
                <a:gd name="T65" fmla="*/ 3 h 116"/>
                <a:gd name="T66" fmla="*/ 31 w 128"/>
                <a:gd name="T67" fmla="*/ 12 h 116"/>
                <a:gd name="T68" fmla="*/ 34 w 128"/>
                <a:gd name="T69" fmla="*/ 18 h 116"/>
                <a:gd name="T70" fmla="*/ 45 w 128"/>
                <a:gd name="T71" fmla="*/ 24 h 116"/>
                <a:gd name="T72" fmla="*/ 66 w 128"/>
                <a:gd name="T73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16">
                  <a:moveTo>
                    <a:pt x="66" y="21"/>
                  </a:moveTo>
                  <a:lnTo>
                    <a:pt x="72" y="19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4" y="13"/>
                  </a:lnTo>
                  <a:lnTo>
                    <a:pt x="88" y="14"/>
                  </a:lnTo>
                  <a:lnTo>
                    <a:pt x="96" y="18"/>
                  </a:lnTo>
                  <a:lnTo>
                    <a:pt x="102" y="19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15" y="33"/>
                  </a:lnTo>
                  <a:lnTo>
                    <a:pt x="113" y="44"/>
                  </a:lnTo>
                  <a:lnTo>
                    <a:pt x="110" y="50"/>
                  </a:lnTo>
                  <a:lnTo>
                    <a:pt x="113" y="50"/>
                  </a:lnTo>
                  <a:lnTo>
                    <a:pt x="110" y="55"/>
                  </a:lnTo>
                  <a:lnTo>
                    <a:pt x="113" y="61"/>
                  </a:lnTo>
                  <a:lnTo>
                    <a:pt x="113" y="66"/>
                  </a:lnTo>
                  <a:lnTo>
                    <a:pt x="117" y="69"/>
                  </a:lnTo>
                  <a:lnTo>
                    <a:pt x="119" y="73"/>
                  </a:lnTo>
                  <a:lnTo>
                    <a:pt x="113" y="81"/>
                  </a:lnTo>
                  <a:lnTo>
                    <a:pt x="116" y="84"/>
                  </a:lnTo>
                  <a:lnTo>
                    <a:pt x="119" y="89"/>
                  </a:lnTo>
                  <a:lnTo>
                    <a:pt x="125" y="91"/>
                  </a:lnTo>
                  <a:lnTo>
                    <a:pt x="125" y="99"/>
                  </a:lnTo>
                  <a:lnTo>
                    <a:pt x="128" y="100"/>
                  </a:lnTo>
                  <a:lnTo>
                    <a:pt x="128" y="104"/>
                  </a:lnTo>
                  <a:lnTo>
                    <a:pt x="119" y="107"/>
                  </a:lnTo>
                  <a:lnTo>
                    <a:pt x="116" y="116"/>
                  </a:lnTo>
                  <a:lnTo>
                    <a:pt x="104" y="113"/>
                  </a:lnTo>
                  <a:lnTo>
                    <a:pt x="97" y="112"/>
                  </a:lnTo>
                  <a:lnTo>
                    <a:pt x="90" y="111"/>
                  </a:lnTo>
                  <a:lnTo>
                    <a:pt x="86" y="102"/>
                  </a:lnTo>
                  <a:lnTo>
                    <a:pt x="84" y="100"/>
                  </a:lnTo>
                  <a:lnTo>
                    <a:pt x="78" y="102"/>
                  </a:lnTo>
                  <a:lnTo>
                    <a:pt x="72" y="105"/>
                  </a:lnTo>
                  <a:lnTo>
                    <a:pt x="63" y="102"/>
                  </a:lnTo>
                  <a:lnTo>
                    <a:pt x="56" y="98"/>
                  </a:lnTo>
                  <a:lnTo>
                    <a:pt x="50" y="95"/>
                  </a:lnTo>
                  <a:lnTo>
                    <a:pt x="45" y="88"/>
                  </a:lnTo>
                  <a:lnTo>
                    <a:pt x="40" y="77"/>
                  </a:lnTo>
                  <a:lnTo>
                    <a:pt x="37" y="79"/>
                  </a:lnTo>
                  <a:lnTo>
                    <a:pt x="33" y="76"/>
                  </a:lnTo>
                  <a:lnTo>
                    <a:pt x="31" y="79"/>
                  </a:lnTo>
                  <a:lnTo>
                    <a:pt x="27" y="76"/>
                  </a:lnTo>
                  <a:lnTo>
                    <a:pt x="26" y="71"/>
                  </a:lnTo>
                  <a:lnTo>
                    <a:pt x="24" y="71"/>
                  </a:lnTo>
                  <a:lnTo>
                    <a:pt x="26" y="65"/>
                  </a:lnTo>
                  <a:lnTo>
                    <a:pt x="22" y="59"/>
                  </a:lnTo>
                  <a:lnTo>
                    <a:pt x="14" y="55"/>
                  </a:lnTo>
                  <a:lnTo>
                    <a:pt x="9" y="48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14" y="33"/>
                  </a:lnTo>
                  <a:lnTo>
                    <a:pt x="9" y="31"/>
                  </a:lnTo>
                  <a:lnTo>
                    <a:pt x="5" y="21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3"/>
                  </a:lnTo>
                  <a:lnTo>
                    <a:pt x="9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55" y="25"/>
                  </a:lnTo>
                  <a:lnTo>
                    <a:pt x="66" y="23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A9D61BB-E367-A4EB-19A7-D57ADA90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688" y="2514225"/>
              <a:ext cx="154897" cy="102872"/>
            </a:xfrm>
            <a:custGeom>
              <a:avLst/>
              <a:gdLst>
                <a:gd name="T0" fmla="*/ 66 w 72"/>
                <a:gd name="T1" fmla="*/ 1 h 48"/>
                <a:gd name="T2" fmla="*/ 64 w 72"/>
                <a:gd name="T3" fmla="*/ 12 h 48"/>
                <a:gd name="T4" fmla="*/ 72 w 72"/>
                <a:gd name="T5" fmla="*/ 23 h 48"/>
                <a:gd name="T6" fmla="*/ 63 w 72"/>
                <a:gd name="T7" fmla="*/ 35 h 48"/>
                <a:gd name="T8" fmla="*/ 44 w 72"/>
                <a:gd name="T9" fmla="*/ 46 h 48"/>
                <a:gd name="T10" fmla="*/ 38 w 72"/>
                <a:gd name="T11" fmla="*/ 48 h 48"/>
                <a:gd name="T12" fmla="*/ 29 w 72"/>
                <a:gd name="T13" fmla="*/ 46 h 48"/>
                <a:gd name="T14" fmla="*/ 11 w 72"/>
                <a:gd name="T15" fmla="*/ 41 h 48"/>
                <a:gd name="T16" fmla="*/ 17 w 72"/>
                <a:gd name="T17" fmla="*/ 35 h 48"/>
                <a:gd name="T18" fmla="*/ 3 w 72"/>
                <a:gd name="T19" fmla="*/ 26 h 48"/>
                <a:gd name="T20" fmla="*/ 15 w 72"/>
                <a:gd name="T21" fmla="*/ 24 h 48"/>
                <a:gd name="T22" fmla="*/ 15 w 72"/>
                <a:gd name="T23" fmla="*/ 19 h 48"/>
                <a:gd name="T24" fmla="*/ 0 w 72"/>
                <a:gd name="T25" fmla="*/ 15 h 48"/>
                <a:gd name="T26" fmla="*/ 5 w 72"/>
                <a:gd name="T27" fmla="*/ 4 h 48"/>
                <a:gd name="T28" fmla="*/ 15 w 72"/>
                <a:gd name="T29" fmla="*/ 2 h 48"/>
                <a:gd name="T30" fmla="*/ 26 w 72"/>
                <a:gd name="T31" fmla="*/ 13 h 48"/>
                <a:gd name="T32" fmla="*/ 35 w 72"/>
                <a:gd name="T33" fmla="*/ 4 h 48"/>
                <a:gd name="T34" fmla="*/ 44 w 72"/>
                <a:gd name="T35" fmla="*/ 9 h 48"/>
                <a:gd name="T36" fmla="*/ 55 w 72"/>
                <a:gd name="T37" fmla="*/ 0 h 48"/>
                <a:gd name="T38" fmla="*/ 66 w 72"/>
                <a:gd name="T3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8">
                  <a:moveTo>
                    <a:pt x="66" y="1"/>
                  </a:moveTo>
                  <a:lnTo>
                    <a:pt x="64" y="12"/>
                  </a:lnTo>
                  <a:lnTo>
                    <a:pt x="72" y="23"/>
                  </a:lnTo>
                  <a:lnTo>
                    <a:pt x="63" y="35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29" y="46"/>
                  </a:lnTo>
                  <a:lnTo>
                    <a:pt x="11" y="41"/>
                  </a:lnTo>
                  <a:lnTo>
                    <a:pt x="17" y="35"/>
                  </a:lnTo>
                  <a:lnTo>
                    <a:pt x="3" y="26"/>
                  </a:lnTo>
                  <a:lnTo>
                    <a:pt x="15" y="24"/>
                  </a:lnTo>
                  <a:lnTo>
                    <a:pt x="15" y="19"/>
                  </a:lnTo>
                  <a:lnTo>
                    <a:pt x="0" y="15"/>
                  </a:lnTo>
                  <a:lnTo>
                    <a:pt x="5" y="4"/>
                  </a:lnTo>
                  <a:lnTo>
                    <a:pt x="15" y="2"/>
                  </a:lnTo>
                  <a:lnTo>
                    <a:pt x="26" y="13"/>
                  </a:lnTo>
                  <a:lnTo>
                    <a:pt x="35" y="4"/>
                  </a:lnTo>
                  <a:lnTo>
                    <a:pt x="44" y="9"/>
                  </a:lnTo>
                  <a:lnTo>
                    <a:pt x="55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DDEF1790-A0A7-4142-7F42-3B059C099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7256" y="3039283"/>
              <a:ext cx="172800" cy="204921"/>
            </a:xfrm>
            <a:custGeom>
              <a:avLst/>
              <a:gdLst>
                <a:gd name="T0" fmla="*/ 57 w 80"/>
                <a:gd name="T1" fmla="*/ 88 h 95"/>
                <a:gd name="T2" fmla="*/ 57 w 80"/>
                <a:gd name="T3" fmla="*/ 95 h 95"/>
                <a:gd name="T4" fmla="*/ 48 w 80"/>
                <a:gd name="T5" fmla="*/ 90 h 95"/>
                <a:gd name="T6" fmla="*/ 40 w 80"/>
                <a:gd name="T7" fmla="*/ 82 h 95"/>
                <a:gd name="T8" fmla="*/ 54 w 80"/>
                <a:gd name="T9" fmla="*/ 82 h 95"/>
                <a:gd name="T10" fmla="*/ 17 w 80"/>
                <a:gd name="T11" fmla="*/ 55 h 95"/>
                <a:gd name="T12" fmla="*/ 21 w 80"/>
                <a:gd name="T13" fmla="*/ 73 h 95"/>
                <a:gd name="T14" fmla="*/ 15 w 80"/>
                <a:gd name="T15" fmla="*/ 76 h 95"/>
                <a:gd name="T16" fmla="*/ 12 w 80"/>
                <a:gd name="T17" fmla="*/ 63 h 95"/>
                <a:gd name="T18" fmla="*/ 13 w 80"/>
                <a:gd name="T19" fmla="*/ 58 h 95"/>
                <a:gd name="T20" fmla="*/ 39 w 80"/>
                <a:gd name="T21" fmla="*/ 3 h 95"/>
                <a:gd name="T22" fmla="*/ 47 w 80"/>
                <a:gd name="T23" fmla="*/ 11 h 95"/>
                <a:gd name="T24" fmla="*/ 44 w 80"/>
                <a:gd name="T25" fmla="*/ 13 h 95"/>
                <a:gd name="T26" fmla="*/ 39 w 80"/>
                <a:gd name="T27" fmla="*/ 21 h 95"/>
                <a:gd name="T28" fmla="*/ 40 w 80"/>
                <a:gd name="T29" fmla="*/ 29 h 95"/>
                <a:gd name="T30" fmla="*/ 50 w 80"/>
                <a:gd name="T31" fmla="*/ 41 h 95"/>
                <a:gd name="T32" fmla="*/ 62 w 80"/>
                <a:gd name="T33" fmla="*/ 48 h 95"/>
                <a:gd name="T34" fmla="*/ 62 w 80"/>
                <a:gd name="T35" fmla="*/ 53 h 95"/>
                <a:gd name="T36" fmla="*/ 73 w 80"/>
                <a:gd name="T37" fmla="*/ 58 h 95"/>
                <a:gd name="T38" fmla="*/ 80 w 80"/>
                <a:gd name="T39" fmla="*/ 65 h 95"/>
                <a:gd name="T40" fmla="*/ 74 w 80"/>
                <a:gd name="T41" fmla="*/ 64 h 95"/>
                <a:gd name="T42" fmla="*/ 65 w 80"/>
                <a:gd name="T43" fmla="*/ 67 h 95"/>
                <a:gd name="T44" fmla="*/ 70 w 80"/>
                <a:gd name="T45" fmla="*/ 76 h 95"/>
                <a:gd name="T46" fmla="*/ 63 w 80"/>
                <a:gd name="T47" fmla="*/ 83 h 95"/>
                <a:gd name="T48" fmla="*/ 61 w 80"/>
                <a:gd name="T49" fmla="*/ 82 h 95"/>
                <a:gd name="T50" fmla="*/ 63 w 80"/>
                <a:gd name="T51" fmla="*/ 75 h 95"/>
                <a:gd name="T52" fmla="*/ 59 w 80"/>
                <a:gd name="T53" fmla="*/ 66 h 95"/>
                <a:gd name="T54" fmla="*/ 54 w 80"/>
                <a:gd name="T55" fmla="*/ 60 h 95"/>
                <a:gd name="T56" fmla="*/ 47 w 80"/>
                <a:gd name="T57" fmla="*/ 55 h 95"/>
                <a:gd name="T58" fmla="*/ 36 w 80"/>
                <a:gd name="T59" fmla="*/ 50 h 95"/>
                <a:gd name="T60" fmla="*/ 26 w 80"/>
                <a:gd name="T61" fmla="*/ 40 h 95"/>
                <a:gd name="T62" fmla="*/ 21 w 80"/>
                <a:gd name="T63" fmla="*/ 30 h 95"/>
                <a:gd name="T64" fmla="*/ 12 w 80"/>
                <a:gd name="T65" fmla="*/ 28 h 95"/>
                <a:gd name="T66" fmla="*/ 5 w 80"/>
                <a:gd name="T67" fmla="*/ 32 h 95"/>
                <a:gd name="T68" fmla="*/ 3 w 80"/>
                <a:gd name="T69" fmla="*/ 28 h 95"/>
                <a:gd name="T70" fmla="*/ 3 w 80"/>
                <a:gd name="T71" fmla="*/ 18 h 95"/>
                <a:gd name="T72" fmla="*/ 1 w 80"/>
                <a:gd name="T73" fmla="*/ 11 h 95"/>
                <a:gd name="T74" fmla="*/ 7 w 80"/>
                <a:gd name="T75" fmla="*/ 13 h 95"/>
                <a:gd name="T76" fmla="*/ 12 w 80"/>
                <a:gd name="T77" fmla="*/ 11 h 95"/>
                <a:gd name="T78" fmla="*/ 17 w 80"/>
                <a:gd name="T79" fmla="*/ 7 h 95"/>
                <a:gd name="T80" fmla="*/ 26 w 80"/>
                <a:gd name="T81" fmla="*/ 7 h 95"/>
                <a:gd name="T82" fmla="*/ 29 w 80"/>
                <a:gd name="T83" fmla="*/ 3 h 95"/>
                <a:gd name="T84" fmla="*/ 36 w 80"/>
                <a:gd name="T8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95">
                  <a:moveTo>
                    <a:pt x="59" y="81"/>
                  </a:moveTo>
                  <a:lnTo>
                    <a:pt x="57" y="88"/>
                  </a:lnTo>
                  <a:lnTo>
                    <a:pt x="58" y="90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48" y="90"/>
                  </a:lnTo>
                  <a:lnTo>
                    <a:pt x="39" y="87"/>
                  </a:lnTo>
                  <a:lnTo>
                    <a:pt x="40" y="82"/>
                  </a:lnTo>
                  <a:lnTo>
                    <a:pt x="47" y="83"/>
                  </a:lnTo>
                  <a:lnTo>
                    <a:pt x="54" y="82"/>
                  </a:lnTo>
                  <a:lnTo>
                    <a:pt x="59" y="81"/>
                  </a:lnTo>
                  <a:close/>
                  <a:moveTo>
                    <a:pt x="17" y="55"/>
                  </a:moveTo>
                  <a:lnTo>
                    <a:pt x="21" y="61"/>
                  </a:lnTo>
                  <a:lnTo>
                    <a:pt x="21" y="73"/>
                  </a:lnTo>
                  <a:lnTo>
                    <a:pt x="17" y="72"/>
                  </a:lnTo>
                  <a:lnTo>
                    <a:pt x="15" y="76"/>
                  </a:lnTo>
                  <a:lnTo>
                    <a:pt x="12" y="73"/>
                  </a:lnTo>
                  <a:lnTo>
                    <a:pt x="12" y="63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7" y="55"/>
                  </a:lnTo>
                  <a:close/>
                  <a:moveTo>
                    <a:pt x="39" y="3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8" y="15"/>
                  </a:lnTo>
                  <a:lnTo>
                    <a:pt x="44" y="13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40" y="29"/>
                  </a:lnTo>
                  <a:lnTo>
                    <a:pt x="46" y="34"/>
                  </a:lnTo>
                  <a:lnTo>
                    <a:pt x="50" y="41"/>
                  </a:lnTo>
                  <a:lnTo>
                    <a:pt x="57" y="49"/>
                  </a:lnTo>
                  <a:lnTo>
                    <a:pt x="62" y="48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8" y="55"/>
                  </a:lnTo>
                  <a:lnTo>
                    <a:pt x="73" y="58"/>
                  </a:lnTo>
                  <a:lnTo>
                    <a:pt x="79" y="63"/>
                  </a:lnTo>
                  <a:lnTo>
                    <a:pt x="80" y="65"/>
                  </a:lnTo>
                  <a:lnTo>
                    <a:pt x="79" y="67"/>
                  </a:lnTo>
                  <a:lnTo>
                    <a:pt x="74" y="64"/>
                  </a:lnTo>
                  <a:lnTo>
                    <a:pt x="69" y="63"/>
                  </a:lnTo>
                  <a:lnTo>
                    <a:pt x="65" y="67"/>
                  </a:lnTo>
                  <a:lnTo>
                    <a:pt x="70" y="71"/>
                  </a:lnTo>
                  <a:lnTo>
                    <a:pt x="70" y="76"/>
                  </a:lnTo>
                  <a:lnTo>
                    <a:pt x="67" y="76"/>
                  </a:lnTo>
                  <a:lnTo>
                    <a:pt x="63" y="83"/>
                  </a:lnTo>
                  <a:lnTo>
                    <a:pt x="61" y="84"/>
                  </a:lnTo>
                  <a:lnTo>
                    <a:pt x="61" y="82"/>
                  </a:lnTo>
                  <a:lnTo>
                    <a:pt x="62" y="77"/>
                  </a:lnTo>
                  <a:lnTo>
                    <a:pt x="63" y="75"/>
                  </a:lnTo>
                  <a:lnTo>
                    <a:pt x="61" y="70"/>
                  </a:lnTo>
                  <a:lnTo>
                    <a:pt x="59" y="66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0" y="59"/>
                  </a:lnTo>
                  <a:lnTo>
                    <a:pt x="47" y="55"/>
                  </a:lnTo>
                  <a:lnTo>
                    <a:pt x="42" y="55"/>
                  </a:lnTo>
                  <a:lnTo>
                    <a:pt x="36" y="50"/>
                  </a:lnTo>
                  <a:lnTo>
                    <a:pt x="30" y="46"/>
                  </a:lnTo>
                  <a:lnTo>
                    <a:pt x="26" y="40"/>
                  </a:lnTo>
                  <a:lnTo>
                    <a:pt x="24" y="31"/>
                  </a:lnTo>
                  <a:lnTo>
                    <a:pt x="21" y="30"/>
                  </a:lnTo>
                  <a:lnTo>
                    <a:pt x="15" y="26"/>
                  </a:lnTo>
                  <a:lnTo>
                    <a:pt x="12" y="28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3" y="28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7" y="7"/>
                  </a:lnTo>
                  <a:lnTo>
                    <a:pt x="22" y="8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5" name="Freeform 85">
              <a:extLst>
                <a:ext uri="{FF2B5EF4-FFF2-40B4-BE49-F238E27FC236}">
                  <a16:creationId xmlns:a16="http://schemas.microsoft.com/office/drawing/2014/main" id="{338E4AD9-5509-F2FE-6EE3-5C41C8854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621" y="3071379"/>
              <a:ext cx="232735" cy="269113"/>
            </a:xfrm>
            <a:custGeom>
              <a:avLst/>
              <a:gdLst>
                <a:gd name="T0" fmla="*/ 36 w 108"/>
                <a:gd name="T1" fmla="*/ 103 h 125"/>
                <a:gd name="T2" fmla="*/ 30 w 108"/>
                <a:gd name="T3" fmla="*/ 106 h 125"/>
                <a:gd name="T4" fmla="*/ 24 w 108"/>
                <a:gd name="T5" fmla="*/ 112 h 125"/>
                <a:gd name="T6" fmla="*/ 20 w 108"/>
                <a:gd name="T7" fmla="*/ 106 h 125"/>
                <a:gd name="T8" fmla="*/ 27 w 108"/>
                <a:gd name="T9" fmla="*/ 102 h 125"/>
                <a:gd name="T10" fmla="*/ 35 w 108"/>
                <a:gd name="T11" fmla="*/ 100 h 125"/>
                <a:gd name="T12" fmla="*/ 74 w 108"/>
                <a:gd name="T13" fmla="*/ 83 h 125"/>
                <a:gd name="T14" fmla="*/ 73 w 108"/>
                <a:gd name="T15" fmla="*/ 92 h 125"/>
                <a:gd name="T16" fmla="*/ 53 w 108"/>
                <a:gd name="T17" fmla="*/ 96 h 125"/>
                <a:gd name="T18" fmla="*/ 38 w 108"/>
                <a:gd name="T19" fmla="*/ 102 h 125"/>
                <a:gd name="T20" fmla="*/ 26 w 108"/>
                <a:gd name="T21" fmla="*/ 98 h 125"/>
                <a:gd name="T22" fmla="*/ 10 w 108"/>
                <a:gd name="T23" fmla="*/ 102 h 125"/>
                <a:gd name="T24" fmla="*/ 13 w 108"/>
                <a:gd name="T25" fmla="*/ 121 h 125"/>
                <a:gd name="T26" fmla="*/ 6 w 108"/>
                <a:gd name="T27" fmla="*/ 121 h 125"/>
                <a:gd name="T28" fmla="*/ 3 w 108"/>
                <a:gd name="T29" fmla="*/ 113 h 125"/>
                <a:gd name="T30" fmla="*/ 7 w 108"/>
                <a:gd name="T31" fmla="*/ 104 h 125"/>
                <a:gd name="T32" fmla="*/ 16 w 108"/>
                <a:gd name="T33" fmla="*/ 95 h 125"/>
                <a:gd name="T34" fmla="*/ 35 w 108"/>
                <a:gd name="T35" fmla="*/ 87 h 125"/>
                <a:gd name="T36" fmla="*/ 49 w 108"/>
                <a:gd name="T37" fmla="*/ 74 h 125"/>
                <a:gd name="T38" fmla="*/ 64 w 108"/>
                <a:gd name="T39" fmla="*/ 69 h 125"/>
                <a:gd name="T40" fmla="*/ 71 w 108"/>
                <a:gd name="T41" fmla="*/ 56 h 125"/>
                <a:gd name="T42" fmla="*/ 73 w 108"/>
                <a:gd name="T43" fmla="*/ 40 h 125"/>
                <a:gd name="T44" fmla="*/ 84 w 108"/>
                <a:gd name="T45" fmla="*/ 51 h 125"/>
                <a:gd name="T46" fmla="*/ 77 w 108"/>
                <a:gd name="T47" fmla="*/ 67 h 125"/>
                <a:gd name="T48" fmla="*/ 97 w 108"/>
                <a:gd name="T49" fmla="*/ 14 h 125"/>
                <a:gd name="T50" fmla="*/ 107 w 108"/>
                <a:gd name="T51" fmla="*/ 11 h 125"/>
                <a:gd name="T52" fmla="*/ 99 w 108"/>
                <a:gd name="T53" fmla="*/ 25 h 125"/>
                <a:gd name="T54" fmla="*/ 82 w 108"/>
                <a:gd name="T55" fmla="*/ 27 h 125"/>
                <a:gd name="T56" fmla="*/ 71 w 108"/>
                <a:gd name="T57" fmla="*/ 37 h 125"/>
                <a:gd name="T58" fmla="*/ 73 w 108"/>
                <a:gd name="T59" fmla="*/ 21 h 125"/>
                <a:gd name="T60" fmla="*/ 82 w 108"/>
                <a:gd name="T61" fmla="*/ 8 h 125"/>
                <a:gd name="T62" fmla="*/ 93 w 108"/>
                <a:gd name="T63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25">
                  <a:moveTo>
                    <a:pt x="35" y="100"/>
                  </a:moveTo>
                  <a:lnTo>
                    <a:pt x="36" y="103"/>
                  </a:lnTo>
                  <a:lnTo>
                    <a:pt x="32" y="108"/>
                  </a:lnTo>
                  <a:lnTo>
                    <a:pt x="30" y="106"/>
                  </a:lnTo>
                  <a:lnTo>
                    <a:pt x="26" y="107"/>
                  </a:lnTo>
                  <a:lnTo>
                    <a:pt x="24" y="112"/>
                  </a:lnTo>
                  <a:lnTo>
                    <a:pt x="20" y="109"/>
                  </a:lnTo>
                  <a:lnTo>
                    <a:pt x="20" y="106"/>
                  </a:lnTo>
                  <a:lnTo>
                    <a:pt x="24" y="101"/>
                  </a:lnTo>
                  <a:lnTo>
                    <a:pt x="27" y="102"/>
                  </a:lnTo>
                  <a:lnTo>
                    <a:pt x="30" y="98"/>
                  </a:lnTo>
                  <a:lnTo>
                    <a:pt x="35" y="100"/>
                  </a:lnTo>
                  <a:close/>
                  <a:moveTo>
                    <a:pt x="78" y="75"/>
                  </a:moveTo>
                  <a:lnTo>
                    <a:pt x="74" y="83"/>
                  </a:lnTo>
                  <a:lnTo>
                    <a:pt x="76" y="86"/>
                  </a:lnTo>
                  <a:lnTo>
                    <a:pt x="73" y="92"/>
                  </a:lnTo>
                  <a:lnTo>
                    <a:pt x="64" y="96"/>
                  </a:lnTo>
                  <a:lnTo>
                    <a:pt x="53" y="96"/>
                  </a:lnTo>
                  <a:lnTo>
                    <a:pt x="43" y="106"/>
                  </a:lnTo>
                  <a:lnTo>
                    <a:pt x="38" y="102"/>
                  </a:lnTo>
                  <a:lnTo>
                    <a:pt x="38" y="96"/>
                  </a:lnTo>
                  <a:lnTo>
                    <a:pt x="26" y="98"/>
                  </a:lnTo>
                  <a:lnTo>
                    <a:pt x="19" y="102"/>
                  </a:lnTo>
                  <a:lnTo>
                    <a:pt x="10" y="102"/>
                  </a:lnTo>
                  <a:lnTo>
                    <a:pt x="18" y="108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6" y="121"/>
                  </a:lnTo>
                  <a:lnTo>
                    <a:pt x="7" y="114"/>
                  </a:lnTo>
                  <a:lnTo>
                    <a:pt x="3" y="113"/>
                  </a:lnTo>
                  <a:lnTo>
                    <a:pt x="0" y="107"/>
                  </a:lnTo>
                  <a:lnTo>
                    <a:pt x="7" y="104"/>
                  </a:lnTo>
                  <a:lnTo>
                    <a:pt x="10" y="100"/>
                  </a:lnTo>
                  <a:lnTo>
                    <a:pt x="16" y="95"/>
                  </a:lnTo>
                  <a:lnTo>
                    <a:pt x="21" y="90"/>
                  </a:lnTo>
                  <a:lnTo>
                    <a:pt x="35" y="87"/>
                  </a:lnTo>
                  <a:lnTo>
                    <a:pt x="42" y="89"/>
                  </a:lnTo>
                  <a:lnTo>
                    <a:pt x="49" y="74"/>
                  </a:lnTo>
                  <a:lnTo>
                    <a:pt x="54" y="78"/>
                  </a:lnTo>
                  <a:lnTo>
                    <a:pt x="64" y="69"/>
                  </a:lnTo>
                  <a:lnTo>
                    <a:pt x="67" y="67"/>
                  </a:lnTo>
                  <a:lnTo>
                    <a:pt x="71" y="56"/>
                  </a:lnTo>
                  <a:lnTo>
                    <a:pt x="70" y="46"/>
                  </a:lnTo>
                  <a:lnTo>
                    <a:pt x="73" y="40"/>
                  </a:lnTo>
                  <a:lnTo>
                    <a:pt x="80" y="39"/>
                  </a:lnTo>
                  <a:lnTo>
                    <a:pt x="84" y="51"/>
                  </a:lnTo>
                  <a:lnTo>
                    <a:pt x="84" y="58"/>
                  </a:lnTo>
                  <a:lnTo>
                    <a:pt x="77" y="67"/>
                  </a:lnTo>
                  <a:lnTo>
                    <a:pt x="78" y="75"/>
                  </a:lnTo>
                  <a:close/>
                  <a:moveTo>
                    <a:pt x="97" y="14"/>
                  </a:moveTo>
                  <a:lnTo>
                    <a:pt x="102" y="15"/>
                  </a:lnTo>
                  <a:lnTo>
                    <a:pt x="107" y="11"/>
                  </a:lnTo>
                  <a:lnTo>
                    <a:pt x="108" y="22"/>
                  </a:lnTo>
                  <a:lnTo>
                    <a:pt x="99" y="25"/>
                  </a:lnTo>
                  <a:lnTo>
                    <a:pt x="93" y="33"/>
                  </a:lnTo>
                  <a:lnTo>
                    <a:pt x="82" y="27"/>
                  </a:lnTo>
                  <a:lnTo>
                    <a:pt x="78" y="37"/>
                  </a:lnTo>
                  <a:lnTo>
                    <a:pt x="71" y="37"/>
                  </a:lnTo>
                  <a:lnTo>
                    <a:pt x="70" y="28"/>
                  </a:lnTo>
                  <a:lnTo>
                    <a:pt x="73" y="21"/>
                  </a:lnTo>
                  <a:lnTo>
                    <a:pt x="80" y="21"/>
                  </a:lnTo>
                  <a:lnTo>
                    <a:pt x="82" y="8"/>
                  </a:lnTo>
                  <a:lnTo>
                    <a:pt x="84" y="0"/>
                  </a:lnTo>
                  <a:lnTo>
                    <a:pt x="93" y="10"/>
                  </a:lnTo>
                  <a:lnTo>
                    <a:pt x="97" y="1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6" name="Freeform 110">
              <a:extLst>
                <a:ext uri="{FF2B5EF4-FFF2-40B4-BE49-F238E27FC236}">
                  <a16:creationId xmlns:a16="http://schemas.microsoft.com/office/drawing/2014/main" id="{35E6BC9E-643D-7557-DAF3-035118130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13" y="2929827"/>
              <a:ext cx="463135" cy="221380"/>
            </a:xfrm>
            <a:custGeom>
              <a:avLst/>
              <a:gdLst>
                <a:gd name="T0" fmla="*/ 7 w 215"/>
                <a:gd name="T1" fmla="*/ 28 h 103"/>
                <a:gd name="T2" fmla="*/ 30 w 215"/>
                <a:gd name="T3" fmla="*/ 13 h 103"/>
                <a:gd name="T4" fmla="*/ 43 w 215"/>
                <a:gd name="T5" fmla="*/ 17 h 103"/>
                <a:gd name="T6" fmla="*/ 54 w 215"/>
                <a:gd name="T7" fmla="*/ 22 h 103"/>
                <a:gd name="T8" fmla="*/ 70 w 215"/>
                <a:gd name="T9" fmla="*/ 18 h 103"/>
                <a:gd name="T10" fmla="*/ 74 w 215"/>
                <a:gd name="T11" fmla="*/ 0 h 103"/>
                <a:gd name="T12" fmla="*/ 88 w 215"/>
                <a:gd name="T13" fmla="*/ 6 h 103"/>
                <a:gd name="T14" fmla="*/ 97 w 215"/>
                <a:gd name="T15" fmla="*/ 17 h 103"/>
                <a:gd name="T16" fmla="*/ 113 w 215"/>
                <a:gd name="T17" fmla="*/ 19 h 103"/>
                <a:gd name="T18" fmla="*/ 128 w 215"/>
                <a:gd name="T19" fmla="*/ 19 h 103"/>
                <a:gd name="T20" fmla="*/ 138 w 215"/>
                <a:gd name="T21" fmla="*/ 29 h 103"/>
                <a:gd name="T22" fmla="*/ 153 w 215"/>
                <a:gd name="T23" fmla="*/ 31 h 103"/>
                <a:gd name="T24" fmla="*/ 169 w 215"/>
                <a:gd name="T25" fmla="*/ 27 h 103"/>
                <a:gd name="T26" fmla="*/ 182 w 215"/>
                <a:gd name="T27" fmla="*/ 21 h 103"/>
                <a:gd name="T28" fmla="*/ 194 w 215"/>
                <a:gd name="T29" fmla="*/ 23 h 103"/>
                <a:gd name="T30" fmla="*/ 186 w 215"/>
                <a:gd name="T31" fmla="*/ 41 h 103"/>
                <a:gd name="T32" fmla="*/ 192 w 215"/>
                <a:gd name="T33" fmla="*/ 43 h 103"/>
                <a:gd name="T34" fmla="*/ 202 w 215"/>
                <a:gd name="T35" fmla="*/ 42 h 103"/>
                <a:gd name="T36" fmla="*/ 215 w 215"/>
                <a:gd name="T37" fmla="*/ 52 h 103"/>
                <a:gd name="T38" fmla="*/ 209 w 215"/>
                <a:gd name="T39" fmla="*/ 54 h 103"/>
                <a:gd name="T40" fmla="*/ 194 w 215"/>
                <a:gd name="T41" fmla="*/ 58 h 103"/>
                <a:gd name="T42" fmla="*/ 178 w 215"/>
                <a:gd name="T43" fmla="*/ 69 h 103"/>
                <a:gd name="T44" fmla="*/ 165 w 215"/>
                <a:gd name="T45" fmla="*/ 71 h 103"/>
                <a:gd name="T46" fmla="*/ 158 w 215"/>
                <a:gd name="T47" fmla="*/ 76 h 103"/>
                <a:gd name="T48" fmla="*/ 161 w 215"/>
                <a:gd name="T49" fmla="*/ 83 h 103"/>
                <a:gd name="T50" fmla="*/ 152 w 215"/>
                <a:gd name="T51" fmla="*/ 92 h 103"/>
                <a:gd name="T52" fmla="*/ 134 w 215"/>
                <a:gd name="T53" fmla="*/ 95 h 103"/>
                <a:gd name="T54" fmla="*/ 116 w 215"/>
                <a:gd name="T55" fmla="*/ 103 h 103"/>
                <a:gd name="T56" fmla="*/ 103 w 215"/>
                <a:gd name="T57" fmla="*/ 100 h 103"/>
                <a:gd name="T58" fmla="*/ 88 w 215"/>
                <a:gd name="T59" fmla="*/ 93 h 103"/>
                <a:gd name="T60" fmla="*/ 65 w 215"/>
                <a:gd name="T61" fmla="*/ 93 h 103"/>
                <a:gd name="T62" fmla="*/ 54 w 215"/>
                <a:gd name="T63" fmla="*/ 87 h 103"/>
                <a:gd name="T64" fmla="*/ 47 w 215"/>
                <a:gd name="T65" fmla="*/ 77 h 103"/>
                <a:gd name="T66" fmla="*/ 29 w 215"/>
                <a:gd name="T67" fmla="*/ 70 h 103"/>
                <a:gd name="T68" fmla="*/ 19 w 215"/>
                <a:gd name="T69" fmla="*/ 65 h 103"/>
                <a:gd name="T70" fmla="*/ 17 w 215"/>
                <a:gd name="T71" fmla="*/ 46 h 103"/>
                <a:gd name="T72" fmla="*/ 2 w 215"/>
                <a:gd name="T73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103">
                  <a:moveTo>
                    <a:pt x="0" y="29"/>
                  </a:moveTo>
                  <a:lnTo>
                    <a:pt x="7" y="28"/>
                  </a:lnTo>
                  <a:lnTo>
                    <a:pt x="20" y="18"/>
                  </a:lnTo>
                  <a:lnTo>
                    <a:pt x="30" y="13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47" y="22"/>
                  </a:lnTo>
                  <a:lnTo>
                    <a:pt x="54" y="22"/>
                  </a:lnTo>
                  <a:lnTo>
                    <a:pt x="64" y="25"/>
                  </a:lnTo>
                  <a:lnTo>
                    <a:pt x="70" y="18"/>
                  </a:lnTo>
                  <a:lnTo>
                    <a:pt x="67" y="11"/>
                  </a:lnTo>
                  <a:lnTo>
                    <a:pt x="74" y="0"/>
                  </a:lnTo>
                  <a:lnTo>
                    <a:pt x="82" y="5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97" y="17"/>
                  </a:lnTo>
                  <a:lnTo>
                    <a:pt x="107" y="21"/>
                  </a:lnTo>
                  <a:lnTo>
                    <a:pt x="113" y="19"/>
                  </a:lnTo>
                  <a:lnTo>
                    <a:pt x="122" y="18"/>
                  </a:lnTo>
                  <a:lnTo>
                    <a:pt x="128" y="19"/>
                  </a:lnTo>
                  <a:lnTo>
                    <a:pt x="135" y="24"/>
                  </a:lnTo>
                  <a:lnTo>
                    <a:pt x="138" y="29"/>
                  </a:lnTo>
                  <a:lnTo>
                    <a:pt x="145" y="29"/>
                  </a:lnTo>
                  <a:lnTo>
                    <a:pt x="153" y="31"/>
                  </a:lnTo>
                  <a:lnTo>
                    <a:pt x="159" y="29"/>
                  </a:lnTo>
                  <a:lnTo>
                    <a:pt x="169" y="27"/>
                  </a:lnTo>
                  <a:lnTo>
                    <a:pt x="178" y="19"/>
                  </a:lnTo>
                  <a:lnTo>
                    <a:pt x="182" y="21"/>
                  </a:lnTo>
                  <a:lnTo>
                    <a:pt x="186" y="24"/>
                  </a:lnTo>
                  <a:lnTo>
                    <a:pt x="194" y="23"/>
                  </a:lnTo>
                  <a:lnTo>
                    <a:pt x="190" y="31"/>
                  </a:lnTo>
                  <a:lnTo>
                    <a:pt x="186" y="41"/>
                  </a:lnTo>
                  <a:lnTo>
                    <a:pt x="187" y="45"/>
                  </a:lnTo>
                  <a:lnTo>
                    <a:pt x="192" y="43"/>
                  </a:lnTo>
                  <a:lnTo>
                    <a:pt x="198" y="46"/>
                  </a:lnTo>
                  <a:lnTo>
                    <a:pt x="202" y="42"/>
                  </a:lnTo>
                  <a:lnTo>
                    <a:pt x="209" y="45"/>
                  </a:lnTo>
                  <a:lnTo>
                    <a:pt x="215" y="52"/>
                  </a:lnTo>
                  <a:lnTo>
                    <a:pt x="213" y="56"/>
                  </a:lnTo>
                  <a:lnTo>
                    <a:pt x="209" y="54"/>
                  </a:lnTo>
                  <a:lnTo>
                    <a:pt x="199" y="56"/>
                  </a:lnTo>
                  <a:lnTo>
                    <a:pt x="194" y="58"/>
                  </a:lnTo>
                  <a:lnTo>
                    <a:pt x="189" y="65"/>
                  </a:lnTo>
                  <a:lnTo>
                    <a:pt x="178" y="69"/>
                  </a:lnTo>
                  <a:lnTo>
                    <a:pt x="172" y="74"/>
                  </a:lnTo>
                  <a:lnTo>
                    <a:pt x="165" y="71"/>
                  </a:lnTo>
                  <a:lnTo>
                    <a:pt x="161" y="70"/>
                  </a:lnTo>
                  <a:lnTo>
                    <a:pt x="158" y="76"/>
                  </a:lnTo>
                  <a:lnTo>
                    <a:pt x="160" y="80"/>
                  </a:lnTo>
                  <a:lnTo>
                    <a:pt x="161" y="83"/>
                  </a:lnTo>
                  <a:lnTo>
                    <a:pt x="157" y="87"/>
                  </a:lnTo>
                  <a:lnTo>
                    <a:pt x="152" y="92"/>
                  </a:lnTo>
                  <a:lnTo>
                    <a:pt x="143" y="94"/>
                  </a:lnTo>
                  <a:lnTo>
                    <a:pt x="134" y="95"/>
                  </a:lnTo>
                  <a:lnTo>
                    <a:pt x="123" y="98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3" y="100"/>
                  </a:lnTo>
                  <a:lnTo>
                    <a:pt x="94" y="94"/>
                  </a:lnTo>
                  <a:lnTo>
                    <a:pt x="88" y="93"/>
                  </a:lnTo>
                  <a:lnTo>
                    <a:pt x="78" y="94"/>
                  </a:lnTo>
                  <a:lnTo>
                    <a:pt x="65" y="93"/>
                  </a:lnTo>
                  <a:lnTo>
                    <a:pt x="58" y="93"/>
                  </a:lnTo>
                  <a:lnTo>
                    <a:pt x="54" y="87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38" y="71"/>
                  </a:lnTo>
                  <a:lnTo>
                    <a:pt x="29" y="70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21" y="53"/>
                  </a:lnTo>
                  <a:lnTo>
                    <a:pt x="17" y="46"/>
                  </a:lnTo>
                  <a:lnTo>
                    <a:pt x="7" y="42"/>
                  </a:lnTo>
                  <a:lnTo>
                    <a:pt x="2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7" name="Freeform 125">
              <a:extLst>
                <a:ext uri="{FF2B5EF4-FFF2-40B4-BE49-F238E27FC236}">
                  <a16:creationId xmlns:a16="http://schemas.microsoft.com/office/drawing/2014/main" id="{C4649710-15F0-9AC2-88CA-CD06FBB5A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871" y="3416205"/>
              <a:ext cx="112086" cy="150605"/>
            </a:xfrm>
            <a:custGeom>
              <a:avLst/>
              <a:gdLst>
                <a:gd name="T0" fmla="*/ 46 w 52"/>
                <a:gd name="T1" fmla="*/ 39 h 70"/>
                <a:gd name="T2" fmla="*/ 44 w 52"/>
                <a:gd name="T3" fmla="*/ 43 h 70"/>
                <a:gd name="T4" fmla="*/ 40 w 52"/>
                <a:gd name="T5" fmla="*/ 43 h 70"/>
                <a:gd name="T6" fmla="*/ 39 w 52"/>
                <a:gd name="T7" fmla="*/ 45 h 70"/>
                <a:gd name="T8" fmla="*/ 38 w 52"/>
                <a:gd name="T9" fmla="*/ 48 h 70"/>
                <a:gd name="T10" fmla="*/ 39 w 52"/>
                <a:gd name="T11" fmla="*/ 53 h 70"/>
                <a:gd name="T12" fmla="*/ 38 w 52"/>
                <a:gd name="T13" fmla="*/ 54 h 70"/>
                <a:gd name="T14" fmla="*/ 35 w 52"/>
                <a:gd name="T15" fmla="*/ 54 h 70"/>
                <a:gd name="T16" fmla="*/ 31 w 52"/>
                <a:gd name="T17" fmla="*/ 57 h 70"/>
                <a:gd name="T18" fmla="*/ 31 w 52"/>
                <a:gd name="T19" fmla="*/ 60 h 70"/>
                <a:gd name="T20" fmla="*/ 28 w 52"/>
                <a:gd name="T21" fmla="*/ 62 h 70"/>
                <a:gd name="T22" fmla="*/ 25 w 52"/>
                <a:gd name="T23" fmla="*/ 62 h 70"/>
                <a:gd name="T24" fmla="*/ 22 w 52"/>
                <a:gd name="T25" fmla="*/ 63 h 70"/>
                <a:gd name="T26" fmla="*/ 22 w 52"/>
                <a:gd name="T27" fmla="*/ 66 h 70"/>
                <a:gd name="T28" fmla="*/ 19 w 52"/>
                <a:gd name="T29" fmla="*/ 68 h 70"/>
                <a:gd name="T30" fmla="*/ 15 w 52"/>
                <a:gd name="T31" fmla="*/ 68 h 70"/>
                <a:gd name="T32" fmla="*/ 10 w 52"/>
                <a:gd name="T33" fmla="*/ 70 h 70"/>
                <a:gd name="T34" fmla="*/ 8 w 52"/>
                <a:gd name="T35" fmla="*/ 70 h 70"/>
                <a:gd name="T36" fmla="*/ 5 w 52"/>
                <a:gd name="T37" fmla="*/ 65 h 70"/>
                <a:gd name="T38" fmla="*/ 0 w 52"/>
                <a:gd name="T39" fmla="*/ 53 h 70"/>
                <a:gd name="T40" fmla="*/ 20 w 52"/>
                <a:gd name="T41" fmla="*/ 46 h 70"/>
                <a:gd name="T42" fmla="*/ 25 w 52"/>
                <a:gd name="T43" fmla="*/ 33 h 70"/>
                <a:gd name="T44" fmla="*/ 21 w 52"/>
                <a:gd name="T45" fmla="*/ 27 h 70"/>
                <a:gd name="T46" fmla="*/ 22 w 52"/>
                <a:gd name="T47" fmla="*/ 24 h 70"/>
                <a:gd name="T48" fmla="*/ 23 w 52"/>
                <a:gd name="T49" fmla="*/ 21 h 70"/>
                <a:gd name="T50" fmla="*/ 23 w 52"/>
                <a:gd name="T51" fmla="*/ 18 h 70"/>
                <a:gd name="T52" fmla="*/ 27 w 52"/>
                <a:gd name="T53" fmla="*/ 17 h 70"/>
                <a:gd name="T54" fmla="*/ 26 w 52"/>
                <a:gd name="T55" fmla="*/ 16 h 70"/>
                <a:gd name="T56" fmla="*/ 26 w 52"/>
                <a:gd name="T57" fmla="*/ 11 h 70"/>
                <a:gd name="T58" fmla="*/ 29 w 52"/>
                <a:gd name="T59" fmla="*/ 11 h 70"/>
                <a:gd name="T60" fmla="*/ 32 w 52"/>
                <a:gd name="T61" fmla="*/ 16 h 70"/>
                <a:gd name="T62" fmla="*/ 37 w 52"/>
                <a:gd name="T63" fmla="*/ 18 h 70"/>
                <a:gd name="T64" fmla="*/ 42 w 52"/>
                <a:gd name="T65" fmla="*/ 19 h 70"/>
                <a:gd name="T66" fmla="*/ 45 w 52"/>
                <a:gd name="T67" fmla="*/ 21 h 70"/>
                <a:gd name="T68" fmla="*/ 48 w 52"/>
                <a:gd name="T69" fmla="*/ 25 h 70"/>
                <a:gd name="T70" fmla="*/ 50 w 52"/>
                <a:gd name="T71" fmla="*/ 28 h 70"/>
                <a:gd name="T72" fmla="*/ 52 w 52"/>
                <a:gd name="T73" fmla="*/ 28 h 70"/>
                <a:gd name="T74" fmla="*/ 52 w 52"/>
                <a:gd name="T75" fmla="*/ 30 h 70"/>
                <a:gd name="T76" fmla="*/ 50 w 52"/>
                <a:gd name="T77" fmla="*/ 34 h 70"/>
                <a:gd name="T78" fmla="*/ 49 w 52"/>
                <a:gd name="T79" fmla="*/ 36 h 70"/>
                <a:gd name="T80" fmla="*/ 46 w 52"/>
                <a:gd name="T81" fmla="*/ 39 h 70"/>
                <a:gd name="T82" fmla="*/ 29 w 52"/>
                <a:gd name="T83" fmla="*/ 4 h 70"/>
                <a:gd name="T84" fmla="*/ 28 w 52"/>
                <a:gd name="T85" fmla="*/ 5 h 70"/>
                <a:gd name="T86" fmla="*/ 27 w 52"/>
                <a:gd name="T87" fmla="*/ 2 h 70"/>
                <a:gd name="T88" fmla="*/ 29 w 52"/>
                <a:gd name="T89" fmla="*/ 0 h 70"/>
                <a:gd name="T90" fmla="*/ 31 w 52"/>
                <a:gd name="T91" fmla="*/ 1 h 70"/>
                <a:gd name="T92" fmla="*/ 29 w 52"/>
                <a:gd name="T93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70">
                  <a:moveTo>
                    <a:pt x="46" y="39"/>
                  </a:moveTo>
                  <a:lnTo>
                    <a:pt x="44" y="43"/>
                  </a:lnTo>
                  <a:lnTo>
                    <a:pt x="40" y="43"/>
                  </a:lnTo>
                  <a:lnTo>
                    <a:pt x="39" y="45"/>
                  </a:lnTo>
                  <a:lnTo>
                    <a:pt x="38" y="48"/>
                  </a:lnTo>
                  <a:lnTo>
                    <a:pt x="39" y="53"/>
                  </a:lnTo>
                  <a:lnTo>
                    <a:pt x="38" y="54"/>
                  </a:lnTo>
                  <a:lnTo>
                    <a:pt x="35" y="54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28" y="62"/>
                  </a:lnTo>
                  <a:lnTo>
                    <a:pt x="25" y="62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5" y="65"/>
                  </a:lnTo>
                  <a:lnTo>
                    <a:pt x="0" y="53"/>
                  </a:lnTo>
                  <a:lnTo>
                    <a:pt x="20" y="46"/>
                  </a:lnTo>
                  <a:lnTo>
                    <a:pt x="25" y="33"/>
                  </a:lnTo>
                  <a:lnTo>
                    <a:pt x="21" y="27"/>
                  </a:lnTo>
                  <a:lnTo>
                    <a:pt x="22" y="24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9" y="11"/>
                  </a:lnTo>
                  <a:lnTo>
                    <a:pt x="32" y="16"/>
                  </a:lnTo>
                  <a:lnTo>
                    <a:pt x="37" y="18"/>
                  </a:lnTo>
                  <a:lnTo>
                    <a:pt x="42" y="19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49" y="36"/>
                  </a:lnTo>
                  <a:lnTo>
                    <a:pt x="46" y="39"/>
                  </a:lnTo>
                  <a:close/>
                  <a:moveTo>
                    <a:pt x="29" y="4"/>
                  </a:moveTo>
                  <a:lnTo>
                    <a:pt x="28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8" name="Freeform 130">
              <a:extLst>
                <a:ext uri="{FF2B5EF4-FFF2-40B4-BE49-F238E27FC236}">
                  <a16:creationId xmlns:a16="http://schemas.microsoft.com/office/drawing/2014/main" id="{CA458CC6-E005-9993-5CE5-86B741203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081" y="3239266"/>
              <a:ext cx="207048" cy="222203"/>
            </a:xfrm>
            <a:custGeom>
              <a:avLst/>
              <a:gdLst>
                <a:gd name="T0" fmla="*/ 83 w 96"/>
                <a:gd name="T1" fmla="*/ 19 h 103"/>
                <a:gd name="T2" fmla="*/ 81 w 96"/>
                <a:gd name="T3" fmla="*/ 9 h 103"/>
                <a:gd name="T4" fmla="*/ 77 w 96"/>
                <a:gd name="T5" fmla="*/ 6 h 103"/>
                <a:gd name="T6" fmla="*/ 85 w 96"/>
                <a:gd name="T7" fmla="*/ 0 h 103"/>
                <a:gd name="T8" fmla="*/ 73 w 96"/>
                <a:gd name="T9" fmla="*/ 2 h 103"/>
                <a:gd name="T10" fmla="*/ 71 w 96"/>
                <a:gd name="T11" fmla="*/ 9 h 103"/>
                <a:gd name="T12" fmla="*/ 68 w 96"/>
                <a:gd name="T13" fmla="*/ 17 h 103"/>
                <a:gd name="T14" fmla="*/ 66 w 96"/>
                <a:gd name="T15" fmla="*/ 23 h 103"/>
                <a:gd name="T16" fmla="*/ 62 w 96"/>
                <a:gd name="T17" fmla="*/ 29 h 103"/>
                <a:gd name="T18" fmla="*/ 55 w 96"/>
                <a:gd name="T19" fmla="*/ 35 h 103"/>
                <a:gd name="T20" fmla="*/ 54 w 96"/>
                <a:gd name="T21" fmla="*/ 42 h 103"/>
                <a:gd name="T22" fmla="*/ 46 w 96"/>
                <a:gd name="T23" fmla="*/ 42 h 103"/>
                <a:gd name="T24" fmla="*/ 41 w 96"/>
                <a:gd name="T25" fmla="*/ 45 h 103"/>
                <a:gd name="T26" fmla="*/ 36 w 96"/>
                <a:gd name="T27" fmla="*/ 55 h 103"/>
                <a:gd name="T28" fmla="*/ 23 w 96"/>
                <a:gd name="T29" fmla="*/ 58 h 103"/>
                <a:gd name="T30" fmla="*/ 18 w 96"/>
                <a:gd name="T31" fmla="*/ 59 h 103"/>
                <a:gd name="T32" fmla="*/ 0 w 96"/>
                <a:gd name="T33" fmla="*/ 57 h 103"/>
                <a:gd name="T34" fmla="*/ 6 w 96"/>
                <a:gd name="T35" fmla="*/ 65 h 103"/>
                <a:gd name="T36" fmla="*/ 12 w 96"/>
                <a:gd name="T37" fmla="*/ 75 h 103"/>
                <a:gd name="T38" fmla="*/ 15 w 96"/>
                <a:gd name="T39" fmla="*/ 80 h 103"/>
                <a:gd name="T40" fmla="*/ 3 w 96"/>
                <a:gd name="T41" fmla="*/ 92 h 103"/>
                <a:gd name="T42" fmla="*/ 24 w 96"/>
                <a:gd name="T43" fmla="*/ 90 h 103"/>
                <a:gd name="T44" fmla="*/ 42 w 96"/>
                <a:gd name="T45" fmla="*/ 95 h 103"/>
                <a:gd name="T46" fmla="*/ 48 w 96"/>
                <a:gd name="T47" fmla="*/ 103 h 103"/>
                <a:gd name="T48" fmla="*/ 67 w 96"/>
                <a:gd name="T49" fmla="*/ 96 h 103"/>
                <a:gd name="T50" fmla="*/ 62 w 96"/>
                <a:gd name="T51" fmla="*/ 87 h 103"/>
                <a:gd name="T52" fmla="*/ 58 w 96"/>
                <a:gd name="T53" fmla="*/ 78 h 103"/>
                <a:gd name="T54" fmla="*/ 72 w 96"/>
                <a:gd name="T55" fmla="*/ 71 h 103"/>
                <a:gd name="T56" fmla="*/ 84 w 96"/>
                <a:gd name="T57" fmla="*/ 55 h 103"/>
                <a:gd name="T58" fmla="*/ 90 w 96"/>
                <a:gd name="T59" fmla="*/ 42 h 103"/>
                <a:gd name="T60" fmla="*/ 90 w 96"/>
                <a:gd name="T61" fmla="*/ 34 h 103"/>
                <a:gd name="T62" fmla="*/ 90 w 96"/>
                <a:gd name="T6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03">
                  <a:moveTo>
                    <a:pt x="84" y="31"/>
                  </a:moveTo>
                  <a:lnTo>
                    <a:pt x="83" y="19"/>
                  </a:lnTo>
                  <a:lnTo>
                    <a:pt x="88" y="16"/>
                  </a:lnTo>
                  <a:lnTo>
                    <a:pt x="81" y="9"/>
                  </a:lnTo>
                  <a:lnTo>
                    <a:pt x="78" y="9"/>
                  </a:lnTo>
                  <a:lnTo>
                    <a:pt x="77" y="6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1" y="1"/>
                  </a:lnTo>
                  <a:lnTo>
                    <a:pt x="73" y="2"/>
                  </a:lnTo>
                  <a:lnTo>
                    <a:pt x="70" y="6"/>
                  </a:lnTo>
                  <a:lnTo>
                    <a:pt x="71" y="9"/>
                  </a:lnTo>
                  <a:lnTo>
                    <a:pt x="72" y="14"/>
                  </a:lnTo>
                  <a:lnTo>
                    <a:pt x="68" y="17"/>
                  </a:lnTo>
                  <a:lnTo>
                    <a:pt x="68" y="20"/>
                  </a:lnTo>
                  <a:lnTo>
                    <a:pt x="66" y="23"/>
                  </a:lnTo>
                  <a:lnTo>
                    <a:pt x="60" y="23"/>
                  </a:lnTo>
                  <a:lnTo>
                    <a:pt x="62" y="29"/>
                  </a:lnTo>
                  <a:lnTo>
                    <a:pt x="59" y="30"/>
                  </a:lnTo>
                  <a:lnTo>
                    <a:pt x="55" y="35"/>
                  </a:lnTo>
                  <a:lnTo>
                    <a:pt x="56" y="40"/>
                  </a:lnTo>
                  <a:lnTo>
                    <a:pt x="54" y="42"/>
                  </a:lnTo>
                  <a:lnTo>
                    <a:pt x="52" y="41"/>
                  </a:lnTo>
                  <a:lnTo>
                    <a:pt x="46" y="42"/>
                  </a:lnTo>
                  <a:lnTo>
                    <a:pt x="46" y="45"/>
                  </a:lnTo>
                  <a:lnTo>
                    <a:pt x="41" y="45"/>
                  </a:lnTo>
                  <a:lnTo>
                    <a:pt x="36" y="49"/>
                  </a:lnTo>
                  <a:lnTo>
                    <a:pt x="36" y="55"/>
                  </a:lnTo>
                  <a:lnTo>
                    <a:pt x="27" y="59"/>
                  </a:lnTo>
                  <a:lnTo>
                    <a:pt x="23" y="58"/>
                  </a:lnTo>
                  <a:lnTo>
                    <a:pt x="21" y="60"/>
                  </a:lnTo>
                  <a:lnTo>
                    <a:pt x="18" y="59"/>
                  </a:lnTo>
                  <a:lnTo>
                    <a:pt x="11" y="60"/>
                  </a:lnTo>
                  <a:lnTo>
                    <a:pt x="0" y="57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2" y="67"/>
                  </a:lnTo>
                  <a:lnTo>
                    <a:pt x="12" y="75"/>
                  </a:lnTo>
                  <a:lnTo>
                    <a:pt x="15" y="76"/>
                  </a:lnTo>
                  <a:lnTo>
                    <a:pt x="15" y="80"/>
                  </a:lnTo>
                  <a:lnTo>
                    <a:pt x="6" y="83"/>
                  </a:lnTo>
                  <a:lnTo>
                    <a:pt x="3" y="92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36" y="89"/>
                  </a:lnTo>
                  <a:lnTo>
                    <a:pt x="42" y="95"/>
                  </a:lnTo>
                  <a:lnTo>
                    <a:pt x="43" y="100"/>
                  </a:lnTo>
                  <a:lnTo>
                    <a:pt x="48" y="103"/>
                  </a:lnTo>
                  <a:lnTo>
                    <a:pt x="53" y="96"/>
                  </a:lnTo>
                  <a:lnTo>
                    <a:pt x="67" y="96"/>
                  </a:lnTo>
                  <a:lnTo>
                    <a:pt x="66" y="90"/>
                  </a:lnTo>
                  <a:lnTo>
                    <a:pt x="62" y="87"/>
                  </a:lnTo>
                  <a:lnTo>
                    <a:pt x="61" y="81"/>
                  </a:lnTo>
                  <a:lnTo>
                    <a:pt x="58" y="78"/>
                  </a:lnTo>
                  <a:lnTo>
                    <a:pt x="65" y="70"/>
                  </a:lnTo>
                  <a:lnTo>
                    <a:pt x="72" y="71"/>
                  </a:lnTo>
                  <a:lnTo>
                    <a:pt x="79" y="63"/>
                  </a:lnTo>
                  <a:lnTo>
                    <a:pt x="84" y="55"/>
                  </a:lnTo>
                  <a:lnTo>
                    <a:pt x="90" y="47"/>
                  </a:lnTo>
                  <a:lnTo>
                    <a:pt x="90" y="42"/>
                  </a:lnTo>
                  <a:lnTo>
                    <a:pt x="96" y="37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34"/>
                  </a:lnTo>
                  <a:lnTo>
                    <a:pt x="84" y="31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19" name="Freeform 134">
              <a:extLst>
                <a:ext uri="{FF2B5EF4-FFF2-40B4-BE49-F238E27FC236}">
                  <a16:creationId xmlns:a16="http://schemas.microsoft.com/office/drawing/2014/main" id="{4D56A6B4-4AE1-0808-46EA-16F447726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964" y="3138040"/>
              <a:ext cx="45146" cy="101226"/>
            </a:xfrm>
            <a:custGeom>
              <a:avLst/>
              <a:gdLst>
                <a:gd name="T0" fmla="*/ 4 w 21"/>
                <a:gd name="T1" fmla="*/ 3 h 47"/>
                <a:gd name="T2" fmla="*/ 6 w 21"/>
                <a:gd name="T3" fmla="*/ 1 h 47"/>
                <a:gd name="T4" fmla="*/ 9 w 21"/>
                <a:gd name="T5" fmla="*/ 0 h 47"/>
                <a:gd name="T6" fmla="*/ 10 w 21"/>
                <a:gd name="T7" fmla="*/ 4 h 47"/>
                <a:gd name="T8" fmla="*/ 15 w 21"/>
                <a:gd name="T9" fmla="*/ 4 h 47"/>
                <a:gd name="T10" fmla="*/ 16 w 21"/>
                <a:gd name="T11" fmla="*/ 3 h 47"/>
                <a:gd name="T12" fmla="*/ 20 w 21"/>
                <a:gd name="T13" fmla="*/ 3 h 47"/>
                <a:gd name="T14" fmla="*/ 21 w 21"/>
                <a:gd name="T15" fmla="*/ 8 h 47"/>
                <a:gd name="T16" fmla="*/ 19 w 21"/>
                <a:gd name="T17" fmla="*/ 11 h 47"/>
                <a:gd name="T18" fmla="*/ 19 w 21"/>
                <a:gd name="T19" fmla="*/ 17 h 47"/>
                <a:gd name="T20" fmla="*/ 17 w 21"/>
                <a:gd name="T21" fmla="*/ 18 h 47"/>
                <a:gd name="T22" fmla="*/ 17 w 21"/>
                <a:gd name="T23" fmla="*/ 23 h 47"/>
                <a:gd name="T24" fmla="*/ 14 w 21"/>
                <a:gd name="T25" fmla="*/ 23 h 47"/>
                <a:gd name="T26" fmla="*/ 17 w 21"/>
                <a:gd name="T27" fmla="*/ 29 h 47"/>
                <a:gd name="T28" fmla="*/ 15 w 21"/>
                <a:gd name="T29" fmla="*/ 34 h 47"/>
                <a:gd name="T30" fmla="*/ 17 w 21"/>
                <a:gd name="T31" fmla="*/ 37 h 47"/>
                <a:gd name="T32" fmla="*/ 16 w 21"/>
                <a:gd name="T33" fmla="*/ 38 h 47"/>
                <a:gd name="T34" fmla="*/ 14 w 21"/>
                <a:gd name="T35" fmla="*/ 42 h 47"/>
                <a:gd name="T36" fmla="*/ 15 w 21"/>
                <a:gd name="T37" fmla="*/ 44 h 47"/>
                <a:gd name="T38" fmla="*/ 11 w 21"/>
                <a:gd name="T39" fmla="*/ 47 h 47"/>
                <a:gd name="T40" fmla="*/ 8 w 21"/>
                <a:gd name="T41" fmla="*/ 46 h 47"/>
                <a:gd name="T42" fmla="*/ 5 w 21"/>
                <a:gd name="T43" fmla="*/ 47 h 47"/>
                <a:gd name="T44" fmla="*/ 5 w 21"/>
                <a:gd name="T45" fmla="*/ 40 h 47"/>
                <a:gd name="T46" fmla="*/ 5 w 21"/>
                <a:gd name="T47" fmla="*/ 35 h 47"/>
                <a:gd name="T48" fmla="*/ 2 w 21"/>
                <a:gd name="T49" fmla="*/ 35 h 47"/>
                <a:gd name="T50" fmla="*/ 0 w 21"/>
                <a:gd name="T51" fmla="*/ 31 h 47"/>
                <a:gd name="T52" fmla="*/ 2 w 21"/>
                <a:gd name="T53" fmla="*/ 25 h 47"/>
                <a:gd name="T54" fmla="*/ 4 w 21"/>
                <a:gd name="T55" fmla="*/ 23 h 47"/>
                <a:gd name="T56" fmla="*/ 4 w 21"/>
                <a:gd name="T57" fmla="*/ 19 h 47"/>
                <a:gd name="T58" fmla="*/ 5 w 21"/>
                <a:gd name="T59" fmla="*/ 13 h 47"/>
                <a:gd name="T60" fmla="*/ 5 w 21"/>
                <a:gd name="T61" fmla="*/ 9 h 47"/>
                <a:gd name="T62" fmla="*/ 4 w 21"/>
                <a:gd name="T63" fmla="*/ 7 h 47"/>
                <a:gd name="T64" fmla="*/ 4 w 21"/>
                <a:gd name="T65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47">
                  <a:moveTo>
                    <a:pt x="4" y="3"/>
                  </a:moveTo>
                  <a:lnTo>
                    <a:pt x="6" y="1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5" y="47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21" name="Freeform 140">
              <a:extLst>
                <a:ext uri="{FF2B5EF4-FFF2-40B4-BE49-F238E27FC236}">
                  <a16:creationId xmlns:a16="http://schemas.microsoft.com/office/drawing/2014/main" id="{C1294E05-D6A6-0BD7-18FA-636CFA325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0249" y="1688781"/>
              <a:ext cx="1935825" cy="1449259"/>
            </a:xfrm>
            <a:custGeom>
              <a:avLst/>
              <a:gdLst>
                <a:gd name="T0" fmla="*/ 569 w 899"/>
                <a:gd name="T1" fmla="*/ 239 h 673"/>
                <a:gd name="T2" fmla="*/ 291 w 899"/>
                <a:gd name="T3" fmla="*/ 124 h 673"/>
                <a:gd name="T4" fmla="*/ 616 w 899"/>
                <a:gd name="T5" fmla="*/ 213 h 673"/>
                <a:gd name="T6" fmla="*/ 832 w 899"/>
                <a:gd name="T7" fmla="*/ 288 h 673"/>
                <a:gd name="T8" fmla="*/ 597 w 899"/>
                <a:gd name="T9" fmla="*/ 193 h 673"/>
                <a:gd name="T10" fmla="*/ 250 w 899"/>
                <a:gd name="T11" fmla="*/ 72 h 673"/>
                <a:gd name="T12" fmla="*/ 254 w 899"/>
                <a:gd name="T13" fmla="*/ 9 h 673"/>
                <a:gd name="T14" fmla="*/ 865 w 899"/>
                <a:gd name="T15" fmla="*/ 381 h 673"/>
                <a:gd name="T16" fmla="*/ 767 w 899"/>
                <a:gd name="T17" fmla="*/ 319 h 673"/>
                <a:gd name="T18" fmla="*/ 713 w 899"/>
                <a:gd name="T19" fmla="*/ 327 h 673"/>
                <a:gd name="T20" fmla="*/ 633 w 899"/>
                <a:gd name="T21" fmla="*/ 287 h 673"/>
                <a:gd name="T22" fmla="*/ 534 w 899"/>
                <a:gd name="T23" fmla="*/ 286 h 673"/>
                <a:gd name="T24" fmla="*/ 487 w 899"/>
                <a:gd name="T25" fmla="*/ 256 h 673"/>
                <a:gd name="T26" fmla="*/ 400 w 899"/>
                <a:gd name="T27" fmla="*/ 239 h 673"/>
                <a:gd name="T28" fmla="*/ 364 w 899"/>
                <a:gd name="T29" fmla="*/ 221 h 673"/>
                <a:gd name="T30" fmla="*/ 343 w 899"/>
                <a:gd name="T31" fmla="*/ 168 h 673"/>
                <a:gd name="T32" fmla="*/ 300 w 899"/>
                <a:gd name="T33" fmla="*/ 169 h 673"/>
                <a:gd name="T34" fmla="*/ 216 w 899"/>
                <a:gd name="T35" fmla="*/ 204 h 673"/>
                <a:gd name="T36" fmla="*/ 165 w 899"/>
                <a:gd name="T37" fmla="*/ 265 h 673"/>
                <a:gd name="T38" fmla="*/ 132 w 899"/>
                <a:gd name="T39" fmla="*/ 273 h 673"/>
                <a:gd name="T40" fmla="*/ 120 w 899"/>
                <a:gd name="T41" fmla="*/ 338 h 673"/>
                <a:gd name="T42" fmla="*/ 110 w 899"/>
                <a:gd name="T43" fmla="*/ 389 h 673"/>
                <a:gd name="T44" fmla="*/ 106 w 899"/>
                <a:gd name="T45" fmla="*/ 291 h 673"/>
                <a:gd name="T46" fmla="*/ 71 w 899"/>
                <a:gd name="T47" fmla="*/ 305 h 673"/>
                <a:gd name="T48" fmla="*/ 80 w 899"/>
                <a:gd name="T49" fmla="*/ 352 h 673"/>
                <a:gd name="T50" fmla="*/ 30 w 899"/>
                <a:gd name="T51" fmla="*/ 467 h 673"/>
                <a:gd name="T52" fmla="*/ 18 w 899"/>
                <a:gd name="T53" fmla="*/ 530 h 673"/>
                <a:gd name="T54" fmla="*/ 16 w 899"/>
                <a:gd name="T55" fmla="*/ 551 h 673"/>
                <a:gd name="T56" fmla="*/ 25 w 899"/>
                <a:gd name="T57" fmla="*/ 571 h 673"/>
                <a:gd name="T58" fmla="*/ 36 w 899"/>
                <a:gd name="T59" fmla="*/ 554 h 673"/>
                <a:gd name="T60" fmla="*/ 109 w 899"/>
                <a:gd name="T61" fmla="*/ 551 h 673"/>
                <a:gd name="T62" fmla="*/ 161 w 899"/>
                <a:gd name="T63" fmla="*/ 589 h 673"/>
                <a:gd name="T64" fmla="*/ 198 w 899"/>
                <a:gd name="T65" fmla="*/ 601 h 673"/>
                <a:gd name="T66" fmla="*/ 249 w 899"/>
                <a:gd name="T67" fmla="*/ 593 h 673"/>
                <a:gd name="T68" fmla="*/ 287 w 899"/>
                <a:gd name="T69" fmla="*/ 576 h 673"/>
                <a:gd name="T70" fmla="*/ 335 w 899"/>
                <a:gd name="T71" fmla="*/ 594 h 673"/>
                <a:gd name="T72" fmla="*/ 382 w 899"/>
                <a:gd name="T73" fmla="*/ 603 h 673"/>
                <a:gd name="T74" fmla="*/ 424 w 899"/>
                <a:gd name="T75" fmla="*/ 592 h 673"/>
                <a:gd name="T76" fmla="*/ 453 w 899"/>
                <a:gd name="T77" fmla="*/ 560 h 673"/>
                <a:gd name="T78" fmla="*/ 492 w 899"/>
                <a:gd name="T79" fmla="*/ 604 h 673"/>
                <a:gd name="T80" fmla="*/ 524 w 899"/>
                <a:gd name="T81" fmla="*/ 627 h 673"/>
                <a:gd name="T82" fmla="*/ 500 w 899"/>
                <a:gd name="T83" fmla="*/ 667 h 673"/>
                <a:gd name="T84" fmla="*/ 529 w 899"/>
                <a:gd name="T85" fmla="*/ 663 h 673"/>
                <a:gd name="T86" fmla="*/ 568 w 899"/>
                <a:gd name="T87" fmla="*/ 584 h 673"/>
                <a:gd name="T88" fmla="*/ 541 w 899"/>
                <a:gd name="T89" fmla="*/ 548 h 673"/>
                <a:gd name="T90" fmla="*/ 639 w 899"/>
                <a:gd name="T91" fmla="*/ 488 h 673"/>
                <a:gd name="T92" fmla="*/ 698 w 899"/>
                <a:gd name="T93" fmla="*/ 473 h 673"/>
                <a:gd name="T94" fmla="*/ 686 w 899"/>
                <a:gd name="T95" fmla="*/ 506 h 673"/>
                <a:gd name="T96" fmla="*/ 675 w 899"/>
                <a:gd name="T97" fmla="*/ 587 h 673"/>
                <a:gd name="T98" fmla="*/ 711 w 899"/>
                <a:gd name="T99" fmla="*/ 530 h 673"/>
                <a:gd name="T100" fmla="*/ 729 w 899"/>
                <a:gd name="T101" fmla="*/ 484 h 673"/>
                <a:gd name="T102" fmla="*/ 789 w 899"/>
                <a:gd name="T103" fmla="*/ 458 h 673"/>
                <a:gd name="T104" fmla="*/ 820 w 899"/>
                <a:gd name="T105" fmla="*/ 423 h 673"/>
                <a:gd name="T106" fmla="*/ 841 w 899"/>
                <a:gd name="T107" fmla="*/ 390 h 673"/>
                <a:gd name="T108" fmla="*/ 872 w 899"/>
                <a:gd name="T109" fmla="*/ 419 h 673"/>
                <a:gd name="T110" fmla="*/ 594 w 899"/>
                <a:gd name="T111" fmla="*/ 609 h 673"/>
                <a:gd name="T112" fmla="*/ 581 w 899"/>
                <a:gd name="T113" fmla="*/ 557 h 673"/>
                <a:gd name="T114" fmla="*/ 576 w 899"/>
                <a:gd name="T115" fmla="*/ 630 h 673"/>
                <a:gd name="T116" fmla="*/ 594 w 899"/>
                <a:gd name="T117" fmla="*/ 60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9" h="673">
                  <a:moveTo>
                    <a:pt x="577" y="236"/>
                  </a:moveTo>
                  <a:lnTo>
                    <a:pt x="586" y="245"/>
                  </a:lnTo>
                  <a:lnTo>
                    <a:pt x="587" y="251"/>
                  </a:lnTo>
                  <a:lnTo>
                    <a:pt x="577" y="252"/>
                  </a:lnTo>
                  <a:lnTo>
                    <a:pt x="563" y="248"/>
                  </a:lnTo>
                  <a:lnTo>
                    <a:pt x="562" y="247"/>
                  </a:lnTo>
                  <a:lnTo>
                    <a:pt x="569" y="239"/>
                  </a:lnTo>
                  <a:lnTo>
                    <a:pt x="577" y="236"/>
                  </a:lnTo>
                  <a:close/>
                  <a:moveTo>
                    <a:pt x="329" y="111"/>
                  </a:moveTo>
                  <a:lnTo>
                    <a:pt x="331" y="97"/>
                  </a:lnTo>
                  <a:lnTo>
                    <a:pt x="314" y="77"/>
                  </a:lnTo>
                  <a:lnTo>
                    <a:pt x="309" y="76"/>
                  </a:lnTo>
                  <a:lnTo>
                    <a:pt x="303" y="79"/>
                  </a:lnTo>
                  <a:lnTo>
                    <a:pt x="291" y="124"/>
                  </a:lnTo>
                  <a:lnTo>
                    <a:pt x="329" y="111"/>
                  </a:lnTo>
                  <a:close/>
                  <a:moveTo>
                    <a:pt x="627" y="216"/>
                  </a:moveTo>
                  <a:lnTo>
                    <a:pt x="635" y="205"/>
                  </a:lnTo>
                  <a:lnTo>
                    <a:pt x="618" y="199"/>
                  </a:lnTo>
                  <a:lnTo>
                    <a:pt x="605" y="194"/>
                  </a:lnTo>
                  <a:lnTo>
                    <a:pt x="604" y="203"/>
                  </a:lnTo>
                  <a:lnTo>
                    <a:pt x="616" y="213"/>
                  </a:lnTo>
                  <a:lnTo>
                    <a:pt x="627" y="216"/>
                  </a:lnTo>
                  <a:close/>
                  <a:moveTo>
                    <a:pt x="831" y="303"/>
                  </a:moveTo>
                  <a:lnTo>
                    <a:pt x="839" y="302"/>
                  </a:lnTo>
                  <a:lnTo>
                    <a:pt x="847" y="297"/>
                  </a:lnTo>
                  <a:lnTo>
                    <a:pt x="848" y="294"/>
                  </a:lnTo>
                  <a:lnTo>
                    <a:pt x="838" y="288"/>
                  </a:lnTo>
                  <a:lnTo>
                    <a:pt x="832" y="288"/>
                  </a:lnTo>
                  <a:lnTo>
                    <a:pt x="831" y="290"/>
                  </a:lnTo>
                  <a:lnTo>
                    <a:pt x="822" y="298"/>
                  </a:lnTo>
                  <a:lnTo>
                    <a:pt x="824" y="304"/>
                  </a:lnTo>
                  <a:lnTo>
                    <a:pt x="831" y="303"/>
                  </a:lnTo>
                  <a:close/>
                  <a:moveTo>
                    <a:pt x="568" y="211"/>
                  </a:moveTo>
                  <a:lnTo>
                    <a:pt x="592" y="212"/>
                  </a:lnTo>
                  <a:lnTo>
                    <a:pt x="597" y="193"/>
                  </a:lnTo>
                  <a:lnTo>
                    <a:pt x="572" y="178"/>
                  </a:lnTo>
                  <a:lnTo>
                    <a:pt x="556" y="177"/>
                  </a:lnTo>
                  <a:lnTo>
                    <a:pt x="546" y="182"/>
                  </a:lnTo>
                  <a:lnTo>
                    <a:pt x="542" y="201"/>
                  </a:lnTo>
                  <a:lnTo>
                    <a:pt x="556" y="217"/>
                  </a:lnTo>
                  <a:lnTo>
                    <a:pt x="568" y="211"/>
                  </a:lnTo>
                  <a:close/>
                  <a:moveTo>
                    <a:pt x="250" y="72"/>
                  </a:moveTo>
                  <a:lnTo>
                    <a:pt x="261" y="85"/>
                  </a:lnTo>
                  <a:lnTo>
                    <a:pt x="280" y="96"/>
                  </a:lnTo>
                  <a:lnTo>
                    <a:pt x="295" y="91"/>
                  </a:lnTo>
                  <a:lnTo>
                    <a:pt x="296" y="59"/>
                  </a:lnTo>
                  <a:lnTo>
                    <a:pt x="280" y="20"/>
                  </a:lnTo>
                  <a:lnTo>
                    <a:pt x="268" y="0"/>
                  </a:lnTo>
                  <a:lnTo>
                    <a:pt x="254" y="9"/>
                  </a:lnTo>
                  <a:lnTo>
                    <a:pt x="236" y="37"/>
                  </a:lnTo>
                  <a:lnTo>
                    <a:pt x="245" y="45"/>
                  </a:lnTo>
                  <a:lnTo>
                    <a:pt x="250" y="72"/>
                  </a:lnTo>
                  <a:close/>
                  <a:moveTo>
                    <a:pt x="885" y="377"/>
                  </a:moveTo>
                  <a:lnTo>
                    <a:pt x="867" y="374"/>
                  </a:lnTo>
                  <a:lnTo>
                    <a:pt x="870" y="386"/>
                  </a:lnTo>
                  <a:lnTo>
                    <a:pt x="865" y="381"/>
                  </a:lnTo>
                  <a:lnTo>
                    <a:pt x="865" y="372"/>
                  </a:lnTo>
                  <a:lnTo>
                    <a:pt x="848" y="354"/>
                  </a:lnTo>
                  <a:lnTo>
                    <a:pt x="831" y="340"/>
                  </a:lnTo>
                  <a:lnTo>
                    <a:pt x="821" y="332"/>
                  </a:lnTo>
                  <a:lnTo>
                    <a:pt x="802" y="322"/>
                  </a:lnTo>
                  <a:lnTo>
                    <a:pt x="789" y="323"/>
                  </a:lnTo>
                  <a:lnTo>
                    <a:pt x="767" y="319"/>
                  </a:lnTo>
                  <a:lnTo>
                    <a:pt x="765" y="327"/>
                  </a:lnTo>
                  <a:lnTo>
                    <a:pt x="769" y="339"/>
                  </a:lnTo>
                  <a:lnTo>
                    <a:pt x="761" y="345"/>
                  </a:lnTo>
                  <a:lnTo>
                    <a:pt x="750" y="328"/>
                  </a:lnTo>
                  <a:lnTo>
                    <a:pt x="737" y="331"/>
                  </a:lnTo>
                  <a:lnTo>
                    <a:pt x="725" y="326"/>
                  </a:lnTo>
                  <a:lnTo>
                    <a:pt x="713" y="327"/>
                  </a:lnTo>
                  <a:lnTo>
                    <a:pt x="703" y="331"/>
                  </a:lnTo>
                  <a:lnTo>
                    <a:pt x="696" y="326"/>
                  </a:lnTo>
                  <a:lnTo>
                    <a:pt x="696" y="311"/>
                  </a:lnTo>
                  <a:lnTo>
                    <a:pt x="691" y="303"/>
                  </a:lnTo>
                  <a:lnTo>
                    <a:pt x="678" y="299"/>
                  </a:lnTo>
                  <a:lnTo>
                    <a:pt x="650" y="303"/>
                  </a:lnTo>
                  <a:lnTo>
                    <a:pt x="633" y="287"/>
                  </a:lnTo>
                  <a:lnTo>
                    <a:pt x="627" y="274"/>
                  </a:lnTo>
                  <a:lnTo>
                    <a:pt x="566" y="259"/>
                  </a:lnTo>
                  <a:lnTo>
                    <a:pt x="558" y="269"/>
                  </a:lnTo>
                  <a:lnTo>
                    <a:pt x="563" y="290"/>
                  </a:lnTo>
                  <a:lnTo>
                    <a:pt x="551" y="287"/>
                  </a:lnTo>
                  <a:lnTo>
                    <a:pt x="546" y="293"/>
                  </a:lnTo>
                  <a:lnTo>
                    <a:pt x="534" y="286"/>
                  </a:lnTo>
                  <a:lnTo>
                    <a:pt x="522" y="292"/>
                  </a:lnTo>
                  <a:lnTo>
                    <a:pt x="511" y="282"/>
                  </a:lnTo>
                  <a:lnTo>
                    <a:pt x="505" y="304"/>
                  </a:lnTo>
                  <a:lnTo>
                    <a:pt x="494" y="296"/>
                  </a:lnTo>
                  <a:lnTo>
                    <a:pt x="486" y="279"/>
                  </a:lnTo>
                  <a:lnTo>
                    <a:pt x="489" y="270"/>
                  </a:lnTo>
                  <a:lnTo>
                    <a:pt x="487" y="256"/>
                  </a:lnTo>
                  <a:lnTo>
                    <a:pt x="476" y="244"/>
                  </a:lnTo>
                  <a:lnTo>
                    <a:pt x="465" y="244"/>
                  </a:lnTo>
                  <a:lnTo>
                    <a:pt x="451" y="239"/>
                  </a:lnTo>
                  <a:lnTo>
                    <a:pt x="451" y="257"/>
                  </a:lnTo>
                  <a:lnTo>
                    <a:pt x="423" y="253"/>
                  </a:lnTo>
                  <a:lnTo>
                    <a:pt x="420" y="242"/>
                  </a:lnTo>
                  <a:lnTo>
                    <a:pt x="400" y="239"/>
                  </a:lnTo>
                  <a:lnTo>
                    <a:pt x="389" y="242"/>
                  </a:lnTo>
                  <a:lnTo>
                    <a:pt x="385" y="248"/>
                  </a:lnTo>
                  <a:lnTo>
                    <a:pt x="382" y="233"/>
                  </a:lnTo>
                  <a:lnTo>
                    <a:pt x="376" y="238"/>
                  </a:lnTo>
                  <a:lnTo>
                    <a:pt x="366" y="232"/>
                  </a:lnTo>
                  <a:lnTo>
                    <a:pt x="358" y="228"/>
                  </a:lnTo>
                  <a:lnTo>
                    <a:pt x="364" y="221"/>
                  </a:lnTo>
                  <a:lnTo>
                    <a:pt x="380" y="207"/>
                  </a:lnTo>
                  <a:lnTo>
                    <a:pt x="388" y="199"/>
                  </a:lnTo>
                  <a:lnTo>
                    <a:pt x="390" y="186"/>
                  </a:lnTo>
                  <a:lnTo>
                    <a:pt x="384" y="175"/>
                  </a:lnTo>
                  <a:lnTo>
                    <a:pt x="370" y="160"/>
                  </a:lnTo>
                  <a:lnTo>
                    <a:pt x="349" y="160"/>
                  </a:lnTo>
                  <a:lnTo>
                    <a:pt x="343" y="168"/>
                  </a:lnTo>
                  <a:lnTo>
                    <a:pt x="342" y="153"/>
                  </a:lnTo>
                  <a:lnTo>
                    <a:pt x="326" y="148"/>
                  </a:lnTo>
                  <a:lnTo>
                    <a:pt x="336" y="141"/>
                  </a:lnTo>
                  <a:lnTo>
                    <a:pt x="324" y="131"/>
                  </a:lnTo>
                  <a:lnTo>
                    <a:pt x="308" y="143"/>
                  </a:lnTo>
                  <a:lnTo>
                    <a:pt x="302" y="157"/>
                  </a:lnTo>
                  <a:lnTo>
                    <a:pt x="300" y="169"/>
                  </a:lnTo>
                  <a:lnTo>
                    <a:pt x="287" y="169"/>
                  </a:lnTo>
                  <a:lnTo>
                    <a:pt x="273" y="183"/>
                  </a:lnTo>
                  <a:lnTo>
                    <a:pt x="267" y="177"/>
                  </a:lnTo>
                  <a:lnTo>
                    <a:pt x="250" y="180"/>
                  </a:lnTo>
                  <a:lnTo>
                    <a:pt x="248" y="187"/>
                  </a:lnTo>
                  <a:lnTo>
                    <a:pt x="230" y="190"/>
                  </a:lnTo>
                  <a:lnTo>
                    <a:pt x="216" y="204"/>
                  </a:lnTo>
                  <a:lnTo>
                    <a:pt x="209" y="205"/>
                  </a:lnTo>
                  <a:lnTo>
                    <a:pt x="202" y="222"/>
                  </a:lnTo>
                  <a:lnTo>
                    <a:pt x="207" y="234"/>
                  </a:lnTo>
                  <a:lnTo>
                    <a:pt x="192" y="238"/>
                  </a:lnTo>
                  <a:lnTo>
                    <a:pt x="176" y="236"/>
                  </a:lnTo>
                  <a:lnTo>
                    <a:pt x="164" y="241"/>
                  </a:lnTo>
                  <a:lnTo>
                    <a:pt x="165" y="265"/>
                  </a:lnTo>
                  <a:lnTo>
                    <a:pt x="170" y="284"/>
                  </a:lnTo>
                  <a:lnTo>
                    <a:pt x="158" y="271"/>
                  </a:lnTo>
                  <a:lnTo>
                    <a:pt x="145" y="273"/>
                  </a:lnTo>
                  <a:lnTo>
                    <a:pt x="133" y="281"/>
                  </a:lnTo>
                  <a:lnTo>
                    <a:pt x="137" y="297"/>
                  </a:lnTo>
                  <a:lnTo>
                    <a:pt x="129" y="293"/>
                  </a:lnTo>
                  <a:lnTo>
                    <a:pt x="132" y="273"/>
                  </a:lnTo>
                  <a:lnTo>
                    <a:pt x="128" y="259"/>
                  </a:lnTo>
                  <a:lnTo>
                    <a:pt x="126" y="261"/>
                  </a:lnTo>
                  <a:lnTo>
                    <a:pt x="127" y="276"/>
                  </a:lnTo>
                  <a:lnTo>
                    <a:pt x="115" y="291"/>
                  </a:lnTo>
                  <a:lnTo>
                    <a:pt x="123" y="308"/>
                  </a:lnTo>
                  <a:lnTo>
                    <a:pt x="118" y="327"/>
                  </a:lnTo>
                  <a:lnTo>
                    <a:pt x="120" y="338"/>
                  </a:lnTo>
                  <a:lnTo>
                    <a:pt x="127" y="339"/>
                  </a:lnTo>
                  <a:lnTo>
                    <a:pt x="123" y="351"/>
                  </a:lnTo>
                  <a:lnTo>
                    <a:pt x="128" y="362"/>
                  </a:lnTo>
                  <a:lnTo>
                    <a:pt x="122" y="369"/>
                  </a:lnTo>
                  <a:lnTo>
                    <a:pt x="120" y="379"/>
                  </a:lnTo>
                  <a:lnTo>
                    <a:pt x="112" y="383"/>
                  </a:lnTo>
                  <a:lnTo>
                    <a:pt x="110" y="389"/>
                  </a:lnTo>
                  <a:lnTo>
                    <a:pt x="103" y="386"/>
                  </a:lnTo>
                  <a:lnTo>
                    <a:pt x="116" y="362"/>
                  </a:lnTo>
                  <a:lnTo>
                    <a:pt x="118" y="350"/>
                  </a:lnTo>
                  <a:lnTo>
                    <a:pt x="111" y="339"/>
                  </a:lnTo>
                  <a:lnTo>
                    <a:pt x="112" y="313"/>
                  </a:lnTo>
                  <a:lnTo>
                    <a:pt x="110" y="298"/>
                  </a:lnTo>
                  <a:lnTo>
                    <a:pt x="106" y="291"/>
                  </a:lnTo>
                  <a:lnTo>
                    <a:pt x="112" y="274"/>
                  </a:lnTo>
                  <a:lnTo>
                    <a:pt x="111" y="262"/>
                  </a:lnTo>
                  <a:lnTo>
                    <a:pt x="93" y="256"/>
                  </a:lnTo>
                  <a:lnTo>
                    <a:pt x="88" y="259"/>
                  </a:lnTo>
                  <a:lnTo>
                    <a:pt x="85" y="280"/>
                  </a:lnTo>
                  <a:lnTo>
                    <a:pt x="71" y="299"/>
                  </a:lnTo>
                  <a:lnTo>
                    <a:pt x="71" y="305"/>
                  </a:lnTo>
                  <a:lnTo>
                    <a:pt x="75" y="321"/>
                  </a:lnTo>
                  <a:lnTo>
                    <a:pt x="74" y="331"/>
                  </a:lnTo>
                  <a:lnTo>
                    <a:pt x="81" y="332"/>
                  </a:lnTo>
                  <a:lnTo>
                    <a:pt x="81" y="337"/>
                  </a:lnTo>
                  <a:lnTo>
                    <a:pt x="88" y="346"/>
                  </a:lnTo>
                  <a:lnTo>
                    <a:pt x="83" y="356"/>
                  </a:lnTo>
                  <a:lnTo>
                    <a:pt x="80" y="352"/>
                  </a:lnTo>
                  <a:lnTo>
                    <a:pt x="82" y="369"/>
                  </a:lnTo>
                  <a:lnTo>
                    <a:pt x="77" y="379"/>
                  </a:lnTo>
                  <a:lnTo>
                    <a:pt x="69" y="389"/>
                  </a:lnTo>
                  <a:lnTo>
                    <a:pt x="59" y="396"/>
                  </a:lnTo>
                  <a:lnTo>
                    <a:pt x="47" y="409"/>
                  </a:lnTo>
                  <a:lnTo>
                    <a:pt x="35" y="419"/>
                  </a:lnTo>
                  <a:lnTo>
                    <a:pt x="30" y="467"/>
                  </a:lnTo>
                  <a:lnTo>
                    <a:pt x="28" y="488"/>
                  </a:lnTo>
                  <a:lnTo>
                    <a:pt x="23" y="500"/>
                  </a:lnTo>
                  <a:lnTo>
                    <a:pt x="18" y="508"/>
                  </a:lnTo>
                  <a:lnTo>
                    <a:pt x="13" y="514"/>
                  </a:lnTo>
                  <a:lnTo>
                    <a:pt x="12" y="520"/>
                  </a:lnTo>
                  <a:lnTo>
                    <a:pt x="17" y="525"/>
                  </a:lnTo>
                  <a:lnTo>
                    <a:pt x="18" y="530"/>
                  </a:lnTo>
                  <a:lnTo>
                    <a:pt x="15" y="536"/>
                  </a:lnTo>
                  <a:lnTo>
                    <a:pt x="7" y="539"/>
                  </a:lnTo>
                  <a:lnTo>
                    <a:pt x="0" y="539"/>
                  </a:lnTo>
                  <a:lnTo>
                    <a:pt x="4" y="545"/>
                  </a:lnTo>
                  <a:lnTo>
                    <a:pt x="6" y="549"/>
                  </a:lnTo>
                  <a:lnTo>
                    <a:pt x="11" y="554"/>
                  </a:lnTo>
                  <a:lnTo>
                    <a:pt x="16" y="551"/>
                  </a:lnTo>
                  <a:lnTo>
                    <a:pt x="19" y="548"/>
                  </a:lnTo>
                  <a:lnTo>
                    <a:pt x="24" y="551"/>
                  </a:lnTo>
                  <a:lnTo>
                    <a:pt x="25" y="555"/>
                  </a:lnTo>
                  <a:lnTo>
                    <a:pt x="23" y="559"/>
                  </a:lnTo>
                  <a:lnTo>
                    <a:pt x="21" y="564"/>
                  </a:lnTo>
                  <a:lnTo>
                    <a:pt x="21" y="570"/>
                  </a:lnTo>
                  <a:lnTo>
                    <a:pt x="25" y="571"/>
                  </a:lnTo>
                  <a:lnTo>
                    <a:pt x="27" y="576"/>
                  </a:lnTo>
                  <a:lnTo>
                    <a:pt x="28" y="576"/>
                  </a:lnTo>
                  <a:lnTo>
                    <a:pt x="33" y="572"/>
                  </a:lnTo>
                  <a:lnTo>
                    <a:pt x="31" y="569"/>
                  </a:lnTo>
                  <a:lnTo>
                    <a:pt x="39" y="566"/>
                  </a:lnTo>
                  <a:lnTo>
                    <a:pt x="34" y="558"/>
                  </a:lnTo>
                  <a:lnTo>
                    <a:pt x="36" y="554"/>
                  </a:lnTo>
                  <a:lnTo>
                    <a:pt x="62" y="551"/>
                  </a:lnTo>
                  <a:lnTo>
                    <a:pt x="65" y="548"/>
                  </a:lnTo>
                  <a:lnTo>
                    <a:pt x="82" y="543"/>
                  </a:lnTo>
                  <a:lnTo>
                    <a:pt x="87" y="539"/>
                  </a:lnTo>
                  <a:lnTo>
                    <a:pt x="99" y="541"/>
                  </a:lnTo>
                  <a:lnTo>
                    <a:pt x="101" y="553"/>
                  </a:lnTo>
                  <a:lnTo>
                    <a:pt x="109" y="551"/>
                  </a:lnTo>
                  <a:lnTo>
                    <a:pt x="117" y="554"/>
                  </a:lnTo>
                  <a:lnTo>
                    <a:pt x="117" y="560"/>
                  </a:lnTo>
                  <a:lnTo>
                    <a:pt x="123" y="559"/>
                  </a:lnTo>
                  <a:lnTo>
                    <a:pt x="140" y="549"/>
                  </a:lnTo>
                  <a:lnTo>
                    <a:pt x="138" y="553"/>
                  </a:lnTo>
                  <a:lnTo>
                    <a:pt x="146" y="561"/>
                  </a:lnTo>
                  <a:lnTo>
                    <a:pt x="161" y="589"/>
                  </a:lnTo>
                  <a:lnTo>
                    <a:pt x="164" y="583"/>
                  </a:lnTo>
                  <a:lnTo>
                    <a:pt x="174" y="589"/>
                  </a:lnTo>
                  <a:lnTo>
                    <a:pt x="184" y="587"/>
                  </a:lnTo>
                  <a:lnTo>
                    <a:pt x="187" y="589"/>
                  </a:lnTo>
                  <a:lnTo>
                    <a:pt x="191" y="595"/>
                  </a:lnTo>
                  <a:lnTo>
                    <a:pt x="196" y="597"/>
                  </a:lnTo>
                  <a:lnTo>
                    <a:pt x="198" y="601"/>
                  </a:lnTo>
                  <a:lnTo>
                    <a:pt x="207" y="600"/>
                  </a:lnTo>
                  <a:lnTo>
                    <a:pt x="210" y="606"/>
                  </a:lnTo>
                  <a:lnTo>
                    <a:pt x="213" y="605"/>
                  </a:lnTo>
                  <a:lnTo>
                    <a:pt x="220" y="604"/>
                  </a:lnTo>
                  <a:lnTo>
                    <a:pt x="233" y="594"/>
                  </a:lnTo>
                  <a:lnTo>
                    <a:pt x="243" y="589"/>
                  </a:lnTo>
                  <a:lnTo>
                    <a:pt x="249" y="593"/>
                  </a:lnTo>
                  <a:lnTo>
                    <a:pt x="256" y="593"/>
                  </a:lnTo>
                  <a:lnTo>
                    <a:pt x="260" y="598"/>
                  </a:lnTo>
                  <a:lnTo>
                    <a:pt x="267" y="598"/>
                  </a:lnTo>
                  <a:lnTo>
                    <a:pt x="277" y="601"/>
                  </a:lnTo>
                  <a:lnTo>
                    <a:pt x="283" y="594"/>
                  </a:lnTo>
                  <a:lnTo>
                    <a:pt x="280" y="587"/>
                  </a:lnTo>
                  <a:lnTo>
                    <a:pt x="287" y="576"/>
                  </a:lnTo>
                  <a:lnTo>
                    <a:pt x="295" y="581"/>
                  </a:lnTo>
                  <a:lnTo>
                    <a:pt x="301" y="582"/>
                  </a:lnTo>
                  <a:lnTo>
                    <a:pt x="309" y="584"/>
                  </a:lnTo>
                  <a:lnTo>
                    <a:pt x="310" y="593"/>
                  </a:lnTo>
                  <a:lnTo>
                    <a:pt x="320" y="597"/>
                  </a:lnTo>
                  <a:lnTo>
                    <a:pt x="326" y="595"/>
                  </a:lnTo>
                  <a:lnTo>
                    <a:pt x="335" y="594"/>
                  </a:lnTo>
                  <a:lnTo>
                    <a:pt x="341" y="595"/>
                  </a:lnTo>
                  <a:lnTo>
                    <a:pt x="348" y="600"/>
                  </a:lnTo>
                  <a:lnTo>
                    <a:pt x="351" y="605"/>
                  </a:lnTo>
                  <a:lnTo>
                    <a:pt x="358" y="605"/>
                  </a:lnTo>
                  <a:lnTo>
                    <a:pt x="366" y="607"/>
                  </a:lnTo>
                  <a:lnTo>
                    <a:pt x="372" y="605"/>
                  </a:lnTo>
                  <a:lnTo>
                    <a:pt x="382" y="603"/>
                  </a:lnTo>
                  <a:lnTo>
                    <a:pt x="391" y="595"/>
                  </a:lnTo>
                  <a:lnTo>
                    <a:pt x="395" y="597"/>
                  </a:lnTo>
                  <a:lnTo>
                    <a:pt x="399" y="600"/>
                  </a:lnTo>
                  <a:lnTo>
                    <a:pt x="407" y="599"/>
                  </a:lnTo>
                  <a:lnTo>
                    <a:pt x="414" y="603"/>
                  </a:lnTo>
                  <a:lnTo>
                    <a:pt x="424" y="597"/>
                  </a:lnTo>
                  <a:lnTo>
                    <a:pt x="424" y="592"/>
                  </a:lnTo>
                  <a:lnTo>
                    <a:pt x="430" y="581"/>
                  </a:lnTo>
                  <a:lnTo>
                    <a:pt x="434" y="577"/>
                  </a:lnTo>
                  <a:lnTo>
                    <a:pt x="434" y="571"/>
                  </a:lnTo>
                  <a:lnTo>
                    <a:pt x="430" y="569"/>
                  </a:lnTo>
                  <a:lnTo>
                    <a:pt x="436" y="563"/>
                  </a:lnTo>
                  <a:lnTo>
                    <a:pt x="444" y="561"/>
                  </a:lnTo>
                  <a:lnTo>
                    <a:pt x="453" y="560"/>
                  </a:lnTo>
                  <a:lnTo>
                    <a:pt x="463" y="564"/>
                  </a:lnTo>
                  <a:lnTo>
                    <a:pt x="469" y="568"/>
                  </a:lnTo>
                  <a:lnTo>
                    <a:pt x="473" y="580"/>
                  </a:lnTo>
                  <a:lnTo>
                    <a:pt x="476" y="583"/>
                  </a:lnTo>
                  <a:lnTo>
                    <a:pt x="478" y="590"/>
                  </a:lnTo>
                  <a:lnTo>
                    <a:pt x="481" y="600"/>
                  </a:lnTo>
                  <a:lnTo>
                    <a:pt x="492" y="604"/>
                  </a:lnTo>
                  <a:lnTo>
                    <a:pt x="500" y="611"/>
                  </a:lnTo>
                  <a:lnTo>
                    <a:pt x="502" y="621"/>
                  </a:lnTo>
                  <a:lnTo>
                    <a:pt x="513" y="621"/>
                  </a:lnTo>
                  <a:lnTo>
                    <a:pt x="518" y="617"/>
                  </a:lnTo>
                  <a:lnTo>
                    <a:pt x="530" y="613"/>
                  </a:lnTo>
                  <a:lnTo>
                    <a:pt x="527" y="623"/>
                  </a:lnTo>
                  <a:lnTo>
                    <a:pt x="524" y="627"/>
                  </a:lnTo>
                  <a:lnTo>
                    <a:pt x="522" y="636"/>
                  </a:lnTo>
                  <a:lnTo>
                    <a:pt x="517" y="646"/>
                  </a:lnTo>
                  <a:lnTo>
                    <a:pt x="508" y="645"/>
                  </a:lnTo>
                  <a:lnTo>
                    <a:pt x="502" y="648"/>
                  </a:lnTo>
                  <a:lnTo>
                    <a:pt x="505" y="656"/>
                  </a:lnTo>
                  <a:lnTo>
                    <a:pt x="504" y="667"/>
                  </a:lnTo>
                  <a:lnTo>
                    <a:pt x="500" y="667"/>
                  </a:lnTo>
                  <a:lnTo>
                    <a:pt x="500" y="671"/>
                  </a:lnTo>
                  <a:lnTo>
                    <a:pt x="501" y="673"/>
                  </a:lnTo>
                  <a:lnTo>
                    <a:pt x="502" y="670"/>
                  </a:lnTo>
                  <a:lnTo>
                    <a:pt x="511" y="663"/>
                  </a:lnTo>
                  <a:lnTo>
                    <a:pt x="516" y="668"/>
                  </a:lnTo>
                  <a:lnTo>
                    <a:pt x="519" y="668"/>
                  </a:lnTo>
                  <a:lnTo>
                    <a:pt x="529" y="663"/>
                  </a:lnTo>
                  <a:lnTo>
                    <a:pt x="533" y="657"/>
                  </a:lnTo>
                  <a:lnTo>
                    <a:pt x="542" y="646"/>
                  </a:lnTo>
                  <a:lnTo>
                    <a:pt x="551" y="635"/>
                  </a:lnTo>
                  <a:lnTo>
                    <a:pt x="553" y="628"/>
                  </a:lnTo>
                  <a:lnTo>
                    <a:pt x="564" y="613"/>
                  </a:lnTo>
                  <a:lnTo>
                    <a:pt x="566" y="598"/>
                  </a:lnTo>
                  <a:lnTo>
                    <a:pt x="568" y="584"/>
                  </a:lnTo>
                  <a:lnTo>
                    <a:pt x="572" y="574"/>
                  </a:lnTo>
                  <a:lnTo>
                    <a:pt x="572" y="565"/>
                  </a:lnTo>
                  <a:lnTo>
                    <a:pt x="563" y="552"/>
                  </a:lnTo>
                  <a:lnTo>
                    <a:pt x="556" y="552"/>
                  </a:lnTo>
                  <a:lnTo>
                    <a:pt x="551" y="558"/>
                  </a:lnTo>
                  <a:lnTo>
                    <a:pt x="545" y="554"/>
                  </a:lnTo>
                  <a:lnTo>
                    <a:pt x="541" y="548"/>
                  </a:lnTo>
                  <a:lnTo>
                    <a:pt x="530" y="546"/>
                  </a:lnTo>
                  <a:lnTo>
                    <a:pt x="557" y="518"/>
                  </a:lnTo>
                  <a:lnTo>
                    <a:pt x="577" y="494"/>
                  </a:lnTo>
                  <a:lnTo>
                    <a:pt x="600" y="489"/>
                  </a:lnTo>
                  <a:lnTo>
                    <a:pt x="621" y="491"/>
                  </a:lnTo>
                  <a:lnTo>
                    <a:pt x="629" y="485"/>
                  </a:lnTo>
                  <a:lnTo>
                    <a:pt x="639" y="488"/>
                  </a:lnTo>
                  <a:lnTo>
                    <a:pt x="639" y="496"/>
                  </a:lnTo>
                  <a:lnTo>
                    <a:pt x="649" y="495"/>
                  </a:lnTo>
                  <a:lnTo>
                    <a:pt x="664" y="491"/>
                  </a:lnTo>
                  <a:lnTo>
                    <a:pt x="658" y="484"/>
                  </a:lnTo>
                  <a:lnTo>
                    <a:pt x="675" y="461"/>
                  </a:lnTo>
                  <a:lnTo>
                    <a:pt x="692" y="456"/>
                  </a:lnTo>
                  <a:lnTo>
                    <a:pt x="698" y="473"/>
                  </a:lnTo>
                  <a:lnTo>
                    <a:pt x="715" y="458"/>
                  </a:lnTo>
                  <a:lnTo>
                    <a:pt x="719" y="447"/>
                  </a:lnTo>
                  <a:lnTo>
                    <a:pt x="727" y="445"/>
                  </a:lnTo>
                  <a:lnTo>
                    <a:pt x="722" y="465"/>
                  </a:lnTo>
                  <a:lnTo>
                    <a:pt x="710" y="476"/>
                  </a:lnTo>
                  <a:lnTo>
                    <a:pt x="698" y="490"/>
                  </a:lnTo>
                  <a:lnTo>
                    <a:pt x="686" y="506"/>
                  </a:lnTo>
                  <a:lnTo>
                    <a:pt x="676" y="508"/>
                  </a:lnTo>
                  <a:lnTo>
                    <a:pt x="675" y="514"/>
                  </a:lnTo>
                  <a:lnTo>
                    <a:pt x="670" y="522"/>
                  </a:lnTo>
                  <a:lnTo>
                    <a:pt x="667" y="539"/>
                  </a:lnTo>
                  <a:lnTo>
                    <a:pt x="670" y="564"/>
                  </a:lnTo>
                  <a:lnTo>
                    <a:pt x="673" y="580"/>
                  </a:lnTo>
                  <a:lnTo>
                    <a:pt x="675" y="587"/>
                  </a:lnTo>
                  <a:lnTo>
                    <a:pt x="685" y="577"/>
                  </a:lnTo>
                  <a:lnTo>
                    <a:pt x="687" y="566"/>
                  </a:lnTo>
                  <a:lnTo>
                    <a:pt x="697" y="564"/>
                  </a:lnTo>
                  <a:lnTo>
                    <a:pt x="699" y="551"/>
                  </a:lnTo>
                  <a:lnTo>
                    <a:pt x="711" y="545"/>
                  </a:lnTo>
                  <a:lnTo>
                    <a:pt x="709" y="540"/>
                  </a:lnTo>
                  <a:lnTo>
                    <a:pt x="711" y="530"/>
                  </a:lnTo>
                  <a:lnTo>
                    <a:pt x="717" y="529"/>
                  </a:lnTo>
                  <a:lnTo>
                    <a:pt x="719" y="512"/>
                  </a:lnTo>
                  <a:lnTo>
                    <a:pt x="711" y="508"/>
                  </a:lnTo>
                  <a:lnTo>
                    <a:pt x="710" y="503"/>
                  </a:lnTo>
                  <a:lnTo>
                    <a:pt x="719" y="491"/>
                  </a:lnTo>
                  <a:lnTo>
                    <a:pt x="721" y="483"/>
                  </a:lnTo>
                  <a:lnTo>
                    <a:pt x="729" y="484"/>
                  </a:lnTo>
                  <a:lnTo>
                    <a:pt x="737" y="478"/>
                  </a:lnTo>
                  <a:lnTo>
                    <a:pt x="739" y="483"/>
                  </a:lnTo>
                  <a:lnTo>
                    <a:pt x="757" y="473"/>
                  </a:lnTo>
                  <a:lnTo>
                    <a:pt x="767" y="482"/>
                  </a:lnTo>
                  <a:lnTo>
                    <a:pt x="769" y="476"/>
                  </a:lnTo>
                  <a:lnTo>
                    <a:pt x="779" y="467"/>
                  </a:lnTo>
                  <a:lnTo>
                    <a:pt x="789" y="458"/>
                  </a:lnTo>
                  <a:lnTo>
                    <a:pt x="795" y="456"/>
                  </a:lnTo>
                  <a:lnTo>
                    <a:pt x="814" y="445"/>
                  </a:lnTo>
                  <a:lnTo>
                    <a:pt x="826" y="449"/>
                  </a:lnTo>
                  <a:lnTo>
                    <a:pt x="827" y="444"/>
                  </a:lnTo>
                  <a:lnTo>
                    <a:pt x="827" y="438"/>
                  </a:lnTo>
                  <a:lnTo>
                    <a:pt x="824" y="435"/>
                  </a:lnTo>
                  <a:lnTo>
                    <a:pt x="820" y="423"/>
                  </a:lnTo>
                  <a:lnTo>
                    <a:pt x="814" y="414"/>
                  </a:lnTo>
                  <a:lnTo>
                    <a:pt x="822" y="415"/>
                  </a:lnTo>
                  <a:lnTo>
                    <a:pt x="831" y="408"/>
                  </a:lnTo>
                  <a:lnTo>
                    <a:pt x="831" y="408"/>
                  </a:lnTo>
                  <a:lnTo>
                    <a:pt x="835" y="402"/>
                  </a:lnTo>
                  <a:lnTo>
                    <a:pt x="832" y="394"/>
                  </a:lnTo>
                  <a:lnTo>
                    <a:pt x="841" y="390"/>
                  </a:lnTo>
                  <a:lnTo>
                    <a:pt x="838" y="396"/>
                  </a:lnTo>
                  <a:lnTo>
                    <a:pt x="842" y="402"/>
                  </a:lnTo>
                  <a:lnTo>
                    <a:pt x="850" y="400"/>
                  </a:lnTo>
                  <a:lnTo>
                    <a:pt x="856" y="402"/>
                  </a:lnTo>
                  <a:lnTo>
                    <a:pt x="859" y="409"/>
                  </a:lnTo>
                  <a:lnTo>
                    <a:pt x="867" y="414"/>
                  </a:lnTo>
                  <a:lnTo>
                    <a:pt x="872" y="419"/>
                  </a:lnTo>
                  <a:lnTo>
                    <a:pt x="878" y="420"/>
                  </a:lnTo>
                  <a:lnTo>
                    <a:pt x="882" y="416"/>
                  </a:lnTo>
                  <a:lnTo>
                    <a:pt x="882" y="401"/>
                  </a:lnTo>
                  <a:lnTo>
                    <a:pt x="893" y="400"/>
                  </a:lnTo>
                  <a:lnTo>
                    <a:pt x="899" y="392"/>
                  </a:lnTo>
                  <a:lnTo>
                    <a:pt x="885" y="377"/>
                  </a:lnTo>
                  <a:close/>
                  <a:moveTo>
                    <a:pt x="594" y="609"/>
                  </a:moveTo>
                  <a:lnTo>
                    <a:pt x="587" y="590"/>
                  </a:lnTo>
                  <a:lnTo>
                    <a:pt x="585" y="580"/>
                  </a:lnTo>
                  <a:lnTo>
                    <a:pt x="585" y="569"/>
                  </a:lnTo>
                  <a:lnTo>
                    <a:pt x="582" y="558"/>
                  </a:lnTo>
                  <a:lnTo>
                    <a:pt x="581" y="551"/>
                  </a:lnTo>
                  <a:lnTo>
                    <a:pt x="577" y="552"/>
                  </a:lnTo>
                  <a:lnTo>
                    <a:pt x="581" y="557"/>
                  </a:lnTo>
                  <a:lnTo>
                    <a:pt x="574" y="563"/>
                  </a:lnTo>
                  <a:lnTo>
                    <a:pt x="574" y="577"/>
                  </a:lnTo>
                  <a:lnTo>
                    <a:pt x="577" y="588"/>
                  </a:lnTo>
                  <a:lnTo>
                    <a:pt x="577" y="603"/>
                  </a:lnTo>
                  <a:lnTo>
                    <a:pt x="576" y="610"/>
                  </a:lnTo>
                  <a:lnTo>
                    <a:pt x="576" y="621"/>
                  </a:lnTo>
                  <a:lnTo>
                    <a:pt x="576" y="630"/>
                  </a:lnTo>
                  <a:lnTo>
                    <a:pt x="577" y="639"/>
                  </a:lnTo>
                  <a:lnTo>
                    <a:pt x="581" y="630"/>
                  </a:lnTo>
                  <a:lnTo>
                    <a:pt x="587" y="636"/>
                  </a:lnTo>
                  <a:lnTo>
                    <a:pt x="587" y="630"/>
                  </a:lnTo>
                  <a:lnTo>
                    <a:pt x="580" y="619"/>
                  </a:lnTo>
                  <a:lnTo>
                    <a:pt x="585" y="605"/>
                  </a:lnTo>
                  <a:lnTo>
                    <a:pt x="594" y="609"/>
                  </a:lnTo>
                  <a:close/>
                </a:path>
              </a:pathLst>
            </a:custGeom>
            <a:solidFill>
              <a:srgbClr val="DD7313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49" name="Freeform 161">
              <a:extLst>
                <a:ext uri="{FF2B5EF4-FFF2-40B4-BE49-F238E27FC236}">
                  <a16:creationId xmlns:a16="http://schemas.microsoft.com/office/drawing/2014/main" id="{79206A54-A393-D397-CB7B-7172C0051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09" y="3164375"/>
              <a:ext cx="109751" cy="77360"/>
            </a:xfrm>
            <a:custGeom>
              <a:avLst/>
              <a:gdLst>
                <a:gd name="T0" fmla="*/ 24 w 51"/>
                <a:gd name="T1" fmla="*/ 6 h 36"/>
                <a:gd name="T2" fmla="*/ 22 w 51"/>
                <a:gd name="T3" fmla="*/ 8 h 36"/>
                <a:gd name="T4" fmla="*/ 15 w 51"/>
                <a:gd name="T5" fmla="*/ 7 h 36"/>
                <a:gd name="T6" fmla="*/ 15 w 51"/>
                <a:gd name="T7" fmla="*/ 12 h 36"/>
                <a:gd name="T8" fmla="*/ 22 w 51"/>
                <a:gd name="T9" fmla="*/ 12 h 36"/>
                <a:gd name="T10" fmla="*/ 29 w 51"/>
                <a:gd name="T11" fmla="*/ 14 h 36"/>
                <a:gd name="T12" fmla="*/ 42 w 51"/>
                <a:gd name="T13" fmla="*/ 13 h 36"/>
                <a:gd name="T14" fmla="*/ 44 w 51"/>
                <a:gd name="T15" fmla="*/ 20 h 36"/>
                <a:gd name="T16" fmla="*/ 46 w 51"/>
                <a:gd name="T17" fmla="*/ 20 h 36"/>
                <a:gd name="T18" fmla="*/ 51 w 51"/>
                <a:gd name="T19" fmla="*/ 22 h 36"/>
                <a:gd name="T20" fmla="*/ 50 w 51"/>
                <a:gd name="T21" fmla="*/ 25 h 36"/>
                <a:gd name="T22" fmla="*/ 51 w 51"/>
                <a:gd name="T23" fmla="*/ 30 h 36"/>
                <a:gd name="T24" fmla="*/ 44 w 51"/>
                <a:gd name="T25" fmla="*/ 30 h 36"/>
                <a:gd name="T26" fmla="*/ 40 w 51"/>
                <a:gd name="T27" fmla="*/ 30 h 36"/>
                <a:gd name="T28" fmla="*/ 35 w 51"/>
                <a:gd name="T29" fmla="*/ 34 h 36"/>
                <a:gd name="T30" fmla="*/ 33 w 51"/>
                <a:gd name="T31" fmla="*/ 34 h 36"/>
                <a:gd name="T32" fmla="*/ 30 w 51"/>
                <a:gd name="T33" fmla="*/ 36 h 36"/>
                <a:gd name="T34" fmla="*/ 28 w 51"/>
                <a:gd name="T35" fmla="*/ 34 h 36"/>
                <a:gd name="T36" fmla="*/ 28 w 51"/>
                <a:gd name="T37" fmla="*/ 26 h 36"/>
                <a:gd name="T38" fmla="*/ 25 w 51"/>
                <a:gd name="T39" fmla="*/ 25 h 36"/>
                <a:gd name="T40" fmla="*/ 27 w 51"/>
                <a:gd name="T41" fmla="*/ 23 h 36"/>
                <a:gd name="T42" fmla="*/ 23 w 51"/>
                <a:gd name="T43" fmla="*/ 22 h 36"/>
                <a:gd name="T44" fmla="*/ 21 w 51"/>
                <a:gd name="T45" fmla="*/ 24 h 36"/>
                <a:gd name="T46" fmla="*/ 19 w 51"/>
                <a:gd name="T47" fmla="*/ 28 h 36"/>
                <a:gd name="T48" fmla="*/ 18 w 51"/>
                <a:gd name="T49" fmla="*/ 29 h 36"/>
                <a:gd name="T50" fmla="*/ 15 w 51"/>
                <a:gd name="T51" fmla="*/ 29 h 36"/>
                <a:gd name="T52" fmla="*/ 12 w 51"/>
                <a:gd name="T53" fmla="*/ 32 h 36"/>
                <a:gd name="T54" fmla="*/ 10 w 51"/>
                <a:gd name="T55" fmla="*/ 31 h 36"/>
                <a:gd name="T56" fmla="*/ 5 w 51"/>
                <a:gd name="T57" fmla="*/ 34 h 36"/>
                <a:gd name="T58" fmla="*/ 4 w 51"/>
                <a:gd name="T59" fmla="*/ 32 h 36"/>
                <a:gd name="T60" fmla="*/ 7 w 51"/>
                <a:gd name="T61" fmla="*/ 24 h 36"/>
                <a:gd name="T62" fmla="*/ 5 w 51"/>
                <a:gd name="T63" fmla="*/ 18 h 36"/>
                <a:gd name="T64" fmla="*/ 0 w 51"/>
                <a:gd name="T65" fmla="*/ 15 h 36"/>
                <a:gd name="T66" fmla="*/ 3 w 51"/>
                <a:gd name="T67" fmla="*/ 12 h 36"/>
                <a:gd name="T68" fmla="*/ 7 w 51"/>
                <a:gd name="T69" fmla="*/ 12 h 36"/>
                <a:gd name="T70" fmla="*/ 11 w 51"/>
                <a:gd name="T71" fmla="*/ 7 h 36"/>
                <a:gd name="T72" fmla="*/ 13 w 51"/>
                <a:gd name="T73" fmla="*/ 2 h 36"/>
                <a:gd name="T74" fmla="*/ 22 w 51"/>
                <a:gd name="T75" fmla="*/ 0 h 36"/>
                <a:gd name="T76" fmla="*/ 21 w 51"/>
                <a:gd name="T77" fmla="*/ 3 h 36"/>
                <a:gd name="T78" fmla="*/ 22 w 51"/>
                <a:gd name="T79" fmla="*/ 6 h 36"/>
                <a:gd name="T80" fmla="*/ 24 w 51"/>
                <a:gd name="T8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36">
                  <a:moveTo>
                    <a:pt x="24" y="6"/>
                  </a:moveTo>
                  <a:lnTo>
                    <a:pt x="22" y="8"/>
                  </a:lnTo>
                  <a:lnTo>
                    <a:pt x="15" y="7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29" y="14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51" y="22"/>
                  </a:lnTo>
                  <a:lnTo>
                    <a:pt x="50" y="25"/>
                  </a:lnTo>
                  <a:lnTo>
                    <a:pt x="51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7" y="24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21" y="3"/>
                  </a:lnTo>
                  <a:lnTo>
                    <a:pt x="22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50" name="Freeform 163">
              <a:extLst>
                <a:ext uri="{FF2B5EF4-FFF2-40B4-BE49-F238E27FC236}">
                  <a16:creationId xmlns:a16="http://schemas.microsoft.com/office/drawing/2014/main" id="{247F37A7-A8F8-9386-6949-A16CF99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876" y="3129810"/>
              <a:ext cx="202378" cy="137437"/>
            </a:xfrm>
            <a:custGeom>
              <a:avLst/>
              <a:gdLst>
                <a:gd name="T0" fmla="*/ 59 w 94"/>
                <a:gd name="T1" fmla="*/ 60 h 64"/>
                <a:gd name="T2" fmla="*/ 58 w 94"/>
                <a:gd name="T3" fmla="*/ 53 h 64"/>
                <a:gd name="T4" fmla="*/ 53 w 94"/>
                <a:gd name="T5" fmla="*/ 53 h 64"/>
                <a:gd name="T6" fmla="*/ 46 w 94"/>
                <a:gd name="T7" fmla="*/ 46 h 64"/>
                <a:gd name="T8" fmla="*/ 40 w 94"/>
                <a:gd name="T9" fmla="*/ 45 h 64"/>
                <a:gd name="T10" fmla="*/ 32 w 94"/>
                <a:gd name="T11" fmla="*/ 41 h 64"/>
                <a:gd name="T12" fmla="*/ 28 w 94"/>
                <a:gd name="T13" fmla="*/ 40 h 64"/>
                <a:gd name="T14" fmla="*/ 25 w 94"/>
                <a:gd name="T15" fmla="*/ 41 h 64"/>
                <a:gd name="T16" fmla="*/ 20 w 94"/>
                <a:gd name="T17" fmla="*/ 41 h 64"/>
                <a:gd name="T18" fmla="*/ 16 w 94"/>
                <a:gd name="T19" fmla="*/ 46 h 64"/>
                <a:gd name="T20" fmla="*/ 10 w 94"/>
                <a:gd name="T21" fmla="*/ 48 h 64"/>
                <a:gd name="T22" fmla="*/ 8 w 94"/>
                <a:gd name="T23" fmla="*/ 42 h 64"/>
                <a:gd name="T24" fmla="*/ 10 w 94"/>
                <a:gd name="T25" fmla="*/ 33 h 64"/>
                <a:gd name="T26" fmla="*/ 5 w 94"/>
                <a:gd name="T27" fmla="*/ 30 h 64"/>
                <a:gd name="T28" fmla="*/ 6 w 94"/>
                <a:gd name="T29" fmla="*/ 24 h 64"/>
                <a:gd name="T30" fmla="*/ 1 w 94"/>
                <a:gd name="T31" fmla="*/ 24 h 64"/>
                <a:gd name="T32" fmla="*/ 4 w 94"/>
                <a:gd name="T33" fmla="*/ 16 h 64"/>
                <a:gd name="T34" fmla="*/ 10 w 94"/>
                <a:gd name="T35" fmla="*/ 18 h 64"/>
                <a:gd name="T36" fmla="*/ 16 w 94"/>
                <a:gd name="T37" fmla="*/ 16 h 64"/>
                <a:gd name="T38" fmla="*/ 11 w 94"/>
                <a:gd name="T39" fmla="*/ 10 h 64"/>
                <a:gd name="T40" fmla="*/ 8 w 94"/>
                <a:gd name="T41" fmla="*/ 5 h 64"/>
                <a:gd name="T42" fmla="*/ 4 w 94"/>
                <a:gd name="T43" fmla="*/ 7 h 64"/>
                <a:gd name="T44" fmla="*/ 2 w 94"/>
                <a:gd name="T45" fmla="*/ 15 h 64"/>
                <a:gd name="T46" fmla="*/ 0 w 94"/>
                <a:gd name="T47" fmla="*/ 8 h 64"/>
                <a:gd name="T48" fmla="*/ 4 w 94"/>
                <a:gd name="T49" fmla="*/ 5 h 64"/>
                <a:gd name="T50" fmla="*/ 11 w 94"/>
                <a:gd name="T51" fmla="*/ 4 h 64"/>
                <a:gd name="T52" fmla="*/ 16 w 94"/>
                <a:gd name="T53" fmla="*/ 6 h 64"/>
                <a:gd name="T54" fmla="*/ 20 w 94"/>
                <a:gd name="T55" fmla="*/ 13 h 64"/>
                <a:gd name="T56" fmla="*/ 24 w 94"/>
                <a:gd name="T57" fmla="*/ 12 h 64"/>
                <a:gd name="T58" fmla="*/ 31 w 94"/>
                <a:gd name="T59" fmla="*/ 12 h 64"/>
                <a:gd name="T60" fmla="*/ 30 w 94"/>
                <a:gd name="T61" fmla="*/ 7 h 64"/>
                <a:gd name="T62" fmla="*/ 36 w 94"/>
                <a:gd name="T63" fmla="*/ 5 h 64"/>
                <a:gd name="T64" fmla="*/ 41 w 94"/>
                <a:gd name="T65" fmla="*/ 0 h 64"/>
                <a:gd name="T66" fmla="*/ 51 w 94"/>
                <a:gd name="T67" fmla="*/ 4 h 64"/>
                <a:gd name="T68" fmla="*/ 52 w 94"/>
                <a:gd name="T69" fmla="*/ 11 h 64"/>
                <a:gd name="T70" fmla="*/ 54 w 94"/>
                <a:gd name="T71" fmla="*/ 13 h 64"/>
                <a:gd name="T72" fmla="*/ 61 w 94"/>
                <a:gd name="T73" fmla="*/ 13 h 64"/>
                <a:gd name="T74" fmla="*/ 63 w 94"/>
                <a:gd name="T75" fmla="*/ 15 h 64"/>
                <a:gd name="T76" fmla="*/ 66 w 94"/>
                <a:gd name="T77" fmla="*/ 23 h 64"/>
                <a:gd name="T78" fmla="*/ 75 w 94"/>
                <a:gd name="T79" fmla="*/ 29 h 64"/>
                <a:gd name="T80" fmla="*/ 78 w 94"/>
                <a:gd name="T81" fmla="*/ 34 h 64"/>
                <a:gd name="T82" fmla="*/ 86 w 94"/>
                <a:gd name="T83" fmla="*/ 38 h 64"/>
                <a:gd name="T84" fmla="*/ 94 w 94"/>
                <a:gd name="T85" fmla="*/ 41 h 64"/>
                <a:gd name="T86" fmla="*/ 94 w 94"/>
                <a:gd name="T87" fmla="*/ 46 h 64"/>
                <a:gd name="T88" fmla="*/ 93 w 94"/>
                <a:gd name="T89" fmla="*/ 46 h 64"/>
                <a:gd name="T90" fmla="*/ 89 w 94"/>
                <a:gd name="T91" fmla="*/ 44 h 64"/>
                <a:gd name="T92" fmla="*/ 88 w 94"/>
                <a:gd name="T93" fmla="*/ 47 h 64"/>
                <a:gd name="T94" fmla="*/ 82 w 94"/>
                <a:gd name="T95" fmla="*/ 48 h 64"/>
                <a:gd name="T96" fmla="*/ 81 w 94"/>
                <a:gd name="T97" fmla="*/ 56 h 64"/>
                <a:gd name="T98" fmla="*/ 77 w 94"/>
                <a:gd name="T99" fmla="*/ 58 h 64"/>
                <a:gd name="T100" fmla="*/ 72 w 94"/>
                <a:gd name="T101" fmla="*/ 59 h 64"/>
                <a:gd name="T102" fmla="*/ 71 w 94"/>
                <a:gd name="T103" fmla="*/ 63 h 64"/>
                <a:gd name="T104" fmla="*/ 65 w 94"/>
                <a:gd name="T105" fmla="*/ 64 h 64"/>
                <a:gd name="T106" fmla="*/ 59 w 94"/>
                <a:gd name="T10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64">
                  <a:moveTo>
                    <a:pt x="59" y="60"/>
                  </a:moveTo>
                  <a:lnTo>
                    <a:pt x="58" y="53"/>
                  </a:lnTo>
                  <a:lnTo>
                    <a:pt x="53" y="53"/>
                  </a:lnTo>
                  <a:lnTo>
                    <a:pt x="46" y="46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8" y="40"/>
                  </a:lnTo>
                  <a:lnTo>
                    <a:pt x="25" y="41"/>
                  </a:lnTo>
                  <a:lnTo>
                    <a:pt x="20" y="41"/>
                  </a:lnTo>
                  <a:lnTo>
                    <a:pt x="16" y="46"/>
                  </a:lnTo>
                  <a:lnTo>
                    <a:pt x="10" y="48"/>
                  </a:lnTo>
                  <a:lnTo>
                    <a:pt x="8" y="42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6" y="24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10" y="18"/>
                  </a:lnTo>
                  <a:lnTo>
                    <a:pt x="16" y="16"/>
                  </a:lnTo>
                  <a:lnTo>
                    <a:pt x="11" y="10"/>
                  </a:lnTo>
                  <a:lnTo>
                    <a:pt x="8" y="5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8"/>
                  </a:lnTo>
                  <a:lnTo>
                    <a:pt x="4" y="5"/>
                  </a:lnTo>
                  <a:lnTo>
                    <a:pt x="11" y="4"/>
                  </a:lnTo>
                  <a:lnTo>
                    <a:pt x="16" y="6"/>
                  </a:lnTo>
                  <a:lnTo>
                    <a:pt x="20" y="13"/>
                  </a:lnTo>
                  <a:lnTo>
                    <a:pt x="24" y="12"/>
                  </a:lnTo>
                  <a:lnTo>
                    <a:pt x="31" y="12"/>
                  </a:lnTo>
                  <a:lnTo>
                    <a:pt x="30" y="7"/>
                  </a:lnTo>
                  <a:lnTo>
                    <a:pt x="36" y="5"/>
                  </a:lnTo>
                  <a:lnTo>
                    <a:pt x="41" y="0"/>
                  </a:lnTo>
                  <a:lnTo>
                    <a:pt x="51" y="4"/>
                  </a:lnTo>
                  <a:lnTo>
                    <a:pt x="52" y="11"/>
                  </a:lnTo>
                  <a:lnTo>
                    <a:pt x="54" y="13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6" y="23"/>
                  </a:lnTo>
                  <a:lnTo>
                    <a:pt x="75" y="29"/>
                  </a:lnTo>
                  <a:lnTo>
                    <a:pt x="78" y="34"/>
                  </a:lnTo>
                  <a:lnTo>
                    <a:pt x="86" y="38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89" y="44"/>
                  </a:lnTo>
                  <a:lnTo>
                    <a:pt x="88" y="47"/>
                  </a:lnTo>
                  <a:lnTo>
                    <a:pt x="82" y="48"/>
                  </a:lnTo>
                  <a:lnTo>
                    <a:pt x="81" y="56"/>
                  </a:lnTo>
                  <a:lnTo>
                    <a:pt x="77" y="58"/>
                  </a:lnTo>
                  <a:lnTo>
                    <a:pt x="72" y="59"/>
                  </a:lnTo>
                  <a:lnTo>
                    <a:pt x="71" y="63"/>
                  </a:lnTo>
                  <a:lnTo>
                    <a:pt x="65" y="64"/>
                  </a:lnTo>
                  <a:lnTo>
                    <a:pt x="59" y="60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sp>
          <p:nvSpPr>
            <p:cNvPr id="51" name="Freeform 165">
              <a:extLst>
                <a:ext uri="{FF2B5EF4-FFF2-40B4-BE49-F238E27FC236}">
                  <a16:creationId xmlns:a16="http://schemas.microsoft.com/office/drawing/2014/main" id="{DF946526-78FA-DA39-FF3D-A129676F3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9806" y="3140509"/>
              <a:ext cx="268540" cy="116039"/>
            </a:xfrm>
            <a:custGeom>
              <a:avLst/>
              <a:gdLst>
                <a:gd name="T0" fmla="*/ 82 w 125"/>
                <a:gd name="T1" fmla="*/ 11 h 54"/>
                <a:gd name="T2" fmla="*/ 95 w 125"/>
                <a:gd name="T3" fmla="*/ 10 h 54"/>
                <a:gd name="T4" fmla="*/ 111 w 125"/>
                <a:gd name="T5" fmla="*/ 5 h 54"/>
                <a:gd name="T6" fmla="*/ 118 w 125"/>
                <a:gd name="T7" fmla="*/ 12 h 54"/>
                <a:gd name="T8" fmla="*/ 122 w 125"/>
                <a:gd name="T9" fmla="*/ 19 h 54"/>
                <a:gd name="T10" fmla="*/ 120 w 125"/>
                <a:gd name="T11" fmla="*/ 24 h 54"/>
                <a:gd name="T12" fmla="*/ 120 w 125"/>
                <a:gd name="T13" fmla="*/ 36 h 54"/>
                <a:gd name="T14" fmla="*/ 122 w 125"/>
                <a:gd name="T15" fmla="*/ 45 h 54"/>
                <a:gd name="T16" fmla="*/ 111 w 125"/>
                <a:gd name="T17" fmla="*/ 41 h 54"/>
                <a:gd name="T18" fmla="*/ 101 w 125"/>
                <a:gd name="T19" fmla="*/ 43 h 54"/>
                <a:gd name="T20" fmla="*/ 89 w 125"/>
                <a:gd name="T21" fmla="*/ 47 h 54"/>
                <a:gd name="T22" fmla="*/ 80 w 125"/>
                <a:gd name="T23" fmla="*/ 46 h 54"/>
                <a:gd name="T24" fmla="*/ 71 w 125"/>
                <a:gd name="T25" fmla="*/ 46 h 54"/>
                <a:gd name="T26" fmla="*/ 68 w 125"/>
                <a:gd name="T27" fmla="*/ 53 h 54"/>
                <a:gd name="T28" fmla="*/ 65 w 125"/>
                <a:gd name="T29" fmla="*/ 51 h 54"/>
                <a:gd name="T30" fmla="*/ 62 w 125"/>
                <a:gd name="T31" fmla="*/ 48 h 54"/>
                <a:gd name="T32" fmla="*/ 53 w 125"/>
                <a:gd name="T33" fmla="*/ 51 h 54"/>
                <a:gd name="T34" fmla="*/ 37 w 125"/>
                <a:gd name="T35" fmla="*/ 47 h 54"/>
                <a:gd name="T36" fmla="*/ 29 w 125"/>
                <a:gd name="T37" fmla="*/ 51 h 54"/>
                <a:gd name="T38" fmla="*/ 16 w 125"/>
                <a:gd name="T39" fmla="*/ 47 h 54"/>
                <a:gd name="T40" fmla="*/ 6 w 125"/>
                <a:gd name="T41" fmla="*/ 39 h 54"/>
                <a:gd name="T42" fmla="*/ 4 w 125"/>
                <a:gd name="T43" fmla="*/ 28 h 54"/>
                <a:gd name="T44" fmla="*/ 7 w 125"/>
                <a:gd name="T45" fmla="*/ 16 h 54"/>
                <a:gd name="T46" fmla="*/ 20 w 125"/>
                <a:gd name="T47" fmla="*/ 8 h 54"/>
                <a:gd name="T48" fmla="*/ 41 w 125"/>
                <a:gd name="T49" fmla="*/ 3 h 54"/>
                <a:gd name="T50" fmla="*/ 60 w 125"/>
                <a:gd name="T51" fmla="*/ 1 h 54"/>
                <a:gd name="T52" fmla="*/ 7 w 125"/>
                <a:gd name="T53" fmla="*/ 13 h 54"/>
                <a:gd name="T54" fmla="*/ 0 w 125"/>
                <a:gd name="T55" fmla="*/ 13 h 54"/>
                <a:gd name="T56" fmla="*/ 1 w 125"/>
                <a:gd name="T57" fmla="*/ 11 h 54"/>
                <a:gd name="T58" fmla="*/ 0 w 125"/>
                <a:gd name="T59" fmla="*/ 2 h 54"/>
                <a:gd name="T60" fmla="*/ 12 w 125"/>
                <a:gd name="T61" fmla="*/ 1 h 54"/>
                <a:gd name="T62" fmla="*/ 19 w 125"/>
                <a:gd name="T63" fmla="*/ 7 h 54"/>
                <a:gd name="T64" fmla="*/ 9 w 125"/>
                <a:gd name="T6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54">
                  <a:moveTo>
                    <a:pt x="72" y="7"/>
                  </a:moveTo>
                  <a:lnTo>
                    <a:pt x="82" y="11"/>
                  </a:lnTo>
                  <a:lnTo>
                    <a:pt x="89" y="10"/>
                  </a:lnTo>
                  <a:lnTo>
                    <a:pt x="95" y="10"/>
                  </a:lnTo>
                  <a:lnTo>
                    <a:pt x="103" y="6"/>
                  </a:lnTo>
                  <a:lnTo>
                    <a:pt x="111" y="5"/>
                  </a:lnTo>
                  <a:lnTo>
                    <a:pt x="117" y="10"/>
                  </a:lnTo>
                  <a:lnTo>
                    <a:pt x="118" y="12"/>
                  </a:lnTo>
                  <a:lnTo>
                    <a:pt x="117" y="17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0" y="24"/>
                  </a:lnTo>
                  <a:lnTo>
                    <a:pt x="123" y="34"/>
                  </a:lnTo>
                  <a:lnTo>
                    <a:pt x="120" y="36"/>
                  </a:lnTo>
                  <a:lnTo>
                    <a:pt x="124" y="43"/>
                  </a:lnTo>
                  <a:lnTo>
                    <a:pt x="122" y="45"/>
                  </a:lnTo>
                  <a:lnTo>
                    <a:pt x="119" y="42"/>
                  </a:lnTo>
                  <a:lnTo>
                    <a:pt x="111" y="41"/>
                  </a:lnTo>
                  <a:lnTo>
                    <a:pt x="108" y="42"/>
                  </a:lnTo>
                  <a:lnTo>
                    <a:pt x="101" y="43"/>
                  </a:lnTo>
                  <a:lnTo>
                    <a:pt x="97" y="43"/>
                  </a:lnTo>
                  <a:lnTo>
                    <a:pt x="89" y="47"/>
                  </a:lnTo>
                  <a:lnTo>
                    <a:pt x="84" y="47"/>
                  </a:lnTo>
                  <a:lnTo>
                    <a:pt x="80" y="46"/>
                  </a:lnTo>
                  <a:lnTo>
                    <a:pt x="73" y="48"/>
                  </a:lnTo>
                  <a:lnTo>
                    <a:pt x="71" y="46"/>
                  </a:lnTo>
                  <a:lnTo>
                    <a:pt x="71" y="51"/>
                  </a:lnTo>
                  <a:lnTo>
                    <a:pt x="68" y="53"/>
                  </a:lnTo>
                  <a:lnTo>
                    <a:pt x="67" y="54"/>
                  </a:lnTo>
                  <a:lnTo>
                    <a:pt x="65" y="51"/>
                  </a:lnTo>
                  <a:lnTo>
                    <a:pt x="67" y="47"/>
                  </a:lnTo>
                  <a:lnTo>
                    <a:pt x="62" y="48"/>
                  </a:lnTo>
                  <a:lnTo>
                    <a:pt x="58" y="46"/>
                  </a:lnTo>
                  <a:lnTo>
                    <a:pt x="53" y="51"/>
                  </a:lnTo>
                  <a:lnTo>
                    <a:pt x="42" y="52"/>
                  </a:lnTo>
                  <a:lnTo>
                    <a:pt x="37" y="47"/>
                  </a:lnTo>
                  <a:lnTo>
                    <a:pt x="30" y="47"/>
                  </a:lnTo>
                  <a:lnTo>
                    <a:pt x="29" y="51"/>
                  </a:lnTo>
                  <a:lnTo>
                    <a:pt x="24" y="52"/>
                  </a:lnTo>
                  <a:lnTo>
                    <a:pt x="16" y="47"/>
                  </a:lnTo>
                  <a:lnTo>
                    <a:pt x="9" y="47"/>
                  </a:lnTo>
                  <a:lnTo>
                    <a:pt x="6" y="39"/>
                  </a:lnTo>
                  <a:lnTo>
                    <a:pt x="1" y="35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18" y="14"/>
                  </a:lnTo>
                  <a:lnTo>
                    <a:pt x="20" y="8"/>
                  </a:lnTo>
                  <a:lnTo>
                    <a:pt x="33" y="10"/>
                  </a:lnTo>
                  <a:lnTo>
                    <a:pt x="41" y="3"/>
                  </a:lnTo>
                  <a:lnTo>
                    <a:pt x="49" y="1"/>
                  </a:lnTo>
                  <a:lnTo>
                    <a:pt x="60" y="1"/>
                  </a:lnTo>
                  <a:lnTo>
                    <a:pt x="72" y="7"/>
                  </a:lnTo>
                  <a:close/>
                  <a:moveTo>
                    <a:pt x="7" y="13"/>
                  </a:moveTo>
                  <a:lnTo>
                    <a:pt x="1" y="18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3" y="5"/>
                  </a:lnTo>
                  <a:lnTo>
                    <a:pt x="0" y="2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9" y="11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CCCCCC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Segoe UI Semilight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9013F9-CB69-FD9D-4A8F-129A8A925BF3}"/>
                </a:ext>
              </a:extLst>
            </p:cNvPr>
            <p:cNvGrpSpPr/>
            <p:nvPr/>
          </p:nvGrpSpPr>
          <p:grpSpPr>
            <a:xfrm>
              <a:off x="684296" y="1473818"/>
              <a:ext cx="1688244" cy="2125378"/>
              <a:chOff x="1136650" y="4046538"/>
              <a:chExt cx="1244601" cy="1566863"/>
            </a:xfrm>
            <a:solidFill>
              <a:srgbClr val="30353F"/>
            </a:solidFill>
          </p:grpSpPr>
          <p:sp>
            <p:nvSpPr>
              <p:cNvPr id="213" name="Freeform 29">
                <a:extLst>
                  <a:ext uri="{FF2B5EF4-FFF2-40B4-BE49-F238E27FC236}">
                    <a16:creationId xmlns:a16="http://schemas.microsoft.com/office/drawing/2014/main" id="{CF145598-DD4E-B29A-1EEF-A2DBBE5CB0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9863" y="4046538"/>
                <a:ext cx="941388" cy="1230313"/>
              </a:xfrm>
              <a:custGeom>
                <a:avLst/>
                <a:gdLst>
                  <a:gd name="T0" fmla="*/ 299 w 593"/>
                  <a:gd name="T1" fmla="*/ 226 h 775"/>
                  <a:gd name="T2" fmla="*/ 403 w 593"/>
                  <a:gd name="T3" fmla="*/ 340 h 775"/>
                  <a:gd name="T4" fmla="*/ 309 w 593"/>
                  <a:gd name="T5" fmla="*/ 174 h 775"/>
                  <a:gd name="T6" fmla="*/ 326 w 593"/>
                  <a:gd name="T7" fmla="*/ 98 h 775"/>
                  <a:gd name="T8" fmla="*/ 193 w 593"/>
                  <a:gd name="T9" fmla="*/ 322 h 775"/>
                  <a:gd name="T10" fmla="*/ 191 w 593"/>
                  <a:gd name="T11" fmla="*/ 277 h 775"/>
                  <a:gd name="T12" fmla="*/ 199 w 593"/>
                  <a:gd name="T13" fmla="*/ 217 h 775"/>
                  <a:gd name="T14" fmla="*/ 258 w 593"/>
                  <a:gd name="T15" fmla="*/ 271 h 775"/>
                  <a:gd name="T16" fmla="*/ 223 w 593"/>
                  <a:gd name="T17" fmla="*/ 377 h 775"/>
                  <a:gd name="T18" fmla="*/ 167 w 593"/>
                  <a:gd name="T19" fmla="*/ 393 h 775"/>
                  <a:gd name="T20" fmla="*/ 186 w 593"/>
                  <a:gd name="T21" fmla="*/ 448 h 775"/>
                  <a:gd name="T22" fmla="*/ 276 w 593"/>
                  <a:gd name="T23" fmla="*/ 432 h 775"/>
                  <a:gd name="T24" fmla="*/ 239 w 593"/>
                  <a:gd name="T25" fmla="*/ 362 h 775"/>
                  <a:gd name="T26" fmla="*/ 355 w 593"/>
                  <a:gd name="T27" fmla="*/ 323 h 775"/>
                  <a:gd name="T28" fmla="*/ 343 w 593"/>
                  <a:gd name="T29" fmla="*/ 286 h 775"/>
                  <a:gd name="T30" fmla="*/ 344 w 593"/>
                  <a:gd name="T31" fmla="*/ 319 h 775"/>
                  <a:gd name="T32" fmla="*/ 314 w 593"/>
                  <a:gd name="T33" fmla="*/ 318 h 775"/>
                  <a:gd name="T34" fmla="*/ 272 w 593"/>
                  <a:gd name="T35" fmla="*/ 363 h 775"/>
                  <a:gd name="T36" fmla="*/ 105 w 593"/>
                  <a:gd name="T37" fmla="*/ 699 h 775"/>
                  <a:gd name="T38" fmla="*/ 408 w 593"/>
                  <a:gd name="T39" fmla="*/ 527 h 775"/>
                  <a:gd name="T40" fmla="*/ 369 w 593"/>
                  <a:gd name="T41" fmla="*/ 529 h 775"/>
                  <a:gd name="T42" fmla="*/ 164 w 593"/>
                  <a:gd name="T43" fmla="*/ 335 h 775"/>
                  <a:gd name="T44" fmla="*/ 442 w 593"/>
                  <a:gd name="T45" fmla="*/ 457 h 775"/>
                  <a:gd name="T46" fmla="*/ 511 w 593"/>
                  <a:gd name="T47" fmla="*/ 460 h 775"/>
                  <a:gd name="T48" fmla="*/ 404 w 593"/>
                  <a:gd name="T49" fmla="*/ 377 h 775"/>
                  <a:gd name="T50" fmla="*/ 351 w 593"/>
                  <a:gd name="T51" fmla="*/ 411 h 775"/>
                  <a:gd name="T52" fmla="*/ 459 w 593"/>
                  <a:gd name="T53" fmla="*/ 471 h 775"/>
                  <a:gd name="T54" fmla="*/ 470 w 593"/>
                  <a:gd name="T55" fmla="*/ 539 h 775"/>
                  <a:gd name="T56" fmla="*/ 489 w 593"/>
                  <a:gd name="T57" fmla="*/ 487 h 775"/>
                  <a:gd name="T58" fmla="*/ 361 w 593"/>
                  <a:gd name="T59" fmla="*/ 196 h 775"/>
                  <a:gd name="T60" fmla="*/ 424 w 593"/>
                  <a:gd name="T61" fmla="*/ 259 h 775"/>
                  <a:gd name="T62" fmla="*/ 468 w 593"/>
                  <a:gd name="T63" fmla="*/ 159 h 775"/>
                  <a:gd name="T64" fmla="*/ 458 w 593"/>
                  <a:gd name="T65" fmla="*/ 0 h 775"/>
                  <a:gd name="T66" fmla="*/ 333 w 593"/>
                  <a:gd name="T67" fmla="*/ 85 h 775"/>
                  <a:gd name="T68" fmla="*/ 389 w 593"/>
                  <a:gd name="T69" fmla="*/ 550 h 775"/>
                  <a:gd name="T70" fmla="*/ 590 w 593"/>
                  <a:gd name="T71" fmla="*/ 717 h 775"/>
                  <a:gd name="T72" fmla="*/ 571 w 593"/>
                  <a:gd name="T73" fmla="*/ 681 h 775"/>
                  <a:gd name="T74" fmla="*/ 582 w 593"/>
                  <a:gd name="T75" fmla="*/ 721 h 775"/>
                  <a:gd name="T76" fmla="*/ 516 w 593"/>
                  <a:gd name="T77" fmla="*/ 711 h 775"/>
                  <a:gd name="T78" fmla="*/ 543 w 593"/>
                  <a:gd name="T79" fmla="*/ 695 h 775"/>
                  <a:gd name="T80" fmla="*/ 534 w 593"/>
                  <a:gd name="T81" fmla="*/ 619 h 775"/>
                  <a:gd name="T82" fmla="*/ 456 w 593"/>
                  <a:gd name="T83" fmla="*/ 552 h 775"/>
                  <a:gd name="T84" fmla="*/ 421 w 593"/>
                  <a:gd name="T85" fmla="*/ 641 h 775"/>
                  <a:gd name="T86" fmla="*/ 360 w 593"/>
                  <a:gd name="T87" fmla="*/ 631 h 775"/>
                  <a:gd name="T88" fmla="*/ 338 w 593"/>
                  <a:gd name="T89" fmla="*/ 530 h 775"/>
                  <a:gd name="T90" fmla="*/ 401 w 593"/>
                  <a:gd name="T91" fmla="*/ 435 h 775"/>
                  <a:gd name="T92" fmla="*/ 332 w 593"/>
                  <a:gd name="T93" fmla="*/ 416 h 775"/>
                  <a:gd name="T94" fmla="*/ 285 w 593"/>
                  <a:gd name="T95" fmla="*/ 450 h 775"/>
                  <a:gd name="T96" fmla="*/ 209 w 593"/>
                  <a:gd name="T97" fmla="*/ 457 h 775"/>
                  <a:gd name="T98" fmla="*/ 111 w 593"/>
                  <a:gd name="T99" fmla="*/ 416 h 775"/>
                  <a:gd name="T100" fmla="*/ 13 w 593"/>
                  <a:gd name="T101" fmla="*/ 431 h 775"/>
                  <a:gd name="T102" fmla="*/ 55 w 593"/>
                  <a:gd name="T103" fmla="*/ 611 h 775"/>
                  <a:gd name="T104" fmla="*/ 121 w 593"/>
                  <a:gd name="T105" fmla="*/ 709 h 775"/>
                  <a:gd name="T106" fmla="*/ 310 w 593"/>
                  <a:gd name="T107" fmla="*/ 704 h 775"/>
                  <a:gd name="T108" fmla="*/ 366 w 593"/>
                  <a:gd name="T109" fmla="*/ 711 h 775"/>
                  <a:gd name="T110" fmla="*/ 392 w 593"/>
                  <a:gd name="T111" fmla="*/ 736 h 775"/>
                  <a:gd name="T112" fmla="*/ 390 w 593"/>
                  <a:gd name="T113" fmla="*/ 771 h 775"/>
                  <a:gd name="T114" fmla="*/ 415 w 593"/>
                  <a:gd name="T115" fmla="*/ 764 h 775"/>
                  <a:gd name="T116" fmla="*/ 443 w 593"/>
                  <a:gd name="T117" fmla="*/ 747 h 775"/>
                  <a:gd name="T118" fmla="*/ 495 w 593"/>
                  <a:gd name="T119" fmla="*/ 746 h 775"/>
                  <a:gd name="T120" fmla="*/ 414 w 593"/>
                  <a:gd name="T121" fmla="*/ 5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3" h="775">
                    <a:moveTo>
                      <a:pt x="285" y="206"/>
                    </a:moveTo>
                    <a:lnTo>
                      <a:pt x="284" y="191"/>
                    </a:lnTo>
                    <a:lnTo>
                      <a:pt x="293" y="194"/>
                    </a:lnTo>
                    <a:lnTo>
                      <a:pt x="297" y="196"/>
                    </a:lnTo>
                    <a:lnTo>
                      <a:pt x="304" y="207"/>
                    </a:lnTo>
                    <a:lnTo>
                      <a:pt x="303" y="219"/>
                    </a:lnTo>
                    <a:lnTo>
                      <a:pt x="293" y="226"/>
                    </a:lnTo>
                    <a:lnTo>
                      <a:pt x="287" y="218"/>
                    </a:lnTo>
                    <a:lnTo>
                      <a:pt x="285" y="206"/>
                    </a:lnTo>
                    <a:close/>
                    <a:moveTo>
                      <a:pt x="316" y="236"/>
                    </a:moveTo>
                    <a:lnTo>
                      <a:pt x="317" y="232"/>
                    </a:lnTo>
                    <a:lnTo>
                      <a:pt x="313" y="226"/>
                    </a:lnTo>
                    <a:lnTo>
                      <a:pt x="299" y="226"/>
                    </a:lnTo>
                    <a:lnTo>
                      <a:pt x="301" y="235"/>
                    </a:lnTo>
                    <a:lnTo>
                      <a:pt x="313" y="237"/>
                    </a:lnTo>
                    <a:lnTo>
                      <a:pt x="316" y="236"/>
                    </a:lnTo>
                    <a:close/>
                    <a:moveTo>
                      <a:pt x="403" y="348"/>
                    </a:moveTo>
                    <a:lnTo>
                      <a:pt x="410" y="361"/>
                    </a:lnTo>
                    <a:lnTo>
                      <a:pt x="413" y="362"/>
                    </a:lnTo>
                    <a:lnTo>
                      <a:pt x="420" y="359"/>
                    </a:lnTo>
                    <a:lnTo>
                      <a:pt x="427" y="359"/>
                    </a:lnTo>
                    <a:lnTo>
                      <a:pt x="435" y="361"/>
                    </a:lnTo>
                    <a:lnTo>
                      <a:pt x="433" y="355"/>
                    </a:lnTo>
                    <a:lnTo>
                      <a:pt x="423" y="341"/>
                    </a:lnTo>
                    <a:lnTo>
                      <a:pt x="407" y="339"/>
                    </a:lnTo>
                    <a:lnTo>
                      <a:pt x="403" y="340"/>
                    </a:lnTo>
                    <a:lnTo>
                      <a:pt x="403" y="348"/>
                    </a:lnTo>
                    <a:close/>
                    <a:moveTo>
                      <a:pt x="246" y="199"/>
                    </a:moveTo>
                    <a:lnTo>
                      <a:pt x="240" y="208"/>
                    </a:lnTo>
                    <a:lnTo>
                      <a:pt x="255" y="210"/>
                    </a:lnTo>
                    <a:lnTo>
                      <a:pt x="267" y="220"/>
                    </a:lnTo>
                    <a:lnTo>
                      <a:pt x="278" y="224"/>
                    </a:lnTo>
                    <a:lnTo>
                      <a:pt x="274" y="211"/>
                    </a:lnTo>
                    <a:lnTo>
                      <a:pt x="269" y="195"/>
                    </a:lnTo>
                    <a:lnTo>
                      <a:pt x="251" y="182"/>
                    </a:lnTo>
                    <a:lnTo>
                      <a:pt x="238" y="177"/>
                    </a:lnTo>
                    <a:lnTo>
                      <a:pt x="239" y="190"/>
                    </a:lnTo>
                    <a:lnTo>
                      <a:pt x="246" y="199"/>
                    </a:lnTo>
                    <a:close/>
                    <a:moveTo>
                      <a:pt x="309" y="174"/>
                    </a:moveTo>
                    <a:lnTo>
                      <a:pt x="321" y="174"/>
                    </a:lnTo>
                    <a:lnTo>
                      <a:pt x="315" y="183"/>
                    </a:lnTo>
                    <a:lnTo>
                      <a:pt x="315" y="196"/>
                    </a:lnTo>
                    <a:lnTo>
                      <a:pt x="322" y="210"/>
                    </a:lnTo>
                    <a:lnTo>
                      <a:pt x="337" y="214"/>
                    </a:lnTo>
                    <a:lnTo>
                      <a:pt x="349" y="212"/>
                    </a:lnTo>
                    <a:lnTo>
                      <a:pt x="361" y="187"/>
                    </a:lnTo>
                    <a:lnTo>
                      <a:pt x="371" y="176"/>
                    </a:lnTo>
                    <a:lnTo>
                      <a:pt x="362" y="164"/>
                    </a:lnTo>
                    <a:lnTo>
                      <a:pt x="356" y="138"/>
                    </a:lnTo>
                    <a:lnTo>
                      <a:pt x="345" y="131"/>
                    </a:lnTo>
                    <a:lnTo>
                      <a:pt x="334" y="121"/>
                    </a:lnTo>
                    <a:lnTo>
                      <a:pt x="326" y="98"/>
                    </a:lnTo>
                    <a:lnTo>
                      <a:pt x="310" y="101"/>
                    </a:lnTo>
                    <a:lnTo>
                      <a:pt x="313" y="110"/>
                    </a:lnTo>
                    <a:lnTo>
                      <a:pt x="307" y="114"/>
                    </a:lnTo>
                    <a:lnTo>
                      <a:pt x="302" y="126"/>
                    </a:lnTo>
                    <a:lnTo>
                      <a:pt x="297" y="144"/>
                    </a:lnTo>
                    <a:lnTo>
                      <a:pt x="302" y="162"/>
                    </a:lnTo>
                    <a:lnTo>
                      <a:pt x="309" y="174"/>
                    </a:lnTo>
                    <a:close/>
                    <a:moveTo>
                      <a:pt x="157" y="301"/>
                    </a:moveTo>
                    <a:lnTo>
                      <a:pt x="165" y="306"/>
                    </a:lnTo>
                    <a:lnTo>
                      <a:pt x="195" y="304"/>
                    </a:lnTo>
                    <a:lnTo>
                      <a:pt x="182" y="315"/>
                    </a:lnTo>
                    <a:lnTo>
                      <a:pt x="183" y="323"/>
                    </a:lnTo>
                    <a:lnTo>
                      <a:pt x="193" y="322"/>
                    </a:lnTo>
                    <a:lnTo>
                      <a:pt x="210" y="311"/>
                    </a:lnTo>
                    <a:lnTo>
                      <a:pt x="233" y="307"/>
                    </a:lnTo>
                    <a:lnTo>
                      <a:pt x="237" y="295"/>
                    </a:lnTo>
                    <a:lnTo>
                      <a:pt x="235" y="282"/>
                    </a:lnTo>
                    <a:lnTo>
                      <a:pt x="228" y="281"/>
                    </a:lnTo>
                    <a:lnTo>
                      <a:pt x="222" y="286"/>
                    </a:lnTo>
                    <a:lnTo>
                      <a:pt x="220" y="275"/>
                    </a:lnTo>
                    <a:lnTo>
                      <a:pt x="217" y="261"/>
                    </a:lnTo>
                    <a:lnTo>
                      <a:pt x="211" y="258"/>
                    </a:lnTo>
                    <a:lnTo>
                      <a:pt x="205" y="269"/>
                    </a:lnTo>
                    <a:lnTo>
                      <a:pt x="214" y="295"/>
                    </a:lnTo>
                    <a:lnTo>
                      <a:pt x="203" y="293"/>
                    </a:lnTo>
                    <a:lnTo>
                      <a:pt x="191" y="277"/>
                    </a:lnTo>
                    <a:lnTo>
                      <a:pt x="171" y="268"/>
                    </a:lnTo>
                    <a:lnTo>
                      <a:pt x="165" y="275"/>
                    </a:lnTo>
                    <a:lnTo>
                      <a:pt x="157" y="301"/>
                    </a:lnTo>
                    <a:close/>
                    <a:moveTo>
                      <a:pt x="210" y="201"/>
                    </a:moveTo>
                    <a:lnTo>
                      <a:pt x="202" y="194"/>
                    </a:lnTo>
                    <a:lnTo>
                      <a:pt x="198" y="193"/>
                    </a:lnTo>
                    <a:lnTo>
                      <a:pt x="191" y="203"/>
                    </a:lnTo>
                    <a:lnTo>
                      <a:pt x="191" y="208"/>
                    </a:lnTo>
                    <a:lnTo>
                      <a:pt x="202" y="208"/>
                    </a:lnTo>
                    <a:lnTo>
                      <a:pt x="210" y="201"/>
                    </a:lnTo>
                    <a:close/>
                    <a:moveTo>
                      <a:pt x="206" y="231"/>
                    </a:moveTo>
                    <a:lnTo>
                      <a:pt x="209" y="222"/>
                    </a:lnTo>
                    <a:lnTo>
                      <a:pt x="199" y="217"/>
                    </a:lnTo>
                    <a:lnTo>
                      <a:pt x="189" y="219"/>
                    </a:lnTo>
                    <a:lnTo>
                      <a:pt x="185" y="230"/>
                    </a:lnTo>
                    <a:lnTo>
                      <a:pt x="194" y="240"/>
                    </a:lnTo>
                    <a:lnTo>
                      <a:pt x="206" y="231"/>
                    </a:lnTo>
                    <a:close/>
                    <a:moveTo>
                      <a:pt x="276" y="310"/>
                    </a:moveTo>
                    <a:lnTo>
                      <a:pt x="287" y="307"/>
                    </a:lnTo>
                    <a:lnTo>
                      <a:pt x="291" y="288"/>
                    </a:lnTo>
                    <a:lnTo>
                      <a:pt x="290" y="274"/>
                    </a:lnTo>
                    <a:lnTo>
                      <a:pt x="285" y="260"/>
                    </a:lnTo>
                    <a:lnTo>
                      <a:pt x="285" y="264"/>
                    </a:lnTo>
                    <a:lnTo>
                      <a:pt x="275" y="263"/>
                    </a:lnTo>
                    <a:lnTo>
                      <a:pt x="266" y="272"/>
                    </a:lnTo>
                    <a:lnTo>
                      <a:pt x="258" y="271"/>
                    </a:lnTo>
                    <a:lnTo>
                      <a:pt x="258" y="293"/>
                    </a:lnTo>
                    <a:lnTo>
                      <a:pt x="269" y="290"/>
                    </a:lnTo>
                    <a:lnTo>
                      <a:pt x="269" y="306"/>
                    </a:lnTo>
                    <a:lnTo>
                      <a:pt x="276" y="310"/>
                    </a:lnTo>
                    <a:close/>
                    <a:moveTo>
                      <a:pt x="268" y="420"/>
                    </a:moveTo>
                    <a:lnTo>
                      <a:pt x="256" y="410"/>
                    </a:lnTo>
                    <a:lnTo>
                      <a:pt x="245" y="400"/>
                    </a:lnTo>
                    <a:lnTo>
                      <a:pt x="243" y="385"/>
                    </a:lnTo>
                    <a:lnTo>
                      <a:pt x="239" y="364"/>
                    </a:lnTo>
                    <a:lnTo>
                      <a:pt x="232" y="355"/>
                    </a:lnTo>
                    <a:lnTo>
                      <a:pt x="224" y="351"/>
                    </a:lnTo>
                    <a:lnTo>
                      <a:pt x="218" y="355"/>
                    </a:lnTo>
                    <a:lnTo>
                      <a:pt x="223" y="377"/>
                    </a:lnTo>
                    <a:lnTo>
                      <a:pt x="220" y="386"/>
                    </a:lnTo>
                    <a:lnTo>
                      <a:pt x="215" y="364"/>
                    </a:lnTo>
                    <a:lnTo>
                      <a:pt x="209" y="357"/>
                    </a:lnTo>
                    <a:lnTo>
                      <a:pt x="200" y="369"/>
                    </a:lnTo>
                    <a:lnTo>
                      <a:pt x="192" y="357"/>
                    </a:lnTo>
                    <a:lnTo>
                      <a:pt x="176" y="364"/>
                    </a:lnTo>
                    <a:lnTo>
                      <a:pt x="180" y="353"/>
                    </a:lnTo>
                    <a:lnTo>
                      <a:pt x="173" y="350"/>
                    </a:lnTo>
                    <a:lnTo>
                      <a:pt x="156" y="363"/>
                    </a:lnTo>
                    <a:lnTo>
                      <a:pt x="151" y="371"/>
                    </a:lnTo>
                    <a:lnTo>
                      <a:pt x="145" y="388"/>
                    </a:lnTo>
                    <a:lnTo>
                      <a:pt x="157" y="393"/>
                    </a:lnTo>
                    <a:lnTo>
                      <a:pt x="167" y="393"/>
                    </a:lnTo>
                    <a:lnTo>
                      <a:pt x="152" y="402"/>
                    </a:lnTo>
                    <a:lnTo>
                      <a:pt x="154" y="409"/>
                    </a:lnTo>
                    <a:lnTo>
                      <a:pt x="164" y="410"/>
                    </a:lnTo>
                    <a:lnTo>
                      <a:pt x="179" y="408"/>
                    </a:lnTo>
                    <a:lnTo>
                      <a:pt x="192" y="413"/>
                    </a:lnTo>
                    <a:lnTo>
                      <a:pt x="183" y="416"/>
                    </a:lnTo>
                    <a:lnTo>
                      <a:pt x="174" y="415"/>
                    </a:lnTo>
                    <a:lnTo>
                      <a:pt x="163" y="419"/>
                    </a:lnTo>
                    <a:lnTo>
                      <a:pt x="159" y="421"/>
                    </a:lnTo>
                    <a:lnTo>
                      <a:pt x="167" y="435"/>
                    </a:lnTo>
                    <a:lnTo>
                      <a:pt x="173" y="434"/>
                    </a:lnTo>
                    <a:lnTo>
                      <a:pt x="182" y="439"/>
                    </a:lnTo>
                    <a:lnTo>
                      <a:pt x="186" y="448"/>
                    </a:lnTo>
                    <a:lnTo>
                      <a:pt x="198" y="446"/>
                    </a:lnTo>
                    <a:lnTo>
                      <a:pt x="215" y="443"/>
                    </a:lnTo>
                    <a:lnTo>
                      <a:pt x="227" y="437"/>
                    </a:lnTo>
                    <a:lnTo>
                      <a:pt x="235" y="435"/>
                    </a:lnTo>
                    <a:lnTo>
                      <a:pt x="246" y="440"/>
                    </a:lnTo>
                    <a:lnTo>
                      <a:pt x="258" y="444"/>
                    </a:lnTo>
                    <a:lnTo>
                      <a:pt x="261" y="437"/>
                    </a:lnTo>
                    <a:lnTo>
                      <a:pt x="257" y="429"/>
                    </a:lnTo>
                    <a:lnTo>
                      <a:pt x="268" y="428"/>
                    </a:lnTo>
                    <a:lnTo>
                      <a:pt x="268" y="420"/>
                    </a:lnTo>
                    <a:close/>
                    <a:moveTo>
                      <a:pt x="287" y="417"/>
                    </a:moveTo>
                    <a:lnTo>
                      <a:pt x="282" y="426"/>
                    </a:lnTo>
                    <a:lnTo>
                      <a:pt x="276" y="432"/>
                    </a:lnTo>
                    <a:lnTo>
                      <a:pt x="286" y="440"/>
                    </a:lnTo>
                    <a:lnTo>
                      <a:pt x="291" y="438"/>
                    </a:lnTo>
                    <a:lnTo>
                      <a:pt x="301" y="444"/>
                    </a:lnTo>
                    <a:lnTo>
                      <a:pt x="304" y="437"/>
                    </a:lnTo>
                    <a:lnTo>
                      <a:pt x="301" y="429"/>
                    </a:lnTo>
                    <a:lnTo>
                      <a:pt x="298" y="426"/>
                    </a:lnTo>
                    <a:lnTo>
                      <a:pt x="295" y="422"/>
                    </a:lnTo>
                    <a:lnTo>
                      <a:pt x="287" y="417"/>
                    </a:lnTo>
                    <a:close/>
                    <a:moveTo>
                      <a:pt x="245" y="346"/>
                    </a:moveTo>
                    <a:lnTo>
                      <a:pt x="240" y="341"/>
                    </a:lnTo>
                    <a:lnTo>
                      <a:pt x="231" y="342"/>
                    </a:lnTo>
                    <a:lnTo>
                      <a:pt x="228" y="346"/>
                    </a:lnTo>
                    <a:lnTo>
                      <a:pt x="239" y="362"/>
                    </a:lnTo>
                    <a:lnTo>
                      <a:pt x="245" y="346"/>
                    </a:lnTo>
                    <a:close/>
                    <a:moveTo>
                      <a:pt x="314" y="379"/>
                    </a:moveTo>
                    <a:lnTo>
                      <a:pt x="321" y="362"/>
                    </a:lnTo>
                    <a:lnTo>
                      <a:pt x="328" y="357"/>
                    </a:lnTo>
                    <a:lnTo>
                      <a:pt x="339" y="336"/>
                    </a:lnTo>
                    <a:lnTo>
                      <a:pt x="326" y="330"/>
                    </a:lnTo>
                    <a:lnTo>
                      <a:pt x="311" y="329"/>
                    </a:lnTo>
                    <a:lnTo>
                      <a:pt x="305" y="336"/>
                    </a:lnTo>
                    <a:lnTo>
                      <a:pt x="302" y="346"/>
                    </a:lnTo>
                    <a:lnTo>
                      <a:pt x="302" y="358"/>
                    </a:lnTo>
                    <a:lnTo>
                      <a:pt x="305" y="377"/>
                    </a:lnTo>
                    <a:lnTo>
                      <a:pt x="314" y="379"/>
                    </a:lnTo>
                    <a:close/>
                    <a:moveTo>
                      <a:pt x="355" y="323"/>
                    </a:moveTo>
                    <a:lnTo>
                      <a:pt x="368" y="323"/>
                    </a:lnTo>
                    <a:lnTo>
                      <a:pt x="388" y="318"/>
                    </a:lnTo>
                    <a:lnTo>
                      <a:pt x="396" y="322"/>
                    </a:lnTo>
                    <a:lnTo>
                      <a:pt x="406" y="317"/>
                    </a:lnTo>
                    <a:lnTo>
                      <a:pt x="410" y="310"/>
                    </a:lnTo>
                    <a:lnTo>
                      <a:pt x="409" y="299"/>
                    </a:lnTo>
                    <a:lnTo>
                      <a:pt x="402" y="289"/>
                    </a:lnTo>
                    <a:lnTo>
                      <a:pt x="391" y="287"/>
                    </a:lnTo>
                    <a:lnTo>
                      <a:pt x="377" y="289"/>
                    </a:lnTo>
                    <a:lnTo>
                      <a:pt x="366" y="295"/>
                    </a:lnTo>
                    <a:lnTo>
                      <a:pt x="356" y="293"/>
                    </a:lnTo>
                    <a:lnTo>
                      <a:pt x="348" y="292"/>
                    </a:lnTo>
                    <a:lnTo>
                      <a:pt x="343" y="286"/>
                    </a:lnTo>
                    <a:lnTo>
                      <a:pt x="336" y="278"/>
                    </a:lnTo>
                    <a:lnTo>
                      <a:pt x="337" y="269"/>
                    </a:lnTo>
                    <a:lnTo>
                      <a:pt x="331" y="259"/>
                    </a:lnTo>
                    <a:lnTo>
                      <a:pt x="317" y="259"/>
                    </a:lnTo>
                    <a:lnTo>
                      <a:pt x="310" y="249"/>
                    </a:lnTo>
                    <a:lnTo>
                      <a:pt x="297" y="247"/>
                    </a:lnTo>
                    <a:lnTo>
                      <a:pt x="295" y="259"/>
                    </a:lnTo>
                    <a:lnTo>
                      <a:pt x="302" y="269"/>
                    </a:lnTo>
                    <a:lnTo>
                      <a:pt x="316" y="272"/>
                    </a:lnTo>
                    <a:lnTo>
                      <a:pt x="322" y="284"/>
                    </a:lnTo>
                    <a:lnTo>
                      <a:pt x="324" y="298"/>
                    </a:lnTo>
                    <a:lnTo>
                      <a:pt x="326" y="312"/>
                    </a:lnTo>
                    <a:lnTo>
                      <a:pt x="344" y="319"/>
                    </a:lnTo>
                    <a:lnTo>
                      <a:pt x="355" y="323"/>
                    </a:lnTo>
                    <a:close/>
                    <a:moveTo>
                      <a:pt x="141" y="280"/>
                    </a:moveTo>
                    <a:lnTo>
                      <a:pt x="154" y="268"/>
                    </a:lnTo>
                    <a:lnTo>
                      <a:pt x="160" y="266"/>
                    </a:lnTo>
                    <a:lnTo>
                      <a:pt x="165" y="255"/>
                    </a:lnTo>
                    <a:lnTo>
                      <a:pt x="167" y="232"/>
                    </a:lnTo>
                    <a:lnTo>
                      <a:pt x="157" y="237"/>
                    </a:lnTo>
                    <a:lnTo>
                      <a:pt x="147" y="236"/>
                    </a:lnTo>
                    <a:lnTo>
                      <a:pt x="133" y="257"/>
                    </a:lnTo>
                    <a:lnTo>
                      <a:pt x="122" y="277"/>
                    </a:lnTo>
                    <a:lnTo>
                      <a:pt x="130" y="283"/>
                    </a:lnTo>
                    <a:lnTo>
                      <a:pt x="141" y="280"/>
                    </a:lnTo>
                    <a:close/>
                    <a:moveTo>
                      <a:pt x="314" y="318"/>
                    </a:moveTo>
                    <a:lnTo>
                      <a:pt x="317" y="309"/>
                    </a:lnTo>
                    <a:lnTo>
                      <a:pt x="315" y="300"/>
                    </a:lnTo>
                    <a:lnTo>
                      <a:pt x="309" y="290"/>
                    </a:lnTo>
                    <a:lnTo>
                      <a:pt x="299" y="298"/>
                    </a:lnTo>
                    <a:lnTo>
                      <a:pt x="296" y="310"/>
                    </a:lnTo>
                    <a:lnTo>
                      <a:pt x="304" y="316"/>
                    </a:lnTo>
                    <a:lnTo>
                      <a:pt x="314" y="318"/>
                    </a:lnTo>
                    <a:close/>
                    <a:moveTo>
                      <a:pt x="295" y="346"/>
                    </a:moveTo>
                    <a:lnTo>
                      <a:pt x="292" y="339"/>
                    </a:lnTo>
                    <a:lnTo>
                      <a:pt x="280" y="341"/>
                    </a:lnTo>
                    <a:lnTo>
                      <a:pt x="273" y="336"/>
                    </a:lnTo>
                    <a:lnTo>
                      <a:pt x="264" y="348"/>
                    </a:lnTo>
                    <a:lnTo>
                      <a:pt x="272" y="363"/>
                    </a:lnTo>
                    <a:lnTo>
                      <a:pt x="258" y="361"/>
                    </a:lnTo>
                    <a:lnTo>
                      <a:pt x="258" y="368"/>
                    </a:lnTo>
                    <a:lnTo>
                      <a:pt x="275" y="385"/>
                    </a:lnTo>
                    <a:lnTo>
                      <a:pt x="280" y="392"/>
                    </a:lnTo>
                    <a:lnTo>
                      <a:pt x="286" y="394"/>
                    </a:lnTo>
                    <a:lnTo>
                      <a:pt x="297" y="386"/>
                    </a:lnTo>
                    <a:lnTo>
                      <a:pt x="298" y="367"/>
                    </a:lnTo>
                    <a:lnTo>
                      <a:pt x="288" y="357"/>
                    </a:lnTo>
                    <a:lnTo>
                      <a:pt x="295" y="346"/>
                    </a:lnTo>
                    <a:close/>
                    <a:moveTo>
                      <a:pt x="117" y="713"/>
                    </a:moveTo>
                    <a:lnTo>
                      <a:pt x="115" y="707"/>
                    </a:lnTo>
                    <a:lnTo>
                      <a:pt x="107" y="704"/>
                    </a:lnTo>
                    <a:lnTo>
                      <a:pt x="105" y="699"/>
                    </a:lnTo>
                    <a:lnTo>
                      <a:pt x="102" y="695"/>
                    </a:lnTo>
                    <a:lnTo>
                      <a:pt x="96" y="694"/>
                    </a:lnTo>
                    <a:lnTo>
                      <a:pt x="92" y="692"/>
                    </a:lnTo>
                    <a:lnTo>
                      <a:pt x="84" y="690"/>
                    </a:lnTo>
                    <a:lnTo>
                      <a:pt x="84" y="693"/>
                    </a:lnTo>
                    <a:lnTo>
                      <a:pt x="87" y="698"/>
                    </a:lnTo>
                    <a:lnTo>
                      <a:pt x="94" y="700"/>
                    </a:lnTo>
                    <a:lnTo>
                      <a:pt x="95" y="703"/>
                    </a:lnTo>
                    <a:lnTo>
                      <a:pt x="101" y="706"/>
                    </a:lnTo>
                    <a:lnTo>
                      <a:pt x="102" y="710"/>
                    </a:lnTo>
                    <a:lnTo>
                      <a:pt x="113" y="715"/>
                    </a:lnTo>
                    <a:lnTo>
                      <a:pt x="117" y="713"/>
                    </a:lnTo>
                    <a:close/>
                    <a:moveTo>
                      <a:pt x="408" y="527"/>
                    </a:moveTo>
                    <a:lnTo>
                      <a:pt x="403" y="523"/>
                    </a:lnTo>
                    <a:lnTo>
                      <a:pt x="398" y="524"/>
                    </a:lnTo>
                    <a:lnTo>
                      <a:pt x="398" y="516"/>
                    </a:lnTo>
                    <a:lnTo>
                      <a:pt x="390" y="512"/>
                    </a:lnTo>
                    <a:lnTo>
                      <a:pt x="383" y="506"/>
                    </a:lnTo>
                    <a:lnTo>
                      <a:pt x="379" y="502"/>
                    </a:lnTo>
                    <a:lnTo>
                      <a:pt x="375" y="504"/>
                    </a:lnTo>
                    <a:lnTo>
                      <a:pt x="374" y="497"/>
                    </a:lnTo>
                    <a:lnTo>
                      <a:pt x="369" y="496"/>
                    </a:lnTo>
                    <a:lnTo>
                      <a:pt x="367" y="510"/>
                    </a:lnTo>
                    <a:lnTo>
                      <a:pt x="367" y="523"/>
                    </a:lnTo>
                    <a:lnTo>
                      <a:pt x="361" y="531"/>
                    </a:lnTo>
                    <a:lnTo>
                      <a:pt x="369" y="529"/>
                    </a:lnTo>
                    <a:lnTo>
                      <a:pt x="372" y="538"/>
                    </a:lnTo>
                    <a:lnTo>
                      <a:pt x="381" y="530"/>
                    </a:lnTo>
                    <a:lnTo>
                      <a:pt x="389" y="521"/>
                    </a:lnTo>
                    <a:lnTo>
                      <a:pt x="392" y="529"/>
                    </a:lnTo>
                    <a:lnTo>
                      <a:pt x="402" y="532"/>
                    </a:lnTo>
                    <a:lnTo>
                      <a:pt x="408" y="527"/>
                    </a:lnTo>
                    <a:close/>
                    <a:moveTo>
                      <a:pt x="121" y="402"/>
                    </a:moveTo>
                    <a:lnTo>
                      <a:pt x="138" y="392"/>
                    </a:lnTo>
                    <a:lnTo>
                      <a:pt x="138" y="382"/>
                    </a:lnTo>
                    <a:lnTo>
                      <a:pt x="146" y="368"/>
                    </a:lnTo>
                    <a:lnTo>
                      <a:pt x="163" y="351"/>
                    </a:lnTo>
                    <a:lnTo>
                      <a:pt x="171" y="345"/>
                    </a:lnTo>
                    <a:lnTo>
                      <a:pt x="164" y="335"/>
                    </a:lnTo>
                    <a:lnTo>
                      <a:pt x="157" y="328"/>
                    </a:lnTo>
                    <a:lnTo>
                      <a:pt x="140" y="327"/>
                    </a:lnTo>
                    <a:lnTo>
                      <a:pt x="130" y="322"/>
                    </a:lnTo>
                    <a:lnTo>
                      <a:pt x="109" y="326"/>
                    </a:lnTo>
                    <a:lnTo>
                      <a:pt x="115" y="340"/>
                    </a:lnTo>
                    <a:lnTo>
                      <a:pt x="109" y="356"/>
                    </a:lnTo>
                    <a:lnTo>
                      <a:pt x="104" y="373"/>
                    </a:lnTo>
                    <a:lnTo>
                      <a:pt x="101" y="381"/>
                    </a:lnTo>
                    <a:lnTo>
                      <a:pt x="117" y="393"/>
                    </a:lnTo>
                    <a:lnTo>
                      <a:pt x="121" y="402"/>
                    </a:lnTo>
                    <a:close/>
                    <a:moveTo>
                      <a:pt x="441" y="467"/>
                    </a:moveTo>
                    <a:lnTo>
                      <a:pt x="442" y="465"/>
                    </a:lnTo>
                    <a:lnTo>
                      <a:pt x="442" y="457"/>
                    </a:lnTo>
                    <a:lnTo>
                      <a:pt x="437" y="452"/>
                    </a:lnTo>
                    <a:lnTo>
                      <a:pt x="431" y="455"/>
                    </a:lnTo>
                    <a:lnTo>
                      <a:pt x="427" y="465"/>
                    </a:lnTo>
                    <a:lnTo>
                      <a:pt x="430" y="473"/>
                    </a:lnTo>
                    <a:lnTo>
                      <a:pt x="437" y="472"/>
                    </a:lnTo>
                    <a:lnTo>
                      <a:pt x="441" y="467"/>
                    </a:lnTo>
                    <a:close/>
                    <a:moveTo>
                      <a:pt x="499" y="485"/>
                    </a:moveTo>
                    <a:lnTo>
                      <a:pt x="508" y="501"/>
                    </a:lnTo>
                    <a:lnTo>
                      <a:pt x="517" y="508"/>
                    </a:lnTo>
                    <a:lnTo>
                      <a:pt x="529" y="489"/>
                    </a:lnTo>
                    <a:lnTo>
                      <a:pt x="531" y="478"/>
                    </a:lnTo>
                    <a:lnTo>
                      <a:pt x="520" y="477"/>
                    </a:lnTo>
                    <a:lnTo>
                      <a:pt x="511" y="460"/>
                    </a:lnTo>
                    <a:lnTo>
                      <a:pt x="500" y="456"/>
                    </a:lnTo>
                    <a:lnTo>
                      <a:pt x="484" y="444"/>
                    </a:lnTo>
                    <a:lnTo>
                      <a:pt x="496" y="435"/>
                    </a:lnTo>
                    <a:lnTo>
                      <a:pt x="490" y="417"/>
                    </a:lnTo>
                    <a:lnTo>
                      <a:pt x="484" y="409"/>
                    </a:lnTo>
                    <a:lnTo>
                      <a:pt x="468" y="402"/>
                    </a:lnTo>
                    <a:lnTo>
                      <a:pt x="461" y="388"/>
                    </a:lnTo>
                    <a:lnTo>
                      <a:pt x="449" y="393"/>
                    </a:lnTo>
                    <a:lnTo>
                      <a:pt x="448" y="384"/>
                    </a:lnTo>
                    <a:lnTo>
                      <a:pt x="438" y="374"/>
                    </a:lnTo>
                    <a:lnTo>
                      <a:pt x="424" y="362"/>
                    </a:lnTo>
                    <a:lnTo>
                      <a:pt x="418" y="371"/>
                    </a:lnTo>
                    <a:lnTo>
                      <a:pt x="404" y="377"/>
                    </a:lnTo>
                    <a:lnTo>
                      <a:pt x="406" y="363"/>
                    </a:lnTo>
                    <a:lnTo>
                      <a:pt x="394" y="339"/>
                    </a:lnTo>
                    <a:lnTo>
                      <a:pt x="377" y="348"/>
                    </a:lnTo>
                    <a:lnTo>
                      <a:pt x="371" y="367"/>
                    </a:lnTo>
                    <a:lnTo>
                      <a:pt x="365" y="353"/>
                    </a:lnTo>
                    <a:lnTo>
                      <a:pt x="371" y="338"/>
                    </a:lnTo>
                    <a:lnTo>
                      <a:pt x="352" y="344"/>
                    </a:lnTo>
                    <a:lnTo>
                      <a:pt x="345" y="353"/>
                    </a:lnTo>
                    <a:lnTo>
                      <a:pt x="340" y="374"/>
                    </a:lnTo>
                    <a:lnTo>
                      <a:pt x="343" y="396"/>
                    </a:lnTo>
                    <a:lnTo>
                      <a:pt x="352" y="396"/>
                    </a:lnTo>
                    <a:lnTo>
                      <a:pt x="345" y="405"/>
                    </a:lnTo>
                    <a:lnTo>
                      <a:pt x="351" y="411"/>
                    </a:lnTo>
                    <a:lnTo>
                      <a:pt x="362" y="415"/>
                    </a:lnTo>
                    <a:lnTo>
                      <a:pt x="375" y="421"/>
                    </a:lnTo>
                    <a:lnTo>
                      <a:pt x="401" y="425"/>
                    </a:lnTo>
                    <a:lnTo>
                      <a:pt x="413" y="422"/>
                    </a:lnTo>
                    <a:lnTo>
                      <a:pt x="416" y="416"/>
                    </a:lnTo>
                    <a:lnTo>
                      <a:pt x="421" y="423"/>
                    </a:lnTo>
                    <a:lnTo>
                      <a:pt x="427" y="425"/>
                    </a:lnTo>
                    <a:lnTo>
                      <a:pt x="435" y="437"/>
                    </a:lnTo>
                    <a:lnTo>
                      <a:pt x="430" y="442"/>
                    </a:lnTo>
                    <a:lnTo>
                      <a:pt x="443" y="448"/>
                    </a:lnTo>
                    <a:lnTo>
                      <a:pt x="454" y="456"/>
                    </a:lnTo>
                    <a:lnTo>
                      <a:pt x="456" y="462"/>
                    </a:lnTo>
                    <a:lnTo>
                      <a:pt x="459" y="471"/>
                    </a:lnTo>
                    <a:lnTo>
                      <a:pt x="449" y="486"/>
                    </a:lnTo>
                    <a:lnTo>
                      <a:pt x="448" y="495"/>
                    </a:lnTo>
                    <a:lnTo>
                      <a:pt x="449" y="501"/>
                    </a:lnTo>
                    <a:lnTo>
                      <a:pt x="436" y="503"/>
                    </a:lnTo>
                    <a:lnTo>
                      <a:pt x="424" y="503"/>
                    </a:lnTo>
                    <a:lnTo>
                      <a:pt x="419" y="514"/>
                    </a:lnTo>
                    <a:lnTo>
                      <a:pt x="425" y="520"/>
                    </a:lnTo>
                    <a:lnTo>
                      <a:pt x="444" y="518"/>
                    </a:lnTo>
                    <a:lnTo>
                      <a:pt x="444" y="513"/>
                    </a:lnTo>
                    <a:lnTo>
                      <a:pt x="454" y="520"/>
                    </a:lnTo>
                    <a:lnTo>
                      <a:pt x="464" y="529"/>
                    </a:lnTo>
                    <a:lnTo>
                      <a:pt x="461" y="532"/>
                    </a:lnTo>
                    <a:lnTo>
                      <a:pt x="470" y="539"/>
                    </a:lnTo>
                    <a:lnTo>
                      <a:pt x="484" y="548"/>
                    </a:lnTo>
                    <a:lnTo>
                      <a:pt x="502" y="554"/>
                    </a:lnTo>
                    <a:lnTo>
                      <a:pt x="501" y="549"/>
                    </a:lnTo>
                    <a:lnTo>
                      <a:pt x="494" y="541"/>
                    </a:lnTo>
                    <a:lnTo>
                      <a:pt x="484" y="527"/>
                    </a:lnTo>
                    <a:lnTo>
                      <a:pt x="501" y="539"/>
                    </a:lnTo>
                    <a:lnTo>
                      <a:pt x="509" y="543"/>
                    </a:lnTo>
                    <a:lnTo>
                      <a:pt x="512" y="532"/>
                    </a:lnTo>
                    <a:lnTo>
                      <a:pt x="507" y="518"/>
                    </a:lnTo>
                    <a:lnTo>
                      <a:pt x="505" y="513"/>
                    </a:lnTo>
                    <a:lnTo>
                      <a:pt x="496" y="506"/>
                    </a:lnTo>
                    <a:lnTo>
                      <a:pt x="489" y="497"/>
                    </a:lnTo>
                    <a:lnTo>
                      <a:pt x="489" y="487"/>
                    </a:lnTo>
                    <a:lnTo>
                      <a:pt x="499" y="485"/>
                    </a:lnTo>
                    <a:close/>
                    <a:moveTo>
                      <a:pt x="340" y="98"/>
                    </a:moveTo>
                    <a:lnTo>
                      <a:pt x="346" y="116"/>
                    </a:lnTo>
                    <a:lnTo>
                      <a:pt x="359" y="130"/>
                    </a:lnTo>
                    <a:lnTo>
                      <a:pt x="381" y="127"/>
                    </a:lnTo>
                    <a:lnTo>
                      <a:pt x="397" y="132"/>
                    </a:lnTo>
                    <a:lnTo>
                      <a:pt x="386" y="147"/>
                    </a:lnTo>
                    <a:lnTo>
                      <a:pt x="381" y="143"/>
                    </a:lnTo>
                    <a:lnTo>
                      <a:pt x="362" y="141"/>
                    </a:lnTo>
                    <a:lnTo>
                      <a:pt x="366" y="161"/>
                    </a:lnTo>
                    <a:lnTo>
                      <a:pt x="375" y="176"/>
                    </a:lnTo>
                    <a:lnTo>
                      <a:pt x="373" y="188"/>
                    </a:lnTo>
                    <a:lnTo>
                      <a:pt x="361" y="196"/>
                    </a:lnTo>
                    <a:lnTo>
                      <a:pt x="356" y="210"/>
                    </a:lnTo>
                    <a:lnTo>
                      <a:pt x="367" y="216"/>
                    </a:lnTo>
                    <a:lnTo>
                      <a:pt x="375" y="236"/>
                    </a:lnTo>
                    <a:lnTo>
                      <a:pt x="357" y="222"/>
                    </a:lnTo>
                    <a:lnTo>
                      <a:pt x="354" y="224"/>
                    </a:lnTo>
                    <a:lnTo>
                      <a:pt x="357" y="247"/>
                    </a:lnTo>
                    <a:lnTo>
                      <a:pt x="344" y="253"/>
                    </a:lnTo>
                    <a:lnTo>
                      <a:pt x="345" y="268"/>
                    </a:lnTo>
                    <a:lnTo>
                      <a:pt x="359" y="269"/>
                    </a:lnTo>
                    <a:lnTo>
                      <a:pt x="368" y="272"/>
                    </a:lnTo>
                    <a:lnTo>
                      <a:pt x="388" y="268"/>
                    </a:lnTo>
                    <a:lnTo>
                      <a:pt x="406" y="276"/>
                    </a:lnTo>
                    <a:lnTo>
                      <a:pt x="424" y="259"/>
                    </a:lnTo>
                    <a:lnTo>
                      <a:pt x="423" y="252"/>
                    </a:lnTo>
                    <a:lnTo>
                      <a:pt x="412" y="253"/>
                    </a:lnTo>
                    <a:lnTo>
                      <a:pt x="410" y="246"/>
                    </a:lnTo>
                    <a:lnTo>
                      <a:pt x="420" y="236"/>
                    </a:lnTo>
                    <a:lnTo>
                      <a:pt x="424" y="224"/>
                    </a:lnTo>
                    <a:lnTo>
                      <a:pt x="433" y="216"/>
                    </a:lnTo>
                    <a:lnTo>
                      <a:pt x="439" y="203"/>
                    </a:lnTo>
                    <a:lnTo>
                      <a:pt x="435" y="187"/>
                    </a:lnTo>
                    <a:lnTo>
                      <a:pt x="439" y="181"/>
                    </a:lnTo>
                    <a:lnTo>
                      <a:pt x="430" y="176"/>
                    </a:lnTo>
                    <a:lnTo>
                      <a:pt x="450" y="172"/>
                    </a:lnTo>
                    <a:lnTo>
                      <a:pt x="454" y="165"/>
                    </a:lnTo>
                    <a:lnTo>
                      <a:pt x="468" y="159"/>
                    </a:lnTo>
                    <a:lnTo>
                      <a:pt x="479" y="126"/>
                    </a:lnTo>
                    <a:lnTo>
                      <a:pt x="490" y="114"/>
                    </a:lnTo>
                    <a:lnTo>
                      <a:pt x="506" y="87"/>
                    </a:lnTo>
                    <a:lnTo>
                      <a:pt x="491" y="87"/>
                    </a:lnTo>
                    <a:lnTo>
                      <a:pt x="497" y="78"/>
                    </a:lnTo>
                    <a:lnTo>
                      <a:pt x="514" y="68"/>
                    </a:lnTo>
                    <a:lnTo>
                      <a:pt x="530" y="46"/>
                    </a:lnTo>
                    <a:lnTo>
                      <a:pt x="531" y="33"/>
                    </a:lnTo>
                    <a:lnTo>
                      <a:pt x="518" y="19"/>
                    </a:lnTo>
                    <a:lnTo>
                      <a:pt x="505" y="11"/>
                    </a:lnTo>
                    <a:lnTo>
                      <a:pt x="487" y="8"/>
                    </a:lnTo>
                    <a:lnTo>
                      <a:pt x="472" y="4"/>
                    </a:lnTo>
                    <a:lnTo>
                      <a:pt x="458" y="0"/>
                    </a:lnTo>
                    <a:lnTo>
                      <a:pt x="438" y="10"/>
                    </a:lnTo>
                    <a:lnTo>
                      <a:pt x="435" y="4"/>
                    </a:lnTo>
                    <a:lnTo>
                      <a:pt x="414" y="6"/>
                    </a:lnTo>
                    <a:lnTo>
                      <a:pt x="402" y="13"/>
                    </a:lnTo>
                    <a:lnTo>
                      <a:pt x="392" y="21"/>
                    </a:lnTo>
                    <a:lnTo>
                      <a:pt x="388" y="49"/>
                    </a:lnTo>
                    <a:lnTo>
                      <a:pt x="380" y="34"/>
                    </a:lnTo>
                    <a:lnTo>
                      <a:pt x="372" y="32"/>
                    </a:lnTo>
                    <a:lnTo>
                      <a:pt x="362" y="51"/>
                    </a:lnTo>
                    <a:lnTo>
                      <a:pt x="349" y="58"/>
                    </a:lnTo>
                    <a:lnTo>
                      <a:pt x="342" y="61"/>
                    </a:lnTo>
                    <a:lnTo>
                      <a:pt x="332" y="69"/>
                    </a:lnTo>
                    <a:lnTo>
                      <a:pt x="333" y="85"/>
                    </a:lnTo>
                    <a:lnTo>
                      <a:pt x="340" y="98"/>
                    </a:lnTo>
                    <a:close/>
                    <a:moveTo>
                      <a:pt x="519" y="733"/>
                    </a:moveTo>
                    <a:lnTo>
                      <a:pt x="517" y="728"/>
                    </a:lnTo>
                    <a:lnTo>
                      <a:pt x="513" y="732"/>
                    </a:lnTo>
                    <a:lnTo>
                      <a:pt x="516" y="734"/>
                    </a:lnTo>
                    <a:lnTo>
                      <a:pt x="524" y="739"/>
                    </a:lnTo>
                    <a:lnTo>
                      <a:pt x="526" y="738"/>
                    </a:lnTo>
                    <a:lnTo>
                      <a:pt x="530" y="734"/>
                    </a:lnTo>
                    <a:lnTo>
                      <a:pt x="524" y="734"/>
                    </a:lnTo>
                    <a:lnTo>
                      <a:pt x="519" y="733"/>
                    </a:lnTo>
                    <a:close/>
                    <a:moveTo>
                      <a:pt x="383" y="547"/>
                    </a:moveTo>
                    <a:lnTo>
                      <a:pt x="384" y="550"/>
                    </a:lnTo>
                    <a:lnTo>
                      <a:pt x="389" y="550"/>
                    </a:lnTo>
                    <a:lnTo>
                      <a:pt x="396" y="543"/>
                    </a:lnTo>
                    <a:lnTo>
                      <a:pt x="396" y="539"/>
                    </a:lnTo>
                    <a:lnTo>
                      <a:pt x="388" y="539"/>
                    </a:lnTo>
                    <a:lnTo>
                      <a:pt x="383" y="547"/>
                    </a:lnTo>
                    <a:close/>
                    <a:moveTo>
                      <a:pt x="531" y="705"/>
                    </a:moveTo>
                    <a:lnTo>
                      <a:pt x="524" y="701"/>
                    </a:lnTo>
                    <a:lnTo>
                      <a:pt x="516" y="699"/>
                    </a:lnTo>
                    <a:lnTo>
                      <a:pt x="513" y="699"/>
                    </a:lnTo>
                    <a:lnTo>
                      <a:pt x="519" y="704"/>
                    </a:lnTo>
                    <a:lnTo>
                      <a:pt x="528" y="707"/>
                    </a:lnTo>
                    <a:lnTo>
                      <a:pt x="531" y="707"/>
                    </a:lnTo>
                    <a:lnTo>
                      <a:pt x="531" y="705"/>
                    </a:lnTo>
                    <a:close/>
                    <a:moveTo>
                      <a:pt x="590" y="717"/>
                    </a:moveTo>
                    <a:lnTo>
                      <a:pt x="589" y="711"/>
                    </a:lnTo>
                    <a:lnTo>
                      <a:pt x="584" y="713"/>
                    </a:lnTo>
                    <a:lnTo>
                      <a:pt x="587" y="706"/>
                    </a:lnTo>
                    <a:lnTo>
                      <a:pt x="581" y="703"/>
                    </a:lnTo>
                    <a:lnTo>
                      <a:pt x="577" y="705"/>
                    </a:lnTo>
                    <a:lnTo>
                      <a:pt x="571" y="703"/>
                    </a:lnTo>
                    <a:lnTo>
                      <a:pt x="573" y="699"/>
                    </a:lnTo>
                    <a:lnTo>
                      <a:pt x="569" y="697"/>
                    </a:lnTo>
                    <a:lnTo>
                      <a:pt x="565" y="700"/>
                    </a:lnTo>
                    <a:lnTo>
                      <a:pt x="569" y="690"/>
                    </a:lnTo>
                    <a:lnTo>
                      <a:pt x="572" y="684"/>
                    </a:lnTo>
                    <a:lnTo>
                      <a:pt x="573" y="681"/>
                    </a:lnTo>
                    <a:lnTo>
                      <a:pt x="571" y="681"/>
                    </a:lnTo>
                    <a:lnTo>
                      <a:pt x="565" y="684"/>
                    </a:lnTo>
                    <a:lnTo>
                      <a:pt x="561" y="690"/>
                    </a:lnTo>
                    <a:lnTo>
                      <a:pt x="554" y="707"/>
                    </a:lnTo>
                    <a:lnTo>
                      <a:pt x="548" y="713"/>
                    </a:lnTo>
                    <a:lnTo>
                      <a:pt x="552" y="716"/>
                    </a:lnTo>
                    <a:lnTo>
                      <a:pt x="547" y="719"/>
                    </a:lnTo>
                    <a:lnTo>
                      <a:pt x="548" y="722"/>
                    </a:lnTo>
                    <a:lnTo>
                      <a:pt x="561" y="723"/>
                    </a:lnTo>
                    <a:lnTo>
                      <a:pt x="569" y="722"/>
                    </a:lnTo>
                    <a:lnTo>
                      <a:pt x="575" y="724"/>
                    </a:lnTo>
                    <a:lnTo>
                      <a:pt x="570" y="729"/>
                    </a:lnTo>
                    <a:lnTo>
                      <a:pt x="573" y="729"/>
                    </a:lnTo>
                    <a:lnTo>
                      <a:pt x="582" y="721"/>
                    </a:lnTo>
                    <a:lnTo>
                      <a:pt x="583" y="722"/>
                    </a:lnTo>
                    <a:lnTo>
                      <a:pt x="582" y="730"/>
                    </a:lnTo>
                    <a:lnTo>
                      <a:pt x="587" y="732"/>
                    </a:lnTo>
                    <a:lnTo>
                      <a:pt x="589" y="732"/>
                    </a:lnTo>
                    <a:lnTo>
                      <a:pt x="593" y="723"/>
                    </a:lnTo>
                    <a:lnTo>
                      <a:pt x="590" y="717"/>
                    </a:lnTo>
                    <a:close/>
                    <a:moveTo>
                      <a:pt x="540" y="728"/>
                    </a:moveTo>
                    <a:lnTo>
                      <a:pt x="532" y="739"/>
                    </a:lnTo>
                    <a:lnTo>
                      <a:pt x="522" y="740"/>
                    </a:lnTo>
                    <a:lnTo>
                      <a:pt x="513" y="735"/>
                    </a:lnTo>
                    <a:lnTo>
                      <a:pt x="511" y="728"/>
                    </a:lnTo>
                    <a:lnTo>
                      <a:pt x="508" y="718"/>
                    </a:lnTo>
                    <a:lnTo>
                      <a:pt x="516" y="711"/>
                    </a:lnTo>
                    <a:lnTo>
                      <a:pt x="509" y="706"/>
                    </a:lnTo>
                    <a:lnTo>
                      <a:pt x="500" y="707"/>
                    </a:lnTo>
                    <a:lnTo>
                      <a:pt x="485" y="716"/>
                    </a:lnTo>
                    <a:lnTo>
                      <a:pt x="474" y="728"/>
                    </a:lnTo>
                    <a:lnTo>
                      <a:pt x="468" y="730"/>
                    </a:lnTo>
                    <a:lnTo>
                      <a:pt x="477" y="721"/>
                    </a:lnTo>
                    <a:lnTo>
                      <a:pt x="487" y="707"/>
                    </a:lnTo>
                    <a:lnTo>
                      <a:pt x="495" y="703"/>
                    </a:lnTo>
                    <a:lnTo>
                      <a:pt x="500" y="695"/>
                    </a:lnTo>
                    <a:lnTo>
                      <a:pt x="507" y="695"/>
                    </a:lnTo>
                    <a:lnTo>
                      <a:pt x="517" y="695"/>
                    </a:lnTo>
                    <a:lnTo>
                      <a:pt x="531" y="698"/>
                    </a:lnTo>
                    <a:lnTo>
                      <a:pt x="543" y="695"/>
                    </a:lnTo>
                    <a:lnTo>
                      <a:pt x="552" y="687"/>
                    </a:lnTo>
                    <a:lnTo>
                      <a:pt x="563" y="683"/>
                    </a:lnTo>
                    <a:lnTo>
                      <a:pt x="567" y="680"/>
                    </a:lnTo>
                    <a:lnTo>
                      <a:pt x="572" y="675"/>
                    </a:lnTo>
                    <a:lnTo>
                      <a:pt x="571" y="663"/>
                    </a:lnTo>
                    <a:lnTo>
                      <a:pt x="569" y="659"/>
                    </a:lnTo>
                    <a:lnTo>
                      <a:pt x="564" y="657"/>
                    </a:lnTo>
                    <a:lnTo>
                      <a:pt x="561" y="647"/>
                    </a:lnTo>
                    <a:lnTo>
                      <a:pt x="557" y="643"/>
                    </a:lnTo>
                    <a:lnTo>
                      <a:pt x="546" y="641"/>
                    </a:lnTo>
                    <a:lnTo>
                      <a:pt x="540" y="634"/>
                    </a:lnTo>
                    <a:lnTo>
                      <a:pt x="531" y="628"/>
                    </a:lnTo>
                    <a:lnTo>
                      <a:pt x="534" y="619"/>
                    </a:lnTo>
                    <a:lnTo>
                      <a:pt x="526" y="605"/>
                    </a:lnTo>
                    <a:lnTo>
                      <a:pt x="518" y="588"/>
                    </a:lnTo>
                    <a:lnTo>
                      <a:pt x="512" y="576"/>
                    </a:lnTo>
                    <a:lnTo>
                      <a:pt x="508" y="582"/>
                    </a:lnTo>
                    <a:lnTo>
                      <a:pt x="501" y="596"/>
                    </a:lnTo>
                    <a:lnTo>
                      <a:pt x="491" y="603"/>
                    </a:lnTo>
                    <a:lnTo>
                      <a:pt x="487" y="596"/>
                    </a:lnTo>
                    <a:lnTo>
                      <a:pt x="481" y="594"/>
                    </a:lnTo>
                    <a:lnTo>
                      <a:pt x="479" y="578"/>
                    </a:lnTo>
                    <a:lnTo>
                      <a:pt x="479" y="566"/>
                    </a:lnTo>
                    <a:lnTo>
                      <a:pt x="467" y="565"/>
                    </a:lnTo>
                    <a:lnTo>
                      <a:pt x="465" y="560"/>
                    </a:lnTo>
                    <a:lnTo>
                      <a:pt x="456" y="552"/>
                    </a:lnTo>
                    <a:lnTo>
                      <a:pt x="450" y="547"/>
                    </a:lnTo>
                    <a:lnTo>
                      <a:pt x="445" y="550"/>
                    </a:lnTo>
                    <a:lnTo>
                      <a:pt x="438" y="549"/>
                    </a:lnTo>
                    <a:lnTo>
                      <a:pt x="426" y="545"/>
                    </a:lnTo>
                    <a:lnTo>
                      <a:pt x="421" y="548"/>
                    </a:lnTo>
                    <a:lnTo>
                      <a:pt x="424" y="570"/>
                    </a:lnTo>
                    <a:lnTo>
                      <a:pt x="427" y="583"/>
                    </a:lnTo>
                    <a:lnTo>
                      <a:pt x="419" y="596"/>
                    </a:lnTo>
                    <a:lnTo>
                      <a:pt x="427" y="606"/>
                    </a:lnTo>
                    <a:lnTo>
                      <a:pt x="432" y="617"/>
                    </a:lnTo>
                    <a:lnTo>
                      <a:pt x="432" y="625"/>
                    </a:lnTo>
                    <a:lnTo>
                      <a:pt x="429" y="632"/>
                    </a:lnTo>
                    <a:lnTo>
                      <a:pt x="421" y="641"/>
                    </a:lnTo>
                    <a:lnTo>
                      <a:pt x="410" y="647"/>
                    </a:lnTo>
                    <a:lnTo>
                      <a:pt x="415" y="653"/>
                    </a:lnTo>
                    <a:lnTo>
                      <a:pt x="419" y="670"/>
                    </a:lnTo>
                    <a:lnTo>
                      <a:pt x="415" y="682"/>
                    </a:lnTo>
                    <a:lnTo>
                      <a:pt x="409" y="686"/>
                    </a:lnTo>
                    <a:lnTo>
                      <a:pt x="400" y="675"/>
                    </a:lnTo>
                    <a:lnTo>
                      <a:pt x="395" y="663"/>
                    </a:lnTo>
                    <a:lnTo>
                      <a:pt x="392" y="652"/>
                    </a:lnTo>
                    <a:lnTo>
                      <a:pt x="394" y="641"/>
                    </a:lnTo>
                    <a:lnTo>
                      <a:pt x="386" y="640"/>
                    </a:lnTo>
                    <a:lnTo>
                      <a:pt x="375" y="640"/>
                    </a:lnTo>
                    <a:lnTo>
                      <a:pt x="368" y="635"/>
                    </a:lnTo>
                    <a:lnTo>
                      <a:pt x="360" y="631"/>
                    </a:lnTo>
                    <a:lnTo>
                      <a:pt x="355" y="625"/>
                    </a:lnTo>
                    <a:lnTo>
                      <a:pt x="349" y="620"/>
                    </a:lnTo>
                    <a:lnTo>
                      <a:pt x="336" y="616"/>
                    </a:lnTo>
                    <a:lnTo>
                      <a:pt x="327" y="618"/>
                    </a:lnTo>
                    <a:lnTo>
                      <a:pt x="324" y="608"/>
                    </a:lnTo>
                    <a:lnTo>
                      <a:pt x="321" y="596"/>
                    </a:lnTo>
                    <a:lnTo>
                      <a:pt x="310" y="594"/>
                    </a:lnTo>
                    <a:lnTo>
                      <a:pt x="311" y="579"/>
                    </a:lnTo>
                    <a:lnTo>
                      <a:pt x="314" y="568"/>
                    </a:lnTo>
                    <a:lnTo>
                      <a:pt x="321" y="553"/>
                    </a:lnTo>
                    <a:lnTo>
                      <a:pt x="330" y="541"/>
                    </a:lnTo>
                    <a:lnTo>
                      <a:pt x="337" y="539"/>
                    </a:lnTo>
                    <a:lnTo>
                      <a:pt x="338" y="530"/>
                    </a:lnTo>
                    <a:lnTo>
                      <a:pt x="343" y="523"/>
                    </a:lnTo>
                    <a:lnTo>
                      <a:pt x="352" y="521"/>
                    </a:lnTo>
                    <a:lnTo>
                      <a:pt x="360" y="512"/>
                    </a:lnTo>
                    <a:lnTo>
                      <a:pt x="362" y="504"/>
                    </a:lnTo>
                    <a:lnTo>
                      <a:pt x="368" y="491"/>
                    </a:lnTo>
                    <a:lnTo>
                      <a:pt x="371" y="483"/>
                    </a:lnTo>
                    <a:lnTo>
                      <a:pt x="378" y="487"/>
                    </a:lnTo>
                    <a:lnTo>
                      <a:pt x="386" y="485"/>
                    </a:lnTo>
                    <a:lnTo>
                      <a:pt x="400" y="473"/>
                    </a:lnTo>
                    <a:lnTo>
                      <a:pt x="401" y="465"/>
                    </a:lnTo>
                    <a:lnTo>
                      <a:pt x="396" y="455"/>
                    </a:lnTo>
                    <a:lnTo>
                      <a:pt x="401" y="445"/>
                    </a:lnTo>
                    <a:lnTo>
                      <a:pt x="401" y="435"/>
                    </a:lnTo>
                    <a:lnTo>
                      <a:pt x="391" y="427"/>
                    </a:lnTo>
                    <a:lnTo>
                      <a:pt x="381" y="423"/>
                    </a:lnTo>
                    <a:lnTo>
                      <a:pt x="372" y="422"/>
                    </a:lnTo>
                    <a:lnTo>
                      <a:pt x="372" y="443"/>
                    </a:lnTo>
                    <a:lnTo>
                      <a:pt x="367" y="458"/>
                    </a:lnTo>
                    <a:lnTo>
                      <a:pt x="360" y="472"/>
                    </a:lnTo>
                    <a:lnTo>
                      <a:pt x="354" y="460"/>
                    </a:lnTo>
                    <a:lnTo>
                      <a:pt x="355" y="446"/>
                    </a:lnTo>
                    <a:lnTo>
                      <a:pt x="348" y="434"/>
                    </a:lnTo>
                    <a:lnTo>
                      <a:pt x="338" y="449"/>
                    </a:lnTo>
                    <a:lnTo>
                      <a:pt x="338" y="429"/>
                    </a:lnTo>
                    <a:lnTo>
                      <a:pt x="326" y="426"/>
                    </a:lnTo>
                    <a:lnTo>
                      <a:pt x="332" y="416"/>
                    </a:lnTo>
                    <a:lnTo>
                      <a:pt x="324" y="393"/>
                    </a:lnTo>
                    <a:lnTo>
                      <a:pt x="316" y="384"/>
                    </a:lnTo>
                    <a:lnTo>
                      <a:pt x="308" y="380"/>
                    </a:lnTo>
                    <a:lnTo>
                      <a:pt x="299" y="396"/>
                    </a:lnTo>
                    <a:lnTo>
                      <a:pt x="299" y="419"/>
                    </a:lnTo>
                    <a:lnTo>
                      <a:pt x="307" y="426"/>
                    </a:lnTo>
                    <a:lnTo>
                      <a:pt x="314" y="438"/>
                    </a:lnTo>
                    <a:lnTo>
                      <a:pt x="310" y="456"/>
                    </a:lnTo>
                    <a:lnTo>
                      <a:pt x="305" y="456"/>
                    </a:lnTo>
                    <a:lnTo>
                      <a:pt x="301" y="469"/>
                    </a:lnTo>
                    <a:lnTo>
                      <a:pt x="301" y="452"/>
                    </a:lnTo>
                    <a:lnTo>
                      <a:pt x="291" y="446"/>
                    </a:lnTo>
                    <a:lnTo>
                      <a:pt x="285" y="450"/>
                    </a:lnTo>
                    <a:lnTo>
                      <a:pt x="286" y="461"/>
                    </a:lnTo>
                    <a:lnTo>
                      <a:pt x="275" y="461"/>
                    </a:lnTo>
                    <a:lnTo>
                      <a:pt x="266" y="463"/>
                    </a:lnTo>
                    <a:lnTo>
                      <a:pt x="253" y="456"/>
                    </a:lnTo>
                    <a:lnTo>
                      <a:pt x="246" y="457"/>
                    </a:lnTo>
                    <a:lnTo>
                      <a:pt x="239" y="448"/>
                    </a:lnTo>
                    <a:lnTo>
                      <a:pt x="234" y="443"/>
                    </a:lnTo>
                    <a:lnTo>
                      <a:pt x="228" y="444"/>
                    </a:lnTo>
                    <a:lnTo>
                      <a:pt x="221" y="445"/>
                    </a:lnTo>
                    <a:lnTo>
                      <a:pt x="216" y="451"/>
                    </a:lnTo>
                    <a:lnTo>
                      <a:pt x="223" y="460"/>
                    </a:lnTo>
                    <a:lnTo>
                      <a:pt x="216" y="468"/>
                    </a:lnTo>
                    <a:lnTo>
                      <a:pt x="209" y="457"/>
                    </a:lnTo>
                    <a:lnTo>
                      <a:pt x="203" y="461"/>
                    </a:lnTo>
                    <a:lnTo>
                      <a:pt x="185" y="463"/>
                    </a:lnTo>
                    <a:lnTo>
                      <a:pt x="173" y="458"/>
                    </a:lnTo>
                    <a:lnTo>
                      <a:pt x="182" y="450"/>
                    </a:lnTo>
                    <a:lnTo>
                      <a:pt x="173" y="440"/>
                    </a:lnTo>
                    <a:lnTo>
                      <a:pt x="167" y="442"/>
                    </a:lnTo>
                    <a:lnTo>
                      <a:pt x="157" y="439"/>
                    </a:lnTo>
                    <a:lnTo>
                      <a:pt x="141" y="432"/>
                    </a:lnTo>
                    <a:lnTo>
                      <a:pt x="131" y="423"/>
                    </a:lnTo>
                    <a:lnTo>
                      <a:pt x="123" y="422"/>
                    </a:lnTo>
                    <a:lnTo>
                      <a:pt x="121" y="428"/>
                    </a:lnTo>
                    <a:lnTo>
                      <a:pt x="112" y="432"/>
                    </a:lnTo>
                    <a:lnTo>
                      <a:pt x="111" y="416"/>
                    </a:lnTo>
                    <a:lnTo>
                      <a:pt x="102" y="429"/>
                    </a:lnTo>
                    <a:lnTo>
                      <a:pt x="92" y="413"/>
                    </a:lnTo>
                    <a:lnTo>
                      <a:pt x="87" y="410"/>
                    </a:lnTo>
                    <a:lnTo>
                      <a:pt x="86" y="420"/>
                    </a:lnTo>
                    <a:lnTo>
                      <a:pt x="80" y="425"/>
                    </a:lnTo>
                    <a:lnTo>
                      <a:pt x="76" y="416"/>
                    </a:lnTo>
                    <a:lnTo>
                      <a:pt x="64" y="421"/>
                    </a:lnTo>
                    <a:lnTo>
                      <a:pt x="54" y="429"/>
                    </a:lnTo>
                    <a:lnTo>
                      <a:pt x="45" y="427"/>
                    </a:lnTo>
                    <a:lnTo>
                      <a:pt x="36" y="433"/>
                    </a:lnTo>
                    <a:lnTo>
                      <a:pt x="30" y="440"/>
                    </a:lnTo>
                    <a:lnTo>
                      <a:pt x="23" y="439"/>
                    </a:lnTo>
                    <a:lnTo>
                      <a:pt x="13" y="431"/>
                    </a:lnTo>
                    <a:lnTo>
                      <a:pt x="0" y="426"/>
                    </a:lnTo>
                    <a:lnTo>
                      <a:pt x="0" y="491"/>
                    </a:lnTo>
                    <a:lnTo>
                      <a:pt x="0" y="577"/>
                    </a:lnTo>
                    <a:lnTo>
                      <a:pt x="7" y="577"/>
                    </a:lnTo>
                    <a:lnTo>
                      <a:pt x="13" y="581"/>
                    </a:lnTo>
                    <a:lnTo>
                      <a:pt x="18" y="587"/>
                    </a:lnTo>
                    <a:lnTo>
                      <a:pt x="24" y="595"/>
                    </a:lnTo>
                    <a:lnTo>
                      <a:pt x="30" y="588"/>
                    </a:lnTo>
                    <a:lnTo>
                      <a:pt x="37" y="583"/>
                    </a:lnTo>
                    <a:lnTo>
                      <a:pt x="41" y="590"/>
                    </a:lnTo>
                    <a:lnTo>
                      <a:pt x="46" y="595"/>
                    </a:lnTo>
                    <a:lnTo>
                      <a:pt x="52" y="601"/>
                    </a:lnTo>
                    <a:lnTo>
                      <a:pt x="55" y="611"/>
                    </a:lnTo>
                    <a:lnTo>
                      <a:pt x="63" y="624"/>
                    </a:lnTo>
                    <a:lnTo>
                      <a:pt x="74" y="632"/>
                    </a:lnTo>
                    <a:lnTo>
                      <a:pt x="75" y="640"/>
                    </a:lnTo>
                    <a:lnTo>
                      <a:pt x="70" y="646"/>
                    </a:lnTo>
                    <a:lnTo>
                      <a:pt x="71" y="651"/>
                    </a:lnTo>
                    <a:lnTo>
                      <a:pt x="78" y="659"/>
                    </a:lnTo>
                    <a:lnTo>
                      <a:pt x="80" y="669"/>
                    </a:lnTo>
                    <a:lnTo>
                      <a:pt x="88" y="674"/>
                    </a:lnTo>
                    <a:lnTo>
                      <a:pt x="88" y="680"/>
                    </a:lnTo>
                    <a:lnTo>
                      <a:pt x="92" y="689"/>
                    </a:lnTo>
                    <a:lnTo>
                      <a:pt x="104" y="694"/>
                    </a:lnTo>
                    <a:lnTo>
                      <a:pt x="109" y="698"/>
                    </a:lnTo>
                    <a:lnTo>
                      <a:pt x="121" y="709"/>
                    </a:lnTo>
                    <a:lnTo>
                      <a:pt x="122" y="709"/>
                    </a:lnTo>
                    <a:lnTo>
                      <a:pt x="141" y="709"/>
                    </a:lnTo>
                    <a:lnTo>
                      <a:pt x="160" y="709"/>
                    </a:lnTo>
                    <a:lnTo>
                      <a:pt x="168" y="709"/>
                    </a:lnTo>
                    <a:lnTo>
                      <a:pt x="188" y="709"/>
                    </a:lnTo>
                    <a:lnTo>
                      <a:pt x="208" y="709"/>
                    </a:lnTo>
                    <a:lnTo>
                      <a:pt x="228" y="709"/>
                    </a:lnTo>
                    <a:lnTo>
                      <a:pt x="247" y="709"/>
                    </a:lnTo>
                    <a:lnTo>
                      <a:pt x="270" y="709"/>
                    </a:lnTo>
                    <a:lnTo>
                      <a:pt x="293" y="709"/>
                    </a:lnTo>
                    <a:lnTo>
                      <a:pt x="308" y="709"/>
                    </a:lnTo>
                    <a:lnTo>
                      <a:pt x="308" y="704"/>
                    </a:lnTo>
                    <a:lnTo>
                      <a:pt x="310" y="704"/>
                    </a:lnTo>
                    <a:lnTo>
                      <a:pt x="311" y="710"/>
                    </a:lnTo>
                    <a:lnTo>
                      <a:pt x="313" y="711"/>
                    </a:lnTo>
                    <a:lnTo>
                      <a:pt x="317" y="712"/>
                    </a:lnTo>
                    <a:lnTo>
                      <a:pt x="325" y="713"/>
                    </a:lnTo>
                    <a:lnTo>
                      <a:pt x="331" y="717"/>
                    </a:lnTo>
                    <a:lnTo>
                      <a:pt x="337" y="716"/>
                    </a:lnTo>
                    <a:lnTo>
                      <a:pt x="345" y="718"/>
                    </a:lnTo>
                    <a:lnTo>
                      <a:pt x="348" y="715"/>
                    </a:lnTo>
                    <a:lnTo>
                      <a:pt x="351" y="712"/>
                    </a:lnTo>
                    <a:lnTo>
                      <a:pt x="352" y="710"/>
                    </a:lnTo>
                    <a:lnTo>
                      <a:pt x="355" y="709"/>
                    </a:lnTo>
                    <a:lnTo>
                      <a:pt x="361" y="711"/>
                    </a:lnTo>
                    <a:lnTo>
                      <a:pt x="366" y="711"/>
                    </a:lnTo>
                    <a:lnTo>
                      <a:pt x="367" y="712"/>
                    </a:lnTo>
                    <a:lnTo>
                      <a:pt x="369" y="718"/>
                    </a:lnTo>
                    <a:lnTo>
                      <a:pt x="377" y="719"/>
                    </a:lnTo>
                    <a:lnTo>
                      <a:pt x="375" y="723"/>
                    </a:lnTo>
                    <a:lnTo>
                      <a:pt x="378" y="726"/>
                    </a:lnTo>
                    <a:lnTo>
                      <a:pt x="377" y="729"/>
                    </a:lnTo>
                    <a:lnTo>
                      <a:pt x="380" y="730"/>
                    </a:lnTo>
                    <a:lnTo>
                      <a:pt x="378" y="734"/>
                    </a:lnTo>
                    <a:lnTo>
                      <a:pt x="380" y="734"/>
                    </a:lnTo>
                    <a:lnTo>
                      <a:pt x="381" y="733"/>
                    </a:lnTo>
                    <a:lnTo>
                      <a:pt x="383" y="735"/>
                    </a:lnTo>
                    <a:lnTo>
                      <a:pt x="388" y="736"/>
                    </a:lnTo>
                    <a:lnTo>
                      <a:pt x="392" y="736"/>
                    </a:lnTo>
                    <a:lnTo>
                      <a:pt x="398" y="738"/>
                    </a:lnTo>
                    <a:lnTo>
                      <a:pt x="404" y="739"/>
                    </a:lnTo>
                    <a:lnTo>
                      <a:pt x="407" y="742"/>
                    </a:lnTo>
                    <a:lnTo>
                      <a:pt x="410" y="750"/>
                    </a:lnTo>
                    <a:lnTo>
                      <a:pt x="409" y="752"/>
                    </a:lnTo>
                    <a:lnTo>
                      <a:pt x="403" y="751"/>
                    </a:lnTo>
                    <a:lnTo>
                      <a:pt x="400" y="745"/>
                    </a:lnTo>
                    <a:lnTo>
                      <a:pt x="401" y="751"/>
                    </a:lnTo>
                    <a:lnTo>
                      <a:pt x="397" y="756"/>
                    </a:lnTo>
                    <a:lnTo>
                      <a:pt x="398" y="761"/>
                    </a:lnTo>
                    <a:lnTo>
                      <a:pt x="397" y="763"/>
                    </a:lnTo>
                    <a:lnTo>
                      <a:pt x="394" y="767"/>
                    </a:lnTo>
                    <a:lnTo>
                      <a:pt x="390" y="771"/>
                    </a:lnTo>
                    <a:lnTo>
                      <a:pt x="389" y="775"/>
                    </a:lnTo>
                    <a:lnTo>
                      <a:pt x="392" y="775"/>
                    </a:lnTo>
                    <a:lnTo>
                      <a:pt x="397" y="773"/>
                    </a:lnTo>
                    <a:lnTo>
                      <a:pt x="400" y="770"/>
                    </a:lnTo>
                    <a:lnTo>
                      <a:pt x="402" y="769"/>
                    </a:lnTo>
                    <a:lnTo>
                      <a:pt x="406" y="770"/>
                    </a:lnTo>
                    <a:lnTo>
                      <a:pt x="407" y="769"/>
                    </a:lnTo>
                    <a:lnTo>
                      <a:pt x="410" y="768"/>
                    </a:lnTo>
                    <a:lnTo>
                      <a:pt x="416" y="767"/>
                    </a:lnTo>
                    <a:lnTo>
                      <a:pt x="416" y="767"/>
                    </a:lnTo>
                    <a:lnTo>
                      <a:pt x="416" y="767"/>
                    </a:lnTo>
                    <a:lnTo>
                      <a:pt x="416" y="764"/>
                    </a:lnTo>
                    <a:lnTo>
                      <a:pt x="415" y="764"/>
                    </a:lnTo>
                    <a:lnTo>
                      <a:pt x="414" y="764"/>
                    </a:lnTo>
                    <a:lnTo>
                      <a:pt x="410" y="763"/>
                    </a:lnTo>
                    <a:lnTo>
                      <a:pt x="413" y="761"/>
                    </a:lnTo>
                    <a:lnTo>
                      <a:pt x="415" y="759"/>
                    </a:lnTo>
                    <a:lnTo>
                      <a:pt x="420" y="758"/>
                    </a:lnTo>
                    <a:lnTo>
                      <a:pt x="425" y="757"/>
                    </a:lnTo>
                    <a:lnTo>
                      <a:pt x="429" y="758"/>
                    </a:lnTo>
                    <a:lnTo>
                      <a:pt x="430" y="756"/>
                    </a:lnTo>
                    <a:lnTo>
                      <a:pt x="432" y="755"/>
                    </a:lnTo>
                    <a:lnTo>
                      <a:pt x="433" y="756"/>
                    </a:lnTo>
                    <a:lnTo>
                      <a:pt x="433" y="756"/>
                    </a:lnTo>
                    <a:lnTo>
                      <a:pt x="441" y="750"/>
                    </a:lnTo>
                    <a:lnTo>
                      <a:pt x="443" y="747"/>
                    </a:lnTo>
                    <a:lnTo>
                      <a:pt x="454" y="747"/>
                    </a:lnTo>
                    <a:lnTo>
                      <a:pt x="466" y="747"/>
                    </a:lnTo>
                    <a:lnTo>
                      <a:pt x="467" y="745"/>
                    </a:lnTo>
                    <a:lnTo>
                      <a:pt x="468" y="745"/>
                    </a:lnTo>
                    <a:lnTo>
                      <a:pt x="472" y="744"/>
                    </a:lnTo>
                    <a:lnTo>
                      <a:pt x="474" y="739"/>
                    </a:lnTo>
                    <a:lnTo>
                      <a:pt x="477" y="732"/>
                    </a:lnTo>
                    <a:lnTo>
                      <a:pt x="482" y="724"/>
                    </a:lnTo>
                    <a:lnTo>
                      <a:pt x="484" y="727"/>
                    </a:lnTo>
                    <a:lnTo>
                      <a:pt x="488" y="724"/>
                    </a:lnTo>
                    <a:lnTo>
                      <a:pt x="491" y="728"/>
                    </a:lnTo>
                    <a:lnTo>
                      <a:pt x="491" y="741"/>
                    </a:lnTo>
                    <a:lnTo>
                      <a:pt x="495" y="746"/>
                    </a:lnTo>
                    <a:lnTo>
                      <a:pt x="503" y="745"/>
                    </a:lnTo>
                    <a:lnTo>
                      <a:pt x="513" y="745"/>
                    </a:lnTo>
                    <a:lnTo>
                      <a:pt x="502" y="752"/>
                    </a:lnTo>
                    <a:lnTo>
                      <a:pt x="502" y="761"/>
                    </a:lnTo>
                    <a:lnTo>
                      <a:pt x="507" y="761"/>
                    </a:lnTo>
                    <a:lnTo>
                      <a:pt x="514" y="755"/>
                    </a:lnTo>
                    <a:lnTo>
                      <a:pt x="522" y="751"/>
                    </a:lnTo>
                    <a:lnTo>
                      <a:pt x="536" y="745"/>
                    </a:lnTo>
                    <a:lnTo>
                      <a:pt x="545" y="739"/>
                    </a:lnTo>
                    <a:lnTo>
                      <a:pt x="541" y="735"/>
                    </a:lnTo>
                    <a:lnTo>
                      <a:pt x="540" y="728"/>
                    </a:lnTo>
                    <a:close/>
                    <a:moveTo>
                      <a:pt x="412" y="558"/>
                    </a:moveTo>
                    <a:lnTo>
                      <a:pt x="414" y="550"/>
                    </a:lnTo>
                    <a:lnTo>
                      <a:pt x="413" y="548"/>
                    </a:lnTo>
                    <a:lnTo>
                      <a:pt x="409" y="548"/>
                    </a:lnTo>
                    <a:lnTo>
                      <a:pt x="407" y="552"/>
                    </a:lnTo>
                    <a:lnTo>
                      <a:pt x="407" y="553"/>
                    </a:lnTo>
                    <a:lnTo>
                      <a:pt x="408" y="556"/>
                    </a:lnTo>
                    <a:lnTo>
                      <a:pt x="412" y="558"/>
                    </a:lnTo>
                    <a:close/>
                    <a:moveTo>
                      <a:pt x="70" y="646"/>
                    </a:moveTo>
                    <a:lnTo>
                      <a:pt x="70" y="646"/>
                    </a:lnTo>
                    <a:lnTo>
                      <a:pt x="74" y="640"/>
                    </a:lnTo>
                    <a:lnTo>
                      <a:pt x="70" y="64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C222964F-2343-652F-0EA4-035FC527E09F}"/>
                  </a:ext>
                </a:extLst>
              </p:cNvPr>
              <p:cNvGrpSpPr/>
              <p:nvPr/>
            </p:nvGrpSpPr>
            <p:grpSpPr>
              <a:xfrm>
                <a:off x="1136650" y="4668838"/>
                <a:ext cx="1090613" cy="944563"/>
                <a:chOff x="1136650" y="4668838"/>
                <a:chExt cx="1090613" cy="944563"/>
              </a:xfrm>
              <a:grpFill/>
            </p:grpSpPr>
            <p:sp>
              <p:nvSpPr>
                <p:cNvPr id="215" name="Freeform 24">
                  <a:extLst>
                    <a:ext uri="{FF2B5EF4-FFF2-40B4-BE49-F238E27FC236}">
                      <a16:creationId xmlns:a16="http://schemas.microsoft.com/office/drawing/2014/main" id="{C4E5B5E2-429F-CF00-ECF9-6897F8204B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0263" y="5470525"/>
                  <a:ext cx="22225" cy="38100"/>
                </a:xfrm>
                <a:custGeom>
                  <a:avLst/>
                  <a:gdLst>
                    <a:gd name="T0" fmla="*/ 10 w 14"/>
                    <a:gd name="T1" fmla="*/ 24 h 24"/>
                    <a:gd name="T2" fmla="*/ 8 w 14"/>
                    <a:gd name="T3" fmla="*/ 24 h 24"/>
                    <a:gd name="T4" fmla="*/ 7 w 14"/>
                    <a:gd name="T5" fmla="*/ 21 h 24"/>
                    <a:gd name="T6" fmla="*/ 4 w 14"/>
                    <a:gd name="T7" fmla="*/ 18 h 24"/>
                    <a:gd name="T8" fmla="*/ 5 w 14"/>
                    <a:gd name="T9" fmla="*/ 13 h 24"/>
                    <a:gd name="T10" fmla="*/ 8 w 14"/>
                    <a:gd name="T11" fmla="*/ 15 h 24"/>
                    <a:gd name="T12" fmla="*/ 9 w 14"/>
                    <a:gd name="T13" fmla="*/ 21 h 24"/>
                    <a:gd name="T14" fmla="*/ 10 w 14"/>
                    <a:gd name="T15" fmla="*/ 24 h 24"/>
                    <a:gd name="T16" fmla="*/ 8 w 14"/>
                    <a:gd name="T17" fmla="*/ 4 h 24"/>
                    <a:gd name="T18" fmla="*/ 0 w 14"/>
                    <a:gd name="T19" fmla="*/ 5 h 24"/>
                    <a:gd name="T20" fmla="*/ 0 w 14"/>
                    <a:gd name="T21" fmla="*/ 3 h 24"/>
                    <a:gd name="T22" fmla="*/ 3 w 14"/>
                    <a:gd name="T23" fmla="*/ 1 h 24"/>
                    <a:gd name="T24" fmla="*/ 8 w 14"/>
                    <a:gd name="T25" fmla="*/ 1 h 24"/>
                    <a:gd name="T26" fmla="*/ 8 w 14"/>
                    <a:gd name="T27" fmla="*/ 4 h 24"/>
                    <a:gd name="T28" fmla="*/ 14 w 14"/>
                    <a:gd name="T29" fmla="*/ 4 h 24"/>
                    <a:gd name="T30" fmla="*/ 13 w 14"/>
                    <a:gd name="T31" fmla="*/ 9 h 24"/>
                    <a:gd name="T32" fmla="*/ 11 w 14"/>
                    <a:gd name="T33" fmla="*/ 7 h 24"/>
                    <a:gd name="T34" fmla="*/ 11 w 14"/>
                    <a:gd name="T35" fmla="*/ 4 h 24"/>
                    <a:gd name="T36" fmla="*/ 8 w 14"/>
                    <a:gd name="T37" fmla="*/ 1 h 24"/>
                    <a:gd name="T38" fmla="*/ 8 w 14"/>
                    <a:gd name="T39" fmla="*/ 0 h 24"/>
                    <a:gd name="T40" fmla="*/ 14 w 14"/>
                    <a:gd name="T41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" h="24">
                      <a:moveTo>
                        <a:pt x="10" y="24"/>
                      </a:moveTo>
                      <a:lnTo>
                        <a:pt x="8" y="24"/>
                      </a:lnTo>
                      <a:lnTo>
                        <a:pt x="7" y="21"/>
                      </a:lnTo>
                      <a:lnTo>
                        <a:pt x="4" y="18"/>
                      </a:lnTo>
                      <a:lnTo>
                        <a:pt x="5" y="13"/>
                      </a:lnTo>
                      <a:lnTo>
                        <a:pt x="8" y="15"/>
                      </a:lnTo>
                      <a:lnTo>
                        <a:pt x="9" y="21"/>
                      </a:lnTo>
                      <a:lnTo>
                        <a:pt x="10" y="24"/>
                      </a:lnTo>
                      <a:close/>
                      <a:moveTo>
                        <a:pt x="8" y="4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8" y="1"/>
                      </a:lnTo>
                      <a:lnTo>
                        <a:pt x="8" y="4"/>
                      </a:lnTo>
                      <a:close/>
                      <a:moveTo>
                        <a:pt x="14" y="4"/>
                      </a:move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11" y="4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216" name="Freeform 113">
                  <a:extLst>
                    <a:ext uri="{FF2B5EF4-FFF2-40B4-BE49-F238E27FC236}">
                      <a16:creationId xmlns:a16="http://schemas.microsoft.com/office/drawing/2014/main" id="{A769A998-4547-E4EB-48E5-75E459315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863" y="5402263"/>
                  <a:ext cx="322263" cy="211138"/>
                </a:xfrm>
                <a:custGeom>
                  <a:avLst/>
                  <a:gdLst>
                    <a:gd name="T0" fmla="*/ 131 w 203"/>
                    <a:gd name="T1" fmla="*/ 64 h 133"/>
                    <a:gd name="T2" fmla="*/ 131 w 203"/>
                    <a:gd name="T3" fmla="*/ 81 h 133"/>
                    <a:gd name="T4" fmla="*/ 138 w 203"/>
                    <a:gd name="T5" fmla="*/ 95 h 133"/>
                    <a:gd name="T6" fmla="*/ 149 w 203"/>
                    <a:gd name="T7" fmla="*/ 105 h 133"/>
                    <a:gd name="T8" fmla="*/ 164 w 203"/>
                    <a:gd name="T9" fmla="*/ 105 h 133"/>
                    <a:gd name="T10" fmla="*/ 177 w 203"/>
                    <a:gd name="T11" fmla="*/ 100 h 133"/>
                    <a:gd name="T12" fmla="*/ 180 w 203"/>
                    <a:gd name="T13" fmla="*/ 88 h 133"/>
                    <a:gd name="T14" fmla="*/ 197 w 203"/>
                    <a:gd name="T15" fmla="*/ 84 h 133"/>
                    <a:gd name="T16" fmla="*/ 203 w 203"/>
                    <a:gd name="T17" fmla="*/ 88 h 133"/>
                    <a:gd name="T18" fmla="*/ 200 w 203"/>
                    <a:gd name="T19" fmla="*/ 99 h 133"/>
                    <a:gd name="T20" fmla="*/ 195 w 203"/>
                    <a:gd name="T21" fmla="*/ 105 h 133"/>
                    <a:gd name="T22" fmla="*/ 190 w 203"/>
                    <a:gd name="T23" fmla="*/ 110 h 133"/>
                    <a:gd name="T24" fmla="*/ 188 w 203"/>
                    <a:gd name="T25" fmla="*/ 110 h 133"/>
                    <a:gd name="T26" fmla="*/ 176 w 203"/>
                    <a:gd name="T27" fmla="*/ 113 h 133"/>
                    <a:gd name="T28" fmla="*/ 177 w 203"/>
                    <a:gd name="T29" fmla="*/ 118 h 133"/>
                    <a:gd name="T30" fmla="*/ 179 w 203"/>
                    <a:gd name="T31" fmla="*/ 122 h 133"/>
                    <a:gd name="T32" fmla="*/ 168 w 203"/>
                    <a:gd name="T33" fmla="*/ 129 h 133"/>
                    <a:gd name="T34" fmla="*/ 160 w 203"/>
                    <a:gd name="T35" fmla="*/ 125 h 133"/>
                    <a:gd name="T36" fmla="*/ 147 w 203"/>
                    <a:gd name="T37" fmla="*/ 122 h 133"/>
                    <a:gd name="T38" fmla="*/ 133 w 203"/>
                    <a:gd name="T39" fmla="*/ 123 h 133"/>
                    <a:gd name="T40" fmla="*/ 118 w 203"/>
                    <a:gd name="T41" fmla="*/ 118 h 133"/>
                    <a:gd name="T42" fmla="*/ 102 w 203"/>
                    <a:gd name="T43" fmla="*/ 110 h 133"/>
                    <a:gd name="T44" fmla="*/ 89 w 203"/>
                    <a:gd name="T45" fmla="*/ 104 h 133"/>
                    <a:gd name="T46" fmla="*/ 77 w 203"/>
                    <a:gd name="T47" fmla="*/ 91 h 133"/>
                    <a:gd name="T48" fmla="*/ 80 w 203"/>
                    <a:gd name="T49" fmla="*/ 87 h 133"/>
                    <a:gd name="T50" fmla="*/ 77 w 203"/>
                    <a:gd name="T51" fmla="*/ 78 h 133"/>
                    <a:gd name="T52" fmla="*/ 62 w 203"/>
                    <a:gd name="T53" fmla="*/ 61 h 133"/>
                    <a:gd name="T54" fmla="*/ 51 w 203"/>
                    <a:gd name="T55" fmla="*/ 53 h 133"/>
                    <a:gd name="T56" fmla="*/ 45 w 203"/>
                    <a:gd name="T57" fmla="*/ 42 h 133"/>
                    <a:gd name="T58" fmla="*/ 37 w 203"/>
                    <a:gd name="T59" fmla="*/ 32 h 133"/>
                    <a:gd name="T60" fmla="*/ 29 w 203"/>
                    <a:gd name="T61" fmla="*/ 20 h 133"/>
                    <a:gd name="T62" fmla="*/ 22 w 203"/>
                    <a:gd name="T63" fmla="*/ 8 h 133"/>
                    <a:gd name="T64" fmla="*/ 15 w 203"/>
                    <a:gd name="T65" fmla="*/ 9 h 133"/>
                    <a:gd name="T66" fmla="*/ 19 w 203"/>
                    <a:gd name="T67" fmla="*/ 23 h 133"/>
                    <a:gd name="T68" fmla="*/ 26 w 203"/>
                    <a:gd name="T69" fmla="*/ 30 h 133"/>
                    <a:gd name="T70" fmla="*/ 29 w 203"/>
                    <a:gd name="T71" fmla="*/ 37 h 133"/>
                    <a:gd name="T72" fmla="*/ 37 w 203"/>
                    <a:gd name="T73" fmla="*/ 46 h 133"/>
                    <a:gd name="T74" fmla="*/ 43 w 203"/>
                    <a:gd name="T75" fmla="*/ 60 h 133"/>
                    <a:gd name="T76" fmla="*/ 50 w 203"/>
                    <a:gd name="T77" fmla="*/ 67 h 133"/>
                    <a:gd name="T78" fmla="*/ 49 w 203"/>
                    <a:gd name="T79" fmla="*/ 75 h 133"/>
                    <a:gd name="T80" fmla="*/ 42 w 203"/>
                    <a:gd name="T81" fmla="*/ 66 h 133"/>
                    <a:gd name="T82" fmla="*/ 33 w 203"/>
                    <a:gd name="T83" fmla="*/ 55 h 133"/>
                    <a:gd name="T84" fmla="*/ 25 w 203"/>
                    <a:gd name="T85" fmla="*/ 46 h 133"/>
                    <a:gd name="T86" fmla="*/ 19 w 203"/>
                    <a:gd name="T87" fmla="*/ 42 h 133"/>
                    <a:gd name="T88" fmla="*/ 17 w 203"/>
                    <a:gd name="T89" fmla="*/ 38 h 133"/>
                    <a:gd name="T90" fmla="*/ 15 w 203"/>
                    <a:gd name="T91" fmla="*/ 26 h 133"/>
                    <a:gd name="T92" fmla="*/ 7 w 203"/>
                    <a:gd name="T93" fmla="*/ 14 h 133"/>
                    <a:gd name="T94" fmla="*/ 8 w 203"/>
                    <a:gd name="T95" fmla="*/ 1 h 133"/>
                    <a:gd name="T96" fmla="*/ 26 w 203"/>
                    <a:gd name="T97" fmla="*/ 4 h 133"/>
                    <a:gd name="T98" fmla="*/ 60 w 203"/>
                    <a:gd name="T99" fmla="*/ 11 h 133"/>
                    <a:gd name="T100" fmla="*/ 74 w 203"/>
                    <a:gd name="T101" fmla="*/ 9 h 133"/>
                    <a:gd name="T102" fmla="*/ 84 w 203"/>
                    <a:gd name="T103" fmla="*/ 20 h 133"/>
                    <a:gd name="T104" fmla="*/ 95 w 203"/>
                    <a:gd name="T105" fmla="*/ 29 h 133"/>
                    <a:gd name="T106" fmla="*/ 108 w 203"/>
                    <a:gd name="T107" fmla="*/ 25 h 133"/>
                    <a:gd name="T108" fmla="*/ 118 w 203"/>
                    <a:gd name="T109" fmla="*/ 40 h 133"/>
                    <a:gd name="T110" fmla="*/ 127 w 203"/>
                    <a:gd name="T111" fmla="*/ 5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3" h="133">
                      <a:moveTo>
                        <a:pt x="135" y="52"/>
                      </a:moveTo>
                      <a:lnTo>
                        <a:pt x="132" y="59"/>
                      </a:lnTo>
                      <a:lnTo>
                        <a:pt x="131" y="64"/>
                      </a:lnTo>
                      <a:lnTo>
                        <a:pt x="130" y="73"/>
                      </a:lnTo>
                      <a:lnTo>
                        <a:pt x="130" y="77"/>
                      </a:lnTo>
                      <a:lnTo>
                        <a:pt x="131" y="81"/>
                      </a:lnTo>
                      <a:lnTo>
                        <a:pt x="132" y="84"/>
                      </a:lnTo>
                      <a:lnTo>
                        <a:pt x="133" y="90"/>
                      </a:lnTo>
                      <a:lnTo>
                        <a:pt x="138" y="95"/>
                      </a:lnTo>
                      <a:lnTo>
                        <a:pt x="139" y="99"/>
                      </a:lnTo>
                      <a:lnTo>
                        <a:pt x="143" y="102"/>
                      </a:lnTo>
                      <a:lnTo>
                        <a:pt x="149" y="105"/>
                      </a:lnTo>
                      <a:lnTo>
                        <a:pt x="153" y="107"/>
                      </a:lnTo>
                      <a:lnTo>
                        <a:pt x="159" y="106"/>
                      </a:lnTo>
                      <a:lnTo>
                        <a:pt x="164" y="105"/>
                      </a:lnTo>
                      <a:lnTo>
                        <a:pt x="168" y="104"/>
                      </a:lnTo>
                      <a:lnTo>
                        <a:pt x="173" y="102"/>
                      </a:lnTo>
                      <a:lnTo>
                        <a:pt x="177" y="100"/>
                      </a:lnTo>
                      <a:lnTo>
                        <a:pt x="178" y="95"/>
                      </a:lnTo>
                      <a:lnTo>
                        <a:pt x="179" y="89"/>
                      </a:lnTo>
                      <a:lnTo>
                        <a:pt x="180" y="88"/>
                      </a:lnTo>
                      <a:lnTo>
                        <a:pt x="185" y="85"/>
                      </a:lnTo>
                      <a:lnTo>
                        <a:pt x="191" y="84"/>
                      </a:lnTo>
                      <a:lnTo>
                        <a:pt x="197" y="84"/>
                      </a:lnTo>
                      <a:lnTo>
                        <a:pt x="202" y="83"/>
                      </a:lnTo>
                      <a:lnTo>
                        <a:pt x="203" y="85"/>
                      </a:lnTo>
                      <a:lnTo>
                        <a:pt x="203" y="88"/>
                      </a:lnTo>
                      <a:lnTo>
                        <a:pt x="200" y="93"/>
                      </a:lnTo>
                      <a:lnTo>
                        <a:pt x="199" y="98"/>
                      </a:lnTo>
                      <a:lnTo>
                        <a:pt x="200" y="99"/>
                      </a:lnTo>
                      <a:lnTo>
                        <a:pt x="199" y="101"/>
                      </a:lnTo>
                      <a:lnTo>
                        <a:pt x="196" y="107"/>
                      </a:lnTo>
                      <a:lnTo>
                        <a:pt x="195" y="105"/>
                      </a:lnTo>
                      <a:lnTo>
                        <a:pt x="194" y="105"/>
                      </a:lnTo>
                      <a:lnTo>
                        <a:pt x="192" y="105"/>
                      </a:lnTo>
                      <a:lnTo>
                        <a:pt x="190" y="110"/>
                      </a:lnTo>
                      <a:lnTo>
                        <a:pt x="189" y="108"/>
                      </a:lnTo>
                      <a:lnTo>
                        <a:pt x="188" y="108"/>
                      </a:lnTo>
                      <a:lnTo>
                        <a:pt x="188" y="110"/>
                      </a:lnTo>
                      <a:lnTo>
                        <a:pt x="182" y="110"/>
                      </a:lnTo>
                      <a:lnTo>
                        <a:pt x="176" y="110"/>
                      </a:lnTo>
                      <a:lnTo>
                        <a:pt x="176" y="113"/>
                      </a:lnTo>
                      <a:lnTo>
                        <a:pt x="172" y="113"/>
                      </a:lnTo>
                      <a:lnTo>
                        <a:pt x="174" y="116"/>
                      </a:lnTo>
                      <a:lnTo>
                        <a:pt x="177" y="118"/>
                      </a:lnTo>
                      <a:lnTo>
                        <a:pt x="178" y="119"/>
                      </a:lnTo>
                      <a:lnTo>
                        <a:pt x="179" y="119"/>
                      </a:lnTo>
                      <a:lnTo>
                        <a:pt x="179" y="122"/>
                      </a:lnTo>
                      <a:lnTo>
                        <a:pt x="171" y="122"/>
                      </a:lnTo>
                      <a:lnTo>
                        <a:pt x="167" y="128"/>
                      </a:lnTo>
                      <a:lnTo>
                        <a:pt x="168" y="129"/>
                      </a:lnTo>
                      <a:lnTo>
                        <a:pt x="167" y="130"/>
                      </a:lnTo>
                      <a:lnTo>
                        <a:pt x="167" y="133"/>
                      </a:lnTo>
                      <a:lnTo>
                        <a:pt x="160" y="125"/>
                      </a:lnTo>
                      <a:lnTo>
                        <a:pt x="156" y="123"/>
                      </a:lnTo>
                      <a:lnTo>
                        <a:pt x="150" y="122"/>
                      </a:lnTo>
                      <a:lnTo>
                        <a:pt x="147" y="122"/>
                      </a:lnTo>
                      <a:lnTo>
                        <a:pt x="142" y="124"/>
                      </a:lnTo>
                      <a:lnTo>
                        <a:pt x="138" y="125"/>
                      </a:lnTo>
                      <a:lnTo>
                        <a:pt x="133" y="123"/>
                      </a:lnTo>
                      <a:lnTo>
                        <a:pt x="128" y="122"/>
                      </a:lnTo>
                      <a:lnTo>
                        <a:pt x="122" y="118"/>
                      </a:lnTo>
                      <a:lnTo>
                        <a:pt x="118" y="118"/>
                      </a:lnTo>
                      <a:lnTo>
                        <a:pt x="109" y="114"/>
                      </a:lnTo>
                      <a:lnTo>
                        <a:pt x="104" y="111"/>
                      </a:lnTo>
                      <a:lnTo>
                        <a:pt x="102" y="110"/>
                      </a:lnTo>
                      <a:lnTo>
                        <a:pt x="98" y="108"/>
                      </a:lnTo>
                      <a:lnTo>
                        <a:pt x="91" y="106"/>
                      </a:lnTo>
                      <a:lnTo>
                        <a:pt x="89" y="104"/>
                      </a:lnTo>
                      <a:lnTo>
                        <a:pt x="81" y="99"/>
                      </a:lnTo>
                      <a:lnTo>
                        <a:pt x="78" y="95"/>
                      </a:lnTo>
                      <a:lnTo>
                        <a:pt x="77" y="91"/>
                      </a:lnTo>
                      <a:lnTo>
                        <a:pt x="79" y="90"/>
                      </a:lnTo>
                      <a:lnTo>
                        <a:pt x="78" y="89"/>
                      </a:lnTo>
                      <a:lnTo>
                        <a:pt x="80" y="87"/>
                      </a:lnTo>
                      <a:lnTo>
                        <a:pt x="80" y="84"/>
                      </a:lnTo>
                      <a:lnTo>
                        <a:pt x="78" y="81"/>
                      </a:lnTo>
                      <a:lnTo>
                        <a:pt x="77" y="78"/>
                      </a:lnTo>
                      <a:lnTo>
                        <a:pt x="74" y="75"/>
                      </a:lnTo>
                      <a:lnTo>
                        <a:pt x="68" y="67"/>
                      </a:lnTo>
                      <a:lnTo>
                        <a:pt x="62" y="61"/>
                      </a:lnTo>
                      <a:lnTo>
                        <a:pt x="58" y="58"/>
                      </a:lnTo>
                      <a:lnTo>
                        <a:pt x="52" y="54"/>
                      </a:lnTo>
                      <a:lnTo>
                        <a:pt x="51" y="53"/>
                      </a:lnTo>
                      <a:lnTo>
                        <a:pt x="52" y="48"/>
                      </a:lnTo>
                      <a:lnTo>
                        <a:pt x="49" y="46"/>
                      </a:lnTo>
                      <a:lnTo>
                        <a:pt x="45" y="42"/>
                      </a:lnTo>
                      <a:lnTo>
                        <a:pt x="44" y="37"/>
                      </a:lnTo>
                      <a:lnTo>
                        <a:pt x="40" y="36"/>
                      </a:lnTo>
                      <a:lnTo>
                        <a:pt x="37" y="32"/>
                      </a:lnTo>
                      <a:lnTo>
                        <a:pt x="33" y="29"/>
                      </a:lnTo>
                      <a:lnTo>
                        <a:pt x="33" y="26"/>
                      </a:lnTo>
                      <a:lnTo>
                        <a:pt x="29" y="20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16" y="7"/>
                      </a:lnTo>
                      <a:lnTo>
                        <a:pt x="15" y="9"/>
                      </a:lnTo>
                      <a:lnTo>
                        <a:pt x="16" y="14"/>
                      </a:lnTo>
                      <a:lnTo>
                        <a:pt x="16" y="19"/>
                      </a:lnTo>
                      <a:lnTo>
                        <a:pt x="19" y="23"/>
                      </a:lnTo>
                      <a:lnTo>
                        <a:pt x="23" y="27"/>
                      </a:lnTo>
                      <a:lnTo>
                        <a:pt x="25" y="30"/>
                      </a:lnTo>
                      <a:lnTo>
                        <a:pt x="26" y="30"/>
                      </a:lnTo>
                      <a:lnTo>
                        <a:pt x="27" y="32"/>
                      </a:lnTo>
                      <a:lnTo>
                        <a:pt x="28" y="32"/>
                      </a:lnTo>
                      <a:lnTo>
                        <a:pt x="29" y="37"/>
                      </a:lnTo>
                      <a:lnTo>
                        <a:pt x="32" y="40"/>
                      </a:lnTo>
                      <a:lnTo>
                        <a:pt x="33" y="42"/>
                      </a:lnTo>
                      <a:lnTo>
                        <a:pt x="37" y="46"/>
                      </a:lnTo>
                      <a:lnTo>
                        <a:pt x="39" y="53"/>
                      </a:lnTo>
                      <a:lnTo>
                        <a:pt x="42" y="56"/>
                      </a:lnTo>
                      <a:lnTo>
                        <a:pt x="43" y="60"/>
                      </a:lnTo>
                      <a:lnTo>
                        <a:pt x="44" y="64"/>
                      </a:lnTo>
                      <a:lnTo>
                        <a:pt x="46" y="64"/>
                      </a:lnTo>
                      <a:lnTo>
                        <a:pt x="50" y="67"/>
                      </a:lnTo>
                      <a:lnTo>
                        <a:pt x="52" y="70"/>
                      </a:lnTo>
                      <a:lnTo>
                        <a:pt x="51" y="72"/>
                      </a:lnTo>
                      <a:lnTo>
                        <a:pt x="49" y="75"/>
                      </a:lnTo>
                      <a:lnTo>
                        <a:pt x="48" y="75"/>
                      </a:lnTo>
                      <a:lnTo>
                        <a:pt x="46" y="70"/>
                      </a:lnTo>
                      <a:lnTo>
                        <a:pt x="42" y="66"/>
                      </a:lnTo>
                      <a:lnTo>
                        <a:pt x="37" y="62"/>
                      </a:lnTo>
                      <a:lnTo>
                        <a:pt x="33" y="60"/>
                      </a:lnTo>
                      <a:lnTo>
                        <a:pt x="33" y="55"/>
                      </a:lnTo>
                      <a:lnTo>
                        <a:pt x="33" y="50"/>
                      </a:lnTo>
                      <a:lnTo>
                        <a:pt x="29" y="48"/>
                      </a:lnTo>
                      <a:lnTo>
                        <a:pt x="25" y="46"/>
                      </a:lnTo>
                      <a:lnTo>
                        <a:pt x="23" y="47"/>
                      </a:lnTo>
                      <a:lnTo>
                        <a:pt x="22" y="44"/>
                      </a:lnTo>
                      <a:lnTo>
                        <a:pt x="19" y="42"/>
                      </a:lnTo>
                      <a:lnTo>
                        <a:pt x="14" y="38"/>
                      </a:lnTo>
                      <a:lnTo>
                        <a:pt x="15" y="37"/>
                      </a:lnTo>
                      <a:lnTo>
                        <a:pt x="17" y="38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15" y="26"/>
                      </a:lnTo>
                      <a:lnTo>
                        <a:pt x="11" y="24"/>
                      </a:lnTo>
                      <a:lnTo>
                        <a:pt x="9" y="19"/>
                      </a:lnTo>
                      <a:lnTo>
                        <a:pt x="7" y="14"/>
                      </a:lnTo>
                      <a:lnTo>
                        <a:pt x="3" y="8"/>
                      </a:ln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26" y="4"/>
                      </a:lnTo>
                      <a:lnTo>
                        <a:pt x="42" y="11"/>
                      </a:lnTo>
                      <a:lnTo>
                        <a:pt x="55" y="11"/>
                      </a:lnTo>
                      <a:lnTo>
                        <a:pt x="60" y="11"/>
                      </a:lnTo>
                      <a:lnTo>
                        <a:pt x="60" y="7"/>
                      </a:lnTo>
                      <a:lnTo>
                        <a:pt x="72" y="7"/>
                      </a:lnTo>
                      <a:lnTo>
                        <a:pt x="74" y="9"/>
                      </a:lnTo>
                      <a:lnTo>
                        <a:pt x="78" y="12"/>
                      </a:lnTo>
                      <a:lnTo>
                        <a:pt x="81" y="15"/>
                      </a:lnTo>
                      <a:lnTo>
                        <a:pt x="84" y="20"/>
                      </a:lnTo>
                      <a:lnTo>
                        <a:pt x="85" y="24"/>
                      </a:lnTo>
                      <a:lnTo>
                        <a:pt x="89" y="26"/>
                      </a:lnTo>
                      <a:lnTo>
                        <a:pt x="95" y="29"/>
                      </a:lnTo>
                      <a:lnTo>
                        <a:pt x="98" y="23"/>
                      </a:lnTo>
                      <a:lnTo>
                        <a:pt x="104" y="23"/>
                      </a:lnTo>
                      <a:lnTo>
                        <a:pt x="108" y="25"/>
                      </a:lnTo>
                      <a:lnTo>
                        <a:pt x="112" y="31"/>
                      </a:lnTo>
                      <a:lnTo>
                        <a:pt x="114" y="35"/>
                      </a:lnTo>
                      <a:lnTo>
                        <a:pt x="118" y="40"/>
                      </a:lnTo>
                      <a:lnTo>
                        <a:pt x="120" y="44"/>
                      </a:lnTo>
                      <a:lnTo>
                        <a:pt x="121" y="48"/>
                      </a:lnTo>
                      <a:lnTo>
                        <a:pt x="127" y="50"/>
                      </a:lnTo>
                      <a:lnTo>
                        <a:pt x="132" y="52"/>
                      </a:lnTo>
                      <a:lnTo>
                        <a:pt x="135" y="5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217" name="Freeform 171">
                  <a:extLst>
                    <a:ext uri="{FF2B5EF4-FFF2-40B4-BE49-F238E27FC236}">
                      <a16:creationId xmlns:a16="http://schemas.microsoft.com/office/drawing/2014/main" id="{45749EBD-BDA9-B18F-D232-1F0E85E42C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36650" y="4668838"/>
                  <a:ext cx="1090613" cy="895350"/>
                </a:xfrm>
                <a:custGeom>
                  <a:avLst/>
                  <a:gdLst>
                    <a:gd name="T0" fmla="*/ 231 w 687"/>
                    <a:gd name="T1" fmla="*/ 213 h 564"/>
                    <a:gd name="T2" fmla="*/ 150 w 687"/>
                    <a:gd name="T3" fmla="*/ 176 h 564"/>
                    <a:gd name="T4" fmla="*/ 121 w 687"/>
                    <a:gd name="T5" fmla="*/ 179 h 564"/>
                    <a:gd name="T6" fmla="*/ 95 w 687"/>
                    <a:gd name="T7" fmla="*/ 218 h 564"/>
                    <a:gd name="T8" fmla="*/ 48 w 687"/>
                    <a:gd name="T9" fmla="*/ 251 h 564"/>
                    <a:gd name="T10" fmla="*/ 63 w 687"/>
                    <a:gd name="T11" fmla="*/ 234 h 564"/>
                    <a:gd name="T12" fmla="*/ 70 w 687"/>
                    <a:gd name="T13" fmla="*/ 209 h 564"/>
                    <a:gd name="T14" fmla="*/ 47 w 687"/>
                    <a:gd name="T15" fmla="*/ 189 h 564"/>
                    <a:gd name="T16" fmla="*/ 33 w 687"/>
                    <a:gd name="T17" fmla="*/ 144 h 564"/>
                    <a:gd name="T18" fmla="*/ 59 w 687"/>
                    <a:gd name="T19" fmla="*/ 120 h 564"/>
                    <a:gd name="T20" fmla="*/ 10 w 687"/>
                    <a:gd name="T21" fmla="*/ 105 h 564"/>
                    <a:gd name="T22" fmla="*/ 34 w 687"/>
                    <a:gd name="T23" fmla="*/ 73 h 564"/>
                    <a:gd name="T24" fmla="*/ 58 w 687"/>
                    <a:gd name="T25" fmla="*/ 19 h 564"/>
                    <a:gd name="T26" fmla="*/ 116 w 687"/>
                    <a:gd name="T27" fmla="*/ 16 h 564"/>
                    <a:gd name="T28" fmla="*/ 191 w 687"/>
                    <a:gd name="T29" fmla="*/ 34 h 564"/>
                    <a:gd name="T30" fmla="*/ 228 w 687"/>
                    <a:gd name="T31" fmla="*/ 192 h 564"/>
                    <a:gd name="T32" fmla="*/ 261 w 687"/>
                    <a:gd name="T33" fmla="*/ 254 h 564"/>
                    <a:gd name="T34" fmla="*/ 659 w 687"/>
                    <a:gd name="T35" fmla="*/ 353 h 564"/>
                    <a:gd name="T36" fmla="*/ 626 w 687"/>
                    <a:gd name="T37" fmla="*/ 369 h 564"/>
                    <a:gd name="T38" fmla="*/ 601 w 687"/>
                    <a:gd name="T39" fmla="*/ 381 h 564"/>
                    <a:gd name="T40" fmla="*/ 581 w 687"/>
                    <a:gd name="T41" fmla="*/ 379 h 564"/>
                    <a:gd name="T42" fmla="*/ 577 w 687"/>
                    <a:gd name="T43" fmla="*/ 363 h 564"/>
                    <a:gd name="T44" fmla="*/ 563 w 687"/>
                    <a:gd name="T45" fmla="*/ 354 h 564"/>
                    <a:gd name="T46" fmla="*/ 554 w 687"/>
                    <a:gd name="T47" fmla="*/ 385 h 564"/>
                    <a:gd name="T48" fmla="*/ 548 w 687"/>
                    <a:gd name="T49" fmla="*/ 367 h 564"/>
                    <a:gd name="T50" fmla="*/ 558 w 687"/>
                    <a:gd name="T51" fmla="*/ 348 h 564"/>
                    <a:gd name="T52" fmla="*/ 565 w 687"/>
                    <a:gd name="T53" fmla="*/ 338 h 564"/>
                    <a:gd name="T54" fmla="*/ 530 w 687"/>
                    <a:gd name="T55" fmla="*/ 341 h 564"/>
                    <a:gd name="T56" fmla="*/ 522 w 687"/>
                    <a:gd name="T57" fmla="*/ 325 h 564"/>
                    <a:gd name="T58" fmla="*/ 484 w 687"/>
                    <a:gd name="T59" fmla="*/ 317 h 564"/>
                    <a:gd name="T60" fmla="*/ 332 w 687"/>
                    <a:gd name="T61" fmla="*/ 317 h 564"/>
                    <a:gd name="T62" fmla="*/ 302 w 687"/>
                    <a:gd name="T63" fmla="*/ 330 h 564"/>
                    <a:gd name="T64" fmla="*/ 302 w 687"/>
                    <a:gd name="T65" fmla="*/ 399 h 564"/>
                    <a:gd name="T66" fmla="*/ 327 w 687"/>
                    <a:gd name="T67" fmla="*/ 446 h 564"/>
                    <a:gd name="T68" fmla="*/ 351 w 687"/>
                    <a:gd name="T69" fmla="*/ 463 h 564"/>
                    <a:gd name="T70" fmla="*/ 411 w 687"/>
                    <a:gd name="T71" fmla="*/ 469 h 564"/>
                    <a:gd name="T72" fmla="*/ 446 w 687"/>
                    <a:gd name="T73" fmla="*/ 491 h 564"/>
                    <a:gd name="T74" fmla="*/ 472 w 687"/>
                    <a:gd name="T75" fmla="*/ 510 h 564"/>
                    <a:gd name="T76" fmla="*/ 489 w 687"/>
                    <a:gd name="T77" fmla="*/ 495 h 564"/>
                    <a:gd name="T78" fmla="*/ 533 w 687"/>
                    <a:gd name="T79" fmla="*/ 489 h 564"/>
                    <a:gd name="T80" fmla="*/ 543 w 687"/>
                    <a:gd name="T81" fmla="*/ 480 h 564"/>
                    <a:gd name="T82" fmla="*/ 581 w 687"/>
                    <a:gd name="T83" fmla="*/ 489 h 564"/>
                    <a:gd name="T84" fmla="*/ 595 w 687"/>
                    <a:gd name="T85" fmla="*/ 520 h 564"/>
                    <a:gd name="T86" fmla="*/ 592 w 687"/>
                    <a:gd name="T87" fmla="*/ 482 h 564"/>
                    <a:gd name="T88" fmla="*/ 614 w 687"/>
                    <a:gd name="T89" fmla="*/ 452 h 564"/>
                    <a:gd name="T90" fmla="*/ 621 w 687"/>
                    <a:gd name="T91" fmla="*/ 416 h 564"/>
                    <a:gd name="T92" fmla="*/ 632 w 687"/>
                    <a:gd name="T93" fmla="*/ 418 h 564"/>
                    <a:gd name="T94" fmla="*/ 639 w 687"/>
                    <a:gd name="T95" fmla="*/ 404 h 564"/>
                    <a:gd name="T96" fmla="*/ 643 w 687"/>
                    <a:gd name="T97" fmla="*/ 393 h 564"/>
                    <a:gd name="T98" fmla="*/ 665 w 687"/>
                    <a:gd name="T99" fmla="*/ 382 h 564"/>
                    <a:gd name="T100" fmla="*/ 680 w 687"/>
                    <a:gd name="T101" fmla="*/ 363 h 564"/>
                    <a:gd name="T102" fmla="*/ 100 w 687"/>
                    <a:gd name="T103" fmla="*/ 227 h 564"/>
                    <a:gd name="T104" fmla="*/ 5 w 687"/>
                    <a:gd name="T105" fmla="*/ 141 h 564"/>
                    <a:gd name="T106" fmla="*/ 25 w 687"/>
                    <a:gd name="T107" fmla="*/ 185 h 564"/>
                    <a:gd name="T108" fmla="*/ 250 w 687"/>
                    <a:gd name="T109" fmla="*/ 278 h 564"/>
                    <a:gd name="T110" fmla="*/ 86 w 687"/>
                    <a:gd name="T111" fmla="*/ 550 h 564"/>
                    <a:gd name="T112" fmla="*/ 86 w 687"/>
                    <a:gd name="T113" fmla="*/ 549 h 564"/>
                    <a:gd name="T114" fmla="*/ 92 w 687"/>
                    <a:gd name="T115" fmla="*/ 557 h 564"/>
                    <a:gd name="T116" fmla="*/ 98 w 687"/>
                    <a:gd name="T117" fmla="*/ 561 h 564"/>
                    <a:gd name="T118" fmla="*/ 79 w 687"/>
                    <a:gd name="T119" fmla="*/ 547 h 564"/>
                    <a:gd name="T120" fmla="*/ 68 w 687"/>
                    <a:gd name="T121" fmla="*/ 543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87" h="564">
                      <a:moveTo>
                        <a:pt x="261" y="254"/>
                      </a:moveTo>
                      <a:lnTo>
                        <a:pt x="261" y="254"/>
                      </a:lnTo>
                      <a:lnTo>
                        <a:pt x="257" y="249"/>
                      </a:lnTo>
                      <a:lnTo>
                        <a:pt x="251" y="245"/>
                      </a:lnTo>
                      <a:lnTo>
                        <a:pt x="250" y="234"/>
                      </a:lnTo>
                      <a:lnTo>
                        <a:pt x="242" y="225"/>
                      </a:lnTo>
                      <a:lnTo>
                        <a:pt x="238" y="213"/>
                      </a:lnTo>
                      <a:lnTo>
                        <a:pt x="231" y="213"/>
                      </a:lnTo>
                      <a:lnTo>
                        <a:pt x="221" y="211"/>
                      </a:lnTo>
                      <a:lnTo>
                        <a:pt x="213" y="208"/>
                      </a:lnTo>
                      <a:lnTo>
                        <a:pt x="199" y="195"/>
                      </a:lnTo>
                      <a:lnTo>
                        <a:pt x="192" y="192"/>
                      </a:lnTo>
                      <a:lnTo>
                        <a:pt x="181" y="187"/>
                      </a:lnTo>
                      <a:lnTo>
                        <a:pt x="172" y="189"/>
                      </a:lnTo>
                      <a:lnTo>
                        <a:pt x="158" y="182"/>
                      </a:lnTo>
                      <a:lnTo>
                        <a:pt x="150" y="176"/>
                      </a:lnTo>
                      <a:lnTo>
                        <a:pt x="143" y="180"/>
                      </a:lnTo>
                      <a:lnTo>
                        <a:pt x="144" y="189"/>
                      </a:lnTo>
                      <a:lnTo>
                        <a:pt x="140" y="190"/>
                      </a:lnTo>
                      <a:lnTo>
                        <a:pt x="133" y="192"/>
                      </a:lnTo>
                      <a:lnTo>
                        <a:pt x="127" y="197"/>
                      </a:lnTo>
                      <a:lnTo>
                        <a:pt x="120" y="199"/>
                      </a:lnTo>
                      <a:lnTo>
                        <a:pt x="118" y="192"/>
                      </a:lnTo>
                      <a:lnTo>
                        <a:pt x="121" y="179"/>
                      </a:lnTo>
                      <a:lnTo>
                        <a:pt x="128" y="174"/>
                      </a:lnTo>
                      <a:lnTo>
                        <a:pt x="127" y="172"/>
                      </a:lnTo>
                      <a:lnTo>
                        <a:pt x="118" y="179"/>
                      </a:lnTo>
                      <a:lnTo>
                        <a:pt x="114" y="187"/>
                      </a:lnTo>
                      <a:lnTo>
                        <a:pt x="104" y="197"/>
                      </a:lnTo>
                      <a:lnTo>
                        <a:pt x="109" y="203"/>
                      </a:lnTo>
                      <a:lnTo>
                        <a:pt x="103" y="213"/>
                      </a:lnTo>
                      <a:lnTo>
                        <a:pt x="95" y="218"/>
                      </a:lnTo>
                      <a:lnTo>
                        <a:pt x="88" y="222"/>
                      </a:lnTo>
                      <a:lnTo>
                        <a:pt x="87" y="227"/>
                      </a:lnTo>
                      <a:lnTo>
                        <a:pt x="76" y="233"/>
                      </a:lnTo>
                      <a:lnTo>
                        <a:pt x="74" y="239"/>
                      </a:lnTo>
                      <a:lnTo>
                        <a:pt x="66" y="244"/>
                      </a:lnTo>
                      <a:lnTo>
                        <a:pt x="62" y="243"/>
                      </a:lnTo>
                      <a:lnTo>
                        <a:pt x="56" y="247"/>
                      </a:lnTo>
                      <a:lnTo>
                        <a:pt x="48" y="251"/>
                      </a:lnTo>
                      <a:lnTo>
                        <a:pt x="44" y="255"/>
                      </a:lnTo>
                      <a:lnTo>
                        <a:pt x="31" y="257"/>
                      </a:lnTo>
                      <a:lnTo>
                        <a:pt x="30" y="256"/>
                      </a:lnTo>
                      <a:lnTo>
                        <a:pt x="37" y="250"/>
                      </a:lnTo>
                      <a:lnTo>
                        <a:pt x="45" y="247"/>
                      </a:lnTo>
                      <a:lnTo>
                        <a:pt x="52" y="240"/>
                      </a:lnTo>
                      <a:lnTo>
                        <a:pt x="60" y="239"/>
                      </a:lnTo>
                      <a:lnTo>
                        <a:pt x="63" y="234"/>
                      </a:lnTo>
                      <a:lnTo>
                        <a:pt x="72" y="227"/>
                      </a:lnTo>
                      <a:lnTo>
                        <a:pt x="74" y="225"/>
                      </a:lnTo>
                      <a:lnTo>
                        <a:pt x="79" y="220"/>
                      </a:lnTo>
                      <a:lnTo>
                        <a:pt x="80" y="210"/>
                      </a:lnTo>
                      <a:lnTo>
                        <a:pt x="83" y="203"/>
                      </a:lnTo>
                      <a:lnTo>
                        <a:pt x="76" y="207"/>
                      </a:lnTo>
                      <a:lnTo>
                        <a:pt x="74" y="204"/>
                      </a:lnTo>
                      <a:lnTo>
                        <a:pt x="70" y="209"/>
                      </a:lnTo>
                      <a:lnTo>
                        <a:pt x="65" y="203"/>
                      </a:lnTo>
                      <a:lnTo>
                        <a:pt x="64" y="208"/>
                      </a:lnTo>
                      <a:lnTo>
                        <a:pt x="62" y="201"/>
                      </a:lnTo>
                      <a:lnTo>
                        <a:pt x="54" y="207"/>
                      </a:lnTo>
                      <a:lnTo>
                        <a:pt x="51" y="207"/>
                      </a:lnTo>
                      <a:lnTo>
                        <a:pt x="50" y="198"/>
                      </a:lnTo>
                      <a:lnTo>
                        <a:pt x="51" y="193"/>
                      </a:lnTo>
                      <a:lnTo>
                        <a:pt x="47" y="189"/>
                      </a:lnTo>
                      <a:lnTo>
                        <a:pt x="39" y="191"/>
                      </a:lnTo>
                      <a:lnTo>
                        <a:pt x="33" y="185"/>
                      </a:lnTo>
                      <a:lnTo>
                        <a:pt x="28" y="181"/>
                      </a:lnTo>
                      <a:lnTo>
                        <a:pt x="28" y="174"/>
                      </a:lnTo>
                      <a:lnTo>
                        <a:pt x="23" y="168"/>
                      </a:lnTo>
                      <a:lnTo>
                        <a:pt x="25" y="160"/>
                      </a:lnTo>
                      <a:lnTo>
                        <a:pt x="31" y="152"/>
                      </a:lnTo>
                      <a:lnTo>
                        <a:pt x="33" y="144"/>
                      </a:lnTo>
                      <a:lnTo>
                        <a:pt x="39" y="144"/>
                      </a:lnTo>
                      <a:lnTo>
                        <a:pt x="44" y="146"/>
                      </a:lnTo>
                      <a:lnTo>
                        <a:pt x="48" y="139"/>
                      </a:lnTo>
                      <a:lnTo>
                        <a:pt x="53" y="140"/>
                      </a:lnTo>
                      <a:lnTo>
                        <a:pt x="59" y="135"/>
                      </a:lnTo>
                      <a:lnTo>
                        <a:pt x="57" y="128"/>
                      </a:lnTo>
                      <a:lnTo>
                        <a:pt x="53" y="126"/>
                      </a:lnTo>
                      <a:lnTo>
                        <a:pt x="59" y="120"/>
                      </a:lnTo>
                      <a:lnTo>
                        <a:pt x="54" y="120"/>
                      </a:lnTo>
                      <a:lnTo>
                        <a:pt x="47" y="123"/>
                      </a:lnTo>
                      <a:lnTo>
                        <a:pt x="46" y="127"/>
                      </a:lnTo>
                      <a:lnTo>
                        <a:pt x="40" y="123"/>
                      </a:lnTo>
                      <a:lnTo>
                        <a:pt x="30" y="124"/>
                      </a:lnTo>
                      <a:lnTo>
                        <a:pt x="21" y="121"/>
                      </a:lnTo>
                      <a:lnTo>
                        <a:pt x="18" y="115"/>
                      </a:lnTo>
                      <a:lnTo>
                        <a:pt x="10" y="105"/>
                      </a:lnTo>
                      <a:lnTo>
                        <a:pt x="19" y="98"/>
                      </a:lnTo>
                      <a:lnTo>
                        <a:pt x="34" y="91"/>
                      </a:lnTo>
                      <a:lnTo>
                        <a:pt x="40" y="91"/>
                      </a:lnTo>
                      <a:lnTo>
                        <a:pt x="39" y="99"/>
                      </a:lnTo>
                      <a:lnTo>
                        <a:pt x="52" y="98"/>
                      </a:lnTo>
                      <a:lnTo>
                        <a:pt x="47" y="87"/>
                      </a:lnTo>
                      <a:lnTo>
                        <a:pt x="39" y="81"/>
                      </a:lnTo>
                      <a:lnTo>
                        <a:pt x="34" y="73"/>
                      </a:lnTo>
                      <a:lnTo>
                        <a:pt x="28" y="65"/>
                      </a:lnTo>
                      <a:lnTo>
                        <a:pt x="18" y="59"/>
                      </a:lnTo>
                      <a:lnTo>
                        <a:pt x="22" y="50"/>
                      </a:lnTo>
                      <a:lnTo>
                        <a:pt x="34" y="48"/>
                      </a:lnTo>
                      <a:lnTo>
                        <a:pt x="42" y="40"/>
                      </a:lnTo>
                      <a:lnTo>
                        <a:pt x="45" y="30"/>
                      </a:lnTo>
                      <a:lnTo>
                        <a:pt x="51" y="22"/>
                      </a:lnTo>
                      <a:lnTo>
                        <a:pt x="58" y="19"/>
                      </a:lnTo>
                      <a:lnTo>
                        <a:pt x="70" y="10"/>
                      </a:lnTo>
                      <a:lnTo>
                        <a:pt x="76" y="12"/>
                      </a:lnTo>
                      <a:lnTo>
                        <a:pt x="87" y="0"/>
                      </a:lnTo>
                      <a:lnTo>
                        <a:pt x="97" y="5"/>
                      </a:lnTo>
                      <a:lnTo>
                        <a:pt x="101" y="14"/>
                      </a:lnTo>
                      <a:lnTo>
                        <a:pt x="105" y="10"/>
                      </a:lnTo>
                      <a:lnTo>
                        <a:pt x="116" y="11"/>
                      </a:lnTo>
                      <a:lnTo>
                        <a:pt x="116" y="16"/>
                      </a:lnTo>
                      <a:lnTo>
                        <a:pt x="126" y="19"/>
                      </a:lnTo>
                      <a:lnTo>
                        <a:pt x="133" y="17"/>
                      </a:lnTo>
                      <a:lnTo>
                        <a:pt x="147" y="24"/>
                      </a:lnTo>
                      <a:lnTo>
                        <a:pt x="159" y="25"/>
                      </a:lnTo>
                      <a:lnTo>
                        <a:pt x="165" y="28"/>
                      </a:lnTo>
                      <a:lnTo>
                        <a:pt x="174" y="25"/>
                      </a:lnTo>
                      <a:lnTo>
                        <a:pt x="184" y="31"/>
                      </a:lnTo>
                      <a:lnTo>
                        <a:pt x="191" y="34"/>
                      </a:lnTo>
                      <a:lnTo>
                        <a:pt x="191" y="100"/>
                      </a:lnTo>
                      <a:lnTo>
                        <a:pt x="191" y="185"/>
                      </a:lnTo>
                      <a:lnTo>
                        <a:pt x="198" y="185"/>
                      </a:lnTo>
                      <a:lnTo>
                        <a:pt x="204" y="189"/>
                      </a:lnTo>
                      <a:lnTo>
                        <a:pt x="209" y="195"/>
                      </a:lnTo>
                      <a:lnTo>
                        <a:pt x="215" y="203"/>
                      </a:lnTo>
                      <a:lnTo>
                        <a:pt x="221" y="196"/>
                      </a:lnTo>
                      <a:lnTo>
                        <a:pt x="228" y="192"/>
                      </a:lnTo>
                      <a:lnTo>
                        <a:pt x="232" y="198"/>
                      </a:lnTo>
                      <a:lnTo>
                        <a:pt x="237" y="204"/>
                      </a:lnTo>
                      <a:lnTo>
                        <a:pt x="243" y="209"/>
                      </a:lnTo>
                      <a:lnTo>
                        <a:pt x="246" y="219"/>
                      </a:lnTo>
                      <a:lnTo>
                        <a:pt x="254" y="232"/>
                      </a:lnTo>
                      <a:lnTo>
                        <a:pt x="265" y="240"/>
                      </a:lnTo>
                      <a:lnTo>
                        <a:pt x="265" y="248"/>
                      </a:lnTo>
                      <a:lnTo>
                        <a:pt x="261" y="254"/>
                      </a:lnTo>
                      <a:close/>
                      <a:moveTo>
                        <a:pt x="682" y="336"/>
                      </a:moveTo>
                      <a:lnTo>
                        <a:pt x="679" y="332"/>
                      </a:lnTo>
                      <a:lnTo>
                        <a:pt x="674" y="335"/>
                      </a:lnTo>
                      <a:lnTo>
                        <a:pt x="673" y="332"/>
                      </a:lnTo>
                      <a:lnTo>
                        <a:pt x="667" y="340"/>
                      </a:lnTo>
                      <a:lnTo>
                        <a:pt x="665" y="347"/>
                      </a:lnTo>
                      <a:lnTo>
                        <a:pt x="663" y="352"/>
                      </a:lnTo>
                      <a:lnTo>
                        <a:pt x="659" y="353"/>
                      </a:lnTo>
                      <a:lnTo>
                        <a:pt x="658" y="353"/>
                      </a:lnTo>
                      <a:lnTo>
                        <a:pt x="657" y="355"/>
                      </a:lnTo>
                      <a:lnTo>
                        <a:pt x="645" y="355"/>
                      </a:lnTo>
                      <a:lnTo>
                        <a:pt x="634" y="355"/>
                      </a:lnTo>
                      <a:lnTo>
                        <a:pt x="632" y="358"/>
                      </a:lnTo>
                      <a:lnTo>
                        <a:pt x="624" y="364"/>
                      </a:lnTo>
                      <a:lnTo>
                        <a:pt x="626" y="365"/>
                      </a:lnTo>
                      <a:lnTo>
                        <a:pt x="626" y="369"/>
                      </a:lnTo>
                      <a:lnTo>
                        <a:pt x="621" y="372"/>
                      </a:lnTo>
                      <a:lnTo>
                        <a:pt x="615" y="371"/>
                      </a:lnTo>
                      <a:lnTo>
                        <a:pt x="610" y="371"/>
                      </a:lnTo>
                      <a:lnTo>
                        <a:pt x="606" y="372"/>
                      </a:lnTo>
                      <a:lnTo>
                        <a:pt x="607" y="375"/>
                      </a:lnTo>
                      <a:lnTo>
                        <a:pt x="607" y="375"/>
                      </a:lnTo>
                      <a:lnTo>
                        <a:pt x="607" y="376"/>
                      </a:lnTo>
                      <a:lnTo>
                        <a:pt x="601" y="381"/>
                      </a:lnTo>
                      <a:lnTo>
                        <a:pt x="597" y="383"/>
                      </a:lnTo>
                      <a:lnTo>
                        <a:pt x="593" y="384"/>
                      </a:lnTo>
                      <a:lnTo>
                        <a:pt x="589" y="387"/>
                      </a:lnTo>
                      <a:lnTo>
                        <a:pt x="585" y="388"/>
                      </a:lnTo>
                      <a:lnTo>
                        <a:pt x="581" y="388"/>
                      </a:lnTo>
                      <a:lnTo>
                        <a:pt x="577" y="385"/>
                      </a:lnTo>
                      <a:lnTo>
                        <a:pt x="579" y="383"/>
                      </a:lnTo>
                      <a:lnTo>
                        <a:pt x="581" y="379"/>
                      </a:lnTo>
                      <a:lnTo>
                        <a:pt x="583" y="375"/>
                      </a:lnTo>
                      <a:lnTo>
                        <a:pt x="583" y="371"/>
                      </a:lnTo>
                      <a:lnTo>
                        <a:pt x="582" y="365"/>
                      </a:lnTo>
                      <a:lnTo>
                        <a:pt x="580" y="365"/>
                      </a:lnTo>
                      <a:lnTo>
                        <a:pt x="576" y="369"/>
                      </a:lnTo>
                      <a:lnTo>
                        <a:pt x="574" y="369"/>
                      </a:lnTo>
                      <a:lnTo>
                        <a:pt x="574" y="366"/>
                      </a:lnTo>
                      <a:lnTo>
                        <a:pt x="577" y="363"/>
                      </a:lnTo>
                      <a:lnTo>
                        <a:pt x="579" y="358"/>
                      </a:lnTo>
                      <a:lnTo>
                        <a:pt x="577" y="354"/>
                      </a:lnTo>
                      <a:lnTo>
                        <a:pt x="572" y="350"/>
                      </a:lnTo>
                      <a:lnTo>
                        <a:pt x="566" y="348"/>
                      </a:lnTo>
                      <a:lnTo>
                        <a:pt x="566" y="352"/>
                      </a:lnTo>
                      <a:lnTo>
                        <a:pt x="564" y="353"/>
                      </a:lnTo>
                      <a:lnTo>
                        <a:pt x="563" y="358"/>
                      </a:lnTo>
                      <a:lnTo>
                        <a:pt x="563" y="354"/>
                      </a:lnTo>
                      <a:lnTo>
                        <a:pt x="560" y="356"/>
                      </a:lnTo>
                      <a:lnTo>
                        <a:pt x="558" y="360"/>
                      </a:lnTo>
                      <a:lnTo>
                        <a:pt x="557" y="364"/>
                      </a:lnTo>
                      <a:lnTo>
                        <a:pt x="557" y="369"/>
                      </a:lnTo>
                      <a:lnTo>
                        <a:pt x="558" y="373"/>
                      </a:lnTo>
                      <a:lnTo>
                        <a:pt x="558" y="379"/>
                      </a:lnTo>
                      <a:lnTo>
                        <a:pt x="556" y="384"/>
                      </a:lnTo>
                      <a:lnTo>
                        <a:pt x="554" y="385"/>
                      </a:lnTo>
                      <a:lnTo>
                        <a:pt x="552" y="387"/>
                      </a:lnTo>
                      <a:lnTo>
                        <a:pt x="551" y="387"/>
                      </a:lnTo>
                      <a:lnTo>
                        <a:pt x="550" y="385"/>
                      </a:lnTo>
                      <a:lnTo>
                        <a:pt x="548" y="381"/>
                      </a:lnTo>
                      <a:lnTo>
                        <a:pt x="547" y="378"/>
                      </a:lnTo>
                      <a:lnTo>
                        <a:pt x="548" y="377"/>
                      </a:lnTo>
                      <a:lnTo>
                        <a:pt x="547" y="372"/>
                      </a:lnTo>
                      <a:lnTo>
                        <a:pt x="548" y="367"/>
                      </a:lnTo>
                      <a:lnTo>
                        <a:pt x="550" y="360"/>
                      </a:lnTo>
                      <a:lnTo>
                        <a:pt x="553" y="353"/>
                      </a:lnTo>
                      <a:lnTo>
                        <a:pt x="552" y="353"/>
                      </a:lnTo>
                      <a:lnTo>
                        <a:pt x="547" y="359"/>
                      </a:lnTo>
                      <a:lnTo>
                        <a:pt x="546" y="358"/>
                      </a:lnTo>
                      <a:lnTo>
                        <a:pt x="550" y="355"/>
                      </a:lnTo>
                      <a:lnTo>
                        <a:pt x="553" y="348"/>
                      </a:lnTo>
                      <a:lnTo>
                        <a:pt x="558" y="348"/>
                      </a:lnTo>
                      <a:lnTo>
                        <a:pt x="563" y="346"/>
                      </a:lnTo>
                      <a:lnTo>
                        <a:pt x="568" y="347"/>
                      </a:lnTo>
                      <a:lnTo>
                        <a:pt x="569" y="347"/>
                      </a:lnTo>
                      <a:lnTo>
                        <a:pt x="575" y="346"/>
                      </a:lnTo>
                      <a:lnTo>
                        <a:pt x="571" y="342"/>
                      </a:lnTo>
                      <a:lnTo>
                        <a:pt x="569" y="342"/>
                      </a:lnTo>
                      <a:lnTo>
                        <a:pt x="568" y="342"/>
                      </a:lnTo>
                      <a:lnTo>
                        <a:pt x="565" y="338"/>
                      </a:lnTo>
                      <a:lnTo>
                        <a:pt x="559" y="340"/>
                      </a:lnTo>
                      <a:lnTo>
                        <a:pt x="553" y="342"/>
                      </a:lnTo>
                      <a:lnTo>
                        <a:pt x="548" y="338"/>
                      </a:lnTo>
                      <a:lnTo>
                        <a:pt x="545" y="337"/>
                      </a:lnTo>
                      <a:lnTo>
                        <a:pt x="547" y="331"/>
                      </a:lnTo>
                      <a:lnTo>
                        <a:pt x="541" y="335"/>
                      </a:lnTo>
                      <a:lnTo>
                        <a:pt x="535" y="338"/>
                      </a:lnTo>
                      <a:lnTo>
                        <a:pt x="530" y="341"/>
                      </a:lnTo>
                      <a:lnTo>
                        <a:pt x="527" y="337"/>
                      </a:lnTo>
                      <a:lnTo>
                        <a:pt x="519" y="340"/>
                      </a:lnTo>
                      <a:lnTo>
                        <a:pt x="519" y="338"/>
                      </a:lnTo>
                      <a:lnTo>
                        <a:pt x="524" y="334"/>
                      </a:lnTo>
                      <a:lnTo>
                        <a:pt x="529" y="330"/>
                      </a:lnTo>
                      <a:lnTo>
                        <a:pt x="536" y="326"/>
                      </a:lnTo>
                      <a:lnTo>
                        <a:pt x="528" y="324"/>
                      </a:lnTo>
                      <a:lnTo>
                        <a:pt x="522" y="325"/>
                      </a:lnTo>
                      <a:lnTo>
                        <a:pt x="516" y="323"/>
                      </a:lnTo>
                      <a:lnTo>
                        <a:pt x="508" y="320"/>
                      </a:lnTo>
                      <a:lnTo>
                        <a:pt x="504" y="320"/>
                      </a:lnTo>
                      <a:lnTo>
                        <a:pt x="502" y="318"/>
                      </a:lnTo>
                      <a:lnTo>
                        <a:pt x="501" y="313"/>
                      </a:lnTo>
                      <a:lnTo>
                        <a:pt x="499" y="313"/>
                      </a:lnTo>
                      <a:lnTo>
                        <a:pt x="499" y="317"/>
                      </a:lnTo>
                      <a:lnTo>
                        <a:pt x="484" y="317"/>
                      </a:lnTo>
                      <a:lnTo>
                        <a:pt x="461" y="317"/>
                      </a:lnTo>
                      <a:lnTo>
                        <a:pt x="438" y="317"/>
                      </a:lnTo>
                      <a:lnTo>
                        <a:pt x="419" y="317"/>
                      </a:lnTo>
                      <a:lnTo>
                        <a:pt x="399" y="317"/>
                      </a:lnTo>
                      <a:lnTo>
                        <a:pt x="379" y="317"/>
                      </a:lnTo>
                      <a:lnTo>
                        <a:pt x="359" y="317"/>
                      </a:lnTo>
                      <a:lnTo>
                        <a:pt x="351" y="317"/>
                      </a:lnTo>
                      <a:lnTo>
                        <a:pt x="332" y="317"/>
                      </a:lnTo>
                      <a:lnTo>
                        <a:pt x="313" y="317"/>
                      </a:lnTo>
                      <a:lnTo>
                        <a:pt x="315" y="325"/>
                      </a:lnTo>
                      <a:lnTo>
                        <a:pt x="316" y="332"/>
                      </a:lnTo>
                      <a:lnTo>
                        <a:pt x="314" y="336"/>
                      </a:lnTo>
                      <a:lnTo>
                        <a:pt x="310" y="326"/>
                      </a:lnTo>
                      <a:lnTo>
                        <a:pt x="301" y="323"/>
                      </a:lnTo>
                      <a:lnTo>
                        <a:pt x="301" y="325"/>
                      </a:lnTo>
                      <a:lnTo>
                        <a:pt x="302" y="330"/>
                      </a:lnTo>
                      <a:lnTo>
                        <a:pt x="304" y="338"/>
                      </a:lnTo>
                      <a:lnTo>
                        <a:pt x="306" y="350"/>
                      </a:lnTo>
                      <a:lnTo>
                        <a:pt x="304" y="359"/>
                      </a:lnTo>
                      <a:lnTo>
                        <a:pt x="304" y="367"/>
                      </a:lnTo>
                      <a:lnTo>
                        <a:pt x="302" y="377"/>
                      </a:lnTo>
                      <a:lnTo>
                        <a:pt x="303" y="383"/>
                      </a:lnTo>
                      <a:lnTo>
                        <a:pt x="304" y="392"/>
                      </a:lnTo>
                      <a:lnTo>
                        <a:pt x="302" y="399"/>
                      </a:lnTo>
                      <a:lnTo>
                        <a:pt x="306" y="404"/>
                      </a:lnTo>
                      <a:lnTo>
                        <a:pt x="307" y="410"/>
                      </a:lnTo>
                      <a:lnTo>
                        <a:pt x="312" y="417"/>
                      </a:lnTo>
                      <a:lnTo>
                        <a:pt x="315" y="421"/>
                      </a:lnTo>
                      <a:lnTo>
                        <a:pt x="315" y="422"/>
                      </a:lnTo>
                      <a:lnTo>
                        <a:pt x="320" y="434"/>
                      </a:lnTo>
                      <a:lnTo>
                        <a:pt x="327" y="442"/>
                      </a:lnTo>
                      <a:lnTo>
                        <a:pt x="327" y="446"/>
                      </a:lnTo>
                      <a:lnTo>
                        <a:pt x="330" y="448"/>
                      </a:lnTo>
                      <a:lnTo>
                        <a:pt x="336" y="448"/>
                      </a:lnTo>
                      <a:lnTo>
                        <a:pt x="338" y="451"/>
                      </a:lnTo>
                      <a:lnTo>
                        <a:pt x="342" y="451"/>
                      </a:lnTo>
                      <a:lnTo>
                        <a:pt x="343" y="453"/>
                      </a:lnTo>
                      <a:lnTo>
                        <a:pt x="345" y="454"/>
                      </a:lnTo>
                      <a:lnTo>
                        <a:pt x="350" y="459"/>
                      </a:lnTo>
                      <a:lnTo>
                        <a:pt x="351" y="463"/>
                      </a:lnTo>
                      <a:lnTo>
                        <a:pt x="359" y="463"/>
                      </a:lnTo>
                      <a:lnTo>
                        <a:pt x="367" y="462"/>
                      </a:lnTo>
                      <a:lnTo>
                        <a:pt x="367" y="463"/>
                      </a:lnTo>
                      <a:lnTo>
                        <a:pt x="377" y="466"/>
                      </a:lnTo>
                      <a:lnTo>
                        <a:pt x="393" y="473"/>
                      </a:lnTo>
                      <a:lnTo>
                        <a:pt x="406" y="473"/>
                      </a:lnTo>
                      <a:lnTo>
                        <a:pt x="411" y="473"/>
                      </a:lnTo>
                      <a:lnTo>
                        <a:pt x="411" y="469"/>
                      </a:lnTo>
                      <a:lnTo>
                        <a:pt x="423" y="469"/>
                      </a:lnTo>
                      <a:lnTo>
                        <a:pt x="425" y="473"/>
                      </a:lnTo>
                      <a:lnTo>
                        <a:pt x="429" y="475"/>
                      </a:lnTo>
                      <a:lnTo>
                        <a:pt x="432" y="477"/>
                      </a:lnTo>
                      <a:lnTo>
                        <a:pt x="435" y="482"/>
                      </a:lnTo>
                      <a:lnTo>
                        <a:pt x="436" y="486"/>
                      </a:lnTo>
                      <a:lnTo>
                        <a:pt x="440" y="488"/>
                      </a:lnTo>
                      <a:lnTo>
                        <a:pt x="446" y="491"/>
                      </a:lnTo>
                      <a:lnTo>
                        <a:pt x="449" y="485"/>
                      </a:lnTo>
                      <a:lnTo>
                        <a:pt x="455" y="485"/>
                      </a:lnTo>
                      <a:lnTo>
                        <a:pt x="460" y="488"/>
                      </a:lnTo>
                      <a:lnTo>
                        <a:pt x="463" y="493"/>
                      </a:lnTo>
                      <a:lnTo>
                        <a:pt x="465" y="498"/>
                      </a:lnTo>
                      <a:lnTo>
                        <a:pt x="470" y="502"/>
                      </a:lnTo>
                      <a:lnTo>
                        <a:pt x="471" y="506"/>
                      </a:lnTo>
                      <a:lnTo>
                        <a:pt x="472" y="510"/>
                      </a:lnTo>
                      <a:lnTo>
                        <a:pt x="478" y="512"/>
                      </a:lnTo>
                      <a:lnTo>
                        <a:pt x="483" y="515"/>
                      </a:lnTo>
                      <a:lnTo>
                        <a:pt x="486" y="514"/>
                      </a:lnTo>
                      <a:lnTo>
                        <a:pt x="484" y="511"/>
                      </a:lnTo>
                      <a:lnTo>
                        <a:pt x="483" y="508"/>
                      </a:lnTo>
                      <a:lnTo>
                        <a:pt x="483" y="503"/>
                      </a:lnTo>
                      <a:lnTo>
                        <a:pt x="486" y="499"/>
                      </a:lnTo>
                      <a:lnTo>
                        <a:pt x="489" y="495"/>
                      </a:lnTo>
                      <a:lnTo>
                        <a:pt x="495" y="493"/>
                      </a:lnTo>
                      <a:lnTo>
                        <a:pt x="501" y="487"/>
                      </a:lnTo>
                      <a:lnTo>
                        <a:pt x="507" y="485"/>
                      </a:lnTo>
                      <a:lnTo>
                        <a:pt x="512" y="485"/>
                      </a:lnTo>
                      <a:lnTo>
                        <a:pt x="517" y="486"/>
                      </a:lnTo>
                      <a:lnTo>
                        <a:pt x="522" y="486"/>
                      </a:lnTo>
                      <a:lnTo>
                        <a:pt x="528" y="489"/>
                      </a:lnTo>
                      <a:lnTo>
                        <a:pt x="533" y="489"/>
                      </a:lnTo>
                      <a:lnTo>
                        <a:pt x="535" y="488"/>
                      </a:lnTo>
                      <a:lnTo>
                        <a:pt x="537" y="489"/>
                      </a:lnTo>
                      <a:lnTo>
                        <a:pt x="539" y="488"/>
                      </a:lnTo>
                      <a:lnTo>
                        <a:pt x="537" y="487"/>
                      </a:lnTo>
                      <a:lnTo>
                        <a:pt x="537" y="483"/>
                      </a:lnTo>
                      <a:lnTo>
                        <a:pt x="536" y="482"/>
                      </a:lnTo>
                      <a:lnTo>
                        <a:pt x="539" y="481"/>
                      </a:lnTo>
                      <a:lnTo>
                        <a:pt x="543" y="480"/>
                      </a:lnTo>
                      <a:lnTo>
                        <a:pt x="550" y="481"/>
                      </a:lnTo>
                      <a:lnTo>
                        <a:pt x="557" y="480"/>
                      </a:lnTo>
                      <a:lnTo>
                        <a:pt x="562" y="482"/>
                      </a:lnTo>
                      <a:lnTo>
                        <a:pt x="565" y="486"/>
                      </a:lnTo>
                      <a:lnTo>
                        <a:pt x="566" y="486"/>
                      </a:lnTo>
                      <a:lnTo>
                        <a:pt x="572" y="482"/>
                      </a:lnTo>
                      <a:lnTo>
                        <a:pt x="575" y="483"/>
                      </a:lnTo>
                      <a:lnTo>
                        <a:pt x="581" y="489"/>
                      </a:lnTo>
                      <a:lnTo>
                        <a:pt x="582" y="494"/>
                      </a:lnTo>
                      <a:lnTo>
                        <a:pt x="581" y="499"/>
                      </a:lnTo>
                      <a:lnTo>
                        <a:pt x="582" y="502"/>
                      </a:lnTo>
                      <a:lnTo>
                        <a:pt x="585" y="508"/>
                      </a:lnTo>
                      <a:lnTo>
                        <a:pt x="588" y="514"/>
                      </a:lnTo>
                      <a:lnTo>
                        <a:pt x="592" y="516"/>
                      </a:lnTo>
                      <a:lnTo>
                        <a:pt x="592" y="518"/>
                      </a:lnTo>
                      <a:lnTo>
                        <a:pt x="595" y="520"/>
                      </a:lnTo>
                      <a:lnTo>
                        <a:pt x="598" y="518"/>
                      </a:lnTo>
                      <a:lnTo>
                        <a:pt x="599" y="515"/>
                      </a:lnTo>
                      <a:lnTo>
                        <a:pt x="599" y="511"/>
                      </a:lnTo>
                      <a:lnTo>
                        <a:pt x="600" y="506"/>
                      </a:lnTo>
                      <a:lnTo>
                        <a:pt x="597" y="498"/>
                      </a:lnTo>
                      <a:lnTo>
                        <a:pt x="597" y="494"/>
                      </a:lnTo>
                      <a:lnTo>
                        <a:pt x="593" y="489"/>
                      </a:lnTo>
                      <a:lnTo>
                        <a:pt x="592" y="482"/>
                      </a:lnTo>
                      <a:lnTo>
                        <a:pt x="591" y="477"/>
                      </a:lnTo>
                      <a:lnTo>
                        <a:pt x="591" y="471"/>
                      </a:lnTo>
                      <a:lnTo>
                        <a:pt x="594" y="466"/>
                      </a:lnTo>
                      <a:lnTo>
                        <a:pt x="598" y="463"/>
                      </a:lnTo>
                      <a:lnTo>
                        <a:pt x="605" y="458"/>
                      </a:lnTo>
                      <a:lnTo>
                        <a:pt x="606" y="456"/>
                      </a:lnTo>
                      <a:lnTo>
                        <a:pt x="610" y="452"/>
                      </a:lnTo>
                      <a:lnTo>
                        <a:pt x="614" y="452"/>
                      </a:lnTo>
                      <a:lnTo>
                        <a:pt x="617" y="447"/>
                      </a:lnTo>
                      <a:lnTo>
                        <a:pt x="624" y="445"/>
                      </a:lnTo>
                      <a:lnTo>
                        <a:pt x="629" y="439"/>
                      </a:lnTo>
                      <a:lnTo>
                        <a:pt x="628" y="430"/>
                      </a:lnTo>
                      <a:lnTo>
                        <a:pt x="627" y="428"/>
                      </a:lnTo>
                      <a:lnTo>
                        <a:pt x="626" y="427"/>
                      </a:lnTo>
                      <a:lnTo>
                        <a:pt x="624" y="419"/>
                      </a:lnTo>
                      <a:lnTo>
                        <a:pt x="621" y="416"/>
                      </a:lnTo>
                      <a:lnTo>
                        <a:pt x="624" y="417"/>
                      </a:lnTo>
                      <a:lnTo>
                        <a:pt x="623" y="412"/>
                      </a:lnTo>
                      <a:lnTo>
                        <a:pt x="624" y="408"/>
                      </a:lnTo>
                      <a:lnTo>
                        <a:pt x="626" y="416"/>
                      </a:lnTo>
                      <a:lnTo>
                        <a:pt x="629" y="419"/>
                      </a:lnTo>
                      <a:lnTo>
                        <a:pt x="627" y="424"/>
                      </a:lnTo>
                      <a:lnTo>
                        <a:pt x="627" y="425"/>
                      </a:lnTo>
                      <a:lnTo>
                        <a:pt x="632" y="418"/>
                      </a:lnTo>
                      <a:lnTo>
                        <a:pt x="633" y="415"/>
                      </a:lnTo>
                      <a:lnTo>
                        <a:pt x="633" y="412"/>
                      </a:lnTo>
                      <a:lnTo>
                        <a:pt x="632" y="410"/>
                      </a:lnTo>
                      <a:lnTo>
                        <a:pt x="630" y="405"/>
                      </a:lnTo>
                      <a:lnTo>
                        <a:pt x="633" y="407"/>
                      </a:lnTo>
                      <a:lnTo>
                        <a:pt x="634" y="408"/>
                      </a:lnTo>
                      <a:lnTo>
                        <a:pt x="634" y="410"/>
                      </a:lnTo>
                      <a:lnTo>
                        <a:pt x="639" y="404"/>
                      </a:lnTo>
                      <a:lnTo>
                        <a:pt x="640" y="398"/>
                      </a:lnTo>
                      <a:lnTo>
                        <a:pt x="639" y="396"/>
                      </a:lnTo>
                      <a:lnTo>
                        <a:pt x="640" y="394"/>
                      </a:lnTo>
                      <a:lnTo>
                        <a:pt x="640" y="395"/>
                      </a:lnTo>
                      <a:lnTo>
                        <a:pt x="645" y="395"/>
                      </a:lnTo>
                      <a:lnTo>
                        <a:pt x="655" y="393"/>
                      </a:lnTo>
                      <a:lnTo>
                        <a:pt x="652" y="392"/>
                      </a:lnTo>
                      <a:lnTo>
                        <a:pt x="643" y="393"/>
                      </a:lnTo>
                      <a:lnTo>
                        <a:pt x="647" y="390"/>
                      </a:lnTo>
                      <a:lnTo>
                        <a:pt x="652" y="390"/>
                      </a:lnTo>
                      <a:lnTo>
                        <a:pt x="655" y="389"/>
                      </a:lnTo>
                      <a:lnTo>
                        <a:pt x="659" y="388"/>
                      </a:lnTo>
                      <a:lnTo>
                        <a:pt x="663" y="388"/>
                      </a:lnTo>
                      <a:lnTo>
                        <a:pt x="668" y="387"/>
                      </a:lnTo>
                      <a:lnTo>
                        <a:pt x="668" y="384"/>
                      </a:lnTo>
                      <a:lnTo>
                        <a:pt x="665" y="382"/>
                      </a:lnTo>
                      <a:lnTo>
                        <a:pt x="667" y="385"/>
                      </a:lnTo>
                      <a:lnTo>
                        <a:pt x="664" y="385"/>
                      </a:lnTo>
                      <a:lnTo>
                        <a:pt x="662" y="381"/>
                      </a:lnTo>
                      <a:lnTo>
                        <a:pt x="662" y="376"/>
                      </a:lnTo>
                      <a:lnTo>
                        <a:pt x="663" y="373"/>
                      </a:lnTo>
                      <a:lnTo>
                        <a:pt x="667" y="367"/>
                      </a:lnTo>
                      <a:lnTo>
                        <a:pt x="674" y="365"/>
                      </a:lnTo>
                      <a:lnTo>
                        <a:pt x="680" y="363"/>
                      </a:lnTo>
                      <a:lnTo>
                        <a:pt x="687" y="358"/>
                      </a:lnTo>
                      <a:lnTo>
                        <a:pt x="686" y="354"/>
                      </a:lnTo>
                      <a:lnTo>
                        <a:pt x="682" y="349"/>
                      </a:lnTo>
                      <a:lnTo>
                        <a:pt x="682" y="336"/>
                      </a:lnTo>
                      <a:close/>
                      <a:moveTo>
                        <a:pt x="109" y="215"/>
                      </a:moveTo>
                      <a:lnTo>
                        <a:pt x="105" y="216"/>
                      </a:lnTo>
                      <a:lnTo>
                        <a:pt x="99" y="221"/>
                      </a:lnTo>
                      <a:lnTo>
                        <a:pt x="100" y="227"/>
                      </a:lnTo>
                      <a:lnTo>
                        <a:pt x="104" y="231"/>
                      </a:lnTo>
                      <a:lnTo>
                        <a:pt x="111" y="226"/>
                      </a:lnTo>
                      <a:lnTo>
                        <a:pt x="116" y="220"/>
                      </a:lnTo>
                      <a:lnTo>
                        <a:pt x="114" y="216"/>
                      </a:lnTo>
                      <a:lnTo>
                        <a:pt x="109" y="215"/>
                      </a:lnTo>
                      <a:close/>
                      <a:moveTo>
                        <a:pt x="0" y="146"/>
                      </a:moveTo>
                      <a:lnTo>
                        <a:pt x="5" y="144"/>
                      </a:lnTo>
                      <a:lnTo>
                        <a:pt x="5" y="141"/>
                      </a:lnTo>
                      <a:lnTo>
                        <a:pt x="0" y="140"/>
                      </a:lnTo>
                      <a:lnTo>
                        <a:pt x="0" y="146"/>
                      </a:lnTo>
                      <a:close/>
                      <a:moveTo>
                        <a:pt x="21" y="184"/>
                      </a:moveTo>
                      <a:lnTo>
                        <a:pt x="13" y="186"/>
                      </a:lnTo>
                      <a:lnTo>
                        <a:pt x="18" y="190"/>
                      </a:lnTo>
                      <a:lnTo>
                        <a:pt x="22" y="192"/>
                      </a:lnTo>
                      <a:lnTo>
                        <a:pt x="27" y="190"/>
                      </a:lnTo>
                      <a:lnTo>
                        <a:pt x="25" y="185"/>
                      </a:lnTo>
                      <a:lnTo>
                        <a:pt x="21" y="184"/>
                      </a:lnTo>
                      <a:close/>
                      <a:moveTo>
                        <a:pt x="254" y="261"/>
                      </a:moveTo>
                      <a:lnTo>
                        <a:pt x="246" y="262"/>
                      </a:lnTo>
                      <a:lnTo>
                        <a:pt x="244" y="261"/>
                      </a:lnTo>
                      <a:lnTo>
                        <a:pt x="243" y="265"/>
                      </a:lnTo>
                      <a:lnTo>
                        <a:pt x="244" y="269"/>
                      </a:lnTo>
                      <a:lnTo>
                        <a:pt x="248" y="273"/>
                      </a:lnTo>
                      <a:lnTo>
                        <a:pt x="250" y="278"/>
                      </a:lnTo>
                      <a:lnTo>
                        <a:pt x="255" y="283"/>
                      </a:lnTo>
                      <a:lnTo>
                        <a:pt x="257" y="283"/>
                      </a:lnTo>
                      <a:lnTo>
                        <a:pt x="251" y="274"/>
                      </a:lnTo>
                      <a:lnTo>
                        <a:pt x="254" y="261"/>
                      </a:lnTo>
                      <a:close/>
                      <a:moveTo>
                        <a:pt x="89" y="550"/>
                      </a:moveTo>
                      <a:lnTo>
                        <a:pt x="87" y="549"/>
                      </a:lnTo>
                      <a:lnTo>
                        <a:pt x="86" y="550"/>
                      </a:lnTo>
                      <a:lnTo>
                        <a:pt x="86" y="550"/>
                      </a:lnTo>
                      <a:lnTo>
                        <a:pt x="87" y="551"/>
                      </a:lnTo>
                      <a:lnTo>
                        <a:pt x="88" y="552"/>
                      </a:lnTo>
                      <a:lnTo>
                        <a:pt x="89" y="552"/>
                      </a:lnTo>
                      <a:lnTo>
                        <a:pt x="91" y="551"/>
                      </a:lnTo>
                      <a:lnTo>
                        <a:pt x="89" y="550"/>
                      </a:lnTo>
                      <a:close/>
                      <a:moveTo>
                        <a:pt x="82" y="549"/>
                      </a:moveTo>
                      <a:lnTo>
                        <a:pt x="86" y="549"/>
                      </a:lnTo>
                      <a:lnTo>
                        <a:pt x="86" y="549"/>
                      </a:lnTo>
                      <a:lnTo>
                        <a:pt x="82" y="547"/>
                      </a:lnTo>
                      <a:lnTo>
                        <a:pt x="82" y="549"/>
                      </a:lnTo>
                      <a:close/>
                      <a:moveTo>
                        <a:pt x="95" y="556"/>
                      </a:moveTo>
                      <a:lnTo>
                        <a:pt x="94" y="556"/>
                      </a:lnTo>
                      <a:lnTo>
                        <a:pt x="92" y="555"/>
                      </a:lnTo>
                      <a:lnTo>
                        <a:pt x="92" y="555"/>
                      </a:lnTo>
                      <a:lnTo>
                        <a:pt x="91" y="555"/>
                      </a:lnTo>
                      <a:lnTo>
                        <a:pt x="92" y="557"/>
                      </a:lnTo>
                      <a:lnTo>
                        <a:pt x="91" y="558"/>
                      </a:lnTo>
                      <a:lnTo>
                        <a:pt x="91" y="558"/>
                      </a:lnTo>
                      <a:lnTo>
                        <a:pt x="91" y="561"/>
                      </a:lnTo>
                      <a:lnTo>
                        <a:pt x="91" y="563"/>
                      </a:lnTo>
                      <a:lnTo>
                        <a:pt x="93" y="564"/>
                      </a:lnTo>
                      <a:lnTo>
                        <a:pt x="93" y="563"/>
                      </a:lnTo>
                      <a:lnTo>
                        <a:pt x="95" y="562"/>
                      </a:lnTo>
                      <a:lnTo>
                        <a:pt x="98" y="561"/>
                      </a:lnTo>
                      <a:lnTo>
                        <a:pt x="99" y="560"/>
                      </a:lnTo>
                      <a:lnTo>
                        <a:pt x="97" y="557"/>
                      </a:lnTo>
                      <a:lnTo>
                        <a:pt x="95" y="556"/>
                      </a:lnTo>
                      <a:close/>
                      <a:moveTo>
                        <a:pt x="77" y="544"/>
                      </a:moveTo>
                      <a:lnTo>
                        <a:pt x="75" y="545"/>
                      </a:lnTo>
                      <a:lnTo>
                        <a:pt x="75" y="545"/>
                      </a:lnTo>
                      <a:lnTo>
                        <a:pt x="76" y="547"/>
                      </a:lnTo>
                      <a:lnTo>
                        <a:pt x="79" y="547"/>
                      </a:lnTo>
                      <a:lnTo>
                        <a:pt x="79" y="547"/>
                      </a:lnTo>
                      <a:lnTo>
                        <a:pt x="80" y="547"/>
                      </a:lnTo>
                      <a:lnTo>
                        <a:pt x="77" y="545"/>
                      </a:lnTo>
                      <a:lnTo>
                        <a:pt x="77" y="544"/>
                      </a:lnTo>
                      <a:close/>
                      <a:moveTo>
                        <a:pt x="66" y="540"/>
                      </a:moveTo>
                      <a:lnTo>
                        <a:pt x="65" y="541"/>
                      </a:lnTo>
                      <a:lnTo>
                        <a:pt x="65" y="541"/>
                      </a:lnTo>
                      <a:lnTo>
                        <a:pt x="68" y="543"/>
                      </a:lnTo>
                      <a:lnTo>
                        <a:pt x="68" y="543"/>
                      </a:lnTo>
                      <a:lnTo>
                        <a:pt x="68" y="540"/>
                      </a:lnTo>
                      <a:lnTo>
                        <a:pt x="66" y="540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6F92722-571B-10C6-969A-92755EDE1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8295" y="1719230"/>
              <a:ext cx="1404195" cy="1514274"/>
              <a:chOff x="2835194" y="4227460"/>
              <a:chExt cx="1035194" cy="1116347"/>
            </a:xfrm>
          </p:grpSpPr>
          <p:sp>
            <p:nvSpPr>
              <p:cNvPr id="172" name="Freeform 163">
                <a:extLst>
                  <a:ext uri="{FF2B5EF4-FFF2-40B4-BE49-F238E27FC236}">
                    <a16:creationId xmlns:a16="http://schemas.microsoft.com/office/drawing/2014/main" id="{371DCA2C-40FE-812C-21D3-B50C92710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211" y="5267362"/>
                <a:ext cx="19510" cy="43077"/>
              </a:xfrm>
              <a:custGeom>
                <a:avLst/>
                <a:gdLst>
                  <a:gd name="T0" fmla="*/ 8 w 12"/>
                  <a:gd name="T1" fmla="*/ 7 h 27"/>
                  <a:gd name="T2" fmla="*/ 8 w 12"/>
                  <a:gd name="T3" fmla="*/ 11 h 27"/>
                  <a:gd name="T4" fmla="*/ 8 w 12"/>
                  <a:gd name="T5" fmla="*/ 15 h 27"/>
                  <a:gd name="T6" fmla="*/ 12 w 12"/>
                  <a:gd name="T7" fmla="*/ 17 h 27"/>
                  <a:gd name="T8" fmla="*/ 12 w 12"/>
                  <a:gd name="T9" fmla="*/ 19 h 27"/>
                  <a:gd name="T10" fmla="*/ 9 w 12"/>
                  <a:gd name="T11" fmla="*/ 21 h 27"/>
                  <a:gd name="T12" fmla="*/ 8 w 12"/>
                  <a:gd name="T13" fmla="*/ 23 h 27"/>
                  <a:gd name="T14" fmla="*/ 6 w 12"/>
                  <a:gd name="T15" fmla="*/ 27 h 27"/>
                  <a:gd name="T16" fmla="*/ 5 w 12"/>
                  <a:gd name="T17" fmla="*/ 27 h 27"/>
                  <a:gd name="T18" fmla="*/ 5 w 12"/>
                  <a:gd name="T19" fmla="*/ 24 h 27"/>
                  <a:gd name="T20" fmla="*/ 1 w 12"/>
                  <a:gd name="T21" fmla="*/ 22 h 27"/>
                  <a:gd name="T22" fmla="*/ 0 w 12"/>
                  <a:gd name="T23" fmla="*/ 18 h 27"/>
                  <a:gd name="T24" fmla="*/ 1 w 12"/>
                  <a:gd name="T25" fmla="*/ 12 h 27"/>
                  <a:gd name="T26" fmla="*/ 1 w 12"/>
                  <a:gd name="T27" fmla="*/ 8 h 27"/>
                  <a:gd name="T28" fmla="*/ 0 w 12"/>
                  <a:gd name="T29" fmla="*/ 7 h 27"/>
                  <a:gd name="T30" fmla="*/ 0 w 12"/>
                  <a:gd name="T31" fmla="*/ 5 h 27"/>
                  <a:gd name="T32" fmla="*/ 3 w 12"/>
                  <a:gd name="T33" fmla="*/ 0 h 27"/>
                  <a:gd name="T34" fmla="*/ 3 w 12"/>
                  <a:gd name="T35" fmla="*/ 1 h 27"/>
                  <a:gd name="T36" fmla="*/ 5 w 12"/>
                  <a:gd name="T37" fmla="*/ 1 h 27"/>
                  <a:gd name="T38" fmla="*/ 7 w 12"/>
                  <a:gd name="T39" fmla="*/ 4 h 27"/>
                  <a:gd name="T40" fmla="*/ 8 w 12"/>
                  <a:gd name="T41" fmla="*/ 5 h 27"/>
                  <a:gd name="T42" fmla="*/ 8 w 12"/>
                  <a:gd name="T4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7">
                    <a:moveTo>
                      <a:pt x="8" y="7"/>
                    </a:moveTo>
                    <a:lnTo>
                      <a:pt x="8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3" name="Freeform 164">
                <a:extLst>
                  <a:ext uri="{FF2B5EF4-FFF2-40B4-BE49-F238E27FC236}">
                    <a16:creationId xmlns:a16="http://schemas.microsoft.com/office/drawing/2014/main" id="{5B4F0FD4-3F74-3D53-089B-758EA4CA2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010" y="5287990"/>
                <a:ext cx="30413" cy="35189"/>
              </a:xfrm>
              <a:custGeom>
                <a:avLst/>
                <a:gdLst>
                  <a:gd name="T0" fmla="*/ 0 w 19"/>
                  <a:gd name="T1" fmla="*/ 2 h 22"/>
                  <a:gd name="T2" fmla="*/ 9 w 19"/>
                  <a:gd name="T3" fmla="*/ 0 h 22"/>
                  <a:gd name="T4" fmla="*/ 11 w 19"/>
                  <a:gd name="T5" fmla="*/ 3 h 22"/>
                  <a:gd name="T6" fmla="*/ 13 w 19"/>
                  <a:gd name="T7" fmla="*/ 4 h 22"/>
                  <a:gd name="T8" fmla="*/ 12 w 19"/>
                  <a:gd name="T9" fmla="*/ 6 h 22"/>
                  <a:gd name="T10" fmla="*/ 15 w 19"/>
                  <a:gd name="T11" fmla="*/ 9 h 22"/>
                  <a:gd name="T12" fmla="*/ 13 w 19"/>
                  <a:gd name="T13" fmla="*/ 12 h 22"/>
                  <a:gd name="T14" fmla="*/ 17 w 19"/>
                  <a:gd name="T15" fmla="*/ 14 h 22"/>
                  <a:gd name="T16" fmla="*/ 19 w 19"/>
                  <a:gd name="T17" fmla="*/ 16 h 22"/>
                  <a:gd name="T18" fmla="*/ 19 w 19"/>
                  <a:gd name="T19" fmla="*/ 22 h 22"/>
                  <a:gd name="T20" fmla="*/ 17 w 19"/>
                  <a:gd name="T21" fmla="*/ 22 h 22"/>
                  <a:gd name="T22" fmla="*/ 14 w 19"/>
                  <a:gd name="T23" fmla="*/ 17 h 22"/>
                  <a:gd name="T24" fmla="*/ 14 w 19"/>
                  <a:gd name="T25" fmla="*/ 16 h 22"/>
                  <a:gd name="T26" fmla="*/ 11 w 19"/>
                  <a:gd name="T27" fmla="*/ 16 h 22"/>
                  <a:gd name="T28" fmla="*/ 9 w 19"/>
                  <a:gd name="T29" fmla="*/ 14 h 22"/>
                  <a:gd name="T30" fmla="*/ 8 w 19"/>
                  <a:gd name="T31" fmla="*/ 14 h 22"/>
                  <a:gd name="T32" fmla="*/ 5 w 19"/>
                  <a:gd name="T33" fmla="*/ 11 h 22"/>
                  <a:gd name="T34" fmla="*/ 0 w 19"/>
                  <a:gd name="T35" fmla="*/ 9 h 22"/>
                  <a:gd name="T36" fmla="*/ 1 w 19"/>
                  <a:gd name="T37" fmla="*/ 4 h 22"/>
                  <a:gd name="T38" fmla="*/ 0 w 19"/>
                  <a:gd name="T3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2">
                    <a:moveTo>
                      <a:pt x="0" y="2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4" name="Freeform 11">
                <a:extLst>
                  <a:ext uri="{FF2B5EF4-FFF2-40B4-BE49-F238E27FC236}">
                    <a16:creationId xmlns:a16="http://schemas.microsoft.com/office/drawing/2014/main" id="{AB9A2BF9-74DB-2AF3-B696-F66E1B1BF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774" y="5169075"/>
                <a:ext cx="79189" cy="43077"/>
              </a:xfrm>
              <a:custGeom>
                <a:avLst/>
                <a:gdLst>
                  <a:gd name="T0" fmla="*/ 50 w 50"/>
                  <a:gd name="T1" fmla="*/ 10 h 27"/>
                  <a:gd name="T2" fmla="*/ 50 w 50"/>
                  <a:gd name="T3" fmla="*/ 14 h 27"/>
                  <a:gd name="T4" fmla="*/ 46 w 50"/>
                  <a:gd name="T5" fmla="*/ 15 h 27"/>
                  <a:gd name="T6" fmla="*/ 48 w 50"/>
                  <a:gd name="T7" fmla="*/ 16 h 27"/>
                  <a:gd name="T8" fmla="*/ 45 w 50"/>
                  <a:gd name="T9" fmla="*/ 23 h 27"/>
                  <a:gd name="T10" fmla="*/ 44 w 50"/>
                  <a:gd name="T11" fmla="*/ 25 h 27"/>
                  <a:gd name="T12" fmla="*/ 38 w 50"/>
                  <a:gd name="T13" fmla="*/ 25 h 27"/>
                  <a:gd name="T14" fmla="*/ 34 w 50"/>
                  <a:gd name="T15" fmla="*/ 27 h 27"/>
                  <a:gd name="T16" fmla="*/ 29 w 50"/>
                  <a:gd name="T17" fmla="*/ 26 h 27"/>
                  <a:gd name="T18" fmla="*/ 20 w 50"/>
                  <a:gd name="T19" fmla="*/ 23 h 27"/>
                  <a:gd name="T20" fmla="*/ 17 w 50"/>
                  <a:gd name="T21" fmla="*/ 20 h 27"/>
                  <a:gd name="T22" fmla="*/ 11 w 50"/>
                  <a:gd name="T23" fmla="*/ 22 h 27"/>
                  <a:gd name="T24" fmla="*/ 10 w 50"/>
                  <a:gd name="T25" fmla="*/ 23 h 27"/>
                  <a:gd name="T26" fmla="*/ 7 w 50"/>
                  <a:gd name="T27" fmla="*/ 22 h 27"/>
                  <a:gd name="T28" fmla="*/ 3 w 50"/>
                  <a:gd name="T29" fmla="*/ 22 h 27"/>
                  <a:gd name="T30" fmla="*/ 0 w 50"/>
                  <a:gd name="T31" fmla="*/ 20 h 27"/>
                  <a:gd name="T32" fmla="*/ 0 w 50"/>
                  <a:gd name="T33" fmla="*/ 17 h 27"/>
                  <a:gd name="T34" fmla="*/ 0 w 50"/>
                  <a:gd name="T35" fmla="*/ 16 h 27"/>
                  <a:gd name="T36" fmla="*/ 3 w 50"/>
                  <a:gd name="T37" fmla="*/ 16 h 27"/>
                  <a:gd name="T38" fmla="*/ 7 w 50"/>
                  <a:gd name="T39" fmla="*/ 19 h 27"/>
                  <a:gd name="T40" fmla="*/ 7 w 50"/>
                  <a:gd name="T41" fmla="*/ 16 h 27"/>
                  <a:gd name="T42" fmla="*/ 13 w 50"/>
                  <a:gd name="T43" fmla="*/ 16 h 27"/>
                  <a:gd name="T44" fmla="*/ 17 w 50"/>
                  <a:gd name="T45" fmla="*/ 15 h 27"/>
                  <a:gd name="T46" fmla="*/ 21 w 50"/>
                  <a:gd name="T47" fmla="*/ 15 h 27"/>
                  <a:gd name="T48" fmla="*/ 23 w 50"/>
                  <a:gd name="T49" fmla="*/ 17 h 27"/>
                  <a:gd name="T50" fmla="*/ 23 w 50"/>
                  <a:gd name="T51" fmla="*/ 15 h 27"/>
                  <a:gd name="T52" fmla="*/ 22 w 50"/>
                  <a:gd name="T53" fmla="*/ 9 h 27"/>
                  <a:gd name="T54" fmla="*/ 25 w 50"/>
                  <a:gd name="T55" fmla="*/ 8 h 27"/>
                  <a:gd name="T56" fmla="*/ 27 w 50"/>
                  <a:gd name="T57" fmla="*/ 3 h 27"/>
                  <a:gd name="T58" fmla="*/ 33 w 50"/>
                  <a:gd name="T59" fmla="*/ 6 h 27"/>
                  <a:gd name="T60" fmla="*/ 37 w 50"/>
                  <a:gd name="T61" fmla="*/ 2 h 27"/>
                  <a:gd name="T62" fmla="*/ 39 w 50"/>
                  <a:gd name="T63" fmla="*/ 0 h 27"/>
                  <a:gd name="T64" fmla="*/ 44 w 50"/>
                  <a:gd name="T65" fmla="*/ 4 h 27"/>
                  <a:gd name="T66" fmla="*/ 48 w 50"/>
                  <a:gd name="T67" fmla="*/ 4 h 27"/>
                  <a:gd name="T68" fmla="*/ 50 w 50"/>
                  <a:gd name="T69" fmla="*/ 5 h 27"/>
                  <a:gd name="T70" fmla="*/ 50 w 50"/>
                  <a:gd name="T71" fmla="*/ 6 h 27"/>
                  <a:gd name="T72" fmla="*/ 50 w 50"/>
                  <a:gd name="T7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7">
                    <a:moveTo>
                      <a:pt x="50" y="10"/>
                    </a:moveTo>
                    <a:lnTo>
                      <a:pt x="50" y="14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45" y="23"/>
                    </a:lnTo>
                    <a:lnTo>
                      <a:pt x="44" y="25"/>
                    </a:lnTo>
                    <a:lnTo>
                      <a:pt x="38" y="25"/>
                    </a:lnTo>
                    <a:lnTo>
                      <a:pt x="34" y="27"/>
                    </a:lnTo>
                    <a:lnTo>
                      <a:pt x="29" y="26"/>
                    </a:lnTo>
                    <a:lnTo>
                      <a:pt x="20" y="23"/>
                    </a:lnTo>
                    <a:lnTo>
                      <a:pt x="17" y="20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7" y="15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2" y="9"/>
                    </a:lnTo>
                    <a:lnTo>
                      <a:pt x="25" y="8"/>
                    </a:lnTo>
                    <a:lnTo>
                      <a:pt x="27" y="3"/>
                    </a:lnTo>
                    <a:lnTo>
                      <a:pt x="33" y="6"/>
                    </a:lnTo>
                    <a:lnTo>
                      <a:pt x="37" y="2"/>
                    </a:lnTo>
                    <a:lnTo>
                      <a:pt x="39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5" name="Freeform 13">
                <a:extLst>
                  <a:ext uri="{FF2B5EF4-FFF2-40B4-BE49-F238E27FC236}">
                    <a16:creationId xmlns:a16="http://schemas.microsoft.com/office/drawing/2014/main" id="{15DBAF7B-D290-0D14-F50B-5646719AC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7634" y="5278889"/>
                <a:ext cx="60826" cy="50357"/>
              </a:xfrm>
              <a:custGeom>
                <a:avLst/>
                <a:gdLst>
                  <a:gd name="T0" fmla="*/ 1 w 38"/>
                  <a:gd name="T1" fmla="*/ 20 h 32"/>
                  <a:gd name="T2" fmla="*/ 3 w 38"/>
                  <a:gd name="T3" fmla="*/ 22 h 32"/>
                  <a:gd name="T4" fmla="*/ 6 w 38"/>
                  <a:gd name="T5" fmla="*/ 22 h 32"/>
                  <a:gd name="T6" fmla="*/ 6 w 38"/>
                  <a:gd name="T7" fmla="*/ 23 h 32"/>
                  <a:gd name="T8" fmla="*/ 9 w 38"/>
                  <a:gd name="T9" fmla="*/ 28 h 32"/>
                  <a:gd name="T10" fmla="*/ 4 w 38"/>
                  <a:gd name="T11" fmla="*/ 27 h 32"/>
                  <a:gd name="T12" fmla="*/ 0 w 38"/>
                  <a:gd name="T13" fmla="*/ 23 h 32"/>
                  <a:gd name="T14" fmla="*/ 0 w 38"/>
                  <a:gd name="T15" fmla="*/ 20 h 32"/>
                  <a:gd name="T16" fmla="*/ 1 w 38"/>
                  <a:gd name="T17" fmla="*/ 20 h 32"/>
                  <a:gd name="T18" fmla="*/ 17 w 38"/>
                  <a:gd name="T19" fmla="*/ 6 h 32"/>
                  <a:gd name="T20" fmla="*/ 19 w 38"/>
                  <a:gd name="T21" fmla="*/ 6 h 32"/>
                  <a:gd name="T22" fmla="*/ 21 w 38"/>
                  <a:gd name="T23" fmla="*/ 5 h 32"/>
                  <a:gd name="T24" fmla="*/ 26 w 38"/>
                  <a:gd name="T25" fmla="*/ 1 h 32"/>
                  <a:gd name="T26" fmla="*/ 29 w 38"/>
                  <a:gd name="T27" fmla="*/ 5 h 32"/>
                  <a:gd name="T28" fmla="*/ 32 w 38"/>
                  <a:gd name="T29" fmla="*/ 12 h 32"/>
                  <a:gd name="T30" fmla="*/ 35 w 38"/>
                  <a:gd name="T31" fmla="*/ 12 h 32"/>
                  <a:gd name="T32" fmla="*/ 38 w 38"/>
                  <a:gd name="T33" fmla="*/ 15 h 32"/>
                  <a:gd name="T34" fmla="*/ 32 w 38"/>
                  <a:gd name="T35" fmla="*/ 15 h 32"/>
                  <a:gd name="T36" fmla="*/ 30 w 38"/>
                  <a:gd name="T37" fmla="*/ 22 h 32"/>
                  <a:gd name="T38" fmla="*/ 29 w 38"/>
                  <a:gd name="T39" fmla="*/ 26 h 32"/>
                  <a:gd name="T40" fmla="*/ 27 w 38"/>
                  <a:gd name="T41" fmla="*/ 27 h 32"/>
                  <a:gd name="T42" fmla="*/ 27 w 38"/>
                  <a:gd name="T43" fmla="*/ 32 h 32"/>
                  <a:gd name="T44" fmla="*/ 26 w 38"/>
                  <a:gd name="T45" fmla="*/ 32 h 32"/>
                  <a:gd name="T46" fmla="*/ 21 w 38"/>
                  <a:gd name="T47" fmla="*/ 27 h 32"/>
                  <a:gd name="T48" fmla="*/ 23 w 38"/>
                  <a:gd name="T49" fmla="*/ 23 h 32"/>
                  <a:gd name="T50" fmla="*/ 22 w 38"/>
                  <a:gd name="T51" fmla="*/ 21 h 32"/>
                  <a:gd name="T52" fmla="*/ 19 w 38"/>
                  <a:gd name="T53" fmla="*/ 21 h 32"/>
                  <a:gd name="T54" fmla="*/ 11 w 38"/>
                  <a:gd name="T55" fmla="*/ 28 h 32"/>
                  <a:gd name="T56" fmla="*/ 11 w 38"/>
                  <a:gd name="T57" fmla="*/ 22 h 32"/>
                  <a:gd name="T58" fmla="*/ 7 w 38"/>
                  <a:gd name="T59" fmla="*/ 20 h 32"/>
                  <a:gd name="T60" fmla="*/ 5 w 38"/>
                  <a:gd name="T61" fmla="*/ 17 h 32"/>
                  <a:gd name="T62" fmla="*/ 7 w 38"/>
                  <a:gd name="T63" fmla="*/ 15 h 32"/>
                  <a:gd name="T64" fmla="*/ 4 w 38"/>
                  <a:gd name="T65" fmla="*/ 12 h 32"/>
                  <a:gd name="T66" fmla="*/ 5 w 38"/>
                  <a:gd name="T67" fmla="*/ 10 h 32"/>
                  <a:gd name="T68" fmla="*/ 3 w 38"/>
                  <a:gd name="T69" fmla="*/ 9 h 32"/>
                  <a:gd name="T70" fmla="*/ 1 w 38"/>
                  <a:gd name="T71" fmla="*/ 6 h 32"/>
                  <a:gd name="T72" fmla="*/ 3 w 38"/>
                  <a:gd name="T73" fmla="*/ 4 h 32"/>
                  <a:gd name="T74" fmla="*/ 7 w 38"/>
                  <a:gd name="T75" fmla="*/ 8 h 32"/>
                  <a:gd name="T76" fmla="*/ 11 w 38"/>
                  <a:gd name="T77" fmla="*/ 8 h 32"/>
                  <a:gd name="T78" fmla="*/ 12 w 38"/>
                  <a:gd name="T79" fmla="*/ 6 h 32"/>
                  <a:gd name="T80" fmla="*/ 9 w 38"/>
                  <a:gd name="T81" fmla="*/ 1 h 32"/>
                  <a:gd name="T82" fmla="*/ 11 w 38"/>
                  <a:gd name="T83" fmla="*/ 0 h 32"/>
                  <a:gd name="T84" fmla="*/ 12 w 38"/>
                  <a:gd name="T85" fmla="*/ 0 h 32"/>
                  <a:gd name="T86" fmla="*/ 17 w 38"/>
                  <a:gd name="T87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" h="32">
                    <a:moveTo>
                      <a:pt x="1" y="20"/>
                    </a:moveTo>
                    <a:lnTo>
                      <a:pt x="3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9" y="28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20"/>
                    </a:lnTo>
                    <a:close/>
                    <a:moveTo>
                      <a:pt x="17" y="6"/>
                    </a:moveTo>
                    <a:lnTo>
                      <a:pt x="19" y="6"/>
                    </a:lnTo>
                    <a:lnTo>
                      <a:pt x="21" y="5"/>
                    </a:lnTo>
                    <a:lnTo>
                      <a:pt x="26" y="1"/>
                    </a:lnTo>
                    <a:lnTo>
                      <a:pt x="29" y="5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8" y="15"/>
                    </a:lnTo>
                    <a:lnTo>
                      <a:pt x="32" y="15"/>
                    </a:lnTo>
                    <a:lnTo>
                      <a:pt x="30" y="22"/>
                    </a:lnTo>
                    <a:lnTo>
                      <a:pt x="29" y="26"/>
                    </a:lnTo>
                    <a:lnTo>
                      <a:pt x="27" y="27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1" y="27"/>
                    </a:lnTo>
                    <a:lnTo>
                      <a:pt x="23" y="23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1" y="28"/>
                    </a:lnTo>
                    <a:lnTo>
                      <a:pt x="11" y="22"/>
                    </a:lnTo>
                    <a:lnTo>
                      <a:pt x="7" y="20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6" name="Freeform 14">
                <a:extLst>
                  <a:ext uri="{FF2B5EF4-FFF2-40B4-BE49-F238E27FC236}">
                    <a16:creationId xmlns:a16="http://schemas.microsoft.com/office/drawing/2014/main" id="{FCAE8D3A-EF08-A6EA-E675-E4F7086F8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338" y="5229746"/>
                <a:ext cx="41316" cy="37616"/>
              </a:xfrm>
              <a:custGeom>
                <a:avLst/>
                <a:gdLst>
                  <a:gd name="T0" fmla="*/ 21 w 26"/>
                  <a:gd name="T1" fmla="*/ 3 h 24"/>
                  <a:gd name="T2" fmla="*/ 24 w 26"/>
                  <a:gd name="T3" fmla="*/ 3 h 24"/>
                  <a:gd name="T4" fmla="*/ 22 w 26"/>
                  <a:gd name="T5" fmla="*/ 8 h 24"/>
                  <a:gd name="T6" fmla="*/ 26 w 26"/>
                  <a:gd name="T7" fmla="*/ 12 h 24"/>
                  <a:gd name="T8" fmla="*/ 25 w 26"/>
                  <a:gd name="T9" fmla="*/ 16 h 24"/>
                  <a:gd name="T10" fmla="*/ 24 w 26"/>
                  <a:gd name="T11" fmla="*/ 17 h 24"/>
                  <a:gd name="T12" fmla="*/ 22 w 26"/>
                  <a:gd name="T13" fmla="*/ 17 h 24"/>
                  <a:gd name="T14" fmla="*/ 20 w 26"/>
                  <a:gd name="T15" fmla="*/ 19 h 24"/>
                  <a:gd name="T16" fmla="*/ 19 w 26"/>
                  <a:gd name="T17" fmla="*/ 24 h 24"/>
                  <a:gd name="T18" fmla="*/ 13 w 26"/>
                  <a:gd name="T19" fmla="*/ 20 h 24"/>
                  <a:gd name="T20" fmla="*/ 10 w 26"/>
                  <a:gd name="T21" fmla="*/ 17 h 24"/>
                  <a:gd name="T22" fmla="*/ 8 w 26"/>
                  <a:gd name="T23" fmla="*/ 16 h 24"/>
                  <a:gd name="T24" fmla="*/ 4 w 26"/>
                  <a:gd name="T25" fmla="*/ 12 h 24"/>
                  <a:gd name="T26" fmla="*/ 3 w 26"/>
                  <a:gd name="T27" fmla="*/ 8 h 24"/>
                  <a:gd name="T28" fmla="*/ 0 w 26"/>
                  <a:gd name="T29" fmla="*/ 5 h 24"/>
                  <a:gd name="T30" fmla="*/ 2 w 26"/>
                  <a:gd name="T31" fmla="*/ 0 h 24"/>
                  <a:gd name="T32" fmla="*/ 4 w 26"/>
                  <a:gd name="T33" fmla="*/ 2 h 24"/>
                  <a:gd name="T34" fmla="*/ 6 w 26"/>
                  <a:gd name="T35" fmla="*/ 1 h 24"/>
                  <a:gd name="T36" fmla="*/ 8 w 26"/>
                  <a:gd name="T37" fmla="*/ 0 h 24"/>
                  <a:gd name="T38" fmla="*/ 14 w 26"/>
                  <a:gd name="T39" fmla="*/ 2 h 24"/>
                  <a:gd name="T40" fmla="*/ 19 w 26"/>
                  <a:gd name="T41" fmla="*/ 2 h 24"/>
                  <a:gd name="T42" fmla="*/ 21 w 26"/>
                  <a:gd name="T4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21" y="3"/>
                    </a:moveTo>
                    <a:lnTo>
                      <a:pt x="24" y="3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0" y="19"/>
                    </a:lnTo>
                    <a:lnTo>
                      <a:pt x="19" y="24"/>
                    </a:lnTo>
                    <a:lnTo>
                      <a:pt x="13" y="20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4" y="12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7" name="Freeform 16">
                <a:extLst>
                  <a:ext uri="{FF2B5EF4-FFF2-40B4-BE49-F238E27FC236}">
                    <a16:creationId xmlns:a16="http://schemas.microsoft.com/office/drawing/2014/main" id="{50D37B75-53A6-C82D-D071-D8A347204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176" y="5129639"/>
                <a:ext cx="39595" cy="33369"/>
              </a:xfrm>
              <a:custGeom>
                <a:avLst/>
                <a:gdLst>
                  <a:gd name="T0" fmla="*/ 5 w 25"/>
                  <a:gd name="T1" fmla="*/ 2 h 21"/>
                  <a:gd name="T2" fmla="*/ 10 w 25"/>
                  <a:gd name="T3" fmla="*/ 2 h 21"/>
                  <a:gd name="T4" fmla="*/ 17 w 25"/>
                  <a:gd name="T5" fmla="*/ 0 h 21"/>
                  <a:gd name="T6" fmla="*/ 21 w 25"/>
                  <a:gd name="T7" fmla="*/ 5 h 21"/>
                  <a:gd name="T8" fmla="*/ 25 w 25"/>
                  <a:gd name="T9" fmla="*/ 7 h 21"/>
                  <a:gd name="T10" fmla="*/ 25 w 25"/>
                  <a:gd name="T11" fmla="*/ 15 h 21"/>
                  <a:gd name="T12" fmla="*/ 22 w 25"/>
                  <a:gd name="T13" fmla="*/ 15 h 21"/>
                  <a:gd name="T14" fmla="*/ 21 w 25"/>
                  <a:gd name="T15" fmla="*/ 21 h 21"/>
                  <a:gd name="T16" fmla="*/ 16 w 25"/>
                  <a:gd name="T17" fmla="*/ 16 h 21"/>
                  <a:gd name="T18" fmla="*/ 12 w 25"/>
                  <a:gd name="T19" fmla="*/ 17 h 21"/>
                  <a:gd name="T20" fmla="*/ 8 w 25"/>
                  <a:gd name="T21" fmla="*/ 12 h 21"/>
                  <a:gd name="T22" fmla="*/ 4 w 25"/>
                  <a:gd name="T23" fmla="*/ 7 h 21"/>
                  <a:gd name="T24" fmla="*/ 2 w 25"/>
                  <a:gd name="T25" fmla="*/ 7 h 21"/>
                  <a:gd name="T26" fmla="*/ 0 w 25"/>
                  <a:gd name="T27" fmla="*/ 4 h 21"/>
                  <a:gd name="T28" fmla="*/ 5 w 25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1">
                    <a:moveTo>
                      <a:pt x="5" y="2"/>
                    </a:moveTo>
                    <a:lnTo>
                      <a:pt x="10" y="2"/>
                    </a:lnTo>
                    <a:lnTo>
                      <a:pt x="17" y="0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1" y="21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8" y="12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8" name="Freeform 18">
                <a:extLst>
                  <a:ext uri="{FF2B5EF4-FFF2-40B4-BE49-F238E27FC236}">
                    <a16:creationId xmlns:a16="http://schemas.microsoft.com/office/drawing/2014/main" id="{58A50CAA-940E-614B-B8BB-8CCDAAF27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346" y="5245520"/>
                <a:ext cx="66565" cy="42470"/>
              </a:xfrm>
              <a:custGeom>
                <a:avLst/>
                <a:gdLst>
                  <a:gd name="T0" fmla="*/ 3 w 42"/>
                  <a:gd name="T1" fmla="*/ 0 h 27"/>
                  <a:gd name="T2" fmla="*/ 4 w 42"/>
                  <a:gd name="T3" fmla="*/ 3 h 27"/>
                  <a:gd name="T4" fmla="*/ 6 w 42"/>
                  <a:gd name="T5" fmla="*/ 3 h 27"/>
                  <a:gd name="T6" fmla="*/ 12 w 42"/>
                  <a:gd name="T7" fmla="*/ 4 h 27"/>
                  <a:gd name="T8" fmla="*/ 22 w 42"/>
                  <a:gd name="T9" fmla="*/ 4 h 27"/>
                  <a:gd name="T10" fmla="*/ 26 w 42"/>
                  <a:gd name="T11" fmla="*/ 2 h 27"/>
                  <a:gd name="T12" fmla="*/ 33 w 42"/>
                  <a:gd name="T13" fmla="*/ 1 h 27"/>
                  <a:gd name="T14" fmla="*/ 38 w 42"/>
                  <a:gd name="T15" fmla="*/ 3 h 27"/>
                  <a:gd name="T16" fmla="*/ 42 w 42"/>
                  <a:gd name="T17" fmla="*/ 4 h 27"/>
                  <a:gd name="T18" fmla="*/ 39 w 42"/>
                  <a:gd name="T19" fmla="*/ 8 h 27"/>
                  <a:gd name="T20" fmla="*/ 36 w 42"/>
                  <a:gd name="T21" fmla="*/ 15 h 27"/>
                  <a:gd name="T22" fmla="*/ 38 w 42"/>
                  <a:gd name="T23" fmla="*/ 20 h 27"/>
                  <a:gd name="T24" fmla="*/ 33 w 42"/>
                  <a:gd name="T25" fmla="*/ 19 h 27"/>
                  <a:gd name="T26" fmla="*/ 26 w 42"/>
                  <a:gd name="T27" fmla="*/ 21 h 27"/>
                  <a:gd name="T28" fmla="*/ 26 w 42"/>
                  <a:gd name="T29" fmla="*/ 26 h 27"/>
                  <a:gd name="T30" fmla="*/ 20 w 42"/>
                  <a:gd name="T31" fmla="*/ 27 h 27"/>
                  <a:gd name="T32" fmla="*/ 15 w 42"/>
                  <a:gd name="T33" fmla="*/ 24 h 27"/>
                  <a:gd name="T34" fmla="*/ 9 w 42"/>
                  <a:gd name="T35" fmla="*/ 26 h 27"/>
                  <a:gd name="T36" fmla="*/ 4 w 42"/>
                  <a:gd name="T37" fmla="*/ 26 h 27"/>
                  <a:gd name="T38" fmla="*/ 4 w 42"/>
                  <a:gd name="T39" fmla="*/ 20 h 27"/>
                  <a:gd name="T40" fmla="*/ 0 w 42"/>
                  <a:gd name="T41" fmla="*/ 18 h 27"/>
                  <a:gd name="T42" fmla="*/ 1 w 42"/>
                  <a:gd name="T43" fmla="*/ 16 h 27"/>
                  <a:gd name="T44" fmla="*/ 1 w 42"/>
                  <a:gd name="T45" fmla="*/ 15 h 27"/>
                  <a:gd name="T46" fmla="*/ 1 w 42"/>
                  <a:gd name="T47" fmla="*/ 12 h 27"/>
                  <a:gd name="T48" fmla="*/ 5 w 42"/>
                  <a:gd name="T49" fmla="*/ 9 h 27"/>
                  <a:gd name="T50" fmla="*/ 1 w 42"/>
                  <a:gd name="T51" fmla="*/ 6 h 27"/>
                  <a:gd name="T52" fmla="*/ 0 w 42"/>
                  <a:gd name="T53" fmla="*/ 2 h 27"/>
                  <a:gd name="T54" fmla="*/ 3 w 42"/>
                  <a:gd name="T5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27">
                    <a:moveTo>
                      <a:pt x="3" y="0"/>
                    </a:moveTo>
                    <a:lnTo>
                      <a:pt x="4" y="3"/>
                    </a:lnTo>
                    <a:lnTo>
                      <a:pt x="6" y="3"/>
                    </a:lnTo>
                    <a:lnTo>
                      <a:pt x="12" y="4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42" y="4"/>
                    </a:lnTo>
                    <a:lnTo>
                      <a:pt x="39" y="8"/>
                    </a:lnTo>
                    <a:lnTo>
                      <a:pt x="36" y="15"/>
                    </a:lnTo>
                    <a:lnTo>
                      <a:pt x="38" y="20"/>
                    </a:lnTo>
                    <a:lnTo>
                      <a:pt x="33" y="19"/>
                    </a:lnTo>
                    <a:lnTo>
                      <a:pt x="26" y="21"/>
                    </a:lnTo>
                    <a:lnTo>
                      <a:pt x="26" y="26"/>
                    </a:lnTo>
                    <a:lnTo>
                      <a:pt x="20" y="27"/>
                    </a:lnTo>
                    <a:lnTo>
                      <a:pt x="15" y="24"/>
                    </a:lnTo>
                    <a:lnTo>
                      <a:pt x="9" y="26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79103AB3-9BC4-DF41-FB95-92BD35F8B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527" y="5045306"/>
                <a:ext cx="100421" cy="87366"/>
              </a:xfrm>
              <a:custGeom>
                <a:avLst/>
                <a:gdLst>
                  <a:gd name="T0" fmla="*/ 1 w 63"/>
                  <a:gd name="T1" fmla="*/ 26 h 55"/>
                  <a:gd name="T2" fmla="*/ 9 w 63"/>
                  <a:gd name="T3" fmla="*/ 26 h 55"/>
                  <a:gd name="T4" fmla="*/ 16 w 63"/>
                  <a:gd name="T5" fmla="*/ 23 h 55"/>
                  <a:gd name="T6" fmla="*/ 17 w 63"/>
                  <a:gd name="T7" fmla="*/ 16 h 55"/>
                  <a:gd name="T8" fmla="*/ 23 w 63"/>
                  <a:gd name="T9" fmla="*/ 12 h 55"/>
                  <a:gd name="T10" fmla="*/ 22 w 63"/>
                  <a:gd name="T11" fmla="*/ 7 h 55"/>
                  <a:gd name="T12" fmla="*/ 26 w 63"/>
                  <a:gd name="T13" fmla="*/ 5 h 55"/>
                  <a:gd name="T14" fmla="*/ 33 w 63"/>
                  <a:gd name="T15" fmla="*/ 0 h 55"/>
                  <a:gd name="T16" fmla="*/ 40 w 63"/>
                  <a:gd name="T17" fmla="*/ 3 h 55"/>
                  <a:gd name="T18" fmla="*/ 41 w 63"/>
                  <a:gd name="T19" fmla="*/ 6 h 55"/>
                  <a:gd name="T20" fmla="*/ 45 w 63"/>
                  <a:gd name="T21" fmla="*/ 5 h 55"/>
                  <a:gd name="T22" fmla="*/ 51 w 63"/>
                  <a:gd name="T23" fmla="*/ 7 h 55"/>
                  <a:gd name="T24" fmla="*/ 52 w 63"/>
                  <a:gd name="T25" fmla="*/ 13 h 55"/>
                  <a:gd name="T26" fmla="*/ 51 w 63"/>
                  <a:gd name="T27" fmla="*/ 17 h 55"/>
                  <a:gd name="T28" fmla="*/ 55 w 63"/>
                  <a:gd name="T29" fmla="*/ 24 h 55"/>
                  <a:gd name="T30" fmla="*/ 57 w 63"/>
                  <a:gd name="T31" fmla="*/ 25 h 55"/>
                  <a:gd name="T32" fmla="*/ 57 w 63"/>
                  <a:gd name="T33" fmla="*/ 28 h 55"/>
                  <a:gd name="T34" fmla="*/ 62 w 63"/>
                  <a:gd name="T35" fmla="*/ 30 h 55"/>
                  <a:gd name="T36" fmla="*/ 63 w 63"/>
                  <a:gd name="T37" fmla="*/ 32 h 55"/>
                  <a:gd name="T38" fmla="*/ 61 w 63"/>
                  <a:gd name="T39" fmla="*/ 35 h 55"/>
                  <a:gd name="T40" fmla="*/ 56 w 63"/>
                  <a:gd name="T41" fmla="*/ 35 h 55"/>
                  <a:gd name="T42" fmla="*/ 55 w 63"/>
                  <a:gd name="T43" fmla="*/ 36 h 55"/>
                  <a:gd name="T44" fmla="*/ 56 w 63"/>
                  <a:gd name="T45" fmla="*/ 40 h 55"/>
                  <a:gd name="T46" fmla="*/ 57 w 63"/>
                  <a:gd name="T47" fmla="*/ 47 h 55"/>
                  <a:gd name="T48" fmla="*/ 52 w 63"/>
                  <a:gd name="T49" fmla="*/ 47 h 55"/>
                  <a:gd name="T50" fmla="*/ 50 w 63"/>
                  <a:gd name="T51" fmla="*/ 49 h 55"/>
                  <a:gd name="T52" fmla="*/ 50 w 63"/>
                  <a:gd name="T53" fmla="*/ 55 h 55"/>
                  <a:gd name="T54" fmla="*/ 46 w 63"/>
                  <a:gd name="T55" fmla="*/ 54 h 55"/>
                  <a:gd name="T56" fmla="*/ 40 w 63"/>
                  <a:gd name="T57" fmla="*/ 54 h 55"/>
                  <a:gd name="T58" fmla="*/ 39 w 63"/>
                  <a:gd name="T59" fmla="*/ 52 h 55"/>
                  <a:gd name="T60" fmla="*/ 36 w 63"/>
                  <a:gd name="T61" fmla="*/ 54 h 55"/>
                  <a:gd name="T62" fmla="*/ 34 w 63"/>
                  <a:gd name="T63" fmla="*/ 52 h 55"/>
                  <a:gd name="T64" fmla="*/ 28 w 63"/>
                  <a:gd name="T65" fmla="*/ 52 h 55"/>
                  <a:gd name="T66" fmla="*/ 21 w 63"/>
                  <a:gd name="T67" fmla="*/ 49 h 55"/>
                  <a:gd name="T68" fmla="*/ 15 w 63"/>
                  <a:gd name="T69" fmla="*/ 48 h 55"/>
                  <a:gd name="T70" fmla="*/ 9 w 63"/>
                  <a:gd name="T71" fmla="*/ 49 h 55"/>
                  <a:gd name="T72" fmla="*/ 5 w 63"/>
                  <a:gd name="T73" fmla="*/ 52 h 55"/>
                  <a:gd name="T74" fmla="*/ 3 w 63"/>
                  <a:gd name="T75" fmla="*/ 52 h 55"/>
                  <a:gd name="T76" fmla="*/ 1 w 63"/>
                  <a:gd name="T77" fmla="*/ 47 h 55"/>
                  <a:gd name="T78" fmla="*/ 0 w 63"/>
                  <a:gd name="T79" fmla="*/ 42 h 55"/>
                  <a:gd name="T80" fmla="*/ 4 w 63"/>
                  <a:gd name="T81" fmla="*/ 40 h 55"/>
                  <a:gd name="T82" fmla="*/ 4 w 63"/>
                  <a:gd name="T83" fmla="*/ 36 h 55"/>
                  <a:gd name="T84" fmla="*/ 3 w 63"/>
                  <a:gd name="T85" fmla="*/ 31 h 55"/>
                  <a:gd name="T86" fmla="*/ 1 w 63"/>
                  <a:gd name="T87" fmla="*/ 2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" h="55">
                    <a:moveTo>
                      <a:pt x="1" y="26"/>
                    </a:moveTo>
                    <a:lnTo>
                      <a:pt x="9" y="26"/>
                    </a:lnTo>
                    <a:lnTo>
                      <a:pt x="16" y="23"/>
                    </a:lnTo>
                    <a:lnTo>
                      <a:pt x="17" y="16"/>
                    </a:lnTo>
                    <a:lnTo>
                      <a:pt x="23" y="12"/>
                    </a:lnTo>
                    <a:lnTo>
                      <a:pt x="22" y="7"/>
                    </a:lnTo>
                    <a:lnTo>
                      <a:pt x="26" y="5"/>
                    </a:lnTo>
                    <a:lnTo>
                      <a:pt x="33" y="0"/>
                    </a:lnTo>
                    <a:lnTo>
                      <a:pt x="40" y="3"/>
                    </a:lnTo>
                    <a:lnTo>
                      <a:pt x="41" y="6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2" y="13"/>
                    </a:lnTo>
                    <a:lnTo>
                      <a:pt x="51" y="17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57" y="28"/>
                    </a:lnTo>
                    <a:lnTo>
                      <a:pt x="62" y="30"/>
                    </a:lnTo>
                    <a:lnTo>
                      <a:pt x="63" y="32"/>
                    </a:lnTo>
                    <a:lnTo>
                      <a:pt x="61" y="35"/>
                    </a:lnTo>
                    <a:lnTo>
                      <a:pt x="56" y="35"/>
                    </a:lnTo>
                    <a:lnTo>
                      <a:pt x="55" y="36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2" y="47"/>
                    </a:lnTo>
                    <a:lnTo>
                      <a:pt x="50" y="49"/>
                    </a:lnTo>
                    <a:lnTo>
                      <a:pt x="50" y="55"/>
                    </a:lnTo>
                    <a:lnTo>
                      <a:pt x="46" y="54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28" y="52"/>
                    </a:lnTo>
                    <a:lnTo>
                      <a:pt x="21" y="49"/>
                    </a:lnTo>
                    <a:lnTo>
                      <a:pt x="15" y="48"/>
                    </a:lnTo>
                    <a:lnTo>
                      <a:pt x="9" y="49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3" y="31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0" name="Freeform 33">
                <a:extLst>
                  <a:ext uri="{FF2B5EF4-FFF2-40B4-BE49-F238E27FC236}">
                    <a16:creationId xmlns:a16="http://schemas.microsoft.com/office/drawing/2014/main" id="{0E722454-6E3A-25FE-696F-AA9D27327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327" y="5191523"/>
                <a:ext cx="49350" cy="29729"/>
              </a:xfrm>
              <a:custGeom>
                <a:avLst/>
                <a:gdLst>
                  <a:gd name="T0" fmla="*/ 24 w 31"/>
                  <a:gd name="T1" fmla="*/ 2 h 19"/>
                  <a:gd name="T2" fmla="*/ 24 w 31"/>
                  <a:gd name="T3" fmla="*/ 3 h 19"/>
                  <a:gd name="T4" fmla="*/ 24 w 31"/>
                  <a:gd name="T5" fmla="*/ 6 h 19"/>
                  <a:gd name="T6" fmla="*/ 27 w 31"/>
                  <a:gd name="T7" fmla="*/ 8 h 19"/>
                  <a:gd name="T8" fmla="*/ 31 w 31"/>
                  <a:gd name="T9" fmla="*/ 8 h 19"/>
                  <a:gd name="T10" fmla="*/ 29 w 31"/>
                  <a:gd name="T11" fmla="*/ 12 h 19"/>
                  <a:gd name="T12" fmla="*/ 27 w 31"/>
                  <a:gd name="T13" fmla="*/ 14 h 19"/>
                  <a:gd name="T14" fmla="*/ 22 w 31"/>
                  <a:gd name="T15" fmla="*/ 13 h 19"/>
                  <a:gd name="T16" fmla="*/ 21 w 31"/>
                  <a:gd name="T17" fmla="*/ 17 h 19"/>
                  <a:gd name="T18" fmla="*/ 17 w 31"/>
                  <a:gd name="T19" fmla="*/ 17 h 19"/>
                  <a:gd name="T20" fmla="*/ 16 w 31"/>
                  <a:gd name="T21" fmla="*/ 15 h 19"/>
                  <a:gd name="T22" fmla="*/ 12 w 31"/>
                  <a:gd name="T23" fmla="*/ 19 h 19"/>
                  <a:gd name="T24" fmla="*/ 9 w 31"/>
                  <a:gd name="T25" fmla="*/ 19 h 19"/>
                  <a:gd name="T26" fmla="*/ 6 w 31"/>
                  <a:gd name="T27" fmla="*/ 17 h 19"/>
                  <a:gd name="T28" fmla="*/ 4 w 31"/>
                  <a:gd name="T29" fmla="*/ 13 h 19"/>
                  <a:gd name="T30" fmla="*/ 0 w 31"/>
                  <a:gd name="T31" fmla="*/ 14 h 19"/>
                  <a:gd name="T32" fmla="*/ 0 w 31"/>
                  <a:gd name="T33" fmla="*/ 11 h 19"/>
                  <a:gd name="T34" fmla="*/ 6 w 31"/>
                  <a:gd name="T35" fmla="*/ 5 h 19"/>
                  <a:gd name="T36" fmla="*/ 5 w 31"/>
                  <a:gd name="T37" fmla="*/ 2 h 19"/>
                  <a:gd name="T38" fmla="*/ 9 w 31"/>
                  <a:gd name="T39" fmla="*/ 3 h 19"/>
                  <a:gd name="T40" fmla="*/ 10 w 31"/>
                  <a:gd name="T41" fmla="*/ 1 h 19"/>
                  <a:gd name="T42" fmla="*/ 16 w 31"/>
                  <a:gd name="T43" fmla="*/ 1 h 19"/>
                  <a:gd name="T44" fmla="*/ 17 w 31"/>
                  <a:gd name="T45" fmla="*/ 0 h 19"/>
                  <a:gd name="T46" fmla="*/ 24 w 31"/>
                  <a:gd name="T4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19">
                    <a:moveTo>
                      <a:pt x="24" y="2"/>
                    </a:moveTo>
                    <a:lnTo>
                      <a:pt x="24" y="3"/>
                    </a:lnTo>
                    <a:lnTo>
                      <a:pt x="24" y="6"/>
                    </a:lnTo>
                    <a:lnTo>
                      <a:pt x="27" y="8"/>
                    </a:lnTo>
                    <a:lnTo>
                      <a:pt x="31" y="8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2" y="13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1" name="Freeform 42">
                <a:extLst>
                  <a:ext uri="{FF2B5EF4-FFF2-40B4-BE49-F238E27FC236}">
                    <a16:creationId xmlns:a16="http://schemas.microsoft.com/office/drawing/2014/main" id="{ADB80918-7079-9536-6A7A-2611F12C6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613" y="5137526"/>
                <a:ext cx="70008" cy="41256"/>
              </a:xfrm>
              <a:custGeom>
                <a:avLst/>
                <a:gdLst>
                  <a:gd name="T0" fmla="*/ 31 w 44"/>
                  <a:gd name="T1" fmla="*/ 25 h 26"/>
                  <a:gd name="T2" fmla="*/ 29 w 44"/>
                  <a:gd name="T3" fmla="*/ 24 h 26"/>
                  <a:gd name="T4" fmla="*/ 25 w 44"/>
                  <a:gd name="T5" fmla="*/ 24 h 26"/>
                  <a:gd name="T6" fmla="*/ 20 w 44"/>
                  <a:gd name="T7" fmla="*/ 20 h 26"/>
                  <a:gd name="T8" fmla="*/ 18 w 44"/>
                  <a:gd name="T9" fmla="*/ 22 h 26"/>
                  <a:gd name="T10" fmla="*/ 14 w 44"/>
                  <a:gd name="T11" fmla="*/ 26 h 26"/>
                  <a:gd name="T12" fmla="*/ 8 w 44"/>
                  <a:gd name="T13" fmla="*/ 23 h 26"/>
                  <a:gd name="T14" fmla="*/ 4 w 44"/>
                  <a:gd name="T15" fmla="*/ 18 h 26"/>
                  <a:gd name="T16" fmla="*/ 1 w 44"/>
                  <a:gd name="T17" fmla="*/ 16 h 26"/>
                  <a:gd name="T18" fmla="*/ 1 w 44"/>
                  <a:gd name="T19" fmla="*/ 12 h 26"/>
                  <a:gd name="T20" fmla="*/ 0 w 44"/>
                  <a:gd name="T21" fmla="*/ 8 h 26"/>
                  <a:gd name="T22" fmla="*/ 4 w 44"/>
                  <a:gd name="T23" fmla="*/ 6 h 26"/>
                  <a:gd name="T24" fmla="*/ 7 w 44"/>
                  <a:gd name="T25" fmla="*/ 3 h 26"/>
                  <a:gd name="T26" fmla="*/ 12 w 44"/>
                  <a:gd name="T27" fmla="*/ 1 h 26"/>
                  <a:gd name="T28" fmla="*/ 13 w 44"/>
                  <a:gd name="T29" fmla="*/ 0 h 26"/>
                  <a:gd name="T30" fmla="*/ 15 w 44"/>
                  <a:gd name="T31" fmla="*/ 1 h 26"/>
                  <a:gd name="T32" fmla="*/ 18 w 44"/>
                  <a:gd name="T33" fmla="*/ 0 h 26"/>
                  <a:gd name="T34" fmla="*/ 21 w 44"/>
                  <a:gd name="T35" fmla="*/ 2 h 26"/>
                  <a:gd name="T36" fmla="*/ 26 w 44"/>
                  <a:gd name="T37" fmla="*/ 3 h 26"/>
                  <a:gd name="T38" fmla="*/ 26 w 44"/>
                  <a:gd name="T39" fmla="*/ 7 h 26"/>
                  <a:gd name="T40" fmla="*/ 30 w 44"/>
                  <a:gd name="T41" fmla="*/ 8 h 26"/>
                  <a:gd name="T42" fmla="*/ 31 w 44"/>
                  <a:gd name="T43" fmla="*/ 6 h 26"/>
                  <a:gd name="T44" fmla="*/ 35 w 44"/>
                  <a:gd name="T45" fmla="*/ 7 h 26"/>
                  <a:gd name="T46" fmla="*/ 36 w 44"/>
                  <a:gd name="T47" fmla="*/ 11 h 26"/>
                  <a:gd name="T48" fmla="*/ 41 w 44"/>
                  <a:gd name="T49" fmla="*/ 11 h 26"/>
                  <a:gd name="T50" fmla="*/ 44 w 44"/>
                  <a:gd name="T51" fmla="*/ 17 h 26"/>
                  <a:gd name="T52" fmla="*/ 42 w 44"/>
                  <a:gd name="T53" fmla="*/ 17 h 26"/>
                  <a:gd name="T54" fmla="*/ 41 w 44"/>
                  <a:gd name="T55" fmla="*/ 18 h 26"/>
                  <a:gd name="T56" fmla="*/ 39 w 44"/>
                  <a:gd name="T57" fmla="*/ 18 h 26"/>
                  <a:gd name="T58" fmla="*/ 38 w 44"/>
                  <a:gd name="T59" fmla="*/ 20 h 26"/>
                  <a:gd name="T60" fmla="*/ 37 w 44"/>
                  <a:gd name="T61" fmla="*/ 22 h 26"/>
                  <a:gd name="T62" fmla="*/ 37 w 44"/>
                  <a:gd name="T63" fmla="*/ 23 h 26"/>
                  <a:gd name="T64" fmla="*/ 35 w 44"/>
                  <a:gd name="T65" fmla="*/ 23 h 26"/>
                  <a:gd name="T66" fmla="*/ 32 w 44"/>
                  <a:gd name="T67" fmla="*/ 23 h 26"/>
                  <a:gd name="T68" fmla="*/ 31 w 44"/>
                  <a:gd name="T6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26">
                    <a:moveTo>
                      <a:pt x="31" y="25"/>
                    </a:moveTo>
                    <a:lnTo>
                      <a:pt x="29" y="24"/>
                    </a:lnTo>
                    <a:lnTo>
                      <a:pt x="25" y="24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8" y="23"/>
                    </a:lnTo>
                    <a:lnTo>
                      <a:pt x="4" y="18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26" y="7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5" y="7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20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31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2" name="Freeform 43">
                <a:extLst>
                  <a:ext uri="{FF2B5EF4-FFF2-40B4-BE49-F238E27FC236}">
                    <a16:creationId xmlns:a16="http://schemas.microsoft.com/office/drawing/2014/main" id="{B9CA4588-9CFA-283F-309C-C58C370FC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327" y="5067754"/>
                <a:ext cx="96977" cy="131656"/>
              </a:xfrm>
              <a:custGeom>
                <a:avLst/>
                <a:gdLst>
                  <a:gd name="T0" fmla="*/ 27 w 61"/>
                  <a:gd name="T1" fmla="*/ 0 h 83"/>
                  <a:gd name="T2" fmla="*/ 27 w 61"/>
                  <a:gd name="T3" fmla="*/ 5 h 83"/>
                  <a:gd name="T4" fmla="*/ 34 w 61"/>
                  <a:gd name="T5" fmla="*/ 8 h 83"/>
                  <a:gd name="T6" fmla="*/ 34 w 61"/>
                  <a:gd name="T7" fmla="*/ 11 h 83"/>
                  <a:gd name="T8" fmla="*/ 40 w 61"/>
                  <a:gd name="T9" fmla="*/ 9 h 83"/>
                  <a:gd name="T10" fmla="*/ 44 w 61"/>
                  <a:gd name="T11" fmla="*/ 6 h 83"/>
                  <a:gd name="T12" fmla="*/ 52 w 61"/>
                  <a:gd name="T13" fmla="*/ 11 h 83"/>
                  <a:gd name="T14" fmla="*/ 55 w 61"/>
                  <a:gd name="T15" fmla="*/ 15 h 83"/>
                  <a:gd name="T16" fmla="*/ 57 w 61"/>
                  <a:gd name="T17" fmla="*/ 20 h 83"/>
                  <a:gd name="T18" fmla="*/ 55 w 61"/>
                  <a:gd name="T19" fmla="*/ 23 h 83"/>
                  <a:gd name="T20" fmla="*/ 57 w 61"/>
                  <a:gd name="T21" fmla="*/ 27 h 83"/>
                  <a:gd name="T22" fmla="*/ 58 w 61"/>
                  <a:gd name="T23" fmla="*/ 33 h 83"/>
                  <a:gd name="T24" fmla="*/ 58 w 61"/>
                  <a:gd name="T25" fmla="*/ 37 h 83"/>
                  <a:gd name="T26" fmla="*/ 61 w 61"/>
                  <a:gd name="T27" fmla="*/ 44 h 83"/>
                  <a:gd name="T28" fmla="*/ 58 w 61"/>
                  <a:gd name="T29" fmla="*/ 45 h 83"/>
                  <a:gd name="T30" fmla="*/ 56 w 61"/>
                  <a:gd name="T31" fmla="*/ 44 h 83"/>
                  <a:gd name="T32" fmla="*/ 55 w 61"/>
                  <a:gd name="T33" fmla="*/ 45 h 83"/>
                  <a:gd name="T34" fmla="*/ 50 w 61"/>
                  <a:gd name="T35" fmla="*/ 47 h 83"/>
                  <a:gd name="T36" fmla="*/ 47 w 61"/>
                  <a:gd name="T37" fmla="*/ 50 h 83"/>
                  <a:gd name="T38" fmla="*/ 43 w 61"/>
                  <a:gd name="T39" fmla="*/ 52 h 83"/>
                  <a:gd name="T40" fmla="*/ 44 w 61"/>
                  <a:gd name="T41" fmla="*/ 56 h 83"/>
                  <a:gd name="T42" fmla="*/ 44 w 61"/>
                  <a:gd name="T43" fmla="*/ 60 h 83"/>
                  <a:gd name="T44" fmla="*/ 47 w 61"/>
                  <a:gd name="T45" fmla="*/ 62 h 83"/>
                  <a:gd name="T46" fmla="*/ 51 w 61"/>
                  <a:gd name="T47" fmla="*/ 67 h 83"/>
                  <a:gd name="T48" fmla="*/ 49 w 61"/>
                  <a:gd name="T49" fmla="*/ 72 h 83"/>
                  <a:gd name="T50" fmla="*/ 46 w 61"/>
                  <a:gd name="T51" fmla="*/ 73 h 83"/>
                  <a:gd name="T52" fmla="*/ 47 w 61"/>
                  <a:gd name="T53" fmla="*/ 79 h 83"/>
                  <a:gd name="T54" fmla="*/ 47 w 61"/>
                  <a:gd name="T55" fmla="*/ 81 h 83"/>
                  <a:gd name="T56" fmla="*/ 45 w 61"/>
                  <a:gd name="T57" fmla="*/ 79 h 83"/>
                  <a:gd name="T58" fmla="*/ 41 w 61"/>
                  <a:gd name="T59" fmla="*/ 79 h 83"/>
                  <a:gd name="T60" fmla="*/ 37 w 61"/>
                  <a:gd name="T61" fmla="*/ 80 h 83"/>
                  <a:gd name="T62" fmla="*/ 31 w 61"/>
                  <a:gd name="T63" fmla="*/ 80 h 83"/>
                  <a:gd name="T64" fmla="*/ 31 w 61"/>
                  <a:gd name="T65" fmla="*/ 83 h 83"/>
                  <a:gd name="T66" fmla="*/ 27 w 61"/>
                  <a:gd name="T67" fmla="*/ 80 h 83"/>
                  <a:gd name="T68" fmla="*/ 24 w 61"/>
                  <a:gd name="T69" fmla="*/ 80 h 83"/>
                  <a:gd name="T70" fmla="*/ 17 w 61"/>
                  <a:gd name="T71" fmla="*/ 78 h 83"/>
                  <a:gd name="T72" fmla="*/ 16 w 61"/>
                  <a:gd name="T73" fmla="*/ 79 h 83"/>
                  <a:gd name="T74" fmla="*/ 10 w 61"/>
                  <a:gd name="T75" fmla="*/ 79 h 83"/>
                  <a:gd name="T76" fmla="*/ 11 w 61"/>
                  <a:gd name="T77" fmla="*/ 72 h 83"/>
                  <a:gd name="T78" fmla="*/ 15 w 61"/>
                  <a:gd name="T79" fmla="*/ 66 h 83"/>
                  <a:gd name="T80" fmla="*/ 5 w 61"/>
                  <a:gd name="T81" fmla="*/ 63 h 83"/>
                  <a:gd name="T82" fmla="*/ 2 w 61"/>
                  <a:gd name="T83" fmla="*/ 61 h 83"/>
                  <a:gd name="T84" fmla="*/ 3 w 61"/>
                  <a:gd name="T85" fmla="*/ 56 h 83"/>
                  <a:gd name="T86" fmla="*/ 2 w 61"/>
                  <a:gd name="T87" fmla="*/ 54 h 83"/>
                  <a:gd name="T88" fmla="*/ 2 w 61"/>
                  <a:gd name="T89" fmla="*/ 46 h 83"/>
                  <a:gd name="T90" fmla="*/ 0 w 61"/>
                  <a:gd name="T91" fmla="*/ 35 h 83"/>
                  <a:gd name="T92" fmla="*/ 5 w 61"/>
                  <a:gd name="T93" fmla="*/ 35 h 83"/>
                  <a:gd name="T94" fmla="*/ 6 w 61"/>
                  <a:gd name="T95" fmla="*/ 32 h 83"/>
                  <a:gd name="T96" fmla="*/ 8 w 61"/>
                  <a:gd name="T97" fmla="*/ 21 h 83"/>
                  <a:gd name="T98" fmla="*/ 6 w 61"/>
                  <a:gd name="T99" fmla="*/ 17 h 83"/>
                  <a:gd name="T100" fmla="*/ 8 w 61"/>
                  <a:gd name="T101" fmla="*/ 15 h 83"/>
                  <a:gd name="T102" fmla="*/ 14 w 61"/>
                  <a:gd name="T103" fmla="*/ 15 h 83"/>
                  <a:gd name="T104" fmla="*/ 15 w 61"/>
                  <a:gd name="T105" fmla="*/ 17 h 83"/>
                  <a:gd name="T106" fmla="*/ 20 w 61"/>
                  <a:gd name="T107" fmla="*/ 11 h 83"/>
                  <a:gd name="T108" fmla="*/ 18 w 61"/>
                  <a:gd name="T109" fmla="*/ 8 h 83"/>
                  <a:gd name="T110" fmla="*/ 17 w 61"/>
                  <a:gd name="T111" fmla="*/ 0 h 83"/>
                  <a:gd name="T112" fmla="*/ 22 w 61"/>
                  <a:gd name="T113" fmla="*/ 2 h 83"/>
                  <a:gd name="T114" fmla="*/ 27 w 61"/>
                  <a:gd name="T1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1" h="83">
                    <a:moveTo>
                      <a:pt x="27" y="0"/>
                    </a:moveTo>
                    <a:lnTo>
                      <a:pt x="27" y="5"/>
                    </a:lnTo>
                    <a:lnTo>
                      <a:pt x="34" y="8"/>
                    </a:lnTo>
                    <a:lnTo>
                      <a:pt x="34" y="11"/>
                    </a:lnTo>
                    <a:lnTo>
                      <a:pt x="40" y="9"/>
                    </a:lnTo>
                    <a:lnTo>
                      <a:pt x="44" y="6"/>
                    </a:lnTo>
                    <a:lnTo>
                      <a:pt x="52" y="11"/>
                    </a:lnTo>
                    <a:lnTo>
                      <a:pt x="55" y="15"/>
                    </a:lnTo>
                    <a:lnTo>
                      <a:pt x="57" y="20"/>
                    </a:lnTo>
                    <a:lnTo>
                      <a:pt x="55" y="23"/>
                    </a:lnTo>
                    <a:lnTo>
                      <a:pt x="57" y="27"/>
                    </a:lnTo>
                    <a:lnTo>
                      <a:pt x="58" y="33"/>
                    </a:lnTo>
                    <a:lnTo>
                      <a:pt x="58" y="37"/>
                    </a:lnTo>
                    <a:lnTo>
                      <a:pt x="61" y="44"/>
                    </a:lnTo>
                    <a:lnTo>
                      <a:pt x="58" y="45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0" y="47"/>
                    </a:lnTo>
                    <a:lnTo>
                      <a:pt x="47" y="50"/>
                    </a:lnTo>
                    <a:lnTo>
                      <a:pt x="43" y="52"/>
                    </a:lnTo>
                    <a:lnTo>
                      <a:pt x="44" y="56"/>
                    </a:lnTo>
                    <a:lnTo>
                      <a:pt x="44" y="60"/>
                    </a:lnTo>
                    <a:lnTo>
                      <a:pt x="47" y="62"/>
                    </a:lnTo>
                    <a:lnTo>
                      <a:pt x="51" y="67"/>
                    </a:lnTo>
                    <a:lnTo>
                      <a:pt x="49" y="72"/>
                    </a:lnTo>
                    <a:lnTo>
                      <a:pt x="46" y="73"/>
                    </a:lnTo>
                    <a:lnTo>
                      <a:pt x="47" y="79"/>
                    </a:lnTo>
                    <a:lnTo>
                      <a:pt x="47" y="81"/>
                    </a:lnTo>
                    <a:lnTo>
                      <a:pt x="45" y="79"/>
                    </a:lnTo>
                    <a:lnTo>
                      <a:pt x="41" y="79"/>
                    </a:lnTo>
                    <a:lnTo>
                      <a:pt x="37" y="80"/>
                    </a:lnTo>
                    <a:lnTo>
                      <a:pt x="31" y="80"/>
                    </a:lnTo>
                    <a:lnTo>
                      <a:pt x="31" y="83"/>
                    </a:lnTo>
                    <a:lnTo>
                      <a:pt x="27" y="80"/>
                    </a:lnTo>
                    <a:lnTo>
                      <a:pt x="24" y="80"/>
                    </a:lnTo>
                    <a:lnTo>
                      <a:pt x="17" y="78"/>
                    </a:lnTo>
                    <a:lnTo>
                      <a:pt x="16" y="79"/>
                    </a:lnTo>
                    <a:lnTo>
                      <a:pt x="10" y="79"/>
                    </a:lnTo>
                    <a:lnTo>
                      <a:pt x="11" y="72"/>
                    </a:lnTo>
                    <a:lnTo>
                      <a:pt x="15" y="66"/>
                    </a:lnTo>
                    <a:lnTo>
                      <a:pt x="5" y="63"/>
                    </a:lnTo>
                    <a:lnTo>
                      <a:pt x="2" y="61"/>
                    </a:lnTo>
                    <a:lnTo>
                      <a:pt x="3" y="56"/>
                    </a:lnTo>
                    <a:lnTo>
                      <a:pt x="2" y="54"/>
                    </a:lnTo>
                    <a:lnTo>
                      <a:pt x="2" y="46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6" y="32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20" y="1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3" name="Freeform 45">
                <a:extLst>
                  <a:ext uri="{FF2B5EF4-FFF2-40B4-BE49-F238E27FC236}">
                    <a16:creationId xmlns:a16="http://schemas.microsoft.com/office/drawing/2014/main" id="{EB71A2CC-B259-A1B4-4CC4-D303B5F248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7428" y="5014970"/>
                <a:ext cx="47628" cy="57031"/>
              </a:xfrm>
              <a:custGeom>
                <a:avLst/>
                <a:gdLst>
                  <a:gd name="T0" fmla="*/ 30 w 30"/>
                  <a:gd name="T1" fmla="*/ 26 h 36"/>
                  <a:gd name="T2" fmla="*/ 26 w 30"/>
                  <a:gd name="T3" fmla="*/ 36 h 36"/>
                  <a:gd name="T4" fmla="*/ 19 w 30"/>
                  <a:gd name="T5" fmla="*/ 29 h 36"/>
                  <a:gd name="T6" fmla="*/ 18 w 30"/>
                  <a:gd name="T7" fmla="*/ 24 h 36"/>
                  <a:gd name="T8" fmla="*/ 29 w 30"/>
                  <a:gd name="T9" fmla="*/ 20 h 36"/>
                  <a:gd name="T10" fmla="*/ 30 w 30"/>
                  <a:gd name="T11" fmla="*/ 26 h 36"/>
                  <a:gd name="T12" fmla="*/ 19 w 30"/>
                  <a:gd name="T13" fmla="*/ 15 h 36"/>
                  <a:gd name="T14" fmla="*/ 17 w 30"/>
                  <a:gd name="T15" fmla="*/ 20 h 36"/>
                  <a:gd name="T16" fmla="*/ 16 w 30"/>
                  <a:gd name="T17" fmla="*/ 19 h 36"/>
                  <a:gd name="T18" fmla="*/ 11 w 30"/>
                  <a:gd name="T19" fmla="*/ 27 h 36"/>
                  <a:gd name="T20" fmla="*/ 12 w 30"/>
                  <a:gd name="T21" fmla="*/ 33 h 36"/>
                  <a:gd name="T22" fmla="*/ 7 w 30"/>
                  <a:gd name="T23" fmla="*/ 35 h 36"/>
                  <a:gd name="T24" fmla="*/ 2 w 30"/>
                  <a:gd name="T25" fmla="*/ 33 h 36"/>
                  <a:gd name="T26" fmla="*/ 0 w 30"/>
                  <a:gd name="T27" fmla="*/ 27 h 36"/>
                  <a:gd name="T28" fmla="*/ 0 w 30"/>
                  <a:gd name="T29" fmla="*/ 15 h 36"/>
                  <a:gd name="T30" fmla="*/ 1 w 30"/>
                  <a:gd name="T31" fmla="*/ 12 h 36"/>
                  <a:gd name="T32" fmla="*/ 2 w 30"/>
                  <a:gd name="T33" fmla="*/ 8 h 36"/>
                  <a:gd name="T34" fmla="*/ 8 w 30"/>
                  <a:gd name="T35" fmla="*/ 7 h 36"/>
                  <a:gd name="T36" fmla="*/ 11 w 30"/>
                  <a:gd name="T37" fmla="*/ 3 h 36"/>
                  <a:gd name="T38" fmla="*/ 17 w 30"/>
                  <a:gd name="T39" fmla="*/ 0 h 36"/>
                  <a:gd name="T40" fmla="*/ 16 w 30"/>
                  <a:gd name="T41" fmla="*/ 7 h 36"/>
                  <a:gd name="T42" fmla="*/ 14 w 30"/>
                  <a:gd name="T43" fmla="*/ 10 h 36"/>
                  <a:gd name="T44" fmla="*/ 16 w 30"/>
                  <a:gd name="T45" fmla="*/ 14 h 36"/>
                  <a:gd name="T46" fmla="*/ 19 w 30"/>
                  <a:gd name="T47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36">
                    <a:moveTo>
                      <a:pt x="30" y="26"/>
                    </a:moveTo>
                    <a:lnTo>
                      <a:pt x="26" y="36"/>
                    </a:lnTo>
                    <a:lnTo>
                      <a:pt x="19" y="29"/>
                    </a:lnTo>
                    <a:lnTo>
                      <a:pt x="18" y="24"/>
                    </a:lnTo>
                    <a:lnTo>
                      <a:pt x="29" y="20"/>
                    </a:lnTo>
                    <a:lnTo>
                      <a:pt x="30" y="26"/>
                    </a:lnTo>
                    <a:close/>
                    <a:moveTo>
                      <a:pt x="19" y="15"/>
                    </a:moveTo>
                    <a:lnTo>
                      <a:pt x="17" y="20"/>
                    </a:lnTo>
                    <a:lnTo>
                      <a:pt x="16" y="19"/>
                    </a:lnTo>
                    <a:lnTo>
                      <a:pt x="11" y="27"/>
                    </a:lnTo>
                    <a:lnTo>
                      <a:pt x="12" y="33"/>
                    </a:lnTo>
                    <a:lnTo>
                      <a:pt x="7" y="35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4" name="Freeform 49">
                <a:extLst>
                  <a:ext uri="{FF2B5EF4-FFF2-40B4-BE49-F238E27FC236}">
                    <a16:creationId xmlns:a16="http://schemas.microsoft.com/office/drawing/2014/main" id="{7C90E43D-A5B0-5D21-226B-136EB3F94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249" y="4975534"/>
                <a:ext cx="51071" cy="44290"/>
              </a:xfrm>
              <a:custGeom>
                <a:avLst/>
                <a:gdLst>
                  <a:gd name="T0" fmla="*/ 6 w 32"/>
                  <a:gd name="T1" fmla="*/ 25 h 28"/>
                  <a:gd name="T2" fmla="*/ 8 w 32"/>
                  <a:gd name="T3" fmla="*/ 17 h 28"/>
                  <a:gd name="T4" fmla="*/ 5 w 32"/>
                  <a:gd name="T5" fmla="*/ 18 h 28"/>
                  <a:gd name="T6" fmla="*/ 0 w 32"/>
                  <a:gd name="T7" fmla="*/ 14 h 28"/>
                  <a:gd name="T8" fmla="*/ 0 w 32"/>
                  <a:gd name="T9" fmla="*/ 6 h 28"/>
                  <a:gd name="T10" fmla="*/ 9 w 32"/>
                  <a:gd name="T11" fmla="*/ 3 h 28"/>
                  <a:gd name="T12" fmla="*/ 17 w 32"/>
                  <a:gd name="T13" fmla="*/ 0 h 28"/>
                  <a:gd name="T14" fmla="*/ 25 w 32"/>
                  <a:gd name="T15" fmla="*/ 3 h 28"/>
                  <a:gd name="T16" fmla="*/ 31 w 32"/>
                  <a:gd name="T17" fmla="*/ 3 h 28"/>
                  <a:gd name="T18" fmla="*/ 32 w 32"/>
                  <a:gd name="T19" fmla="*/ 5 h 28"/>
                  <a:gd name="T20" fmla="*/ 27 w 32"/>
                  <a:gd name="T21" fmla="*/ 12 h 28"/>
                  <a:gd name="T22" fmla="*/ 29 w 32"/>
                  <a:gd name="T23" fmla="*/ 25 h 28"/>
                  <a:gd name="T24" fmla="*/ 26 w 32"/>
                  <a:gd name="T25" fmla="*/ 28 h 28"/>
                  <a:gd name="T26" fmla="*/ 21 w 32"/>
                  <a:gd name="T27" fmla="*/ 28 h 28"/>
                  <a:gd name="T28" fmla="*/ 15 w 32"/>
                  <a:gd name="T29" fmla="*/ 23 h 28"/>
                  <a:gd name="T30" fmla="*/ 13 w 32"/>
                  <a:gd name="T31" fmla="*/ 22 h 28"/>
                  <a:gd name="T32" fmla="*/ 6 w 32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8">
                    <a:moveTo>
                      <a:pt x="6" y="25"/>
                    </a:moveTo>
                    <a:lnTo>
                      <a:pt x="8" y="17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25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27" y="12"/>
                    </a:lnTo>
                    <a:lnTo>
                      <a:pt x="29" y="25"/>
                    </a:lnTo>
                    <a:lnTo>
                      <a:pt x="26" y="28"/>
                    </a:lnTo>
                    <a:lnTo>
                      <a:pt x="21" y="28"/>
                    </a:lnTo>
                    <a:lnTo>
                      <a:pt x="15" y="23"/>
                    </a:lnTo>
                    <a:lnTo>
                      <a:pt x="13" y="22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5" name="Freeform 55">
                <a:extLst>
                  <a:ext uri="{FF2B5EF4-FFF2-40B4-BE49-F238E27FC236}">
                    <a16:creationId xmlns:a16="http://schemas.microsoft.com/office/drawing/2014/main" id="{576C5508-21CB-42AC-C1AB-69F301504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557" y="4706761"/>
                <a:ext cx="115914" cy="265739"/>
              </a:xfrm>
              <a:custGeom>
                <a:avLst/>
                <a:gdLst>
                  <a:gd name="T0" fmla="*/ 53 w 73"/>
                  <a:gd name="T1" fmla="*/ 22 h 167"/>
                  <a:gd name="T2" fmla="*/ 52 w 73"/>
                  <a:gd name="T3" fmla="*/ 35 h 167"/>
                  <a:gd name="T4" fmla="*/ 62 w 73"/>
                  <a:gd name="T5" fmla="*/ 47 h 167"/>
                  <a:gd name="T6" fmla="*/ 56 w 73"/>
                  <a:gd name="T7" fmla="*/ 59 h 167"/>
                  <a:gd name="T8" fmla="*/ 64 w 73"/>
                  <a:gd name="T9" fmla="*/ 79 h 167"/>
                  <a:gd name="T10" fmla="*/ 60 w 73"/>
                  <a:gd name="T11" fmla="*/ 93 h 167"/>
                  <a:gd name="T12" fmla="*/ 66 w 73"/>
                  <a:gd name="T13" fmla="*/ 104 h 167"/>
                  <a:gd name="T14" fmla="*/ 63 w 73"/>
                  <a:gd name="T15" fmla="*/ 114 h 167"/>
                  <a:gd name="T16" fmla="*/ 73 w 73"/>
                  <a:gd name="T17" fmla="*/ 125 h 167"/>
                  <a:gd name="T18" fmla="*/ 70 w 73"/>
                  <a:gd name="T19" fmla="*/ 132 h 167"/>
                  <a:gd name="T20" fmla="*/ 64 w 73"/>
                  <a:gd name="T21" fmla="*/ 140 h 167"/>
                  <a:gd name="T22" fmla="*/ 50 w 73"/>
                  <a:gd name="T23" fmla="*/ 157 h 167"/>
                  <a:gd name="T24" fmla="*/ 38 w 73"/>
                  <a:gd name="T25" fmla="*/ 158 h 167"/>
                  <a:gd name="T26" fmla="*/ 26 w 73"/>
                  <a:gd name="T27" fmla="*/ 163 h 167"/>
                  <a:gd name="T28" fmla="*/ 15 w 73"/>
                  <a:gd name="T29" fmla="*/ 167 h 167"/>
                  <a:gd name="T30" fmla="*/ 11 w 73"/>
                  <a:gd name="T31" fmla="*/ 160 h 167"/>
                  <a:gd name="T32" fmla="*/ 4 w 73"/>
                  <a:gd name="T33" fmla="*/ 155 h 167"/>
                  <a:gd name="T34" fmla="*/ 6 w 73"/>
                  <a:gd name="T35" fmla="*/ 142 h 167"/>
                  <a:gd name="T36" fmla="*/ 3 w 73"/>
                  <a:gd name="T37" fmla="*/ 128 h 167"/>
                  <a:gd name="T38" fmla="*/ 6 w 73"/>
                  <a:gd name="T39" fmla="*/ 120 h 167"/>
                  <a:gd name="T40" fmla="*/ 12 w 73"/>
                  <a:gd name="T41" fmla="*/ 110 h 167"/>
                  <a:gd name="T42" fmla="*/ 27 w 73"/>
                  <a:gd name="T43" fmla="*/ 93 h 167"/>
                  <a:gd name="T44" fmla="*/ 32 w 73"/>
                  <a:gd name="T45" fmla="*/ 90 h 167"/>
                  <a:gd name="T46" fmla="*/ 31 w 73"/>
                  <a:gd name="T47" fmla="*/ 84 h 167"/>
                  <a:gd name="T48" fmla="*/ 22 w 73"/>
                  <a:gd name="T49" fmla="*/ 75 h 167"/>
                  <a:gd name="T50" fmla="*/ 20 w 73"/>
                  <a:gd name="T51" fmla="*/ 69 h 167"/>
                  <a:gd name="T52" fmla="*/ 20 w 73"/>
                  <a:gd name="T53" fmla="*/ 42 h 167"/>
                  <a:gd name="T54" fmla="*/ 9 w 73"/>
                  <a:gd name="T55" fmla="*/ 30 h 167"/>
                  <a:gd name="T56" fmla="*/ 0 w 73"/>
                  <a:gd name="T57" fmla="*/ 21 h 167"/>
                  <a:gd name="T58" fmla="*/ 4 w 73"/>
                  <a:gd name="T59" fmla="*/ 16 h 167"/>
                  <a:gd name="T60" fmla="*/ 11 w 73"/>
                  <a:gd name="T61" fmla="*/ 26 h 167"/>
                  <a:gd name="T62" fmla="*/ 20 w 73"/>
                  <a:gd name="T63" fmla="*/ 26 h 167"/>
                  <a:gd name="T64" fmla="*/ 27 w 73"/>
                  <a:gd name="T65" fmla="*/ 29 h 167"/>
                  <a:gd name="T66" fmla="*/ 34 w 73"/>
                  <a:gd name="T67" fmla="*/ 22 h 167"/>
                  <a:gd name="T68" fmla="*/ 37 w 73"/>
                  <a:gd name="T69" fmla="*/ 7 h 167"/>
                  <a:gd name="T70" fmla="*/ 47 w 73"/>
                  <a:gd name="T71" fmla="*/ 0 h 167"/>
                  <a:gd name="T72" fmla="*/ 56 w 73"/>
                  <a:gd name="T73" fmla="*/ 9 h 167"/>
                  <a:gd name="T74" fmla="*/ 53 w 73"/>
                  <a:gd name="T75" fmla="*/ 2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167">
                    <a:moveTo>
                      <a:pt x="53" y="22"/>
                    </a:moveTo>
                    <a:lnTo>
                      <a:pt x="52" y="35"/>
                    </a:lnTo>
                    <a:lnTo>
                      <a:pt x="62" y="47"/>
                    </a:lnTo>
                    <a:lnTo>
                      <a:pt x="56" y="59"/>
                    </a:lnTo>
                    <a:lnTo>
                      <a:pt x="64" y="79"/>
                    </a:lnTo>
                    <a:lnTo>
                      <a:pt x="60" y="93"/>
                    </a:lnTo>
                    <a:lnTo>
                      <a:pt x="66" y="104"/>
                    </a:lnTo>
                    <a:lnTo>
                      <a:pt x="63" y="114"/>
                    </a:lnTo>
                    <a:lnTo>
                      <a:pt x="73" y="125"/>
                    </a:lnTo>
                    <a:lnTo>
                      <a:pt x="70" y="132"/>
                    </a:lnTo>
                    <a:lnTo>
                      <a:pt x="64" y="140"/>
                    </a:lnTo>
                    <a:lnTo>
                      <a:pt x="50" y="157"/>
                    </a:lnTo>
                    <a:lnTo>
                      <a:pt x="38" y="158"/>
                    </a:lnTo>
                    <a:lnTo>
                      <a:pt x="26" y="163"/>
                    </a:lnTo>
                    <a:lnTo>
                      <a:pt x="15" y="167"/>
                    </a:lnTo>
                    <a:lnTo>
                      <a:pt x="11" y="160"/>
                    </a:lnTo>
                    <a:lnTo>
                      <a:pt x="4" y="155"/>
                    </a:lnTo>
                    <a:lnTo>
                      <a:pt x="6" y="142"/>
                    </a:lnTo>
                    <a:lnTo>
                      <a:pt x="3" y="128"/>
                    </a:lnTo>
                    <a:lnTo>
                      <a:pt x="6" y="120"/>
                    </a:lnTo>
                    <a:lnTo>
                      <a:pt x="12" y="110"/>
                    </a:lnTo>
                    <a:lnTo>
                      <a:pt x="27" y="93"/>
                    </a:lnTo>
                    <a:lnTo>
                      <a:pt x="32" y="90"/>
                    </a:lnTo>
                    <a:lnTo>
                      <a:pt x="31" y="84"/>
                    </a:lnTo>
                    <a:lnTo>
                      <a:pt x="22" y="75"/>
                    </a:lnTo>
                    <a:lnTo>
                      <a:pt x="20" y="69"/>
                    </a:lnTo>
                    <a:lnTo>
                      <a:pt x="20" y="42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11" y="26"/>
                    </a:lnTo>
                    <a:lnTo>
                      <a:pt x="20" y="26"/>
                    </a:lnTo>
                    <a:lnTo>
                      <a:pt x="27" y="29"/>
                    </a:lnTo>
                    <a:lnTo>
                      <a:pt x="34" y="22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56" y="9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6" name="Freeform 57">
                <a:extLst>
                  <a:ext uri="{FF2B5EF4-FFF2-40B4-BE49-F238E27FC236}">
                    <a16:creationId xmlns:a16="http://schemas.microsoft.com/office/drawing/2014/main" id="{B2C189F1-FA12-D77F-780D-FF9EDF473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0856" y="5135706"/>
                <a:ext cx="150918" cy="151071"/>
              </a:xfrm>
              <a:custGeom>
                <a:avLst/>
                <a:gdLst>
                  <a:gd name="T0" fmla="*/ 95 w 95"/>
                  <a:gd name="T1" fmla="*/ 88 h 95"/>
                  <a:gd name="T2" fmla="*/ 93 w 95"/>
                  <a:gd name="T3" fmla="*/ 95 h 95"/>
                  <a:gd name="T4" fmla="*/ 91 w 95"/>
                  <a:gd name="T5" fmla="*/ 93 h 95"/>
                  <a:gd name="T6" fmla="*/ 88 w 95"/>
                  <a:gd name="T7" fmla="*/ 87 h 95"/>
                  <a:gd name="T8" fmla="*/ 91 w 95"/>
                  <a:gd name="T9" fmla="*/ 83 h 95"/>
                  <a:gd name="T10" fmla="*/ 94 w 95"/>
                  <a:gd name="T11" fmla="*/ 81 h 95"/>
                  <a:gd name="T12" fmla="*/ 95 w 95"/>
                  <a:gd name="T13" fmla="*/ 88 h 95"/>
                  <a:gd name="T14" fmla="*/ 56 w 95"/>
                  <a:gd name="T15" fmla="*/ 8 h 95"/>
                  <a:gd name="T16" fmla="*/ 60 w 95"/>
                  <a:gd name="T17" fmla="*/ 13 h 95"/>
                  <a:gd name="T18" fmla="*/ 64 w 95"/>
                  <a:gd name="T19" fmla="*/ 12 h 95"/>
                  <a:gd name="T20" fmla="*/ 69 w 95"/>
                  <a:gd name="T21" fmla="*/ 17 h 95"/>
                  <a:gd name="T22" fmla="*/ 71 w 95"/>
                  <a:gd name="T23" fmla="*/ 18 h 95"/>
                  <a:gd name="T24" fmla="*/ 73 w 95"/>
                  <a:gd name="T25" fmla="*/ 18 h 95"/>
                  <a:gd name="T26" fmla="*/ 76 w 95"/>
                  <a:gd name="T27" fmla="*/ 20 h 95"/>
                  <a:gd name="T28" fmla="*/ 86 w 95"/>
                  <a:gd name="T29" fmla="*/ 23 h 95"/>
                  <a:gd name="T30" fmla="*/ 82 w 95"/>
                  <a:gd name="T31" fmla="*/ 29 h 95"/>
                  <a:gd name="T32" fmla="*/ 81 w 95"/>
                  <a:gd name="T33" fmla="*/ 36 h 95"/>
                  <a:gd name="T34" fmla="*/ 80 w 95"/>
                  <a:gd name="T35" fmla="*/ 38 h 95"/>
                  <a:gd name="T36" fmla="*/ 76 w 95"/>
                  <a:gd name="T37" fmla="*/ 37 h 95"/>
                  <a:gd name="T38" fmla="*/ 77 w 95"/>
                  <a:gd name="T39" fmla="*/ 40 h 95"/>
                  <a:gd name="T40" fmla="*/ 71 w 95"/>
                  <a:gd name="T41" fmla="*/ 46 h 95"/>
                  <a:gd name="T42" fmla="*/ 71 w 95"/>
                  <a:gd name="T43" fmla="*/ 49 h 95"/>
                  <a:gd name="T44" fmla="*/ 75 w 95"/>
                  <a:gd name="T45" fmla="*/ 48 h 95"/>
                  <a:gd name="T46" fmla="*/ 77 w 95"/>
                  <a:gd name="T47" fmla="*/ 52 h 95"/>
                  <a:gd name="T48" fmla="*/ 77 w 95"/>
                  <a:gd name="T49" fmla="*/ 55 h 95"/>
                  <a:gd name="T50" fmla="*/ 79 w 95"/>
                  <a:gd name="T51" fmla="*/ 59 h 95"/>
                  <a:gd name="T52" fmla="*/ 76 w 95"/>
                  <a:gd name="T53" fmla="*/ 61 h 95"/>
                  <a:gd name="T54" fmla="*/ 79 w 95"/>
                  <a:gd name="T55" fmla="*/ 69 h 95"/>
                  <a:gd name="T56" fmla="*/ 82 w 95"/>
                  <a:gd name="T57" fmla="*/ 70 h 95"/>
                  <a:gd name="T58" fmla="*/ 81 w 95"/>
                  <a:gd name="T59" fmla="*/ 73 h 95"/>
                  <a:gd name="T60" fmla="*/ 75 w 95"/>
                  <a:gd name="T61" fmla="*/ 79 h 95"/>
                  <a:gd name="T62" fmla="*/ 62 w 95"/>
                  <a:gd name="T63" fmla="*/ 77 h 95"/>
                  <a:gd name="T64" fmla="*/ 52 w 95"/>
                  <a:gd name="T65" fmla="*/ 79 h 95"/>
                  <a:gd name="T66" fmla="*/ 52 w 95"/>
                  <a:gd name="T67" fmla="*/ 85 h 95"/>
                  <a:gd name="T68" fmla="*/ 44 w 95"/>
                  <a:gd name="T69" fmla="*/ 87 h 95"/>
                  <a:gd name="T70" fmla="*/ 36 w 95"/>
                  <a:gd name="T71" fmla="*/ 82 h 95"/>
                  <a:gd name="T72" fmla="*/ 34 w 95"/>
                  <a:gd name="T73" fmla="*/ 84 h 95"/>
                  <a:gd name="T74" fmla="*/ 22 w 95"/>
                  <a:gd name="T75" fmla="*/ 79 h 95"/>
                  <a:gd name="T76" fmla="*/ 18 w 95"/>
                  <a:gd name="T77" fmla="*/ 76 h 95"/>
                  <a:gd name="T78" fmla="*/ 22 w 95"/>
                  <a:gd name="T79" fmla="*/ 71 h 95"/>
                  <a:gd name="T80" fmla="*/ 23 w 95"/>
                  <a:gd name="T81" fmla="*/ 52 h 95"/>
                  <a:gd name="T82" fmla="*/ 17 w 95"/>
                  <a:gd name="T83" fmla="*/ 42 h 95"/>
                  <a:gd name="T84" fmla="*/ 11 w 95"/>
                  <a:gd name="T85" fmla="*/ 37 h 95"/>
                  <a:gd name="T86" fmla="*/ 1 w 95"/>
                  <a:gd name="T87" fmla="*/ 32 h 95"/>
                  <a:gd name="T88" fmla="*/ 0 w 95"/>
                  <a:gd name="T89" fmla="*/ 25 h 95"/>
                  <a:gd name="T90" fmla="*/ 10 w 95"/>
                  <a:gd name="T91" fmla="*/ 24 h 95"/>
                  <a:gd name="T92" fmla="*/ 21 w 95"/>
                  <a:gd name="T93" fmla="*/ 26 h 95"/>
                  <a:gd name="T94" fmla="*/ 18 w 95"/>
                  <a:gd name="T95" fmla="*/ 14 h 95"/>
                  <a:gd name="T96" fmla="*/ 24 w 95"/>
                  <a:gd name="T97" fmla="*/ 19 h 95"/>
                  <a:gd name="T98" fmla="*/ 40 w 95"/>
                  <a:gd name="T99" fmla="*/ 11 h 95"/>
                  <a:gd name="T100" fmla="*/ 42 w 95"/>
                  <a:gd name="T101" fmla="*/ 2 h 95"/>
                  <a:gd name="T102" fmla="*/ 48 w 95"/>
                  <a:gd name="T103" fmla="*/ 0 h 95"/>
                  <a:gd name="T104" fmla="*/ 50 w 95"/>
                  <a:gd name="T105" fmla="*/ 3 h 95"/>
                  <a:gd name="T106" fmla="*/ 52 w 95"/>
                  <a:gd name="T107" fmla="*/ 3 h 95"/>
                  <a:gd name="T108" fmla="*/ 56 w 95"/>
                  <a:gd name="T109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" h="95">
                    <a:moveTo>
                      <a:pt x="95" y="88"/>
                    </a:moveTo>
                    <a:lnTo>
                      <a:pt x="93" y="95"/>
                    </a:lnTo>
                    <a:lnTo>
                      <a:pt x="91" y="93"/>
                    </a:lnTo>
                    <a:lnTo>
                      <a:pt x="88" y="87"/>
                    </a:lnTo>
                    <a:lnTo>
                      <a:pt x="91" y="83"/>
                    </a:lnTo>
                    <a:lnTo>
                      <a:pt x="94" y="81"/>
                    </a:lnTo>
                    <a:lnTo>
                      <a:pt x="95" y="88"/>
                    </a:lnTo>
                    <a:close/>
                    <a:moveTo>
                      <a:pt x="56" y="8"/>
                    </a:moveTo>
                    <a:lnTo>
                      <a:pt x="60" y="13"/>
                    </a:lnTo>
                    <a:lnTo>
                      <a:pt x="64" y="12"/>
                    </a:lnTo>
                    <a:lnTo>
                      <a:pt x="69" y="17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6" y="20"/>
                    </a:lnTo>
                    <a:lnTo>
                      <a:pt x="86" y="23"/>
                    </a:lnTo>
                    <a:lnTo>
                      <a:pt x="82" y="29"/>
                    </a:lnTo>
                    <a:lnTo>
                      <a:pt x="81" y="36"/>
                    </a:lnTo>
                    <a:lnTo>
                      <a:pt x="80" y="38"/>
                    </a:lnTo>
                    <a:lnTo>
                      <a:pt x="76" y="37"/>
                    </a:lnTo>
                    <a:lnTo>
                      <a:pt x="77" y="40"/>
                    </a:lnTo>
                    <a:lnTo>
                      <a:pt x="71" y="46"/>
                    </a:lnTo>
                    <a:lnTo>
                      <a:pt x="71" y="49"/>
                    </a:lnTo>
                    <a:lnTo>
                      <a:pt x="75" y="48"/>
                    </a:lnTo>
                    <a:lnTo>
                      <a:pt x="77" y="52"/>
                    </a:lnTo>
                    <a:lnTo>
                      <a:pt x="77" y="55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9" y="69"/>
                    </a:lnTo>
                    <a:lnTo>
                      <a:pt x="82" y="70"/>
                    </a:lnTo>
                    <a:lnTo>
                      <a:pt x="81" y="73"/>
                    </a:lnTo>
                    <a:lnTo>
                      <a:pt x="75" y="79"/>
                    </a:lnTo>
                    <a:lnTo>
                      <a:pt x="62" y="77"/>
                    </a:lnTo>
                    <a:lnTo>
                      <a:pt x="52" y="79"/>
                    </a:lnTo>
                    <a:lnTo>
                      <a:pt x="52" y="85"/>
                    </a:lnTo>
                    <a:lnTo>
                      <a:pt x="44" y="87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22" y="71"/>
                    </a:lnTo>
                    <a:lnTo>
                      <a:pt x="23" y="52"/>
                    </a:lnTo>
                    <a:lnTo>
                      <a:pt x="17" y="42"/>
                    </a:lnTo>
                    <a:lnTo>
                      <a:pt x="11" y="37"/>
                    </a:lnTo>
                    <a:lnTo>
                      <a:pt x="1" y="32"/>
                    </a:lnTo>
                    <a:lnTo>
                      <a:pt x="0" y="25"/>
                    </a:lnTo>
                    <a:lnTo>
                      <a:pt x="10" y="24"/>
                    </a:lnTo>
                    <a:lnTo>
                      <a:pt x="21" y="26"/>
                    </a:lnTo>
                    <a:lnTo>
                      <a:pt x="18" y="14"/>
                    </a:lnTo>
                    <a:lnTo>
                      <a:pt x="24" y="19"/>
                    </a:lnTo>
                    <a:lnTo>
                      <a:pt x="40" y="11"/>
                    </a:lnTo>
                    <a:lnTo>
                      <a:pt x="42" y="2"/>
                    </a:lnTo>
                    <a:lnTo>
                      <a:pt x="48" y="0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7" name="Freeform 59">
                <a:extLst>
                  <a:ext uri="{FF2B5EF4-FFF2-40B4-BE49-F238E27FC236}">
                    <a16:creationId xmlns:a16="http://schemas.microsoft.com/office/drawing/2014/main" id="{4219630A-1C7E-18A1-B571-4E5335C1DC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443" y="4997376"/>
                <a:ext cx="96978" cy="158958"/>
              </a:xfrm>
              <a:custGeom>
                <a:avLst/>
                <a:gdLst>
                  <a:gd name="T0" fmla="*/ 13 w 61"/>
                  <a:gd name="T1" fmla="*/ 49 h 100"/>
                  <a:gd name="T2" fmla="*/ 9 w 61"/>
                  <a:gd name="T3" fmla="*/ 56 h 100"/>
                  <a:gd name="T4" fmla="*/ 3 w 61"/>
                  <a:gd name="T5" fmla="*/ 55 h 100"/>
                  <a:gd name="T6" fmla="*/ 0 w 61"/>
                  <a:gd name="T7" fmla="*/ 55 h 100"/>
                  <a:gd name="T8" fmla="*/ 1 w 61"/>
                  <a:gd name="T9" fmla="*/ 49 h 100"/>
                  <a:gd name="T10" fmla="*/ 0 w 61"/>
                  <a:gd name="T11" fmla="*/ 42 h 100"/>
                  <a:gd name="T12" fmla="*/ 6 w 61"/>
                  <a:gd name="T13" fmla="*/ 42 h 100"/>
                  <a:gd name="T14" fmla="*/ 13 w 61"/>
                  <a:gd name="T15" fmla="*/ 49 h 100"/>
                  <a:gd name="T16" fmla="*/ 30 w 61"/>
                  <a:gd name="T17" fmla="*/ 0 h 100"/>
                  <a:gd name="T18" fmla="*/ 23 w 61"/>
                  <a:gd name="T19" fmla="*/ 13 h 100"/>
                  <a:gd name="T20" fmla="*/ 30 w 61"/>
                  <a:gd name="T21" fmla="*/ 12 h 100"/>
                  <a:gd name="T22" fmla="*/ 37 w 61"/>
                  <a:gd name="T23" fmla="*/ 12 h 100"/>
                  <a:gd name="T24" fmla="*/ 36 w 61"/>
                  <a:gd name="T25" fmla="*/ 21 h 100"/>
                  <a:gd name="T26" fmla="*/ 30 w 61"/>
                  <a:gd name="T27" fmla="*/ 32 h 100"/>
                  <a:gd name="T28" fmla="*/ 36 w 61"/>
                  <a:gd name="T29" fmla="*/ 33 h 100"/>
                  <a:gd name="T30" fmla="*/ 37 w 61"/>
                  <a:gd name="T31" fmla="*/ 35 h 100"/>
                  <a:gd name="T32" fmla="*/ 43 w 61"/>
                  <a:gd name="T33" fmla="*/ 48 h 100"/>
                  <a:gd name="T34" fmla="*/ 48 w 61"/>
                  <a:gd name="T35" fmla="*/ 50 h 100"/>
                  <a:gd name="T36" fmla="*/ 52 w 61"/>
                  <a:gd name="T37" fmla="*/ 64 h 100"/>
                  <a:gd name="T38" fmla="*/ 54 w 61"/>
                  <a:gd name="T39" fmla="*/ 67 h 100"/>
                  <a:gd name="T40" fmla="*/ 61 w 61"/>
                  <a:gd name="T41" fmla="*/ 70 h 100"/>
                  <a:gd name="T42" fmla="*/ 61 w 61"/>
                  <a:gd name="T43" fmla="*/ 77 h 100"/>
                  <a:gd name="T44" fmla="*/ 58 w 61"/>
                  <a:gd name="T45" fmla="*/ 79 h 100"/>
                  <a:gd name="T46" fmla="*/ 60 w 61"/>
                  <a:gd name="T47" fmla="*/ 85 h 100"/>
                  <a:gd name="T48" fmla="*/ 54 w 61"/>
                  <a:gd name="T49" fmla="*/ 91 h 100"/>
                  <a:gd name="T50" fmla="*/ 46 w 61"/>
                  <a:gd name="T51" fmla="*/ 91 h 100"/>
                  <a:gd name="T52" fmla="*/ 34 w 61"/>
                  <a:gd name="T53" fmla="*/ 94 h 100"/>
                  <a:gd name="T54" fmla="*/ 31 w 61"/>
                  <a:gd name="T55" fmla="*/ 91 h 100"/>
                  <a:gd name="T56" fmla="*/ 26 w 61"/>
                  <a:gd name="T57" fmla="*/ 96 h 100"/>
                  <a:gd name="T58" fmla="*/ 20 w 61"/>
                  <a:gd name="T59" fmla="*/ 95 h 100"/>
                  <a:gd name="T60" fmla="*/ 15 w 61"/>
                  <a:gd name="T61" fmla="*/ 100 h 100"/>
                  <a:gd name="T62" fmla="*/ 12 w 61"/>
                  <a:gd name="T63" fmla="*/ 98 h 100"/>
                  <a:gd name="T64" fmla="*/ 21 w 61"/>
                  <a:gd name="T65" fmla="*/ 87 h 100"/>
                  <a:gd name="T66" fmla="*/ 28 w 61"/>
                  <a:gd name="T67" fmla="*/ 84 h 100"/>
                  <a:gd name="T68" fmla="*/ 28 w 61"/>
                  <a:gd name="T69" fmla="*/ 84 h 100"/>
                  <a:gd name="T70" fmla="*/ 17 w 61"/>
                  <a:gd name="T71" fmla="*/ 82 h 100"/>
                  <a:gd name="T72" fmla="*/ 15 w 61"/>
                  <a:gd name="T73" fmla="*/ 78 h 100"/>
                  <a:gd name="T74" fmla="*/ 23 w 61"/>
                  <a:gd name="T75" fmla="*/ 75 h 100"/>
                  <a:gd name="T76" fmla="*/ 19 w 61"/>
                  <a:gd name="T77" fmla="*/ 69 h 100"/>
                  <a:gd name="T78" fmla="*/ 20 w 61"/>
                  <a:gd name="T79" fmla="*/ 61 h 100"/>
                  <a:gd name="T80" fmla="*/ 30 w 61"/>
                  <a:gd name="T81" fmla="*/ 62 h 100"/>
                  <a:gd name="T82" fmla="*/ 30 w 61"/>
                  <a:gd name="T83" fmla="*/ 62 h 100"/>
                  <a:gd name="T84" fmla="*/ 31 w 61"/>
                  <a:gd name="T85" fmla="*/ 55 h 100"/>
                  <a:gd name="T86" fmla="*/ 26 w 61"/>
                  <a:gd name="T87" fmla="*/ 49 h 100"/>
                  <a:gd name="T88" fmla="*/ 26 w 61"/>
                  <a:gd name="T89" fmla="*/ 48 h 100"/>
                  <a:gd name="T90" fmla="*/ 18 w 61"/>
                  <a:gd name="T91" fmla="*/ 47 h 100"/>
                  <a:gd name="T92" fmla="*/ 17 w 61"/>
                  <a:gd name="T93" fmla="*/ 43 h 100"/>
                  <a:gd name="T94" fmla="*/ 19 w 61"/>
                  <a:gd name="T95" fmla="*/ 38 h 100"/>
                  <a:gd name="T96" fmla="*/ 17 w 61"/>
                  <a:gd name="T97" fmla="*/ 35 h 100"/>
                  <a:gd name="T98" fmla="*/ 13 w 61"/>
                  <a:gd name="T99" fmla="*/ 41 h 100"/>
                  <a:gd name="T100" fmla="*/ 13 w 61"/>
                  <a:gd name="T101" fmla="*/ 29 h 100"/>
                  <a:gd name="T102" fmla="*/ 9 w 61"/>
                  <a:gd name="T103" fmla="*/ 23 h 100"/>
                  <a:gd name="T104" fmla="*/ 12 w 61"/>
                  <a:gd name="T105" fmla="*/ 9 h 100"/>
                  <a:gd name="T106" fmla="*/ 17 w 61"/>
                  <a:gd name="T107" fmla="*/ 0 h 100"/>
                  <a:gd name="T108" fmla="*/ 23 w 61"/>
                  <a:gd name="T109" fmla="*/ 1 h 100"/>
                  <a:gd name="T110" fmla="*/ 30 w 61"/>
                  <a:gd name="T1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" h="100">
                    <a:moveTo>
                      <a:pt x="13" y="49"/>
                    </a:moveTo>
                    <a:lnTo>
                      <a:pt x="9" y="56"/>
                    </a:lnTo>
                    <a:lnTo>
                      <a:pt x="3" y="55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3" y="49"/>
                    </a:lnTo>
                    <a:close/>
                    <a:moveTo>
                      <a:pt x="30" y="0"/>
                    </a:moveTo>
                    <a:lnTo>
                      <a:pt x="23" y="13"/>
                    </a:lnTo>
                    <a:lnTo>
                      <a:pt x="30" y="12"/>
                    </a:lnTo>
                    <a:lnTo>
                      <a:pt x="37" y="12"/>
                    </a:lnTo>
                    <a:lnTo>
                      <a:pt x="36" y="21"/>
                    </a:lnTo>
                    <a:lnTo>
                      <a:pt x="30" y="32"/>
                    </a:lnTo>
                    <a:lnTo>
                      <a:pt x="36" y="33"/>
                    </a:lnTo>
                    <a:lnTo>
                      <a:pt x="37" y="35"/>
                    </a:lnTo>
                    <a:lnTo>
                      <a:pt x="43" y="48"/>
                    </a:lnTo>
                    <a:lnTo>
                      <a:pt x="48" y="50"/>
                    </a:lnTo>
                    <a:lnTo>
                      <a:pt x="52" y="64"/>
                    </a:lnTo>
                    <a:lnTo>
                      <a:pt x="54" y="67"/>
                    </a:lnTo>
                    <a:lnTo>
                      <a:pt x="61" y="70"/>
                    </a:lnTo>
                    <a:lnTo>
                      <a:pt x="61" y="77"/>
                    </a:lnTo>
                    <a:lnTo>
                      <a:pt x="58" y="79"/>
                    </a:lnTo>
                    <a:lnTo>
                      <a:pt x="60" y="85"/>
                    </a:lnTo>
                    <a:lnTo>
                      <a:pt x="54" y="91"/>
                    </a:lnTo>
                    <a:lnTo>
                      <a:pt x="46" y="91"/>
                    </a:lnTo>
                    <a:lnTo>
                      <a:pt x="34" y="94"/>
                    </a:lnTo>
                    <a:lnTo>
                      <a:pt x="31" y="91"/>
                    </a:lnTo>
                    <a:lnTo>
                      <a:pt x="26" y="96"/>
                    </a:lnTo>
                    <a:lnTo>
                      <a:pt x="20" y="95"/>
                    </a:lnTo>
                    <a:lnTo>
                      <a:pt x="15" y="100"/>
                    </a:lnTo>
                    <a:lnTo>
                      <a:pt x="12" y="98"/>
                    </a:lnTo>
                    <a:lnTo>
                      <a:pt x="21" y="87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17" y="82"/>
                    </a:lnTo>
                    <a:lnTo>
                      <a:pt x="15" y="78"/>
                    </a:lnTo>
                    <a:lnTo>
                      <a:pt x="23" y="75"/>
                    </a:lnTo>
                    <a:lnTo>
                      <a:pt x="19" y="69"/>
                    </a:lnTo>
                    <a:lnTo>
                      <a:pt x="20" y="61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1" y="55"/>
                    </a:lnTo>
                    <a:lnTo>
                      <a:pt x="26" y="49"/>
                    </a:lnTo>
                    <a:lnTo>
                      <a:pt x="26" y="48"/>
                    </a:lnTo>
                    <a:lnTo>
                      <a:pt x="18" y="47"/>
                    </a:lnTo>
                    <a:lnTo>
                      <a:pt x="17" y="43"/>
                    </a:lnTo>
                    <a:lnTo>
                      <a:pt x="19" y="38"/>
                    </a:lnTo>
                    <a:lnTo>
                      <a:pt x="17" y="35"/>
                    </a:lnTo>
                    <a:lnTo>
                      <a:pt x="13" y="41"/>
                    </a:lnTo>
                    <a:lnTo>
                      <a:pt x="13" y="29"/>
                    </a:lnTo>
                    <a:lnTo>
                      <a:pt x="9" y="23"/>
                    </a:lnTo>
                    <a:lnTo>
                      <a:pt x="12" y="9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8" name="Freeform 60">
                <a:extLst>
                  <a:ext uri="{FF2B5EF4-FFF2-40B4-BE49-F238E27FC236}">
                    <a16:creationId xmlns:a16="http://schemas.microsoft.com/office/drawing/2014/main" id="{0DA248AA-D4F6-5682-E926-608AD86D6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137" y="5254621"/>
                <a:ext cx="70008" cy="37009"/>
              </a:xfrm>
              <a:custGeom>
                <a:avLst/>
                <a:gdLst>
                  <a:gd name="T0" fmla="*/ 10 w 44"/>
                  <a:gd name="T1" fmla="*/ 19 h 23"/>
                  <a:gd name="T2" fmla="*/ 10 w 44"/>
                  <a:gd name="T3" fmla="*/ 14 h 23"/>
                  <a:gd name="T4" fmla="*/ 9 w 44"/>
                  <a:gd name="T5" fmla="*/ 8 h 23"/>
                  <a:gd name="T6" fmla="*/ 6 w 44"/>
                  <a:gd name="T7" fmla="*/ 6 h 23"/>
                  <a:gd name="T8" fmla="*/ 2 w 44"/>
                  <a:gd name="T9" fmla="*/ 4 h 23"/>
                  <a:gd name="T10" fmla="*/ 0 w 44"/>
                  <a:gd name="T11" fmla="*/ 1 h 23"/>
                  <a:gd name="T12" fmla="*/ 0 w 44"/>
                  <a:gd name="T13" fmla="*/ 0 h 23"/>
                  <a:gd name="T14" fmla="*/ 6 w 44"/>
                  <a:gd name="T15" fmla="*/ 2 h 23"/>
                  <a:gd name="T16" fmla="*/ 15 w 44"/>
                  <a:gd name="T17" fmla="*/ 3 h 23"/>
                  <a:gd name="T18" fmla="*/ 25 w 44"/>
                  <a:gd name="T19" fmla="*/ 8 h 23"/>
                  <a:gd name="T20" fmla="*/ 26 w 44"/>
                  <a:gd name="T21" fmla="*/ 9 h 23"/>
                  <a:gd name="T22" fmla="*/ 30 w 44"/>
                  <a:gd name="T23" fmla="*/ 8 h 23"/>
                  <a:gd name="T24" fmla="*/ 36 w 44"/>
                  <a:gd name="T25" fmla="*/ 9 h 23"/>
                  <a:gd name="T26" fmla="*/ 38 w 44"/>
                  <a:gd name="T27" fmla="*/ 13 h 23"/>
                  <a:gd name="T28" fmla="*/ 43 w 44"/>
                  <a:gd name="T29" fmla="*/ 15 h 23"/>
                  <a:gd name="T30" fmla="*/ 41 w 44"/>
                  <a:gd name="T31" fmla="*/ 16 h 23"/>
                  <a:gd name="T32" fmla="*/ 44 w 44"/>
                  <a:gd name="T33" fmla="*/ 21 h 23"/>
                  <a:gd name="T34" fmla="*/ 43 w 44"/>
                  <a:gd name="T35" fmla="*/ 23 h 23"/>
                  <a:gd name="T36" fmla="*/ 39 w 44"/>
                  <a:gd name="T37" fmla="*/ 23 h 23"/>
                  <a:gd name="T38" fmla="*/ 35 w 44"/>
                  <a:gd name="T39" fmla="*/ 20 h 23"/>
                  <a:gd name="T40" fmla="*/ 33 w 44"/>
                  <a:gd name="T41" fmla="*/ 21 h 23"/>
                  <a:gd name="T42" fmla="*/ 24 w 44"/>
                  <a:gd name="T43" fmla="*/ 23 h 23"/>
                  <a:gd name="T44" fmla="*/ 18 w 44"/>
                  <a:gd name="T45" fmla="*/ 18 h 23"/>
                  <a:gd name="T46" fmla="*/ 10 w 44"/>
                  <a:gd name="T4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3">
                    <a:moveTo>
                      <a:pt x="10" y="19"/>
                    </a:moveTo>
                    <a:lnTo>
                      <a:pt x="10" y="14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30" y="8"/>
                    </a:lnTo>
                    <a:lnTo>
                      <a:pt x="36" y="9"/>
                    </a:lnTo>
                    <a:lnTo>
                      <a:pt x="38" y="13"/>
                    </a:lnTo>
                    <a:lnTo>
                      <a:pt x="43" y="15"/>
                    </a:lnTo>
                    <a:lnTo>
                      <a:pt x="41" y="16"/>
                    </a:lnTo>
                    <a:lnTo>
                      <a:pt x="44" y="21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5" y="20"/>
                    </a:lnTo>
                    <a:lnTo>
                      <a:pt x="33" y="21"/>
                    </a:lnTo>
                    <a:lnTo>
                      <a:pt x="24" y="23"/>
                    </a:lnTo>
                    <a:lnTo>
                      <a:pt x="18" y="18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89" name="Freeform 72">
                <a:extLst>
                  <a:ext uri="{FF2B5EF4-FFF2-40B4-BE49-F238E27FC236}">
                    <a16:creationId xmlns:a16="http://schemas.microsoft.com/office/drawing/2014/main" id="{581AA171-5B52-9D16-DCD7-3F9748B2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959" y="5210331"/>
                <a:ext cx="61974" cy="60671"/>
              </a:xfrm>
              <a:custGeom>
                <a:avLst/>
                <a:gdLst>
                  <a:gd name="T0" fmla="*/ 34 w 39"/>
                  <a:gd name="T1" fmla="*/ 6 h 38"/>
                  <a:gd name="T2" fmla="*/ 36 w 39"/>
                  <a:gd name="T3" fmla="*/ 9 h 38"/>
                  <a:gd name="T4" fmla="*/ 39 w 39"/>
                  <a:gd name="T5" fmla="*/ 12 h 38"/>
                  <a:gd name="T6" fmla="*/ 35 w 39"/>
                  <a:gd name="T7" fmla="*/ 15 h 38"/>
                  <a:gd name="T8" fmla="*/ 33 w 39"/>
                  <a:gd name="T9" fmla="*/ 14 h 38"/>
                  <a:gd name="T10" fmla="*/ 28 w 39"/>
                  <a:gd name="T11" fmla="*/ 14 h 38"/>
                  <a:gd name="T12" fmla="*/ 22 w 39"/>
                  <a:gd name="T13" fmla="*/ 12 h 38"/>
                  <a:gd name="T14" fmla="*/ 20 w 39"/>
                  <a:gd name="T15" fmla="*/ 13 h 38"/>
                  <a:gd name="T16" fmla="*/ 18 w 39"/>
                  <a:gd name="T17" fmla="*/ 14 h 38"/>
                  <a:gd name="T18" fmla="*/ 16 w 39"/>
                  <a:gd name="T19" fmla="*/ 12 h 38"/>
                  <a:gd name="T20" fmla="*/ 14 w 39"/>
                  <a:gd name="T21" fmla="*/ 17 h 38"/>
                  <a:gd name="T22" fmla="*/ 17 w 39"/>
                  <a:gd name="T23" fmla="*/ 20 h 38"/>
                  <a:gd name="T24" fmla="*/ 18 w 39"/>
                  <a:gd name="T25" fmla="*/ 24 h 38"/>
                  <a:gd name="T26" fmla="*/ 22 w 39"/>
                  <a:gd name="T27" fmla="*/ 28 h 38"/>
                  <a:gd name="T28" fmla="*/ 24 w 39"/>
                  <a:gd name="T29" fmla="*/ 29 h 38"/>
                  <a:gd name="T30" fmla="*/ 27 w 39"/>
                  <a:gd name="T31" fmla="*/ 32 h 38"/>
                  <a:gd name="T32" fmla="*/ 33 w 39"/>
                  <a:gd name="T33" fmla="*/ 36 h 38"/>
                  <a:gd name="T34" fmla="*/ 32 w 39"/>
                  <a:gd name="T35" fmla="*/ 38 h 38"/>
                  <a:gd name="T36" fmla="*/ 26 w 39"/>
                  <a:gd name="T37" fmla="*/ 35 h 38"/>
                  <a:gd name="T38" fmla="*/ 22 w 39"/>
                  <a:gd name="T39" fmla="*/ 31 h 38"/>
                  <a:gd name="T40" fmla="*/ 16 w 39"/>
                  <a:gd name="T41" fmla="*/ 29 h 38"/>
                  <a:gd name="T42" fmla="*/ 10 w 39"/>
                  <a:gd name="T43" fmla="*/ 22 h 38"/>
                  <a:gd name="T44" fmla="*/ 11 w 39"/>
                  <a:gd name="T45" fmla="*/ 22 h 38"/>
                  <a:gd name="T46" fmla="*/ 9 w 39"/>
                  <a:gd name="T47" fmla="*/ 17 h 38"/>
                  <a:gd name="T48" fmla="*/ 9 w 39"/>
                  <a:gd name="T49" fmla="*/ 14 h 38"/>
                  <a:gd name="T50" fmla="*/ 4 w 39"/>
                  <a:gd name="T51" fmla="*/ 12 h 38"/>
                  <a:gd name="T52" fmla="*/ 1 w 39"/>
                  <a:gd name="T53" fmla="*/ 17 h 38"/>
                  <a:gd name="T54" fmla="*/ 0 w 39"/>
                  <a:gd name="T55" fmla="*/ 13 h 38"/>
                  <a:gd name="T56" fmla="*/ 0 w 39"/>
                  <a:gd name="T57" fmla="*/ 9 h 38"/>
                  <a:gd name="T58" fmla="*/ 0 w 39"/>
                  <a:gd name="T59" fmla="*/ 9 h 38"/>
                  <a:gd name="T60" fmla="*/ 5 w 39"/>
                  <a:gd name="T61" fmla="*/ 11 h 38"/>
                  <a:gd name="T62" fmla="*/ 6 w 39"/>
                  <a:gd name="T63" fmla="*/ 8 h 38"/>
                  <a:gd name="T64" fmla="*/ 9 w 39"/>
                  <a:gd name="T65" fmla="*/ 11 h 38"/>
                  <a:gd name="T66" fmla="*/ 11 w 39"/>
                  <a:gd name="T67" fmla="*/ 11 h 38"/>
                  <a:gd name="T68" fmla="*/ 11 w 39"/>
                  <a:gd name="T69" fmla="*/ 7 h 38"/>
                  <a:gd name="T70" fmla="*/ 14 w 39"/>
                  <a:gd name="T71" fmla="*/ 7 h 38"/>
                  <a:gd name="T72" fmla="*/ 15 w 39"/>
                  <a:gd name="T73" fmla="*/ 2 h 38"/>
                  <a:gd name="T74" fmla="*/ 20 w 39"/>
                  <a:gd name="T75" fmla="*/ 0 h 38"/>
                  <a:gd name="T76" fmla="*/ 22 w 39"/>
                  <a:gd name="T77" fmla="*/ 1 h 38"/>
                  <a:gd name="T78" fmla="*/ 27 w 39"/>
                  <a:gd name="T79" fmla="*/ 6 h 38"/>
                  <a:gd name="T80" fmla="*/ 32 w 39"/>
                  <a:gd name="T81" fmla="*/ 7 h 38"/>
                  <a:gd name="T82" fmla="*/ 34 w 39"/>
                  <a:gd name="T83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" h="38">
                    <a:moveTo>
                      <a:pt x="34" y="6"/>
                    </a:moveTo>
                    <a:lnTo>
                      <a:pt x="36" y="9"/>
                    </a:lnTo>
                    <a:lnTo>
                      <a:pt x="39" y="12"/>
                    </a:lnTo>
                    <a:lnTo>
                      <a:pt x="35" y="15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20" y="13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4" y="17"/>
                    </a:lnTo>
                    <a:lnTo>
                      <a:pt x="17" y="20"/>
                    </a:lnTo>
                    <a:lnTo>
                      <a:pt x="18" y="24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7" y="32"/>
                    </a:lnTo>
                    <a:lnTo>
                      <a:pt x="33" y="36"/>
                    </a:lnTo>
                    <a:lnTo>
                      <a:pt x="32" y="38"/>
                    </a:lnTo>
                    <a:lnTo>
                      <a:pt x="26" y="35"/>
                    </a:lnTo>
                    <a:lnTo>
                      <a:pt x="22" y="31"/>
                    </a:lnTo>
                    <a:lnTo>
                      <a:pt x="16" y="29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7" y="6"/>
                    </a:lnTo>
                    <a:lnTo>
                      <a:pt x="32" y="7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0" name="Freeform 74">
                <a:extLst>
                  <a:ext uri="{FF2B5EF4-FFF2-40B4-BE49-F238E27FC236}">
                    <a16:creationId xmlns:a16="http://schemas.microsoft.com/office/drawing/2014/main" id="{9E8B732F-13A8-398F-D68D-D217B626D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929" y="5176962"/>
                <a:ext cx="70008" cy="44290"/>
              </a:xfrm>
              <a:custGeom>
                <a:avLst/>
                <a:gdLst>
                  <a:gd name="T0" fmla="*/ 0 w 44"/>
                  <a:gd name="T1" fmla="*/ 18 h 28"/>
                  <a:gd name="T2" fmla="*/ 3 w 44"/>
                  <a:gd name="T3" fmla="*/ 11 h 28"/>
                  <a:gd name="T4" fmla="*/ 1 w 44"/>
                  <a:gd name="T5" fmla="*/ 10 h 28"/>
                  <a:gd name="T6" fmla="*/ 5 w 44"/>
                  <a:gd name="T7" fmla="*/ 9 h 28"/>
                  <a:gd name="T8" fmla="*/ 5 w 44"/>
                  <a:gd name="T9" fmla="*/ 5 h 28"/>
                  <a:gd name="T10" fmla="*/ 9 w 44"/>
                  <a:gd name="T11" fmla="*/ 7 h 28"/>
                  <a:gd name="T12" fmla="*/ 11 w 44"/>
                  <a:gd name="T13" fmla="*/ 9 h 28"/>
                  <a:gd name="T14" fmla="*/ 17 w 44"/>
                  <a:gd name="T15" fmla="*/ 7 h 28"/>
                  <a:gd name="T16" fmla="*/ 17 w 44"/>
                  <a:gd name="T17" fmla="*/ 5 h 28"/>
                  <a:gd name="T18" fmla="*/ 19 w 44"/>
                  <a:gd name="T19" fmla="*/ 5 h 28"/>
                  <a:gd name="T20" fmla="*/ 23 w 44"/>
                  <a:gd name="T21" fmla="*/ 4 h 28"/>
                  <a:gd name="T22" fmla="*/ 24 w 44"/>
                  <a:gd name="T23" fmla="*/ 4 h 28"/>
                  <a:gd name="T24" fmla="*/ 27 w 44"/>
                  <a:gd name="T25" fmla="*/ 3 h 28"/>
                  <a:gd name="T26" fmla="*/ 29 w 44"/>
                  <a:gd name="T27" fmla="*/ 0 h 28"/>
                  <a:gd name="T28" fmla="*/ 30 w 44"/>
                  <a:gd name="T29" fmla="*/ 0 h 28"/>
                  <a:gd name="T30" fmla="*/ 38 w 44"/>
                  <a:gd name="T31" fmla="*/ 3 h 28"/>
                  <a:gd name="T32" fmla="*/ 40 w 44"/>
                  <a:gd name="T33" fmla="*/ 3 h 28"/>
                  <a:gd name="T34" fmla="*/ 44 w 44"/>
                  <a:gd name="T35" fmla="*/ 5 h 28"/>
                  <a:gd name="T36" fmla="*/ 44 w 44"/>
                  <a:gd name="T37" fmla="*/ 7 h 28"/>
                  <a:gd name="T38" fmla="*/ 40 w 44"/>
                  <a:gd name="T39" fmla="*/ 10 h 28"/>
                  <a:gd name="T40" fmla="*/ 36 w 44"/>
                  <a:gd name="T41" fmla="*/ 16 h 28"/>
                  <a:gd name="T42" fmla="*/ 33 w 44"/>
                  <a:gd name="T43" fmla="*/ 23 h 28"/>
                  <a:gd name="T44" fmla="*/ 27 w 44"/>
                  <a:gd name="T45" fmla="*/ 24 h 28"/>
                  <a:gd name="T46" fmla="*/ 23 w 44"/>
                  <a:gd name="T47" fmla="*/ 24 h 28"/>
                  <a:gd name="T48" fmla="*/ 17 w 44"/>
                  <a:gd name="T49" fmla="*/ 27 h 28"/>
                  <a:gd name="T50" fmla="*/ 15 w 44"/>
                  <a:gd name="T51" fmla="*/ 28 h 28"/>
                  <a:gd name="T52" fmla="*/ 10 w 44"/>
                  <a:gd name="T53" fmla="*/ 27 h 28"/>
                  <a:gd name="T54" fmla="*/ 5 w 44"/>
                  <a:gd name="T55" fmla="*/ 22 h 28"/>
                  <a:gd name="T56" fmla="*/ 3 w 44"/>
                  <a:gd name="T57" fmla="*/ 21 h 28"/>
                  <a:gd name="T58" fmla="*/ 1 w 44"/>
                  <a:gd name="T59" fmla="*/ 18 h 28"/>
                  <a:gd name="T60" fmla="*/ 0 w 44"/>
                  <a:gd name="T6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28">
                    <a:moveTo>
                      <a:pt x="0" y="18"/>
                    </a:moveTo>
                    <a:lnTo>
                      <a:pt x="3" y="11"/>
                    </a:lnTo>
                    <a:lnTo>
                      <a:pt x="1" y="10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0" y="10"/>
                    </a:lnTo>
                    <a:lnTo>
                      <a:pt x="36" y="16"/>
                    </a:lnTo>
                    <a:lnTo>
                      <a:pt x="33" y="23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17" y="27"/>
                    </a:lnTo>
                    <a:lnTo>
                      <a:pt x="15" y="28"/>
                    </a:lnTo>
                    <a:lnTo>
                      <a:pt x="10" y="27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21E5E602-34B3-E313-D0F2-2F28C4973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194" y="5064114"/>
                <a:ext cx="39595" cy="63704"/>
              </a:xfrm>
              <a:custGeom>
                <a:avLst/>
                <a:gdLst>
                  <a:gd name="T0" fmla="*/ 25 w 25"/>
                  <a:gd name="T1" fmla="*/ 14 h 40"/>
                  <a:gd name="T2" fmla="*/ 25 w 25"/>
                  <a:gd name="T3" fmla="*/ 23 h 40"/>
                  <a:gd name="T4" fmla="*/ 21 w 25"/>
                  <a:gd name="T5" fmla="*/ 33 h 40"/>
                  <a:gd name="T6" fmla="*/ 8 w 25"/>
                  <a:gd name="T7" fmla="*/ 40 h 40"/>
                  <a:gd name="T8" fmla="*/ 0 w 25"/>
                  <a:gd name="T9" fmla="*/ 37 h 40"/>
                  <a:gd name="T10" fmla="*/ 5 w 25"/>
                  <a:gd name="T11" fmla="*/ 27 h 40"/>
                  <a:gd name="T12" fmla="*/ 1 w 25"/>
                  <a:gd name="T13" fmla="*/ 14 h 40"/>
                  <a:gd name="T14" fmla="*/ 11 w 25"/>
                  <a:gd name="T15" fmla="*/ 6 h 40"/>
                  <a:gd name="T16" fmla="*/ 16 w 25"/>
                  <a:gd name="T17" fmla="*/ 0 h 40"/>
                  <a:gd name="T18" fmla="*/ 17 w 25"/>
                  <a:gd name="T19" fmla="*/ 7 h 40"/>
                  <a:gd name="T20" fmla="*/ 16 w 25"/>
                  <a:gd name="T21" fmla="*/ 13 h 40"/>
                  <a:gd name="T22" fmla="*/ 19 w 25"/>
                  <a:gd name="T23" fmla="*/ 13 h 40"/>
                  <a:gd name="T24" fmla="*/ 25 w 25"/>
                  <a:gd name="T25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40">
                    <a:moveTo>
                      <a:pt x="25" y="14"/>
                    </a:moveTo>
                    <a:lnTo>
                      <a:pt x="25" y="23"/>
                    </a:lnTo>
                    <a:lnTo>
                      <a:pt x="21" y="33"/>
                    </a:lnTo>
                    <a:lnTo>
                      <a:pt x="8" y="40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1" y="14"/>
                    </a:lnTo>
                    <a:lnTo>
                      <a:pt x="11" y="6"/>
                    </a:lnTo>
                    <a:lnTo>
                      <a:pt x="16" y="0"/>
                    </a:lnTo>
                    <a:lnTo>
                      <a:pt x="17" y="7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2" name="Freeform 87">
                <a:extLst>
                  <a:ext uri="{FF2B5EF4-FFF2-40B4-BE49-F238E27FC236}">
                    <a16:creationId xmlns:a16="http://schemas.microsoft.com/office/drawing/2014/main" id="{4A76FCAE-296C-028A-2F47-2D853796E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597" y="5258261"/>
                <a:ext cx="114192" cy="57031"/>
              </a:xfrm>
              <a:custGeom>
                <a:avLst/>
                <a:gdLst>
                  <a:gd name="T0" fmla="*/ 9 w 72"/>
                  <a:gd name="T1" fmla="*/ 10 h 36"/>
                  <a:gd name="T2" fmla="*/ 10 w 72"/>
                  <a:gd name="T3" fmla="*/ 6 h 36"/>
                  <a:gd name="T4" fmla="*/ 15 w 72"/>
                  <a:gd name="T5" fmla="*/ 5 h 36"/>
                  <a:gd name="T6" fmla="*/ 26 w 72"/>
                  <a:gd name="T7" fmla="*/ 7 h 36"/>
                  <a:gd name="T8" fmla="*/ 27 w 72"/>
                  <a:gd name="T9" fmla="*/ 2 h 36"/>
                  <a:gd name="T10" fmla="*/ 31 w 72"/>
                  <a:gd name="T11" fmla="*/ 0 h 36"/>
                  <a:gd name="T12" fmla="*/ 41 w 72"/>
                  <a:gd name="T13" fmla="*/ 5 h 36"/>
                  <a:gd name="T14" fmla="*/ 43 w 72"/>
                  <a:gd name="T15" fmla="*/ 4 h 36"/>
                  <a:gd name="T16" fmla="*/ 54 w 72"/>
                  <a:gd name="T17" fmla="*/ 4 h 36"/>
                  <a:gd name="T18" fmla="*/ 64 w 72"/>
                  <a:gd name="T19" fmla="*/ 5 h 36"/>
                  <a:gd name="T20" fmla="*/ 67 w 72"/>
                  <a:gd name="T21" fmla="*/ 7 h 36"/>
                  <a:gd name="T22" fmla="*/ 72 w 72"/>
                  <a:gd name="T23" fmla="*/ 10 h 36"/>
                  <a:gd name="T24" fmla="*/ 71 w 72"/>
                  <a:gd name="T25" fmla="*/ 11 h 36"/>
                  <a:gd name="T26" fmla="*/ 60 w 72"/>
                  <a:gd name="T27" fmla="*/ 16 h 36"/>
                  <a:gd name="T28" fmla="*/ 58 w 72"/>
                  <a:gd name="T29" fmla="*/ 19 h 36"/>
                  <a:gd name="T30" fmla="*/ 49 w 72"/>
                  <a:gd name="T31" fmla="*/ 21 h 36"/>
                  <a:gd name="T32" fmla="*/ 47 w 72"/>
                  <a:gd name="T33" fmla="*/ 27 h 36"/>
                  <a:gd name="T34" fmla="*/ 39 w 72"/>
                  <a:gd name="T35" fmla="*/ 25 h 36"/>
                  <a:gd name="T36" fmla="*/ 35 w 72"/>
                  <a:gd name="T37" fmla="*/ 27 h 36"/>
                  <a:gd name="T38" fmla="*/ 29 w 72"/>
                  <a:gd name="T39" fmla="*/ 31 h 36"/>
                  <a:gd name="T40" fmla="*/ 30 w 72"/>
                  <a:gd name="T41" fmla="*/ 33 h 36"/>
                  <a:gd name="T42" fmla="*/ 27 w 72"/>
                  <a:gd name="T43" fmla="*/ 35 h 36"/>
                  <a:gd name="T44" fmla="*/ 14 w 72"/>
                  <a:gd name="T45" fmla="*/ 36 h 36"/>
                  <a:gd name="T46" fmla="*/ 7 w 72"/>
                  <a:gd name="T47" fmla="*/ 34 h 36"/>
                  <a:gd name="T48" fmla="*/ 0 w 72"/>
                  <a:gd name="T49" fmla="*/ 34 h 36"/>
                  <a:gd name="T50" fmla="*/ 0 w 72"/>
                  <a:gd name="T51" fmla="*/ 29 h 36"/>
                  <a:gd name="T52" fmla="*/ 7 w 72"/>
                  <a:gd name="T53" fmla="*/ 30 h 36"/>
                  <a:gd name="T54" fmla="*/ 9 w 72"/>
                  <a:gd name="T55" fmla="*/ 28 h 36"/>
                  <a:gd name="T56" fmla="*/ 14 w 72"/>
                  <a:gd name="T57" fmla="*/ 29 h 36"/>
                  <a:gd name="T58" fmla="*/ 24 w 72"/>
                  <a:gd name="T59" fmla="*/ 23 h 36"/>
                  <a:gd name="T60" fmla="*/ 15 w 72"/>
                  <a:gd name="T61" fmla="*/ 18 h 36"/>
                  <a:gd name="T62" fmla="*/ 10 w 72"/>
                  <a:gd name="T63" fmla="*/ 19 h 36"/>
                  <a:gd name="T64" fmla="*/ 6 w 72"/>
                  <a:gd name="T65" fmla="*/ 17 h 36"/>
                  <a:gd name="T66" fmla="*/ 12 w 72"/>
                  <a:gd name="T67" fmla="*/ 11 h 36"/>
                  <a:gd name="T68" fmla="*/ 9 w 72"/>
                  <a:gd name="T69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36">
                    <a:moveTo>
                      <a:pt x="9" y="10"/>
                    </a:moveTo>
                    <a:lnTo>
                      <a:pt x="10" y="6"/>
                    </a:lnTo>
                    <a:lnTo>
                      <a:pt x="15" y="5"/>
                    </a:lnTo>
                    <a:lnTo>
                      <a:pt x="26" y="7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54" y="4"/>
                    </a:lnTo>
                    <a:lnTo>
                      <a:pt x="64" y="5"/>
                    </a:lnTo>
                    <a:lnTo>
                      <a:pt x="67" y="7"/>
                    </a:lnTo>
                    <a:lnTo>
                      <a:pt x="72" y="10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58" y="19"/>
                    </a:lnTo>
                    <a:lnTo>
                      <a:pt x="49" y="21"/>
                    </a:lnTo>
                    <a:lnTo>
                      <a:pt x="47" y="27"/>
                    </a:lnTo>
                    <a:lnTo>
                      <a:pt x="39" y="25"/>
                    </a:lnTo>
                    <a:lnTo>
                      <a:pt x="35" y="27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27" y="35"/>
                    </a:lnTo>
                    <a:lnTo>
                      <a:pt x="14" y="36"/>
                    </a:lnTo>
                    <a:lnTo>
                      <a:pt x="7" y="34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7" y="30"/>
                    </a:lnTo>
                    <a:lnTo>
                      <a:pt x="9" y="28"/>
                    </a:lnTo>
                    <a:lnTo>
                      <a:pt x="14" y="29"/>
                    </a:lnTo>
                    <a:lnTo>
                      <a:pt x="24" y="23"/>
                    </a:lnTo>
                    <a:lnTo>
                      <a:pt x="15" y="18"/>
                    </a:lnTo>
                    <a:lnTo>
                      <a:pt x="10" y="19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3" name="Freeform 91">
                <a:extLst>
                  <a:ext uri="{FF2B5EF4-FFF2-40B4-BE49-F238E27FC236}">
                    <a16:creationId xmlns:a16="http://schemas.microsoft.com/office/drawing/2014/main" id="{F80F6461-6CA3-8D89-2430-6FC50E2E9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245" y="5259475"/>
                <a:ext cx="18937" cy="19415"/>
              </a:xfrm>
              <a:custGeom>
                <a:avLst/>
                <a:gdLst>
                  <a:gd name="T0" fmla="*/ 4 w 12"/>
                  <a:gd name="T1" fmla="*/ 11 h 12"/>
                  <a:gd name="T2" fmla="*/ 4 w 12"/>
                  <a:gd name="T3" fmla="*/ 12 h 12"/>
                  <a:gd name="T4" fmla="*/ 3 w 12"/>
                  <a:gd name="T5" fmla="*/ 12 h 12"/>
                  <a:gd name="T6" fmla="*/ 3 w 12"/>
                  <a:gd name="T7" fmla="*/ 10 h 12"/>
                  <a:gd name="T8" fmla="*/ 2 w 12"/>
                  <a:gd name="T9" fmla="*/ 9 h 12"/>
                  <a:gd name="T10" fmla="*/ 0 w 12"/>
                  <a:gd name="T11" fmla="*/ 6 h 12"/>
                  <a:gd name="T12" fmla="*/ 1 w 12"/>
                  <a:gd name="T13" fmla="*/ 4 h 12"/>
                  <a:gd name="T14" fmla="*/ 3 w 12"/>
                  <a:gd name="T15" fmla="*/ 4 h 12"/>
                  <a:gd name="T16" fmla="*/ 4 w 12"/>
                  <a:gd name="T17" fmla="*/ 0 h 12"/>
                  <a:gd name="T18" fmla="*/ 4 w 12"/>
                  <a:gd name="T19" fmla="*/ 0 h 12"/>
                  <a:gd name="T20" fmla="*/ 6 w 12"/>
                  <a:gd name="T21" fmla="*/ 1 h 12"/>
                  <a:gd name="T22" fmla="*/ 7 w 12"/>
                  <a:gd name="T23" fmla="*/ 1 h 12"/>
                  <a:gd name="T24" fmla="*/ 8 w 12"/>
                  <a:gd name="T25" fmla="*/ 3 h 12"/>
                  <a:gd name="T26" fmla="*/ 9 w 12"/>
                  <a:gd name="T27" fmla="*/ 4 h 12"/>
                  <a:gd name="T28" fmla="*/ 10 w 12"/>
                  <a:gd name="T29" fmla="*/ 5 h 12"/>
                  <a:gd name="T30" fmla="*/ 12 w 12"/>
                  <a:gd name="T31" fmla="*/ 5 h 12"/>
                  <a:gd name="T32" fmla="*/ 10 w 12"/>
                  <a:gd name="T33" fmla="*/ 7 h 12"/>
                  <a:gd name="T34" fmla="*/ 10 w 12"/>
                  <a:gd name="T35" fmla="*/ 9 h 12"/>
                  <a:gd name="T36" fmla="*/ 10 w 12"/>
                  <a:gd name="T37" fmla="*/ 9 h 12"/>
                  <a:gd name="T38" fmla="*/ 8 w 12"/>
                  <a:gd name="T39" fmla="*/ 10 h 12"/>
                  <a:gd name="T40" fmla="*/ 4 w 12"/>
                  <a:gd name="T4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4" name="Freeform 93">
                <a:extLst>
                  <a:ext uri="{FF2B5EF4-FFF2-40B4-BE49-F238E27FC236}">
                    <a16:creationId xmlns:a16="http://schemas.microsoft.com/office/drawing/2014/main" id="{105097BC-C3BC-45D8-4CCC-8C09BB27B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423" y="5061080"/>
                <a:ext cx="434965" cy="234797"/>
              </a:xfrm>
              <a:custGeom>
                <a:avLst/>
                <a:gdLst>
                  <a:gd name="T0" fmla="*/ 161 w 274"/>
                  <a:gd name="T1" fmla="*/ 136 h 148"/>
                  <a:gd name="T2" fmla="*/ 149 w 274"/>
                  <a:gd name="T3" fmla="*/ 148 h 148"/>
                  <a:gd name="T4" fmla="*/ 144 w 274"/>
                  <a:gd name="T5" fmla="*/ 145 h 148"/>
                  <a:gd name="T6" fmla="*/ 134 w 274"/>
                  <a:gd name="T7" fmla="*/ 136 h 148"/>
                  <a:gd name="T8" fmla="*/ 132 w 274"/>
                  <a:gd name="T9" fmla="*/ 128 h 148"/>
                  <a:gd name="T10" fmla="*/ 112 w 274"/>
                  <a:gd name="T11" fmla="*/ 122 h 148"/>
                  <a:gd name="T12" fmla="*/ 98 w 274"/>
                  <a:gd name="T13" fmla="*/ 114 h 148"/>
                  <a:gd name="T14" fmla="*/ 82 w 274"/>
                  <a:gd name="T15" fmla="*/ 103 h 148"/>
                  <a:gd name="T16" fmla="*/ 63 w 274"/>
                  <a:gd name="T17" fmla="*/ 108 h 148"/>
                  <a:gd name="T18" fmla="*/ 60 w 274"/>
                  <a:gd name="T19" fmla="*/ 143 h 148"/>
                  <a:gd name="T20" fmla="*/ 51 w 274"/>
                  <a:gd name="T21" fmla="*/ 134 h 148"/>
                  <a:gd name="T22" fmla="*/ 40 w 274"/>
                  <a:gd name="T23" fmla="*/ 138 h 148"/>
                  <a:gd name="T24" fmla="*/ 41 w 274"/>
                  <a:gd name="T25" fmla="*/ 132 h 148"/>
                  <a:gd name="T26" fmla="*/ 33 w 274"/>
                  <a:gd name="T27" fmla="*/ 126 h 148"/>
                  <a:gd name="T28" fmla="*/ 25 w 274"/>
                  <a:gd name="T29" fmla="*/ 116 h 148"/>
                  <a:gd name="T30" fmla="*/ 33 w 274"/>
                  <a:gd name="T31" fmla="*/ 113 h 148"/>
                  <a:gd name="T32" fmla="*/ 39 w 274"/>
                  <a:gd name="T33" fmla="*/ 105 h 148"/>
                  <a:gd name="T34" fmla="*/ 45 w 274"/>
                  <a:gd name="T35" fmla="*/ 96 h 148"/>
                  <a:gd name="T36" fmla="*/ 37 w 274"/>
                  <a:gd name="T37" fmla="*/ 91 h 148"/>
                  <a:gd name="T38" fmla="*/ 24 w 274"/>
                  <a:gd name="T39" fmla="*/ 93 h 148"/>
                  <a:gd name="T40" fmla="*/ 15 w 274"/>
                  <a:gd name="T41" fmla="*/ 94 h 148"/>
                  <a:gd name="T42" fmla="*/ 11 w 274"/>
                  <a:gd name="T43" fmla="*/ 82 h 148"/>
                  <a:gd name="T44" fmla="*/ 0 w 274"/>
                  <a:gd name="T45" fmla="*/ 76 h 148"/>
                  <a:gd name="T46" fmla="*/ 1 w 274"/>
                  <a:gd name="T47" fmla="*/ 66 h 148"/>
                  <a:gd name="T48" fmla="*/ 15 w 274"/>
                  <a:gd name="T49" fmla="*/ 60 h 148"/>
                  <a:gd name="T50" fmla="*/ 29 w 274"/>
                  <a:gd name="T51" fmla="*/ 41 h 148"/>
                  <a:gd name="T52" fmla="*/ 54 w 274"/>
                  <a:gd name="T53" fmla="*/ 48 h 148"/>
                  <a:gd name="T54" fmla="*/ 69 w 274"/>
                  <a:gd name="T55" fmla="*/ 48 h 148"/>
                  <a:gd name="T56" fmla="*/ 88 w 274"/>
                  <a:gd name="T57" fmla="*/ 54 h 148"/>
                  <a:gd name="T58" fmla="*/ 99 w 274"/>
                  <a:gd name="T59" fmla="*/ 50 h 148"/>
                  <a:gd name="T60" fmla="*/ 91 w 274"/>
                  <a:gd name="T61" fmla="*/ 38 h 148"/>
                  <a:gd name="T62" fmla="*/ 95 w 274"/>
                  <a:gd name="T63" fmla="*/ 30 h 148"/>
                  <a:gd name="T64" fmla="*/ 97 w 274"/>
                  <a:gd name="T65" fmla="*/ 19 h 148"/>
                  <a:gd name="T66" fmla="*/ 126 w 274"/>
                  <a:gd name="T67" fmla="*/ 12 h 148"/>
                  <a:gd name="T68" fmla="*/ 145 w 274"/>
                  <a:gd name="T69" fmla="*/ 4 h 148"/>
                  <a:gd name="T70" fmla="*/ 163 w 274"/>
                  <a:gd name="T71" fmla="*/ 2 h 148"/>
                  <a:gd name="T72" fmla="*/ 173 w 274"/>
                  <a:gd name="T73" fmla="*/ 12 h 148"/>
                  <a:gd name="T74" fmla="*/ 181 w 274"/>
                  <a:gd name="T75" fmla="*/ 21 h 148"/>
                  <a:gd name="T76" fmla="*/ 204 w 274"/>
                  <a:gd name="T77" fmla="*/ 10 h 148"/>
                  <a:gd name="T78" fmla="*/ 210 w 274"/>
                  <a:gd name="T79" fmla="*/ 22 h 148"/>
                  <a:gd name="T80" fmla="*/ 228 w 274"/>
                  <a:gd name="T81" fmla="*/ 44 h 148"/>
                  <a:gd name="T82" fmla="*/ 248 w 274"/>
                  <a:gd name="T83" fmla="*/ 48 h 148"/>
                  <a:gd name="T84" fmla="*/ 255 w 274"/>
                  <a:gd name="T85" fmla="*/ 56 h 148"/>
                  <a:gd name="T86" fmla="*/ 262 w 274"/>
                  <a:gd name="T87" fmla="*/ 62 h 148"/>
                  <a:gd name="T88" fmla="*/ 274 w 274"/>
                  <a:gd name="T89" fmla="*/ 67 h 148"/>
                  <a:gd name="T90" fmla="*/ 263 w 274"/>
                  <a:gd name="T91" fmla="*/ 74 h 148"/>
                  <a:gd name="T92" fmla="*/ 260 w 274"/>
                  <a:gd name="T93" fmla="*/ 89 h 148"/>
                  <a:gd name="T94" fmla="*/ 242 w 274"/>
                  <a:gd name="T95" fmla="*/ 103 h 148"/>
                  <a:gd name="T96" fmla="*/ 225 w 274"/>
                  <a:gd name="T97" fmla="*/ 109 h 148"/>
                  <a:gd name="T98" fmla="*/ 226 w 274"/>
                  <a:gd name="T99" fmla="*/ 128 h 148"/>
                  <a:gd name="T100" fmla="*/ 222 w 274"/>
                  <a:gd name="T101" fmla="*/ 131 h 148"/>
                  <a:gd name="T102" fmla="*/ 209 w 274"/>
                  <a:gd name="T103" fmla="*/ 128 h 148"/>
                  <a:gd name="T104" fmla="*/ 196 w 274"/>
                  <a:gd name="T105" fmla="*/ 129 h 148"/>
                  <a:gd name="T106" fmla="*/ 182 w 274"/>
                  <a:gd name="T107" fmla="*/ 126 h 148"/>
                  <a:gd name="T108" fmla="*/ 170 w 274"/>
                  <a:gd name="T109" fmla="*/ 129 h 148"/>
                  <a:gd name="T110" fmla="*/ 164 w 274"/>
                  <a:gd name="T111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4" h="148">
                    <a:moveTo>
                      <a:pt x="164" y="134"/>
                    </a:moveTo>
                    <a:lnTo>
                      <a:pt x="161" y="136"/>
                    </a:lnTo>
                    <a:lnTo>
                      <a:pt x="151" y="142"/>
                    </a:lnTo>
                    <a:lnTo>
                      <a:pt x="149" y="148"/>
                    </a:lnTo>
                    <a:lnTo>
                      <a:pt x="146" y="148"/>
                    </a:lnTo>
                    <a:lnTo>
                      <a:pt x="144" y="145"/>
                    </a:lnTo>
                    <a:lnTo>
                      <a:pt x="135" y="143"/>
                    </a:lnTo>
                    <a:lnTo>
                      <a:pt x="134" y="136"/>
                    </a:lnTo>
                    <a:lnTo>
                      <a:pt x="130" y="136"/>
                    </a:lnTo>
                    <a:lnTo>
                      <a:pt x="132" y="12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4" y="123"/>
                    </a:lnTo>
                    <a:lnTo>
                      <a:pt x="98" y="114"/>
                    </a:lnTo>
                    <a:lnTo>
                      <a:pt x="92" y="111"/>
                    </a:lnTo>
                    <a:lnTo>
                      <a:pt x="82" y="103"/>
                    </a:lnTo>
                    <a:lnTo>
                      <a:pt x="81" y="103"/>
                    </a:lnTo>
                    <a:lnTo>
                      <a:pt x="63" y="108"/>
                    </a:lnTo>
                    <a:lnTo>
                      <a:pt x="64" y="142"/>
                    </a:lnTo>
                    <a:lnTo>
                      <a:pt x="60" y="143"/>
                    </a:lnTo>
                    <a:lnTo>
                      <a:pt x="56" y="136"/>
                    </a:lnTo>
                    <a:lnTo>
                      <a:pt x="51" y="134"/>
                    </a:lnTo>
                    <a:lnTo>
                      <a:pt x="44" y="135"/>
                    </a:lnTo>
                    <a:lnTo>
                      <a:pt x="40" y="138"/>
                    </a:lnTo>
                    <a:lnTo>
                      <a:pt x="40" y="136"/>
                    </a:lnTo>
                    <a:lnTo>
                      <a:pt x="41" y="132"/>
                    </a:lnTo>
                    <a:lnTo>
                      <a:pt x="40" y="129"/>
                    </a:lnTo>
                    <a:lnTo>
                      <a:pt x="33" y="126"/>
                    </a:lnTo>
                    <a:lnTo>
                      <a:pt x="29" y="118"/>
                    </a:lnTo>
                    <a:lnTo>
                      <a:pt x="25" y="116"/>
                    </a:lnTo>
                    <a:lnTo>
                      <a:pt x="25" y="112"/>
                    </a:lnTo>
                    <a:lnTo>
                      <a:pt x="33" y="113"/>
                    </a:lnTo>
                    <a:lnTo>
                      <a:pt x="33" y="106"/>
                    </a:lnTo>
                    <a:lnTo>
                      <a:pt x="39" y="105"/>
                    </a:lnTo>
                    <a:lnTo>
                      <a:pt x="44" y="106"/>
                    </a:lnTo>
                    <a:lnTo>
                      <a:pt x="45" y="96"/>
                    </a:lnTo>
                    <a:lnTo>
                      <a:pt x="44" y="91"/>
                    </a:lnTo>
                    <a:lnTo>
                      <a:pt x="37" y="91"/>
                    </a:lnTo>
                    <a:lnTo>
                      <a:pt x="31" y="89"/>
                    </a:lnTo>
                    <a:lnTo>
                      <a:pt x="24" y="93"/>
                    </a:lnTo>
                    <a:lnTo>
                      <a:pt x="18" y="95"/>
                    </a:lnTo>
                    <a:lnTo>
                      <a:pt x="15" y="94"/>
                    </a:lnTo>
                    <a:lnTo>
                      <a:pt x="15" y="89"/>
                    </a:lnTo>
                    <a:lnTo>
                      <a:pt x="11" y="82"/>
                    </a:lnTo>
                    <a:lnTo>
                      <a:pt x="6" y="82"/>
                    </a:lnTo>
                    <a:lnTo>
                      <a:pt x="0" y="76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7" y="54"/>
                    </a:lnTo>
                    <a:lnTo>
                      <a:pt x="15" y="60"/>
                    </a:lnTo>
                    <a:lnTo>
                      <a:pt x="15" y="53"/>
                    </a:lnTo>
                    <a:lnTo>
                      <a:pt x="29" y="41"/>
                    </a:lnTo>
                    <a:lnTo>
                      <a:pt x="39" y="41"/>
                    </a:lnTo>
                    <a:lnTo>
                      <a:pt x="54" y="48"/>
                    </a:lnTo>
                    <a:lnTo>
                      <a:pt x="62" y="53"/>
                    </a:lnTo>
                    <a:lnTo>
                      <a:pt x="69" y="48"/>
                    </a:lnTo>
                    <a:lnTo>
                      <a:pt x="80" y="48"/>
                    </a:lnTo>
                    <a:lnTo>
                      <a:pt x="88" y="54"/>
                    </a:lnTo>
                    <a:lnTo>
                      <a:pt x="91" y="50"/>
                    </a:lnTo>
                    <a:lnTo>
                      <a:pt x="99" y="50"/>
                    </a:lnTo>
                    <a:lnTo>
                      <a:pt x="101" y="45"/>
                    </a:lnTo>
                    <a:lnTo>
                      <a:pt x="91" y="38"/>
                    </a:lnTo>
                    <a:lnTo>
                      <a:pt x="97" y="33"/>
                    </a:lnTo>
                    <a:lnTo>
                      <a:pt x="95" y="30"/>
                    </a:lnTo>
                    <a:lnTo>
                      <a:pt x="101" y="27"/>
                    </a:lnTo>
                    <a:lnTo>
                      <a:pt x="97" y="19"/>
                    </a:lnTo>
                    <a:lnTo>
                      <a:pt x="100" y="15"/>
                    </a:lnTo>
                    <a:lnTo>
                      <a:pt x="126" y="12"/>
                    </a:lnTo>
                    <a:lnTo>
                      <a:pt x="128" y="9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63" y="2"/>
                    </a:lnTo>
                    <a:lnTo>
                      <a:pt x="165" y="14"/>
                    </a:lnTo>
                    <a:lnTo>
                      <a:pt x="173" y="12"/>
                    </a:lnTo>
                    <a:lnTo>
                      <a:pt x="181" y="15"/>
                    </a:lnTo>
                    <a:lnTo>
                      <a:pt x="181" y="21"/>
                    </a:lnTo>
                    <a:lnTo>
                      <a:pt x="187" y="20"/>
                    </a:lnTo>
                    <a:lnTo>
                      <a:pt x="204" y="10"/>
                    </a:lnTo>
                    <a:lnTo>
                      <a:pt x="202" y="14"/>
                    </a:lnTo>
                    <a:lnTo>
                      <a:pt x="210" y="22"/>
                    </a:lnTo>
                    <a:lnTo>
                      <a:pt x="225" y="50"/>
                    </a:lnTo>
                    <a:lnTo>
                      <a:pt x="228" y="44"/>
                    </a:lnTo>
                    <a:lnTo>
                      <a:pt x="238" y="50"/>
                    </a:lnTo>
                    <a:lnTo>
                      <a:pt x="248" y="48"/>
                    </a:lnTo>
                    <a:lnTo>
                      <a:pt x="251" y="50"/>
                    </a:lnTo>
                    <a:lnTo>
                      <a:pt x="255" y="56"/>
                    </a:lnTo>
                    <a:lnTo>
                      <a:pt x="258" y="58"/>
                    </a:lnTo>
                    <a:lnTo>
                      <a:pt x="262" y="62"/>
                    </a:lnTo>
                    <a:lnTo>
                      <a:pt x="271" y="61"/>
                    </a:lnTo>
                    <a:lnTo>
                      <a:pt x="274" y="67"/>
                    </a:lnTo>
                    <a:lnTo>
                      <a:pt x="269" y="74"/>
                    </a:lnTo>
                    <a:lnTo>
                      <a:pt x="263" y="74"/>
                    </a:lnTo>
                    <a:lnTo>
                      <a:pt x="263" y="85"/>
                    </a:lnTo>
                    <a:lnTo>
                      <a:pt x="260" y="89"/>
                    </a:lnTo>
                    <a:lnTo>
                      <a:pt x="246" y="87"/>
                    </a:lnTo>
                    <a:lnTo>
                      <a:pt x="242" y="103"/>
                    </a:lnTo>
                    <a:lnTo>
                      <a:pt x="238" y="106"/>
                    </a:lnTo>
                    <a:lnTo>
                      <a:pt x="225" y="109"/>
                    </a:lnTo>
                    <a:lnTo>
                      <a:pt x="231" y="125"/>
                    </a:lnTo>
                    <a:lnTo>
                      <a:pt x="226" y="128"/>
                    </a:lnTo>
                    <a:lnTo>
                      <a:pt x="227" y="134"/>
                    </a:lnTo>
                    <a:lnTo>
                      <a:pt x="222" y="131"/>
                    </a:lnTo>
                    <a:lnTo>
                      <a:pt x="219" y="129"/>
                    </a:lnTo>
                    <a:lnTo>
                      <a:pt x="209" y="128"/>
                    </a:lnTo>
                    <a:lnTo>
                      <a:pt x="198" y="128"/>
                    </a:lnTo>
                    <a:lnTo>
                      <a:pt x="196" y="129"/>
                    </a:lnTo>
                    <a:lnTo>
                      <a:pt x="186" y="124"/>
                    </a:lnTo>
                    <a:lnTo>
                      <a:pt x="182" y="126"/>
                    </a:lnTo>
                    <a:lnTo>
                      <a:pt x="181" y="131"/>
                    </a:lnTo>
                    <a:lnTo>
                      <a:pt x="170" y="129"/>
                    </a:lnTo>
                    <a:lnTo>
                      <a:pt x="165" y="130"/>
                    </a:lnTo>
                    <a:lnTo>
                      <a:pt x="164" y="13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5" name="Freeform 99">
                <a:extLst>
                  <a:ext uri="{FF2B5EF4-FFF2-40B4-BE49-F238E27FC236}">
                    <a16:creationId xmlns:a16="http://schemas.microsoft.com/office/drawing/2014/main" id="{0DB1C2B1-25C3-2463-EF4C-8B03BB09E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722" y="5040452"/>
                <a:ext cx="58531" cy="46110"/>
              </a:xfrm>
              <a:custGeom>
                <a:avLst/>
                <a:gdLst>
                  <a:gd name="T0" fmla="*/ 11 w 37"/>
                  <a:gd name="T1" fmla="*/ 25 h 29"/>
                  <a:gd name="T2" fmla="*/ 11 w 37"/>
                  <a:gd name="T3" fmla="*/ 22 h 29"/>
                  <a:gd name="T4" fmla="*/ 11 w 37"/>
                  <a:gd name="T5" fmla="*/ 19 h 29"/>
                  <a:gd name="T6" fmla="*/ 8 w 37"/>
                  <a:gd name="T7" fmla="*/ 17 h 29"/>
                  <a:gd name="T8" fmla="*/ 1 w 37"/>
                  <a:gd name="T9" fmla="*/ 15 h 29"/>
                  <a:gd name="T10" fmla="*/ 0 w 37"/>
                  <a:gd name="T11" fmla="*/ 5 h 29"/>
                  <a:gd name="T12" fmla="*/ 7 w 37"/>
                  <a:gd name="T13" fmla="*/ 2 h 29"/>
                  <a:gd name="T14" fmla="*/ 19 w 37"/>
                  <a:gd name="T15" fmla="*/ 2 h 29"/>
                  <a:gd name="T16" fmla="*/ 25 w 37"/>
                  <a:gd name="T17" fmla="*/ 0 h 29"/>
                  <a:gd name="T18" fmla="*/ 26 w 37"/>
                  <a:gd name="T19" fmla="*/ 3 h 29"/>
                  <a:gd name="T20" fmla="*/ 30 w 37"/>
                  <a:gd name="T21" fmla="*/ 4 h 29"/>
                  <a:gd name="T22" fmla="*/ 36 w 37"/>
                  <a:gd name="T23" fmla="*/ 10 h 29"/>
                  <a:gd name="T24" fmla="*/ 37 w 37"/>
                  <a:gd name="T25" fmla="*/ 15 h 29"/>
                  <a:gd name="T26" fmla="*/ 31 w 37"/>
                  <a:gd name="T27" fmla="*/ 19 h 29"/>
                  <a:gd name="T28" fmla="*/ 30 w 37"/>
                  <a:gd name="T29" fmla="*/ 26 h 29"/>
                  <a:gd name="T30" fmla="*/ 23 w 37"/>
                  <a:gd name="T31" fmla="*/ 29 h 29"/>
                  <a:gd name="T32" fmla="*/ 15 w 37"/>
                  <a:gd name="T33" fmla="*/ 29 h 29"/>
                  <a:gd name="T34" fmla="*/ 14 w 37"/>
                  <a:gd name="T35" fmla="*/ 26 h 29"/>
                  <a:gd name="T36" fmla="*/ 11 w 37"/>
                  <a:gd name="T37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9">
                    <a:moveTo>
                      <a:pt x="11" y="25"/>
                    </a:moveTo>
                    <a:lnTo>
                      <a:pt x="11" y="22"/>
                    </a:lnTo>
                    <a:lnTo>
                      <a:pt x="11" y="19"/>
                    </a:lnTo>
                    <a:lnTo>
                      <a:pt x="8" y="17"/>
                    </a:lnTo>
                    <a:lnTo>
                      <a:pt x="1" y="15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30" y="4"/>
                    </a:lnTo>
                    <a:lnTo>
                      <a:pt x="36" y="10"/>
                    </a:lnTo>
                    <a:lnTo>
                      <a:pt x="37" y="15"/>
                    </a:lnTo>
                    <a:lnTo>
                      <a:pt x="31" y="19"/>
                    </a:lnTo>
                    <a:lnTo>
                      <a:pt x="30" y="26"/>
                    </a:lnTo>
                    <a:lnTo>
                      <a:pt x="23" y="29"/>
                    </a:lnTo>
                    <a:lnTo>
                      <a:pt x="15" y="29"/>
                    </a:lnTo>
                    <a:lnTo>
                      <a:pt x="14" y="26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6" name="Freeform 100">
                <a:extLst>
                  <a:ext uri="{FF2B5EF4-FFF2-40B4-BE49-F238E27FC236}">
                    <a16:creationId xmlns:a16="http://schemas.microsoft.com/office/drawing/2014/main" id="{60754D92-E520-31EB-0146-FA3133011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458" y="5153300"/>
                <a:ext cx="8034" cy="10921"/>
              </a:xfrm>
              <a:custGeom>
                <a:avLst/>
                <a:gdLst>
                  <a:gd name="T0" fmla="*/ 4 w 5"/>
                  <a:gd name="T1" fmla="*/ 0 h 7"/>
                  <a:gd name="T2" fmla="*/ 5 w 5"/>
                  <a:gd name="T3" fmla="*/ 2 h 7"/>
                  <a:gd name="T4" fmla="*/ 4 w 5"/>
                  <a:gd name="T5" fmla="*/ 7 h 7"/>
                  <a:gd name="T6" fmla="*/ 2 w 5"/>
                  <a:gd name="T7" fmla="*/ 7 h 7"/>
                  <a:gd name="T8" fmla="*/ 0 w 5"/>
                  <a:gd name="T9" fmla="*/ 6 h 7"/>
                  <a:gd name="T10" fmla="*/ 1 w 5"/>
                  <a:gd name="T11" fmla="*/ 0 h 7"/>
                  <a:gd name="T12" fmla="*/ 4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5" y="2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7" name="Freeform 101">
                <a:extLst>
                  <a:ext uri="{FF2B5EF4-FFF2-40B4-BE49-F238E27FC236}">
                    <a16:creationId xmlns:a16="http://schemas.microsoft.com/office/drawing/2014/main" id="{66EBBB59-04D0-D534-D13F-9573EABED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722" y="5010117"/>
                <a:ext cx="74598" cy="46110"/>
              </a:xfrm>
              <a:custGeom>
                <a:avLst/>
                <a:gdLst>
                  <a:gd name="T0" fmla="*/ 0 w 47"/>
                  <a:gd name="T1" fmla="*/ 24 h 29"/>
                  <a:gd name="T2" fmla="*/ 0 w 47"/>
                  <a:gd name="T3" fmla="*/ 15 h 29"/>
                  <a:gd name="T4" fmla="*/ 3 w 47"/>
                  <a:gd name="T5" fmla="*/ 7 h 29"/>
                  <a:gd name="T6" fmla="*/ 9 w 47"/>
                  <a:gd name="T7" fmla="*/ 3 h 29"/>
                  <a:gd name="T8" fmla="*/ 14 w 47"/>
                  <a:gd name="T9" fmla="*/ 12 h 29"/>
                  <a:gd name="T10" fmla="*/ 20 w 47"/>
                  <a:gd name="T11" fmla="*/ 12 h 29"/>
                  <a:gd name="T12" fmla="*/ 21 w 47"/>
                  <a:gd name="T13" fmla="*/ 3 h 29"/>
                  <a:gd name="T14" fmla="*/ 28 w 47"/>
                  <a:gd name="T15" fmla="*/ 0 h 29"/>
                  <a:gd name="T16" fmla="*/ 30 w 47"/>
                  <a:gd name="T17" fmla="*/ 1 h 29"/>
                  <a:gd name="T18" fmla="*/ 36 w 47"/>
                  <a:gd name="T19" fmla="*/ 6 h 29"/>
                  <a:gd name="T20" fmla="*/ 41 w 47"/>
                  <a:gd name="T21" fmla="*/ 6 h 29"/>
                  <a:gd name="T22" fmla="*/ 44 w 47"/>
                  <a:gd name="T23" fmla="*/ 9 h 29"/>
                  <a:gd name="T24" fmla="*/ 46 w 47"/>
                  <a:gd name="T25" fmla="*/ 15 h 29"/>
                  <a:gd name="T26" fmla="*/ 47 w 47"/>
                  <a:gd name="T27" fmla="*/ 22 h 29"/>
                  <a:gd name="T28" fmla="*/ 40 w 47"/>
                  <a:gd name="T29" fmla="*/ 27 h 29"/>
                  <a:gd name="T30" fmla="*/ 36 w 47"/>
                  <a:gd name="T31" fmla="*/ 29 h 29"/>
                  <a:gd name="T32" fmla="*/ 30 w 47"/>
                  <a:gd name="T33" fmla="*/ 23 h 29"/>
                  <a:gd name="T34" fmla="*/ 26 w 47"/>
                  <a:gd name="T35" fmla="*/ 22 h 29"/>
                  <a:gd name="T36" fmla="*/ 25 w 47"/>
                  <a:gd name="T37" fmla="*/ 19 h 29"/>
                  <a:gd name="T38" fmla="*/ 19 w 47"/>
                  <a:gd name="T39" fmla="*/ 21 h 29"/>
                  <a:gd name="T40" fmla="*/ 7 w 47"/>
                  <a:gd name="T41" fmla="*/ 21 h 29"/>
                  <a:gd name="T42" fmla="*/ 0 w 47"/>
                  <a:gd name="T4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29">
                    <a:moveTo>
                      <a:pt x="0" y="24"/>
                    </a:moveTo>
                    <a:lnTo>
                      <a:pt x="0" y="15"/>
                    </a:lnTo>
                    <a:lnTo>
                      <a:pt x="3" y="7"/>
                    </a:lnTo>
                    <a:lnTo>
                      <a:pt x="9" y="3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6" y="6"/>
                    </a:lnTo>
                    <a:lnTo>
                      <a:pt x="41" y="6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7" y="22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23"/>
                    </a:lnTo>
                    <a:lnTo>
                      <a:pt x="26" y="22"/>
                    </a:lnTo>
                    <a:lnTo>
                      <a:pt x="25" y="19"/>
                    </a:lnTo>
                    <a:lnTo>
                      <a:pt x="19" y="21"/>
                    </a:lnTo>
                    <a:lnTo>
                      <a:pt x="7" y="2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8" name="Freeform 104">
                <a:extLst>
                  <a:ext uri="{FF2B5EF4-FFF2-40B4-BE49-F238E27FC236}">
                    <a16:creationId xmlns:a16="http://schemas.microsoft.com/office/drawing/2014/main" id="{D4645220-29FF-BACA-CB6A-840129086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253" y="5178782"/>
                <a:ext cx="36725" cy="46110"/>
              </a:xfrm>
              <a:custGeom>
                <a:avLst/>
                <a:gdLst>
                  <a:gd name="T0" fmla="*/ 0 w 23"/>
                  <a:gd name="T1" fmla="*/ 3 h 29"/>
                  <a:gd name="T2" fmla="*/ 1 w 23"/>
                  <a:gd name="T3" fmla="*/ 2 h 29"/>
                  <a:gd name="T4" fmla="*/ 6 w 23"/>
                  <a:gd name="T5" fmla="*/ 0 h 29"/>
                  <a:gd name="T6" fmla="*/ 11 w 23"/>
                  <a:gd name="T7" fmla="*/ 4 h 29"/>
                  <a:gd name="T8" fmla="*/ 13 w 23"/>
                  <a:gd name="T9" fmla="*/ 4 h 29"/>
                  <a:gd name="T10" fmla="*/ 17 w 23"/>
                  <a:gd name="T11" fmla="*/ 6 h 29"/>
                  <a:gd name="T12" fmla="*/ 16 w 23"/>
                  <a:gd name="T13" fmla="*/ 10 h 29"/>
                  <a:gd name="T14" fmla="*/ 18 w 23"/>
                  <a:gd name="T15" fmla="*/ 11 h 29"/>
                  <a:gd name="T16" fmla="*/ 20 w 23"/>
                  <a:gd name="T17" fmla="*/ 16 h 29"/>
                  <a:gd name="T18" fmla="*/ 22 w 23"/>
                  <a:gd name="T19" fmla="*/ 19 h 29"/>
                  <a:gd name="T20" fmla="*/ 22 w 23"/>
                  <a:gd name="T21" fmla="*/ 20 h 29"/>
                  <a:gd name="T22" fmla="*/ 23 w 23"/>
                  <a:gd name="T23" fmla="*/ 21 h 29"/>
                  <a:gd name="T24" fmla="*/ 21 w 23"/>
                  <a:gd name="T25" fmla="*/ 22 h 29"/>
                  <a:gd name="T26" fmla="*/ 17 w 23"/>
                  <a:gd name="T27" fmla="*/ 21 h 29"/>
                  <a:gd name="T28" fmla="*/ 16 w 23"/>
                  <a:gd name="T29" fmla="*/ 20 h 29"/>
                  <a:gd name="T30" fmla="*/ 15 w 23"/>
                  <a:gd name="T31" fmla="*/ 21 h 29"/>
                  <a:gd name="T32" fmla="*/ 16 w 23"/>
                  <a:gd name="T33" fmla="*/ 22 h 29"/>
                  <a:gd name="T34" fmla="*/ 13 w 23"/>
                  <a:gd name="T35" fmla="*/ 26 h 29"/>
                  <a:gd name="T36" fmla="*/ 12 w 23"/>
                  <a:gd name="T37" fmla="*/ 29 h 29"/>
                  <a:gd name="T38" fmla="*/ 11 w 23"/>
                  <a:gd name="T39" fmla="*/ 29 h 29"/>
                  <a:gd name="T40" fmla="*/ 10 w 23"/>
                  <a:gd name="T41" fmla="*/ 26 h 29"/>
                  <a:gd name="T42" fmla="*/ 10 w 23"/>
                  <a:gd name="T43" fmla="*/ 21 h 29"/>
                  <a:gd name="T44" fmla="*/ 10 w 23"/>
                  <a:gd name="T45" fmla="*/ 17 h 29"/>
                  <a:gd name="T46" fmla="*/ 6 w 23"/>
                  <a:gd name="T47" fmla="*/ 11 h 29"/>
                  <a:gd name="T48" fmla="*/ 4 w 23"/>
                  <a:gd name="T49" fmla="*/ 8 h 29"/>
                  <a:gd name="T50" fmla="*/ 1 w 23"/>
                  <a:gd name="T51" fmla="*/ 4 h 29"/>
                  <a:gd name="T52" fmla="*/ 0 w 23"/>
                  <a:gd name="T5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29">
                    <a:moveTo>
                      <a:pt x="0" y="3"/>
                    </a:moveTo>
                    <a:lnTo>
                      <a:pt x="1" y="2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16" y="10"/>
                    </a:lnTo>
                    <a:lnTo>
                      <a:pt x="18" y="11"/>
                    </a:lnTo>
                    <a:lnTo>
                      <a:pt x="20" y="16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3" y="21"/>
                    </a:lnTo>
                    <a:lnTo>
                      <a:pt x="21" y="22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6" y="22"/>
                    </a:lnTo>
                    <a:lnTo>
                      <a:pt x="13" y="26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99" name="Freeform 105">
                <a:extLst>
                  <a:ext uri="{FF2B5EF4-FFF2-40B4-BE49-F238E27FC236}">
                    <a16:creationId xmlns:a16="http://schemas.microsoft.com/office/drawing/2014/main" id="{2E3E38ED-843A-693D-D759-A812C19D0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030" y="5256441"/>
                <a:ext cx="20658" cy="22448"/>
              </a:xfrm>
              <a:custGeom>
                <a:avLst/>
                <a:gdLst>
                  <a:gd name="T0" fmla="*/ 9 w 13"/>
                  <a:gd name="T1" fmla="*/ 8 h 14"/>
                  <a:gd name="T2" fmla="*/ 9 w 13"/>
                  <a:gd name="T3" fmla="*/ 7 h 14"/>
                  <a:gd name="T4" fmla="*/ 6 w 13"/>
                  <a:gd name="T5" fmla="*/ 12 h 14"/>
                  <a:gd name="T6" fmla="*/ 6 w 13"/>
                  <a:gd name="T7" fmla="*/ 14 h 14"/>
                  <a:gd name="T8" fmla="*/ 4 w 13"/>
                  <a:gd name="T9" fmla="*/ 13 h 14"/>
                  <a:gd name="T10" fmla="*/ 3 w 13"/>
                  <a:gd name="T11" fmla="*/ 11 h 14"/>
                  <a:gd name="T12" fmla="*/ 0 w 13"/>
                  <a:gd name="T13" fmla="*/ 9 h 14"/>
                  <a:gd name="T14" fmla="*/ 1 w 13"/>
                  <a:gd name="T15" fmla="*/ 7 h 14"/>
                  <a:gd name="T16" fmla="*/ 2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7 w 13"/>
                  <a:gd name="T23" fmla="*/ 1 h 14"/>
                  <a:gd name="T24" fmla="*/ 8 w 13"/>
                  <a:gd name="T25" fmla="*/ 2 h 14"/>
                  <a:gd name="T26" fmla="*/ 11 w 13"/>
                  <a:gd name="T27" fmla="*/ 3 h 14"/>
                  <a:gd name="T28" fmla="*/ 13 w 13"/>
                  <a:gd name="T29" fmla="*/ 5 h 14"/>
                  <a:gd name="T30" fmla="*/ 12 w 13"/>
                  <a:gd name="T31" fmla="*/ 6 h 14"/>
                  <a:gd name="T32" fmla="*/ 11 w 13"/>
                  <a:gd name="T33" fmla="*/ 8 h 14"/>
                  <a:gd name="T34" fmla="*/ 9 w 13"/>
                  <a:gd name="T3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4">
                    <a:moveTo>
                      <a:pt x="9" y="8"/>
                    </a:moveTo>
                    <a:lnTo>
                      <a:pt x="9" y="7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0" name="Freeform 107">
                <a:extLst>
                  <a:ext uri="{FF2B5EF4-FFF2-40B4-BE49-F238E27FC236}">
                    <a16:creationId xmlns:a16="http://schemas.microsoft.com/office/drawing/2014/main" id="{FAB97829-ED16-6EC1-92BC-A51A86E71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836" y="5274036"/>
                <a:ext cx="25823" cy="20628"/>
              </a:xfrm>
              <a:custGeom>
                <a:avLst/>
                <a:gdLst>
                  <a:gd name="T0" fmla="*/ 0 w 16"/>
                  <a:gd name="T1" fmla="*/ 3 h 13"/>
                  <a:gd name="T2" fmla="*/ 1 w 16"/>
                  <a:gd name="T3" fmla="*/ 3 h 13"/>
                  <a:gd name="T4" fmla="*/ 1 w 16"/>
                  <a:gd name="T5" fmla="*/ 2 h 13"/>
                  <a:gd name="T6" fmla="*/ 5 w 16"/>
                  <a:gd name="T7" fmla="*/ 1 h 13"/>
                  <a:gd name="T8" fmla="*/ 7 w 16"/>
                  <a:gd name="T9" fmla="*/ 0 h 13"/>
                  <a:gd name="T10" fmla="*/ 10 w 16"/>
                  <a:gd name="T11" fmla="*/ 0 h 13"/>
                  <a:gd name="T12" fmla="*/ 12 w 16"/>
                  <a:gd name="T13" fmla="*/ 0 h 13"/>
                  <a:gd name="T14" fmla="*/ 16 w 16"/>
                  <a:gd name="T15" fmla="*/ 2 h 13"/>
                  <a:gd name="T16" fmla="*/ 16 w 16"/>
                  <a:gd name="T17" fmla="*/ 8 h 13"/>
                  <a:gd name="T18" fmla="*/ 15 w 16"/>
                  <a:gd name="T19" fmla="*/ 8 h 13"/>
                  <a:gd name="T20" fmla="*/ 13 w 16"/>
                  <a:gd name="T21" fmla="*/ 11 h 13"/>
                  <a:gd name="T22" fmla="*/ 10 w 16"/>
                  <a:gd name="T23" fmla="*/ 9 h 13"/>
                  <a:gd name="T24" fmla="*/ 7 w 16"/>
                  <a:gd name="T25" fmla="*/ 12 h 13"/>
                  <a:gd name="T26" fmla="*/ 4 w 16"/>
                  <a:gd name="T27" fmla="*/ 13 h 13"/>
                  <a:gd name="T28" fmla="*/ 0 w 16"/>
                  <a:gd name="T29" fmla="*/ 11 h 13"/>
                  <a:gd name="T30" fmla="*/ 0 w 16"/>
                  <a:gd name="T31" fmla="*/ 7 h 13"/>
                  <a:gd name="T32" fmla="*/ 0 w 16"/>
                  <a:gd name="T3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1" name="Freeform 121">
                <a:extLst>
                  <a:ext uri="{FF2B5EF4-FFF2-40B4-BE49-F238E27FC236}">
                    <a16:creationId xmlns:a16="http://schemas.microsoft.com/office/drawing/2014/main" id="{15D63C64-0E2F-381D-0053-E756C2B1A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636" y="5094450"/>
                <a:ext cx="41316" cy="46110"/>
              </a:xfrm>
              <a:custGeom>
                <a:avLst/>
                <a:gdLst>
                  <a:gd name="T0" fmla="*/ 20 w 26"/>
                  <a:gd name="T1" fmla="*/ 0 h 29"/>
                  <a:gd name="T2" fmla="*/ 24 w 26"/>
                  <a:gd name="T3" fmla="*/ 0 h 29"/>
                  <a:gd name="T4" fmla="*/ 26 w 26"/>
                  <a:gd name="T5" fmla="*/ 4 h 29"/>
                  <a:gd name="T6" fmla="*/ 24 w 26"/>
                  <a:gd name="T7" fmla="*/ 15 h 29"/>
                  <a:gd name="T8" fmla="*/ 23 w 26"/>
                  <a:gd name="T9" fmla="*/ 18 h 29"/>
                  <a:gd name="T10" fmla="*/ 18 w 26"/>
                  <a:gd name="T11" fmla="*/ 18 h 29"/>
                  <a:gd name="T12" fmla="*/ 20 w 26"/>
                  <a:gd name="T13" fmla="*/ 29 h 29"/>
                  <a:gd name="T14" fmla="*/ 16 w 26"/>
                  <a:gd name="T15" fmla="*/ 27 h 29"/>
                  <a:gd name="T16" fmla="*/ 12 w 26"/>
                  <a:gd name="T17" fmla="*/ 22 h 29"/>
                  <a:gd name="T18" fmla="*/ 5 w 26"/>
                  <a:gd name="T19" fmla="*/ 24 h 29"/>
                  <a:gd name="T20" fmla="*/ 0 w 26"/>
                  <a:gd name="T21" fmla="*/ 24 h 29"/>
                  <a:gd name="T22" fmla="*/ 4 w 26"/>
                  <a:gd name="T23" fmla="*/ 21 h 29"/>
                  <a:gd name="T24" fmla="*/ 10 w 26"/>
                  <a:gd name="T25" fmla="*/ 5 h 29"/>
                  <a:gd name="T26" fmla="*/ 20 w 26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9">
                    <a:moveTo>
                      <a:pt x="20" y="0"/>
                    </a:moveTo>
                    <a:lnTo>
                      <a:pt x="24" y="0"/>
                    </a:lnTo>
                    <a:lnTo>
                      <a:pt x="26" y="4"/>
                    </a:lnTo>
                    <a:lnTo>
                      <a:pt x="24" y="15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20" y="29"/>
                    </a:lnTo>
                    <a:lnTo>
                      <a:pt x="16" y="27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1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2" name="Freeform 122">
                <a:extLst>
                  <a:ext uri="{FF2B5EF4-FFF2-40B4-BE49-F238E27FC236}">
                    <a16:creationId xmlns:a16="http://schemas.microsoft.com/office/drawing/2014/main" id="{6FB65F37-59D8-9C51-BA80-EAB778CE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146" y="4675212"/>
                <a:ext cx="280604" cy="333691"/>
              </a:xfrm>
              <a:custGeom>
                <a:avLst/>
                <a:gdLst>
                  <a:gd name="T0" fmla="*/ 155 w 177"/>
                  <a:gd name="T1" fmla="*/ 0 h 210"/>
                  <a:gd name="T2" fmla="*/ 177 w 177"/>
                  <a:gd name="T3" fmla="*/ 15 h 210"/>
                  <a:gd name="T4" fmla="*/ 168 w 177"/>
                  <a:gd name="T5" fmla="*/ 20 h 210"/>
                  <a:gd name="T6" fmla="*/ 175 w 177"/>
                  <a:gd name="T7" fmla="*/ 32 h 210"/>
                  <a:gd name="T8" fmla="*/ 163 w 177"/>
                  <a:gd name="T9" fmla="*/ 41 h 210"/>
                  <a:gd name="T10" fmla="*/ 158 w 177"/>
                  <a:gd name="T11" fmla="*/ 42 h 210"/>
                  <a:gd name="T12" fmla="*/ 161 w 177"/>
                  <a:gd name="T13" fmla="*/ 29 h 210"/>
                  <a:gd name="T14" fmla="*/ 152 w 177"/>
                  <a:gd name="T15" fmla="*/ 20 h 210"/>
                  <a:gd name="T16" fmla="*/ 142 w 177"/>
                  <a:gd name="T17" fmla="*/ 27 h 210"/>
                  <a:gd name="T18" fmla="*/ 139 w 177"/>
                  <a:gd name="T19" fmla="*/ 42 h 210"/>
                  <a:gd name="T20" fmla="*/ 132 w 177"/>
                  <a:gd name="T21" fmla="*/ 49 h 210"/>
                  <a:gd name="T22" fmla="*/ 125 w 177"/>
                  <a:gd name="T23" fmla="*/ 46 h 210"/>
                  <a:gd name="T24" fmla="*/ 116 w 177"/>
                  <a:gd name="T25" fmla="*/ 46 h 210"/>
                  <a:gd name="T26" fmla="*/ 109 w 177"/>
                  <a:gd name="T27" fmla="*/ 36 h 210"/>
                  <a:gd name="T28" fmla="*/ 105 w 177"/>
                  <a:gd name="T29" fmla="*/ 41 h 210"/>
                  <a:gd name="T30" fmla="*/ 101 w 177"/>
                  <a:gd name="T31" fmla="*/ 42 h 210"/>
                  <a:gd name="T32" fmla="*/ 99 w 177"/>
                  <a:gd name="T33" fmla="*/ 54 h 210"/>
                  <a:gd name="T34" fmla="*/ 87 w 177"/>
                  <a:gd name="T35" fmla="*/ 52 h 210"/>
                  <a:gd name="T36" fmla="*/ 85 w 177"/>
                  <a:gd name="T37" fmla="*/ 61 h 210"/>
                  <a:gd name="T38" fmla="*/ 79 w 177"/>
                  <a:gd name="T39" fmla="*/ 61 h 210"/>
                  <a:gd name="T40" fmla="*/ 74 w 177"/>
                  <a:gd name="T41" fmla="*/ 73 h 210"/>
                  <a:gd name="T42" fmla="*/ 68 w 177"/>
                  <a:gd name="T43" fmla="*/ 93 h 210"/>
                  <a:gd name="T44" fmla="*/ 57 w 177"/>
                  <a:gd name="T45" fmla="*/ 116 h 210"/>
                  <a:gd name="T46" fmla="*/ 59 w 177"/>
                  <a:gd name="T47" fmla="*/ 120 h 210"/>
                  <a:gd name="T48" fmla="*/ 57 w 177"/>
                  <a:gd name="T49" fmla="*/ 127 h 210"/>
                  <a:gd name="T50" fmla="*/ 51 w 177"/>
                  <a:gd name="T51" fmla="*/ 127 h 210"/>
                  <a:gd name="T52" fmla="*/ 46 w 177"/>
                  <a:gd name="T53" fmla="*/ 141 h 210"/>
                  <a:gd name="T54" fmla="*/ 47 w 177"/>
                  <a:gd name="T55" fmla="*/ 160 h 210"/>
                  <a:gd name="T56" fmla="*/ 51 w 177"/>
                  <a:gd name="T57" fmla="*/ 166 h 210"/>
                  <a:gd name="T58" fmla="*/ 49 w 177"/>
                  <a:gd name="T59" fmla="*/ 183 h 210"/>
                  <a:gd name="T60" fmla="*/ 44 w 177"/>
                  <a:gd name="T61" fmla="*/ 192 h 210"/>
                  <a:gd name="T62" fmla="*/ 40 w 177"/>
                  <a:gd name="T63" fmla="*/ 200 h 210"/>
                  <a:gd name="T64" fmla="*/ 35 w 177"/>
                  <a:gd name="T65" fmla="*/ 192 h 210"/>
                  <a:gd name="T66" fmla="*/ 23 w 177"/>
                  <a:gd name="T67" fmla="*/ 206 h 210"/>
                  <a:gd name="T68" fmla="*/ 14 w 177"/>
                  <a:gd name="T69" fmla="*/ 210 h 210"/>
                  <a:gd name="T70" fmla="*/ 4 w 177"/>
                  <a:gd name="T71" fmla="*/ 203 h 210"/>
                  <a:gd name="T72" fmla="*/ 1 w 177"/>
                  <a:gd name="T73" fmla="*/ 189 h 210"/>
                  <a:gd name="T74" fmla="*/ 0 w 177"/>
                  <a:gd name="T75" fmla="*/ 158 h 210"/>
                  <a:gd name="T76" fmla="*/ 6 w 177"/>
                  <a:gd name="T77" fmla="*/ 148 h 210"/>
                  <a:gd name="T78" fmla="*/ 23 w 177"/>
                  <a:gd name="T79" fmla="*/ 136 h 210"/>
                  <a:gd name="T80" fmla="*/ 37 w 177"/>
                  <a:gd name="T81" fmla="*/ 120 h 210"/>
                  <a:gd name="T82" fmla="*/ 50 w 177"/>
                  <a:gd name="T83" fmla="*/ 98 h 210"/>
                  <a:gd name="T84" fmla="*/ 65 w 177"/>
                  <a:gd name="T85" fmla="*/ 65 h 210"/>
                  <a:gd name="T86" fmla="*/ 76 w 177"/>
                  <a:gd name="T87" fmla="*/ 52 h 210"/>
                  <a:gd name="T88" fmla="*/ 94 w 177"/>
                  <a:gd name="T89" fmla="*/ 27 h 210"/>
                  <a:gd name="T90" fmla="*/ 110 w 177"/>
                  <a:gd name="T91" fmla="*/ 19 h 210"/>
                  <a:gd name="T92" fmla="*/ 121 w 177"/>
                  <a:gd name="T93" fmla="*/ 20 h 210"/>
                  <a:gd name="T94" fmla="*/ 131 w 177"/>
                  <a:gd name="T95" fmla="*/ 3 h 210"/>
                  <a:gd name="T96" fmla="*/ 143 w 177"/>
                  <a:gd name="T97" fmla="*/ 4 h 210"/>
                  <a:gd name="T98" fmla="*/ 155 w 177"/>
                  <a:gd name="T9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" h="210">
                    <a:moveTo>
                      <a:pt x="155" y="0"/>
                    </a:moveTo>
                    <a:lnTo>
                      <a:pt x="177" y="15"/>
                    </a:lnTo>
                    <a:lnTo>
                      <a:pt x="168" y="20"/>
                    </a:lnTo>
                    <a:lnTo>
                      <a:pt x="175" y="32"/>
                    </a:lnTo>
                    <a:lnTo>
                      <a:pt x="163" y="41"/>
                    </a:lnTo>
                    <a:lnTo>
                      <a:pt x="158" y="42"/>
                    </a:lnTo>
                    <a:lnTo>
                      <a:pt x="161" y="29"/>
                    </a:lnTo>
                    <a:lnTo>
                      <a:pt x="152" y="20"/>
                    </a:lnTo>
                    <a:lnTo>
                      <a:pt x="142" y="27"/>
                    </a:lnTo>
                    <a:lnTo>
                      <a:pt x="139" y="42"/>
                    </a:lnTo>
                    <a:lnTo>
                      <a:pt x="132" y="49"/>
                    </a:lnTo>
                    <a:lnTo>
                      <a:pt x="125" y="46"/>
                    </a:lnTo>
                    <a:lnTo>
                      <a:pt x="116" y="46"/>
                    </a:lnTo>
                    <a:lnTo>
                      <a:pt x="109" y="36"/>
                    </a:lnTo>
                    <a:lnTo>
                      <a:pt x="105" y="41"/>
                    </a:lnTo>
                    <a:lnTo>
                      <a:pt x="101" y="42"/>
                    </a:lnTo>
                    <a:lnTo>
                      <a:pt x="99" y="54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79" y="61"/>
                    </a:lnTo>
                    <a:lnTo>
                      <a:pt x="74" y="73"/>
                    </a:lnTo>
                    <a:lnTo>
                      <a:pt x="68" y="93"/>
                    </a:lnTo>
                    <a:lnTo>
                      <a:pt x="57" y="116"/>
                    </a:lnTo>
                    <a:lnTo>
                      <a:pt x="59" y="120"/>
                    </a:lnTo>
                    <a:lnTo>
                      <a:pt x="57" y="127"/>
                    </a:lnTo>
                    <a:lnTo>
                      <a:pt x="51" y="127"/>
                    </a:lnTo>
                    <a:lnTo>
                      <a:pt x="46" y="141"/>
                    </a:lnTo>
                    <a:lnTo>
                      <a:pt x="47" y="160"/>
                    </a:lnTo>
                    <a:lnTo>
                      <a:pt x="51" y="166"/>
                    </a:lnTo>
                    <a:lnTo>
                      <a:pt x="49" y="183"/>
                    </a:lnTo>
                    <a:lnTo>
                      <a:pt x="44" y="192"/>
                    </a:lnTo>
                    <a:lnTo>
                      <a:pt x="40" y="200"/>
                    </a:lnTo>
                    <a:lnTo>
                      <a:pt x="35" y="192"/>
                    </a:lnTo>
                    <a:lnTo>
                      <a:pt x="23" y="206"/>
                    </a:lnTo>
                    <a:lnTo>
                      <a:pt x="14" y="210"/>
                    </a:lnTo>
                    <a:lnTo>
                      <a:pt x="4" y="203"/>
                    </a:lnTo>
                    <a:lnTo>
                      <a:pt x="1" y="189"/>
                    </a:lnTo>
                    <a:lnTo>
                      <a:pt x="0" y="158"/>
                    </a:lnTo>
                    <a:lnTo>
                      <a:pt x="6" y="148"/>
                    </a:lnTo>
                    <a:lnTo>
                      <a:pt x="23" y="136"/>
                    </a:lnTo>
                    <a:lnTo>
                      <a:pt x="37" y="120"/>
                    </a:lnTo>
                    <a:lnTo>
                      <a:pt x="50" y="98"/>
                    </a:lnTo>
                    <a:lnTo>
                      <a:pt x="65" y="65"/>
                    </a:lnTo>
                    <a:lnTo>
                      <a:pt x="76" y="52"/>
                    </a:lnTo>
                    <a:lnTo>
                      <a:pt x="94" y="27"/>
                    </a:lnTo>
                    <a:lnTo>
                      <a:pt x="110" y="19"/>
                    </a:lnTo>
                    <a:lnTo>
                      <a:pt x="121" y="20"/>
                    </a:lnTo>
                    <a:lnTo>
                      <a:pt x="131" y="3"/>
                    </a:lnTo>
                    <a:lnTo>
                      <a:pt x="143" y="4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3" name="Freeform 131">
                <a:extLst>
                  <a:ext uri="{FF2B5EF4-FFF2-40B4-BE49-F238E27FC236}">
                    <a16:creationId xmlns:a16="http://schemas.microsoft.com/office/drawing/2014/main" id="{4A411C58-B78A-D11B-F5C7-09444DA20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550" y="5070788"/>
                <a:ext cx="105011" cy="101321"/>
              </a:xfrm>
              <a:custGeom>
                <a:avLst/>
                <a:gdLst>
                  <a:gd name="T0" fmla="*/ 6 w 66"/>
                  <a:gd name="T1" fmla="*/ 42 h 64"/>
                  <a:gd name="T2" fmla="*/ 3 w 66"/>
                  <a:gd name="T3" fmla="*/ 35 h 64"/>
                  <a:gd name="T4" fmla="*/ 3 w 66"/>
                  <a:gd name="T5" fmla="*/ 31 h 64"/>
                  <a:gd name="T6" fmla="*/ 2 w 66"/>
                  <a:gd name="T7" fmla="*/ 25 h 64"/>
                  <a:gd name="T8" fmla="*/ 0 w 66"/>
                  <a:gd name="T9" fmla="*/ 21 h 64"/>
                  <a:gd name="T10" fmla="*/ 2 w 66"/>
                  <a:gd name="T11" fmla="*/ 18 h 64"/>
                  <a:gd name="T12" fmla="*/ 0 w 66"/>
                  <a:gd name="T13" fmla="*/ 13 h 64"/>
                  <a:gd name="T14" fmla="*/ 4 w 66"/>
                  <a:gd name="T15" fmla="*/ 9 h 64"/>
                  <a:gd name="T16" fmla="*/ 15 w 66"/>
                  <a:gd name="T17" fmla="*/ 3 h 64"/>
                  <a:gd name="T18" fmla="*/ 24 w 66"/>
                  <a:gd name="T19" fmla="*/ 0 h 64"/>
                  <a:gd name="T20" fmla="*/ 30 w 66"/>
                  <a:gd name="T21" fmla="*/ 2 h 64"/>
                  <a:gd name="T22" fmla="*/ 31 w 66"/>
                  <a:gd name="T23" fmla="*/ 4 h 64"/>
                  <a:gd name="T24" fmla="*/ 37 w 66"/>
                  <a:gd name="T25" fmla="*/ 4 h 64"/>
                  <a:gd name="T26" fmla="*/ 46 w 66"/>
                  <a:gd name="T27" fmla="*/ 6 h 64"/>
                  <a:gd name="T28" fmla="*/ 58 w 66"/>
                  <a:gd name="T29" fmla="*/ 6 h 64"/>
                  <a:gd name="T30" fmla="*/ 61 w 66"/>
                  <a:gd name="T31" fmla="*/ 7 h 64"/>
                  <a:gd name="T32" fmla="*/ 62 w 66"/>
                  <a:gd name="T33" fmla="*/ 10 h 64"/>
                  <a:gd name="T34" fmla="*/ 64 w 66"/>
                  <a:gd name="T35" fmla="*/ 15 h 64"/>
                  <a:gd name="T36" fmla="*/ 65 w 66"/>
                  <a:gd name="T37" fmla="*/ 20 h 64"/>
                  <a:gd name="T38" fmla="*/ 65 w 66"/>
                  <a:gd name="T39" fmla="*/ 24 h 64"/>
                  <a:gd name="T40" fmla="*/ 61 w 66"/>
                  <a:gd name="T41" fmla="*/ 26 h 64"/>
                  <a:gd name="T42" fmla="*/ 62 w 66"/>
                  <a:gd name="T43" fmla="*/ 31 h 64"/>
                  <a:gd name="T44" fmla="*/ 64 w 66"/>
                  <a:gd name="T45" fmla="*/ 36 h 64"/>
                  <a:gd name="T46" fmla="*/ 66 w 66"/>
                  <a:gd name="T47" fmla="*/ 45 h 64"/>
                  <a:gd name="T48" fmla="*/ 66 w 66"/>
                  <a:gd name="T49" fmla="*/ 49 h 64"/>
                  <a:gd name="T50" fmla="*/ 62 w 66"/>
                  <a:gd name="T51" fmla="*/ 50 h 64"/>
                  <a:gd name="T52" fmla="*/ 56 w 66"/>
                  <a:gd name="T53" fmla="*/ 59 h 64"/>
                  <a:gd name="T54" fmla="*/ 58 w 66"/>
                  <a:gd name="T55" fmla="*/ 64 h 64"/>
                  <a:gd name="T56" fmla="*/ 56 w 66"/>
                  <a:gd name="T57" fmla="*/ 62 h 64"/>
                  <a:gd name="T58" fmla="*/ 50 w 66"/>
                  <a:gd name="T59" fmla="*/ 59 h 64"/>
                  <a:gd name="T60" fmla="*/ 46 w 66"/>
                  <a:gd name="T61" fmla="*/ 60 h 64"/>
                  <a:gd name="T62" fmla="*/ 42 w 66"/>
                  <a:gd name="T63" fmla="*/ 59 h 64"/>
                  <a:gd name="T64" fmla="*/ 38 w 66"/>
                  <a:gd name="T65" fmla="*/ 61 h 64"/>
                  <a:gd name="T66" fmla="*/ 35 w 66"/>
                  <a:gd name="T67" fmla="*/ 58 h 64"/>
                  <a:gd name="T68" fmla="*/ 32 w 66"/>
                  <a:gd name="T69" fmla="*/ 59 h 64"/>
                  <a:gd name="T70" fmla="*/ 32 w 66"/>
                  <a:gd name="T71" fmla="*/ 59 h 64"/>
                  <a:gd name="T72" fmla="*/ 29 w 66"/>
                  <a:gd name="T73" fmla="*/ 53 h 64"/>
                  <a:gd name="T74" fmla="*/ 24 w 66"/>
                  <a:gd name="T75" fmla="*/ 53 h 64"/>
                  <a:gd name="T76" fmla="*/ 23 w 66"/>
                  <a:gd name="T77" fmla="*/ 49 h 64"/>
                  <a:gd name="T78" fmla="*/ 19 w 66"/>
                  <a:gd name="T79" fmla="*/ 48 h 64"/>
                  <a:gd name="T80" fmla="*/ 18 w 66"/>
                  <a:gd name="T81" fmla="*/ 50 h 64"/>
                  <a:gd name="T82" fmla="*/ 14 w 66"/>
                  <a:gd name="T83" fmla="*/ 49 h 64"/>
                  <a:gd name="T84" fmla="*/ 14 w 66"/>
                  <a:gd name="T85" fmla="*/ 45 h 64"/>
                  <a:gd name="T86" fmla="*/ 9 w 66"/>
                  <a:gd name="T87" fmla="*/ 44 h 64"/>
                  <a:gd name="T88" fmla="*/ 6 w 66"/>
                  <a:gd name="T89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4">
                    <a:moveTo>
                      <a:pt x="6" y="42"/>
                    </a:moveTo>
                    <a:lnTo>
                      <a:pt x="3" y="35"/>
                    </a:lnTo>
                    <a:lnTo>
                      <a:pt x="3" y="31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15" y="3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7" y="4"/>
                    </a:lnTo>
                    <a:lnTo>
                      <a:pt x="46" y="6"/>
                    </a:lnTo>
                    <a:lnTo>
                      <a:pt x="58" y="6"/>
                    </a:lnTo>
                    <a:lnTo>
                      <a:pt x="61" y="7"/>
                    </a:lnTo>
                    <a:lnTo>
                      <a:pt x="62" y="10"/>
                    </a:lnTo>
                    <a:lnTo>
                      <a:pt x="64" y="15"/>
                    </a:lnTo>
                    <a:lnTo>
                      <a:pt x="65" y="20"/>
                    </a:lnTo>
                    <a:lnTo>
                      <a:pt x="65" y="24"/>
                    </a:lnTo>
                    <a:lnTo>
                      <a:pt x="61" y="26"/>
                    </a:lnTo>
                    <a:lnTo>
                      <a:pt x="62" y="31"/>
                    </a:lnTo>
                    <a:lnTo>
                      <a:pt x="64" y="36"/>
                    </a:lnTo>
                    <a:lnTo>
                      <a:pt x="66" y="45"/>
                    </a:lnTo>
                    <a:lnTo>
                      <a:pt x="66" y="49"/>
                    </a:lnTo>
                    <a:lnTo>
                      <a:pt x="62" y="50"/>
                    </a:lnTo>
                    <a:lnTo>
                      <a:pt x="56" y="59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42" y="59"/>
                    </a:lnTo>
                    <a:lnTo>
                      <a:pt x="38" y="61"/>
                    </a:lnTo>
                    <a:lnTo>
                      <a:pt x="35" y="58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29" y="53"/>
                    </a:lnTo>
                    <a:lnTo>
                      <a:pt x="24" y="53"/>
                    </a:lnTo>
                    <a:lnTo>
                      <a:pt x="23" y="49"/>
                    </a:lnTo>
                    <a:lnTo>
                      <a:pt x="19" y="48"/>
                    </a:lnTo>
                    <a:lnTo>
                      <a:pt x="18" y="50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9" y="44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4" name="Freeform 137">
                <a:extLst>
                  <a:ext uri="{FF2B5EF4-FFF2-40B4-BE49-F238E27FC236}">
                    <a16:creationId xmlns:a16="http://schemas.microsoft.com/office/drawing/2014/main" id="{6F2B97BD-6CBF-32DF-7BBA-AFDDD98C2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67" y="5183636"/>
                <a:ext cx="99847" cy="67952"/>
              </a:xfrm>
              <a:custGeom>
                <a:avLst/>
                <a:gdLst>
                  <a:gd name="T0" fmla="*/ 17 w 63"/>
                  <a:gd name="T1" fmla="*/ 3 h 43"/>
                  <a:gd name="T2" fmla="*/ 19 w 63"/>
                  <a:gd name="T3" fmla="*/ 1 h 43"/>
                  <a:gd name="T4" fmla="*/ 24 w 63"/>
                  <a:gd name="T5" fmla="*/ 2 h 43"/>
                  <a:gd name="T6" fmla="*/ 27 w 63"/>
                  <a:gd name="T7" fmla="*/ 2 h 43"/>
                  <a:gd name="T8" fmla="*/ 31 w 63"/>
                  <a:gd name="T9" fmla="*/ 5 h 43"/>
                  <a:gd name="T10" fmla="*/ 34 w 63"/>
                  <a:gd name="T11" fmla="*/ 3 h 43"/>
                  <a:gd name="T12" fmla="*/ 38 w 63"/>
                  <a:gd name="T13" fmla="*/ 2 h 43"/>
                  <a:gd name="T14" fmla="*/ 40 w 63"/>
                  <a:gd name="T15" fmla="*/ 0 h 43"/>
                  <a:gd name="T16" fmla="*/ 43 w 63"/>
                  <a:gd name="T17" fmla="*/ 0 h 43"/>
                  <a:gd name="T18" fmla="*/ 44 w 63"/>
                  <a:gd name="T19" fmla="*/ 1 h 43"/>
                  <a:gd name="T20" fmla="*/ 47 w 63"/>
                  <a:gd name="T21" fmla="*/ 5 h 43"/>
                  <a:gd name="T22" fmla="*/ 49 w 63"/>
                  <a:gd name="T23" fmla="*/ 8 h 43"/>
                  <a:gd name="T24" fmla="*/ 53 w 63"/>
                  <a:gd name="T25" fmla="*/ 14 h 43"/>
                  <a:gd name="T26" fmla="*/ 53 w 63"/>
                  <a:gd name="T27" fmla="*/ 18 h 43"/>
                  <a:gd name="T28" fmla="*/ 53 w 63"/>
                  <a:gd name="T29" fmla="*/ 23 h 43"/>
                  <a:gd name="T30" fmla="*/ 54 w 63"/>
                  <a:gd name="T31" fmla="*/ 26 h 43"/>
                  <a:gd name="T32" fmla="*/ 56 w 63"/>
                  <a:gd name="T33" fmla="*/ 29 h 43"/>
                  <a:gd name="T34" fmla="*/ 60 w 63"/>
                  <a:gd name="T35" fmla="*/ 28 h 43"/>
                  <a:gd name="T36" fmla="*/ 63 w 63"/>
                  <a:gd name="T37" fmla="*/ 29 h 43"/>
                  <a:gd name="T38" fmla="*/ 63 w 63"/>
                  <a:gd name="T39" fmla="*/ 31 h 43"/>
                  <a:gd name="T40" fmla="*/ 60 w 63"/>
                  <a:gd name="T41" fmla="*/ 34 h 43"/>
                  <a:gd name="T42" fmla="*/ 58 w 63"/>
                  <a:gd name="T43" fmla="*/ 32 h 43"/>
                  <a:gd name="T44" fmla="*/ 56 w 63"/>
                  <a:gd name="T45" fmla="*/ 43 h 43"/>
                  <a:gd name="T46" fmla="*/ 52 w 63"/>
                  <a:gd name="T47" fmla="*/ 42 h 43"/>
                  <a:gd name="T48" fmla="*/ 47 w 63"/>
                  <a:gd name="T49" fmla="*/ 40 h 43"/>
                  <a:gd name="T50" fmla="*/ 40 w 63"/>
                  <a:gd name="T51" fmla="*/ 41 h 43"/>
                  <a:gd name="T52" fmla="*/ 36 w 63"/>
                  <a:gd name="T53" fmla="*/ 43 h 43"/>
                  <a:gd name="T54" fmla="*/ 26 w 63"/>
                  <a:gd name="T55" fmla="*/ 43 h 43"/>
                  <a:gd name="T56" fmla="*/ 20 w 63"/>
                  <a:gd name="T57" fmla="*/ 42 h 43"/>
                  <a:gd name="T58" fmla="*/ 18 w 63"/>
                  <a:gd name="T59" fmla="*/ 42 h 43"/>
                  <a:gd name="T60" fmla="*/ 17 w 63"/>
                  <a:gd name="T61" fmla="*/ 39 h 43"/>
                  <a:gd name="T62" fmla="*/ 15 w 63"/>
                  <a:gd name="T63" fmla="*/ 37 h 43"/>
                  <a:gd name="T64" fmla="*/ 17 w 63"/>
                  <a:gd name="T65" fmla="*/ 36 h 43"/>
                  <a:gd name="T66" fmla="*/ 15 w 63"/>
                  <a:gd name="T67" fmla="*/ 35 h 43"/>
                  <a:gd name="T68" fmla="*/ 13 w 63"/>
                  <a:gd name="T69" fmla="*/ 36 h 43"/>
                  <a:gd name="T70" fmla="*/ 9 w 63"/>
                  <a:gd name="T71" fmla="*/ 34 h 43"/>
                  <a:gd name="T72" fmla="*/ 8 w 63"/>
                  <a:gd name="T73" fmla="*/ 30 h 43"/>
                  <a:gd name="T74" fmla="*/ 5 w 63"/>
                  <a:gd name="T75" fmla="*/ 28 h 43"/>
                  <a:gd name="T76" fmla="*/ 3 w 63"/>
                  <a:gd name="T77" fmla="*/ 24 h 43"/>
                  <a:gd name="T78" fmla="*/ 0 w 63"/>
                  <a:gd name="T79" fmla="*/ 20 h 43"/>
                  <a:gd name="T80" fmla="*/ 6 w 63"/>
                  <a:gd name="T81" fmla="*/ 19 h 43"/>
                  <a:gd name="T82" fmla="*/ 9 w 63"/>
                  <a:gd name="T83" fmla="*/ 12 h 43"/>
                  <a:gd name="T84" fmla="*/ 13 w 63"/>
                  <a:gd name="T85" fmla="*/ 6 h 43"/>
                  <a:gd name="T86" fmla="*/ 17 w 63"/>
                  <a:gd name="T87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" h="43">
                    <a:moveTo>
                      <a:pt x="17" y="3"/>
                    </a:moveTo>
                    <a:lnTo>
                      <a:pt x="19" y="1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31" y="5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7" y="5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3" y="18"/>
                    </a:lnTo>
                    <a:lnTo>
                      <a:pt x="53" y="23"/>
                    </a:lnTo>
                    <a:lnTo>
                      <a:pt x="54" y="26"/>
                    </a:lnTo>
                    <a:lnTo>
                      <a:pt x="56" y="29"/>
                    </a:lnTo>
                    <a:lnTo>
                      <a:pt x="60" y="28"/>
                    </a:lnTo>
                    <a:lnTo>
                      <a:pt x="63" y="29"/>
                    </a:lnTo>
                    <a:lnTo>
                      <a:pt x="63" y="31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6" y="43"/>
                    </a:lnTo>
                    <a:lnTo>
                      <a:pt x="52" y="42"/>
                    </a:lnTo>
                    <a:lnTo>
                      <a:pt x="47" y="40"/>
                    </a:lnTo>
                    <a:lnTo>
                      <a:pt x="40" y="41"/>
                    </a:lnTo>
                    <a:lnTo>
                      <a:pt x="36" y="43"/>
                    </a:lnTo>
                    <a:lnTo>
                      <a:pt x="26" y="43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39"/>
                    </a:lnTo>
                    <a:lnTo>
                      <a:pt x="15" y="37"/>
                    </a:lnTo>
                    <a:lnTo>
                      <a:pt x="17" y="36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9" y="34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6" y="19"/>
                    </a:lnTo>
                    <a:lnTo>
                      <a:pt x="9" y="12"/>
                    </a:lnTo>
                    <a:lnTo>
                      <a:pt x="13" y="6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5" name="Freeform 138">
                <a:extLst>
                  <a:ext uri="{FF2B5EF4-FFF2-40B4-BE49-F238E27FC236}">
                    <a16:creationId xmlns:a16="http://schemas.microsoft.com/office/drawing/2014/main" id="{3F10FC6C-0B34-C752-0309-C6146EEC9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899" y="5215185"/>
                <a:ext cx="45907" cy="58851"/>
              </a:xfrm>
              <a:custGeom>
                <a:avLst/>
                <a:gdLst>
                  <a:gd name="T0" fmla="*/ 15 w 29"/>
                  <a:gd name="T1" fmla="*/ 8 h 37"/>
                  <a:gd name="T2" fmla="*/ 18 w 29"/>
                  <a:gd name="T3" fmla="*/ 10 h 37"/>
                  <a:gd name="T4" fmla="*/ 19 w 29"/>
                  <a:gd name="T5" fmla="*/ 14 h 37"/>
                  <a:gd name="T6" fmla="*/ 23 w 29"/>
                  <a:gd name="T7" fmla="*/ 16 h 37"/>
                  <a:gd name="T8" fmla="*/ 25 w 29"/>
                  <a:gd name="T9" fmla="*/ 15 h 37"/>
                  <a:gd name="T10" fmla="*/ 27 w 29"/>
                  <a:gd name="T11" fmla="*/ 16 h 37"/>
                  <a:gd name="T12" fmla="*/ 25 w 29"/>
                  <a:gd name="T13" fmla="*/ 17 h 37"/>
                  <a:gd name="T14" fmla="*/ 27 w 29"/>
                  <a:gd name="T15" fmla="*/ 19 h 37"/>
                  <a:gd name="T16" fmla="*/ 24 w 29"/>
                  <a:gd name="T17" fmla="*/ 21 h 37"/>
                  <a:gd name="T18" fmla="*/ 25 w 29"/>
                  <a:gd name="T19" fmla="*/ 25 h 37"/>
                  <a:gd name="T20" fmla="*/ 29 w 29"/>
                  <a:gd name="T21" fmla="*/ 28 h 37"/>
                  <a:gd name="T22" fmla="*/ 25 w 29"/>
                  <a:gd name="T23" fmla="*/ 31 h 37"/>
                  <a:gd name="T24" fmla="*/ 25 w 29"/>
                  <a:gd name="T25" fmla="*/ 34 h 37"/>
                  <a:gd name="T26" fmla="*/ 25 w 29"/>
                  <a:gd name="T27" fmla="*/ 35 h 37"/>
                  <a:gd name="T28" fmla="*/ 24 w 29"/>
                  <a:gd name="T29" fmla="*/ 37 h 37"/>
                  <a:gd name="T30" fmla="*/ 22 w 29"/>
                  <a:gd name="T31" fmla="*/ 37 h 37"/>
                  <a:gd name="T32" fmla="*/ 19 w 29"/>
                  <a:gd name="T33" fmla="*/ 37 h 37"/>
                  <a:gd name="T34" fmla="*/ 19 w 29"/>
                  <a:gd name="T35" fmla="*/ 37 h 37"/>
                  <a:gd name="T36" fmla="*/ 19 w 29"/>
                  <a:gd name="T37" fmla="*/ 35 h 37"/>
                  <a:gd name="T38" fmla="*/ 21 w 29"/>
                  <a:gd name="T39" fmla="*/ 33 h 37"/>
                  <a:gd name="T40" fmla="*/ 19 w 29"/>
                  <a:gd name="T41" fmla="*/ 33 h 37"/>
                  <a:gd name="T42" fmla="*/ 18 w 29"/>
                  <a:gd name="T43" fmla="*/ 32 h 37"/>
                  <a:gd name="T44" fmla="*/ 17 w 29"/>
                  <a:gd name="T45" fmla="*/ 31 h 37"/>
                  <a:gd name="T46" fmla="*/ 16 w 29"/>
                  <a:gd name="T47" fmla="*/ 29 h 37"/>
                  <a:gd name="T48" fmla="*/ 15 w 29"/>
                  <a:gd name="T49" fmla="*/ 29 h 37"/>
                  <a:gd name="T50" fmla="*/ 13 w 29"/>
                  <a:gd name="T51" fmla="*/ 28 h 37"/>
                  <a:gd name="T52" fmla="*/ 13 w 29"/>
                  <a:gd name="T53" fmla="*/ 28 h 37"/>
                  <a:gd name="T54" fmla="*/ 12 w 29"/>
                  <a:gd name="T55" fmla="*/ 32 h 37"/>
                  <a:gd name="T56" fmla="*/ 10 w 29"/>
                  <a:gd name="T57" fmla="*/ 32 h 37"/>
                  <a:gd name="T58" fmla="*/ 11 w 29"/>
                  <a:gd name="T59" fmla="*/ 31 h 37"/>
                  <a:gd name="T60" fmla="*/ 9 w 29"/>
                  <a:gd name="T61" fmla="*/ 29 h 37"/>
                  <a:gd name="T62" fmla="*/ 6 w 29"/>
                  <a:gd name="T63" fmla="*/ 28 h 37"/>
                  <a:gd name="T64" fmla="*/ 5 w 29"/>
                  <a:gd name="T65" fmla="*/ 27 h 37"/>
                  <a:gd name="T66" fmla="*/ 4 w 29"/>
                  <a:gd name="T67" fmla="*/ 26 h 37"/>
                  <a:gd name="T68" fmla="*/ 5 w 29"/>
                  <a:gd name="T69" fmla="*/ 25 h 37"/>
                  <a:gd name="T70" fmla="*/ 6 w 29"/>
                  <a:gd name="T71" fmla="*/ 21 h 37"/>
                  <a:gd name="T72" fmla="*/ 2 w 29"/>
                  <a:gd name="T73" fmla="*/ 17 h 37"/>
                  <a:gd name="T74" fmla="*/ 4 w 29"/>
                  <a:gd name="T75" fmla="*/ 12 h 37"/>
                  <a:gd name="T76" fmla="*/ 1 w 29"/>
                  <a:gd name="T77" fmla="*/ 12 h 37"/>
                  <a:gd name="T78" fmla="*/ 5 w 29"/>
                  <a:gd name="T79" fmla="*/ 9 h 37"/>
                  <a:gd name="T80" fmla="*/ 2 w 29"/>
                  <a:gd name="T81" fmla="*/ 6 h 37"/>
                  <a:gd name="T82" fmla="*/ 0 w 29"/>
                  <a:gd name="T83" fmla="*/ 3 h 37"/>
                  <a:gd name="T84" fmla="*/ 6 w 29"/>
                  <a:gd name="T85" fmla="*/ 0 h 37"/>
                  <a:gd name="T86" fmla="*/ 10 w 29"/>
                  <a:gd name="T87" fmla="*/ 0 h 37"/>
                  <a:gd name="T88" fmla="*/ 13 w 29"/>
                  <a:gd name="T89" fmla="*/ 4 h 37"/>
                  <a:gd name="T90" fmla="*/ 15 w 29"/>
                  <a:gd name="T9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7">
                    <a:moveTo>
                      <a:pt x="15" y="8"/>
                    </a:moveTo>
                    <a:lnTo>
                      <a:pt x="18" y="10"/>
                    </a:lnTo>
                    <a:lnTo>
                      <a:pt x="19" y="14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7" y="16"/>
                    </a:lnTo>
                    <a:lnTo>
                      <a:pt x="25" y="17"/>
                    </a:lnTo>
                    <a:lnTo>
                      <a:pt x="27" y="19"/>
                    </a:lnTo>
                    <a:lnTo>
                      <a:pt x="24" y="21"/>
                    </a:lnTo>
                    <a:lnTo>
                      <a:pt x="25" y="25"/>
                    </a:lnTo>
                    <a:lnTo>
                      <a:pt x="29" y="28"/>
                    </a:lnTo>
                    <a:lnTo>
                      <a:pt x="25" y="31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8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1" y="31"/>
                    </a:lnTo>
                    <a:lnTo>
                      <a:pt x="9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6" name="Freeform 139">
                <a:extLst>
                  <a:ext uri="{FF2B5EF4-FFF2-40B4-BE49-F238E27FC236}">
                    <a16:creationId xmlns:a16="http://schemas.microsoft.com/office/drawing/2014/main" id="{1A783B10-C37B-FE4E-9AE4-D32889DF0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653" y="4227460"/>
                <a:ext cx="523909" cy="1060530"/>
              </a:xfrm>
              <a:custGeom>
                <a:avLst/>
                <a:gdLst>
                  <a:gd name="T0" fmla="*/ 192 w 330"/>
                  <a:gd name="T1" fmla="*/ 5 h 668"/>
                  <a:gd name="T2" fmla="*/ 214 w 330"/>
                  <a:gd name="T3" fmla="*/ 9 h 668"/>
                  <a:gd name="T4" fmla="*/ 196 w 330"/>
                  <a:gd name="T5" fmla="*/ 30 h 668"/>
                  <a:gd name="T6" fmla="*/ 268 w 330"/>
                  <a:gd name="T7" fmla="*/ 557 h 668"/>
                  <a:gd name="T8" fmla="*/ 269 w 330"/>
                  <a:gd name="T9" fmla="*/ 541 h 668"/>
                  <a:gd name="T10" fmla="*/ 255 w 330"/>
                  <a:gd name="T11" fmla="*/ 540 h 668"/>
                  <a:gd name="T12" fmla="*/ 251 w 330"/>
                  <a:gd name="T13" fmla="*/ 525 h 668"/>
                  <a:gd name="T14" fmla="*/ 256 w 330"/>
                  <a:gd name="T15" fmla="*/ 506 h 668"/>
                  <a:gd name="T16" fmla="*/ 271 w 330"/>
                  <a:gd name="T17" fmla="*/ 474 h 668"/>
                  <a:gd name="T18" fmla="*/ 303 w 330"/>
                  <a:gd name="T19" fmla="*/ 382 h 668"/>
                  <a:gd name="T20" fmla="*/ 324 w 330"/>
                  <a:gd name="T21" fmla="*/ 338 h 668"/>
                  <a:gd name="T22" fmla="*/ 271 w 330"/>
                  <a:gd name="T23" fmla="*/ 315 h 668"/>
                  <a:gd name="T24" fmla="*/ 252 w 330"/>
                  <a:gd name="T25" fmla="*/ 335 h 668"/>
                  <a:gd name="T26" fmla="*/ 233 w 330"/>
                  <a:gd name="T27" fmla="*/ 329 h 668"/>
                  <a:gd name="T28" fmla="*/ 190 w 330"/>
                  <a:gd name="T29" fmla="*/ 363 h 668"/>
                  <a:gd name="T30" fmla="*/ 182 w 330"/>
                  <a:gd name="T31" fmla="*/ 349 h 668"/>
                  <a:gd name="T32" fmla="*/ 162 w 330"/>
                  <a:gd name="T33" fmla="*/ 355 h 668"/>
                  <a:gd name="T34" fmla="*/ 151 w 330"/>
                  <a:gd name="T35" fmla="*/ 370 h 668"/>
                  <a:gd name="T36" fmla="*/ 117 w 330"/>
                  <a:gd name="T37" fmla="*/ 392 h 668"/>
                  <a:gd name="T38" fmla="*/ 111 w 330"/>
                  <a:gd name="T39" fmla="*/ 407 h 668"/>
                  <a:gd name="T40" fmla="*/ 91 w 330"/>
                  <a:gd name="T41" fmla="*/ 367 h 668"/>
                  <a:gd name="T42" fmla="*/ 144 w 330"/>
                  <a:gd name="T43" fmla="*/ 365 h 668"/>
                  <a:gd name="T44" fmla="*/ 96 w 330"/>
                  <a:gd name="T45" fmla="*/ 319 h 668"/>
                  <a:gd name="T46" fmla="*/ 60 w 330"/>
                  <a:gd name="T47" fmla="*/ 324 h 668"/>
                  <a:gd name="T48" fmla="*/ 71 w 330"/>
                  <a:gd name="T49" fmla="*/ 381 h 668"/>
                  <a:gd name="T50" fmla="*/ 80 w 330"/>
                  <a:gd name="T51" fmla="*/ 427 h 668"/>
                  <a:gd name="T52" fmla="*/ 64 w 330"/>
                  <a:gd name="T53" fmla="*/ 467 h 668"/>
                  <a:gd name="T54" fmla="*/ 54 w 330"/>
                  <a:gd name="T55" fmla="*/ 496 h 668"/>
                  <a:gd name="T56" fmla="*/ 57 w 330"/>
                  <a:gd name="T57" fmla="*/ 515 h 668"/>
                  <a:gd name="T58" fmla="*/ 75 w 330"/>
                  <a:gd name="T59" fmla="*/ 522 h 668"/>
                  <a:gd name="T60" fmla="*/ 81 w 330"/>
                  <a:gd name="T61" fmla="*/ 540 h 668"/>
                  <a:gd name="T62" fmla="*/ 85 w 330"/>
                  <a:gd name="T63" fmla="*/ 550 h 668"/>
                  <a:gd name="T64" fmla="*/ 81 w 330"/>
                  <a:gd name="T65" fmla="*/ 562 h 668"/>
                  <a:gd name="T66" fmla="*/ 94 w 330"/>
                  <a:gd name="T67" fmla="*/ 560 h 668"/>
                  <a:gd name="T68" fmla="*/ 103 w 330"/>
                  <a:gd name="T69" fmla="*/ 572 h 668"/>
                  <a:gd name="T70" fmla="*/ 120 w 330"/>
                  <a:gd name="T71" fmla="*/ 580 h 668"/>
                  <a:gd name="T72" fmla="*/ 137 w 330"/>
                  <a:gd name="T73" fmla="*/ 591 h 668"/>
                  <a:gd name="T74" fmla="*/ 128 w 330"/>
                  <a:gd name="T75" fmla="*/ 607 h 668"/>
                  <a:gd name="T76" fmla="*/ 131 w 330"/>
                  <a:gd name="T77" fmla="*/ 614 h 668"/>
                  <a:gd name="T78" fmla="*/ 115 w 330"/>
                  <a:gd name="T79" fmla="*/ 631 h 668"/>
                  <a:gd name="T80" fmla="*/ 137 w 330"/>
                  <a:gd name="T81" fmla="*/ 647 h 668"/>
                  <a:gd name="T82" fmla="*/ 163 w 330"/>
                  <a:gd name="T83" fmla="*/ 656 h 668"/>
                  <a:gd name="T84" fmla="*/ 180 w 330"/>
                  <a:gd name="T85" fmla="*/ 662 h 668"/>
                  <a:gd name="T86" fmla="*/ 190 w 330"/>
                  <a:gd name="T87" fmla="*/ 667 h 668"/>
                  <a:gd name="T88" fmla="*/ 181 w 330"/>
                  <a:gd name="T89" fmla="*/ 637 h 668"/>
                  <a:gd name="T90" fmla="*/ 195 w 330"/>
                  <a:gd name="T91" fmla="*/ 619 h 668"/>
                  <a:gd name="T92" fmla="*/ 180 w 330"/>
                  <a:gd name="T93" fmla="*/ 601 h 668"/>
                  <a:gd name="T94" fmla="*/ 195 w 330"/>
                  <a:gd name="T95" fmla="*/ 585 h 668"/>
                  <a:gd name="T96" fmla="*/ 234 w 330"/>
                  <a:gd name="T97" fmla="*/ 573 h 668"/>
                  <a:gd name="T98" fmla="*/ 268 w 330"/>
                  <a:gd name="T99" fmla="*/ 578 h 668"/>
                  <a:gd name="T100" fmla="*/ 271 w 330"/>
                  <a:gd name="T101" fmla="*/ 563 h 668"/>
                  <a:gd name="T102" fmla="*/ 220 w 330"/>
                  <a:gd name="T103" fmla="*/ 260 h 668"/>
                  <a:gd name="T104" fmla="*/ 228 w 330"/>
                  <a:gd name="T105" fmla="*/ 291 h 668"/>
                  <a:gd name="T106" fmla="*/ 240 w 330"/>
                  <a:gd name="T107" fmla="*/ 256 h 668"/>
                  <a:gd name="T108" fmla="*/ 302 w 330"/>
                  <a:gd name="T109" fmla="*/ 174 h 668"/>
                  <a:gd name="T110" fmla="*/ 312 w 330"/>
                  <a:gd name="T111" fmla="*/ 144 h 668"/>
                  <a:gd name="T112" fmla="*/ 242 w 330"/>
                  <a:gd name="T113" fmla="*/ 191 h 668"/>
                  <a:gd name="T114" fmla="*/ 220 w 330"/>
                  <a:gd name="T115" fmla="*/ 248 h 668"/>
                  <a:gd name="T116" fmla="*/ 1 w 330"/>
                  <a:gd name="T117" fmla="*/ 531 h 668"/>
                  <a:gd name="T118" fmla="*/ 21 w 330"/>
                  <a:gd name="T119" fmla="*/ 534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0" h="668">
                    <a:moveTo>
                      <a:pt x="184" y="15"/>
                    </a:moveTo>
                    <a:lnTo>
                      <a:pt x="169" y="13"/>
                    </a:lnTo>
                    <a:lnTo>
                      <a:pt x="182" y="6"/>
                    </a:lnTo>
                    <a:lnTo>
                      <a:pt x="192" y="5"/>
                    </a:lnTo>
                    <a:lnTo>
                      <a:pt x="193" y="16"/>
                    </a:lnTo>
                    <a:lnTo>
                      <a:pt x="198" y="6"/>
                    </a:lnTo>
                    <a:lnTo>
                      <a:pt x="204" y="0"/>
                    </a:lnTo>
                    <a:lnTo>
                      <a:pt x="214" y="9"/>
                    </a:lnTo>
                    <a:lnTo>
                      <a:pt x="211" y="15"/>
                    </a:lnTo>
                    <a:lnTo>
                      <a:pt x="202" y="21"/>
                    </a:lnTo>
                    <a:lnTo>
                      <a:pt x="196" y="23"/>
                    </a:lnTo>
                    <a:lnTo>
                      <a:pt x="196" y="30"/>
                    </a:lnTo>
                    <a:lnTo>
                      <a:pt x="187" y="36"/>
                    </a:lnTo>
                    <a:lnTo>
                      <a:pt x="180" y="27"/>
                    </a:lnTo>
                    <a:lnTo>
                      <a:pt x="184" y="15"/>
                    </a:lnTo>
                    <a:close/>
                    <a:moveTo>
                      <a:pt x="268" y="557"/>
                    </a:moveTo>
                    <a:lnTo>
                      <a:pt x="265" y="556"/>
                    </a:lnTo>
                    <a:lnTo>
                      <a:pt x="265" y="550"/>
                    </a:lnTo>
                    <a:lnTo>
                      <a:pt x="267" y="545"/>
                    </a:lnTo>
                    <a:lnTo>
                      <a:pt x="269" y="541"/>
                    </a:lnTo>
                    <a:lnTo>
                      <a:pt x="268" y="537"/>
                    </a:lnTo>
                    <a:lnTo>
                      <a:pt x="263" y="534"/>
                    </a:lnTo>
                    <a:lnTo>
                      <a:pt x="260" y="537"/>
                    </a:lnTo>
                    <a:lnTo>
                      <a:pt x="255" y="540"/>
                    </a:lnTo>
                    <a:lnTo>
                      <a:pt x="250" y="535"/>
                    </a:lnTo>
                    <a:lnTo>
                      <a:pt x="248" y="531"/>
                    </a:lnTo>
                    <a:lnTo>
                      <a:pt x="244" y="525"/>
                    </a:lnTo>
                    <a:lnTo>
                      <a:pt x="251" y="525"/>
                    </a:lnTo>
                    <a:lnTo>
                      <a:pt x="257" y="522"/>
                    </a:lnTo>
                    <a:lnTo>
                      <a:pt x="262" y="516"/>
                    </a:lnTo>
                    <a:lnTo>
                      <a:pt x="261" y="511"/>
                    </a:lnTo>
                    <a:lnTo>
                      <a:pt x="256" y="506"/>
                    </a:lnTo>
                    <a:lnTo>
                      <a:pt x="257" y="502"/>
                    </a:lnTo>
                    <a:lnTo>
                      <a:pt x="262" y="494"/>
                    </a:lnTo>
                    <a:lnTo>
                      <a:pt x="267" y="486"/>
                    </a:lnTo>
                    <a:lnTo>
                      <a:pt x="271" y="474"/>
                    </a:lnTo>
                    <a:lnTo>
                      <a:pt x="274" y="453"/>
                    </a:lnTo>
                    <a:lnTo>
                      <a:pt x="279" y="405"/>
                    </a:lnTo>
                    <a:lnTo>
                      <a:pt x="291" y="395"/>
                    </a:lnTo>
                    <a:lnTo>
                      <a:pt x="303" y="382"/>
                    </a:lnTo>
                    <a:lnTo>
                      <a:pt x="312" y="375"/>
                    </a:lnTo>
                    <a:lnTo>
                      <a:pt x="321" y="366"/>
                    </a:lnTo>
                    <a:lnTo>
                      <a:pt x="326" y="357"/>
                    </a:lnTo>
                    <a:lnTo>
                      <a:pt x="324" y="338"/>
                    </a:lnTo>
                    <a:lnTo>
                      <a:pt x="303" y="320"/>
                    </a:lnTo>
                    <a:lnTo>
                      <a:pt x="294" y="314"/>
                    </a:lnTo>
                    <a:lnTo>
                      <a:pt x="274" y="309"/>
                    </a:lnTo>
                    <a:lnTo>
                      <a:pt x="271" y="315"/>
                    </a:lnTo>
                    <a:lnTo>
                      <a:pt x="278" y="326"/>
                    </a:lnTo>
                    <a:lnTo>
                      <a:pt x="271" y="338"/>
                    </a:lnTo>
                    <a:lnTo>
                      <a:pt x="262" y="328"/>
                    </a:lnTo>
                    <a:lnTo>
                      <a:pt x="252" y="335"/>
                    </a:lnTo>
                    <a:lnTo>
                      <a:pt x="240" y="336"/>
                    </a:lnTo>
                    <a:lnTo>
                      <a:pt x="236" y="342"/>
                    </a:lnTo>
                    <a:lnTo>
                      <a:pt x="227" y="340"/>
                    </a:lnTo>
                    <a:lnTo>
                      <a:pt x="233" y="329"/>
                    </a:lnTo>
                    <a:lnTo>
                      <a:pt x="228" y="328"/>
                    </a:lnTo>
                    <a:lnTo>
                      <a:pt x="205" y="343"/>
                    </a:lnTo>
                    <a:lnTo>
                      <a:pt x="191" y="352"/>
                    </a:lnTo>
                    <a:lnTo>
                      <a:pt x="190" y="363"/>
                    </a:lnTo>
                    <a:lnTo>
                      <a:pt x="179" y="366"/>
                    </a:lnTo>
                    <a:lnTo>
                      <a:pt x="174" y="360"/>
                    </a:lnTo>
                    <a:lnTo>
                      <a:pt x="174" y="351"/>
                    </a:lnTo>
                    <a:lnTo>
                      <a:pt x="182" y="349"/>
                    </a:lnTo>
                    <a:lnTo>
                      <a:pt x="179" y="338"/>
                    </a:lnTo>
                    <a:lnTo>
                      <a:pt x="160" y="334"/>
                    </a:lnTo>
                    <a:lnTo>
                      <a:pt x="164" y="344"/>
                    </a:lnTo>
                    <a:lnTo>
                      <a:pt x="162" y="355"/>
                    </a:lnTo>
                    <a:lnTo>
                      <a:pt x="167" y="365"/>
                    </a:lnTo>
                    <a:lnTo>
                      <a:pt x="163" y="377"/>
                    </a:lnTo>
                    <a:lnTo>
                      <a:pt x="157" y="371"/>
                    </a:lnTo>
                    <a:lnTo>
                      <a:pt x="151" y="370"/>
                    </a:lnTo>
                    <a:lnTo>
                      <a:pt x="135" y="386"/>
                    </a:lnTo>
                    <a:lnTo>
                      <a:pt x="139" y="398"/>
                    </a:lnTo>
                    <a:lnTo>
                      <a:pt x="134" y="401"/>
                    </a:lnTo>
                    <a:lnTo>
                      <a:pt x="117" y="392"/>
                    </a:lnTo>
                    <a:lnTo>
                      <a:pt x="114" y="398"/>
                    </a:lnTo>
                    <a:lnTo>
                      <a:pt x="117" y="404"/>
                    </a:lnTo>
                    <a:lnTo>
                      <a:pt x="116" y="412"/>
                    </a:lnTo>
                    <a:lnTo>
                      <a:pt x="111" y="407"/>
                    </a:lnTo>
                    <a:lnTo>
                      <a:pt x="103" y="402"/>
                    </a:lnTo>
                    <a:lnTo>
                      <a:pt x="103" y="387"/>
                    </a:lnTo>
                    <a:lnTo>
                      <a:pt x="102" y="380"/>
                    </a:lnTo>
                    <a:lnTo>
                      <a:pt x="91" y="367"/>
                    </a:lnTo>
                    <a:lnTo>
                      <a:pt x="96" y="365"/>
                    </a:lnTo>
                    <a:lnTo>
                      <a:pt x="126" y="377"/>
                    </a:lnTo>
                    <a:lnTo>
                      <a:pt x="137" y="373"/>
                    </a:lnTo>
                    <a:lnTo>
                      <a:pt x="144" y="365"/>
                    </a:lnTo>
                    <a:lnTo>
                      <a:pt x="144" y="353"/>
                    </a:lnTo>
                    <a:lnTo>
                      <a:pt x="139" y="344"/>
                    </a:lnTo>
                    <a:lnTo>
                      <a:pt x="114" y="324"/>
                    </a:lnTo>
                    <a:lnTo>
                      <a:pt x="96" y="319"/>
                    </a:lnTo>
                    <a:lnTo>
                      <a:pt x="83" y="308"/>
                    </a:lnTo>
                    <a:lnTo>
                      <a:pt x="77" y="314"/>
                    </a:lnTo>
                    <a:lnTo>
                      <a:pt x="65" y="321"/>
                    </a:lnTo>
                    <a:lnTo>
                      <a:pt x="60" y="324"/>
                    </a:lnTo>
                    <a:lnTo>
                      <a:pt x="59" y="337"/>
                    </a:lnTo>
                    <a:lnTo>
                      <a:pt x="69" y="348"/>
                    </a:lnTo>
                    <a:lnTo>
                      <a:pt x="63" y="361"/>
                    </a:lnTo>
                    <a:lnTo>
                      <a:pt x="71" y="381"/>
                    </a:lnTo>
                    <a:lnTo>
                      <a:pt x="67" y="394"/>
                    </a:lnTo>
                    <a:lnTo>
                      <a:pt x="73" y="406"/>
                    </a:lnTo>
                    <a:lnTo>
                      <a:pt x="70" y="416"/>
                    </a:lnTo>
                    <a:lnTo>
                      <a:pt x="80" y="427"/>
                    </a:lnTo>
                    <a:lnTo>
                      <a:pt x="77" y="434"/>
                    </a:lnTo>
                    <a:lnTo>
                      <a:pt x="71" y="442"/>
                    </a:lnTo>
                    <a:lnTo>
                      <a:pt x="57" y="459"/>
                    </a:lnTo>
                    <a:lnTo>
                      <a:pt x="64" y="467"/>
                    </a:lnTo>
                    <a:lnTo>
                      <a:pt x="56" y="474"/>
                    </a:lnTo>
                    <a:lnTo>
                      <a:pt x="57" y="476"/>
                    </a:lnTo>
                    <a:lnTo>
                      <a:pt x="52" y="483"/>
                    </a:lnTo>
                    <a:lnTo>
                      <a:pt x="54" y="496"/>
                    </a:lnTo>
                    <a:lnTo>
                      <a:pt x="51" y="499"/>
                    </a:lnTo>
                    <a:lnTo>
                      <a:pt x="54" y="502"/>
                    </a:lnTo>
                    <a:lnTo>
                      <a:pt x="56" y="508"/>
                    </a:lnTo>
                    <a:lnTo>
                      <a:pt x="57" y="515"/>
                    </a:lnTo>
                    <a:lnTo>
                      <a:pt x="64" y="518"/>
                    </a:lnTo>
                    <a:lnTo>
                      <a:pt x="65" y="521"/>
                    </a:lnTo>
                    <a:lnTo>
                      <a:pt x="69" y="520"/>
                    </a:lnTo>
                    <a:lnTo>
                      <a:pt x="75" y="522"/>
                    </a:lnTo>
                    <a:lnTo>
                      <a:pt x="76" y="528"/>
                    </a:lnTo>
                    <a:lnTo>
                      <a:pt x="75" y="531"/>
                    </a:lnTo>
                    <a:lnTo>
                      <a:pt x="79" y="539"/>
                    </a:lnTo>
                    <a:lnTo>
                      <a:pt x="81" y="540"/>
                    </a:lnTo>
                    <a:lnTo>
                      <a:pt x="81" y="543"/>
                    </a:lnTo>
                    <a:lnTo>
                      <a:pt x="86" y="545"/>
                    </a:lnTo>
                    <a:lnTo>
                      <a:pt x="87" y="547"/>
                    </a:lnTo>
                    <a:lnTo>
                      <a:pt x="85" y="550"/>
                    </a:lnTo>
                    <a:lnTo>
                      <a:pt x="80" y="550"/>
                    </a:lnTo>
                    <a:lnTo>
                      <a:pt x="79" y="551"/>
                    </a:lnTo>
                    <a:lnTo>
                      <a:pt x="80" y="555"/>
                    </a:lnTo>
                    <a:lnTo>
                      <a:pt x="81" y="562"/>
                    </a:lnTo>
                    <a:lnTo>
                      <a:pt x="85" y="562"/>
                    </a:lnTo>
                    <a:lnTo>
                      <a:pt x="86" y="560"/>
                    </a:lnTo>
                    <a:lnTo>
                      <a:pt x="88" y="560"/>
                    </a:lnTo>
                    <a:lnTo>
                      <a:pt x="94" y="560"/>
                    </a:lnTo>
                    <a:lnTo>
                      <a:pt x="99" y="566"/>
                    </a:lnTo>
                    <a:lnTo>
                      <a:pt x="98" y="567"/>
                    </a:lnTo>
                    <a:lnTo>
                      <a:pt x="98" y="570"/>
                    </a:lnTo>
                    <a:lnTo>
                      <a:pt x="103" y="572"/>
                    </a:lnTo>
                    <a:lnTo>
                      <a:pt x="105" y="575"/>
                    </a:lnTo>
                    <a:lnTo>
                      <a:pt x="105" y="578"/>
                    </a:lnTo>
                    <a:lnTo>
                      <a:pt x="114" y="581"/>
                    </a:lnTo>
                    <a:lnTo>
                      <a:pt x="120" y="580"/>
                    </a:lnTo>
                    <a:lnTo>
                      <a:pt x="123" y="585"/>
                    </a:lnTo>
                    <a:lnTo>
                      <a:pt x="127" y="585"/>
                    </a:lnTo>
                    <a:lnTo>
                      <a:pt x="137" y="589"/>
                    </a:lnTo>
                    <a:lnTo>
                      <a:pt x="137" y="591"/>
                    </a:lnTo>
                    <a:lnTo>
                      <a:pt x="134" y="597"/>
                    </a:lnTo>
                    <a:lnTo>
                      <a:pt x="135" y="602"/>
                    </a:lnTo>
                    <a:lnTo>
                      <a:pt x="135" y="605"/>
                    </a:lnTo>
                    <a:lnTo>
                      <a:pt x="128" y="607"/>
                    </a:lnTo>
                    <a:lnTo>
                      <a:pt x="124" y="609"/>
                    </a:lnTo>
                    <a:lnTo>
                      <a:pt x="124" y="613"/>
                    </a:lnTo>
                    <a:lnTo>
                      <a:pt x="131" y="612"/>
                    </a:lnTo>
                    <a:lnTo>
                      <a:pt x="131" y="614"/>
                    </a:lnTo>
                    <a:lnTo>
                      <a:pt x="121" y="618"/>
                    </a:lnTo>
                    <a:lnTo>
                      <a:pt x="124" y="621"/>
                    </a:lnTo>
                    <a:lnTo>
                      <a:pt x="120" y="630"/>
                    </a:lnTo>
                    <a:lnTo>
                      <a:pt x="115" y="631"/>
                    </a:lnTo>
                    <a:lnTo>
                      <a:pt x="120" y="637"/>
                    </a:lnTo>
                    <a:lnTo>
                      <a:pt x="128" y="641"/>
                    </a:lnTo>
                    <a:lnTo>
                      <a:pt x="137" y="648"/>
                    </a:lnTo>
                    <a:lnTo>
                      <a:pt x="137" y="647"/>
                    </a:lnTo>
                    <a:lnTo>
                      <a:pt x="143" y="649"/>
                    </a:lnTo>
                    <a:lnTo>
                      <a:pt x="152" y="650"/>
                    </a:lnTo>
                    <a:lnTo>
                      <a:pt x="162" y="655"/>
                    </a:lnTo>
                    <a:lnTo>
                      <a:pt x="163" y="656"/>
                    </a:lnTo>
                    <a:lnTo>
                      <a:pt x="167" y="655"/>
                    </a:lnTo>
                    <a:lnTo>
                      <a:pt x="173" y="656"/>
                    </a:lnTo>
                    <a:lnTo>
                      <a:pt x="175" y="660"/>
                    </a:lnTo>
                    <a:lnTo>
                      <a:pt x="180" y="662"/>
                    </a:lnTo>
                    <a:lnTo>
                      <a:pt x="181" y="662"/>
                    </a:lnTo>
                    <a:lnTo>
                      <a:pt x="186" y="668"/>
                    </a:lnTo>
                    <a:lnTo>
                      <a:pt x="188" y="668"/>
                    </a:lnTo>
                    <a:lnTo>
                      <a:pt x="190" y="667"/>
                    </a:lnTo>
                    <a:lnTo>
                      <a:pt x="195" y="663"/>
                    </a:lnTo>
                    <a:lnTo>
                      <a:pt x="187" y="653"/>
                    </a:lnTo>
                    <a:lnTo>
                      <a:pt x="187" y="647"/>
                    </a:lnTo>
                    <a:lnTo>
                      <a:pt x="181" y="637"/>
                    </a:lnTo>
                    <a:lnTo>
                      <a:pt x="188" y="627"/>
                    </a:lnTo>
                    <a:lnTo>
                      <a:pt x="195" y="626"/>
                    </a:lnTo>
                    <a:lnTo>
                      <a:pt x="198" y="620"/>
                    </a:lnTo>
                    <a:lnTo>
                      <a:pt x="195" y="619"/>
                    </a:lnTo>
                    <a:lnTo>
                      <a:pt x="195" y="614"/>
                    </a:lnTo>
                    <a:lnTo>
                      <a:pt x="191" y="607"/>
                    </a:lnTo>
                    <a:lnTo>
                      <a:pt x="186" y="607"/>
                    </a:lnTo>
                    <a:lnTo>
                      <a:pt x="180" y="601"/>
                    </a:lnTo>
                    <a:lnTo>
                      <a:pt x="184" y="592"/>
                    </a:lnTo>
                    <a:lnTo>
                      <a:pt x="182" y="591"/>
                    </a:lnTo>
                    <a:lnTo>
                      <a:pt x="187" y="579"/>
                    </a:lnTo>
                    <a:lnTo>
                      <a:pt x="195" y="585"/>
                    </a:lnTo>
                    <a:lnTo>
                      <a:pt x="195" y="578"/>
                    </a:lnTo>
                    <a:lnTo>
                      <a:pt x="209" y="566"/>
                    </a:lnTo>
                    <a:lnTo>
                      <a:pt x="220" y="566"/>
                    </a:lnTo>
                    <a:lnTo>
                      <a:pt x="234" y="573"/>
                    </a:lnTo>
                    <a:lnTo>
                      <a:pt x="242" y="578"/>
                    </a:lnTo>
                    <a:lnTo>
                      <a:pt x="249" y="573"/>
                    </a:lnTo>
                    <a:lnTo>
                      <a:pt x="260" y="573"/>
                    </a:lnTo>
                    <a:lnTo>
                      <a:pt x="268" y="578"/>
                    </a:lnTo>
                    <a:lnTo>
                      <a:pt x="271" y="575"/>
                    </a:lnTo>
                    <a:lnTo>
                      <a:pt x="280" y="575"/>
                    </a:lnTo>
                    <a:lnTo>
                      <a:pt x="281" y="570"/>
                    </a:lnTo>
                    <a:lnTo>
                      <a:pt x="271" y="563"/>
                    </a:lnTo>
                    <a:lnTo>
                      <a:pt x="272" y="562"/>
                    </a:lnTo>
                    <a:lnTo>
                      <a:pt x="271" y="562"/>
                    </a:lnTo>
                    <a:lnTo>
                      <a:pt x="268" y="557"/>
                    </a:lnTo>
                    <a:close/>
                    <a:moveTo>
                      <a:pt x="220" y="260"/>
                    </a:moveTo>
                    <a:lnTo>
                      <a:pt x="214" y="265"/>
                    </a:lnTo>
                    <a:lnTo>
                      <a:pt x="214" y="276"/>
                    </a:lnTo>
                    <a:lnTo>
                      <a:pt x="226" y="282"/>
                    </a:lnTo>
                    <a:lnTo>
                      <a:pt x="228" y="291"/>
                    </a:lnTo>
                    <a:lnTo>
                      <a:pt x="250" y="294"/>
                    </a:lnTo>
                    <a:lnTo>
                      <a:pt x="254" y="291"/>
                    </a:lnTo>
                    <a:lnTo>
                      <a:pt x="242" y="274"/>
                    </a:lnTo>
                    <a:lnTo>
                      <a:pt x="240" y="256"/>
                    </a:lnTo>
                    <a:lnTo>
                      <a:pt x="250" y="234"/>
                    </a:lnTo>
                    <a:lnTo>
                      <a:pt x="261" y="212"/>
                    </a:lnTo>
                    <a:lnTo>
                      <a:pt x="281" y="187"/>
                    </a:lnTo>
                    <a:lnTo>
                      <a:pt x="302" y="174"/>
                    </a:lnTo>
                    <a:lnTo>
                      <a:pt x="325" y="161"/>
                    </a:lnTo>
                    <a:lnTo>
                      <a:pt x="330" y="151"/>
                    </a:lnTo>
                    <a:lnTo>
                      <a:pt x="325" y="140"/>
                    </a:lnTo>
                    <a:lnTo>
                      <a:pt x="312" y="144"/>
                    </a:lnTo>
                    <a:lnTo>
                      <a:pt x="301" y="155"/>
                    </a:lnTo>
                    <a:lnTo>
                      <a:pt x="279" y="160"/>
                    </a:lnTo>
                    <a:lnTo>
                      <a:pt x="256" y="178"/>
                    </a:lnTo>
                    <a:lnTo>
                      <a:pt x="242" y="191"/>
                    </a:lnTo>
                    <a:lnTo>
                      <a:pt x="243" y="203"/>
                    </a:lnTo>
                    <a:lnTo>
                      <a:pt x="227" y="225"/>
                    </a:lnTo>
                    <a:lnTo>
                      <a:pt x="233" y="227"/>
                    </a:lnTo>
                    <a:lnTo>
                      <a:pt x="220" y="248"/>
                    </a:lnTo>
                    <a:lnTo>
                      <a:pt x="220" y="260"/>
                    </a:lnTo>
                    <a:close/>
                    <a:moveTo>
                      <a:pt x="18" y="529"/>
                    </a:moveTo>
                    <a:lnTo>
                      <a:pt x="11" y="527"/>
                    </a:lnTo>
                    <a:lnTo>
                      <a:pt x="1" y="531"/>
                    </a:lnTo>
                    <a:lnTo>
                      <a:pt x="0" y="535"/>
                    </a:lnTo>
                    <a:lnTo>
                      <a:pt x="9" y="537"/>
                    </a:lnTo>
                    <a:lnTo>
                      <a:pt x="21" y="537"/>
                    </a:lnTo>
                    <a:lnTo>
                      <a:pt x="21" y="534"/>
                    </a:lnTo>
                    <a:lnTo>
                      <a:pt x="21" y="531"/>
                    </a:lnTo>
                    <a:lnTo>
                      <a:pt x="18" y="52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7" name="Freeform 145">
                <a:extLst>
                  <a:ext uri="{FF2B5EF4-FFF2-40B4-BE49-F238E27FC236}">
                    <a16:creationId xmlns:a16="http://schemas.microsoft.com/office/drawing/2014/main" id="{60300777-50F5-9FB7-52E3-33E5D2368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268" y="4740131"/>
                <a:ext cx="138293" cy="320950"/>
              </a:xfrm>
              <a:custGeom>
                <a:avLst/>
                <a:gdLst>
                  <a:gd name="T0" fmla="*/ 75 w 87"/>
                  <a:gd name="T1" fmla="*/ 59 h 202"/>
                  <a:gd name="T2" fmla="*/ 69 w 87"/>
                  <a:gd name="T3" fmla="*/ 71 h 202"/>
                  <a:gd name="T4" fmla="*/ 70 w 87"/>
                  <a:gd name="T5" fmla="*/ 79 h 202"/>
                  <a:gd name="T6" fmla="*/ 59 w 87"/>
                  <a:gd name="T7" fmla="*/ 93 h 202"/>
                  <a:gd name="T8" fmla="*/ 46 w 87"/>
                  <a:gd name="T9" fmla="*/ 105 h 202"/>
                  <a:gd name="T10" fmla="*/ 41 w 87"/>
                  <a:gd name="T11" fmla="*/ 125 h 202"/>
                  <a:gd name="T12" fmla="*/ 46 w 87"/>
                  <a:gd name="T13" fmla="*/ 135 h 202"/>
                  <a:gd name="T14" fmla="*/ 52 w 87"/>
                  <a:gd name="T15" fmla="*/ 142 h 202"/>
                  <a:gd name="T16" fmla="*/ 46 w 87"/>
                  <a:gd name="T17" fmla="*/ 157 h 202"/>
                  <a:gd name="T18" fmla="*/ 39 w 87"/>
                  <a:gd name="T19" fmla="*/ 160 h 202"/>
                  <a:gd name="T20" fmla="*/ 36 w 87"/>
                  <a:gd name="T21" fmla="*/ 181 h 202"/>
                  <a:gd name="T22" fmla="*/ 33 w 87"/>
                  <a:gd name="T23" fmla="*/ 193 h 202"/>
                  <a:gd name="T24" fmla="*/ 24 w 87"/>
                  <a:gd name="T25" fmla="*/ 192 h 202"/>
                  <a:gd name="T26" fmla="*/ 21 w 87"/>
                  <a:gd name="T27" fmla="*/ 202 h 202"/>
                  <a:gd name="T28" fmla="*/ 13 w 87"/>
                  <a:gd name="T29" fmla="*/ 202 h 202"/>
                  <a:gd name="T30" fmla="*/ 11 w 87"/>
                  <a:gd name="T31" fmla="*/ 191 h 202"/>
                  <a:gd name="T32" fmla="*/ 5 w 87"/>
                  <a:gd name="T33" fmla="*/ 176 h 202"/>
                  <a:gd name="T34" fmla="*/ 0 w 87"/>
                  <a:gd name="T35" fmla="*/ 159 h 202"/>
                  <a:gd name="T36" fmla="*/ 4 w 87"/>
                  <a:gd name="T37" fmla="*/ 151 h 202"/>
                  <a:gd name="T38" fmla="*/ 9 w 87"/>
                  <a:gd name="T39" fmla="*/ 142 h 202"/>
                  <a:gd name="T40" fmla="*/ 11 w 87"/>
                  <a:gd name="T41" fmla="*/ 125 h 202"/>
                  <a:gd name="T42" fmla="*/ 7 w 87"/>
                  <a:gd name="T43" fmla="*/ 119 h 202"/>
                  <a:gd name="T44" fmla="*/ 6 w 87"/>
                  <a:gd name="T45" fmla="*/ 100 h 202"/>
                  <a:gd name="T46" fmla="*/ 11 w 87"/>
                  <a:gd name="T47" fmla="*/ 86 h 202"/>
                  <a:gd name="T48" fmla="*/ 17 w 87"/>
                  <a:gd name="T49" fmla="*/ 86 h 202"/>
                  <a:gd name="T50" fmla="*/ 19 w 87"/>
                  <a:gd name="T51" fmla="*/ 79 h 202"/>
                  <a:gd name="T52" fmla="*/ 17 w 87"/>
                  <a:gd name="T53" fmla="*/ 75 h 202"/>
                  <a:gd name="T54" fmla="*/ 28 w 87"/>
                  <a:gd name="T55" fmla="*/ 52 h 202"/>
                  <a:gd name="T56" fmla="*/ 34 w 87"/>
                  <a:gd name="T57" fmla="*/ 32 h 202"/>
                  <a:gd name="T58" fmla="*/ 39 w 87"/>
                  <a:gd name="T59" fmla="*/ 20 h 202"/>
                  <a:gd name="T60" fmla="*/ 45 w 87"/>
                  <a:gd name="T61" fmla="*/ 20 h 202"/>
                  <a:gd name="T62" fmla="*/ 47 w 87"/>
                  <a:gd name="T63" fmla="*/ 11 h 202"/>
                  <a:gd name="T64" fmla="*/ 59 w 87"/>
                  <a:gd name="T65" fmla="*/ 13 h 202"/>
                  <a:gd name="T66" fmla="*/ 61 w 87"/>
                  <a:gd name="T67" fmla="*/ 1 h 202"/>
                  <a:gd name="T68" fmla="*/ 65 w 87"/>
                  <a:gd name="T69" fmla="*/ 0 h 202"/>
                  <a:gd name="T70" fmla="*/ 74 w 87"/>
                  <a:gd name="T71" fmla="*/ 9 h 202"/>
                  <a:gd name="T72" fmla="*/ 85 w 87"/>
                  <a:gd name="T73" fmla="*/ 21 h 202"/>
                  <a:gd name="T74" fmla="*/ 85 w 87"/>
                  <a:gd name="T75" fmla="*/ 48 h 202"/>
                  <a:gd name="T76" fmla="*/ 87 w 87"/>
                  <a:gd name="T77" fmla="*/ 54 h 202"/>
                  <a:gd name="T78" fmla="*/ 75 w 87"/>
                  <a:gd name="T79" fmla="*/ 5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" h="202">
                    <a:moveTo>
                      <a:pt x="75" y="59"/>
                    </a:moveTo>
                    <a:lnTo>
                      <a:pt x="69" y="71"/>
                    </a:lnTo>
                    <a:lnTo>
                      <a:pt x="70" y="79"/>
                    </a:lnTo>
                    <a:lnTo>
                      <a:pt x="59" y="93"/>
                    </a:lnTo>
                    <a:lnTo>
                      <a:pt x="46" y="105"/>
                    </a:lnTo>
                    <a:lnTo>
                      <a:pt x="41" y="125"/>
                    </a:lnTo>
                    <a:lnTo>
                      <a:pt x="46" y="135"/>
                    </a:lnTo>
                    <a:lnTo>
                      <a:pt x="52" y="142"/>
                    </a:lnTo>
                    <a:lnTo>
                      <a:pt x="46" y="157"/>
                    </a:lnTo>
                    <a:lnTo>
                      <a:pt x="39" y="160"/>
                    </a:lnTo>
                    <a:lnTo>
                      <a:pt x="36" y="181"/>
                    </a:lnTo>
                    <a:lnTo>
                      <a:pt x="33" y="193"/>
                    </a:lnTo>
                    <a:lnTo>
                      <a:pt x="24" y="192"/>
                    </a:lnTo>
                    <a:lnTo>
                      <a:pt x="21" y="202"/>
                    </a:lnTo>
                    <a:lnTo>
                      <a:pt x="13" y="202"/>
                    </a:lnTo>
                    <a:lnTo>
                      <a:pt x="11" y="191"/>
                    </a:lnTo>
                    <a:lnTo>
                      <a:pt x="5" y="176"/>
                    </a:lnTo>
                    <a:lnTo>
                      <a:pt x="0" y="159"/>
                    </a:lnTo>
                    <a:lnTo>
                      <a:pt x="4" y="151"/>
                    </a:lnTo>
                    <a:lnTo>
                      <a:pt x="9" y="142"/>
                    </a:lnTo>
                    <a:lnTo>
                      <a:pt x="11" y="125"/>
                    </a:lnTo>
                    <a:lnTo>
                      <a:pt x="7" y="119"/>
                    </a:lnTo>
                    <a:lnTo>
                      <a:pt x="6" y="100"/>
                    </a:lnTo>
                    <a:lnTo>
                      <a:pt x="11" y="86"/>
                    </a:lnTo>
                    <a:lnTo>
                      <a:pt x="17" y="86"/>
                    </a:lnTo>
                    <a:lnTo>
                      <a:pt x="19" y="79"/>
                    </a:lnTo>
                    <a:lnTo>
                      <a:pt x="17" y="75"/>
                    </a:lnTo>
                    <a:lnTo>
                      <a:pt x="28" y="52"/>
                    </a:lnTo>
                    <a:lnTo>
                      <a:pt x="34" y="32"/>
                    </a:lnTo>
                    <a:lnTo>
                      <a:pt x="39" y="20"/>
                    </a:lnTo>
                    <a:lnTo>
                      <a:pt x="45" y="20"/>
                    </a:lnTo>
                    <a:lnTo>
                      <a:pt x="47" y="11"/>
                    </a:lnTo>
                    <a:lnTo>
                      <a:pt x="59" y="13"/>
                    </a:lnTo>
                    <a:lnTo>
                      <a:pt x="61" y="1"/>
                    </a:lnTo>
                    <a:lnTo>
                      <a:pt x="65" y="0"/>
                    </a:lnTo>
                    <a:lnTo>
                      <a:pt x="74" y="9"/>
                    </a:lnTo>
                    <a:lnTo>
                      <a:pt x="85" y="21"/>
                    </a:lnTo>
                    <a:lnTo>
                      <a:pt x="85" y="48"/>
                    </a:lnTo>
                    <a:lnTo>
                      <a:pt x="87" y="54"/>
                    </a:lnTo>
                    <a:lnTo>
                      <a:pt x="75" y="59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8" name="Freeform 146">
                <a:extLst>
                  <a:ext uri="{FF2B5EF4-FFF2-40B4-BE49-F238E27FC236}">
                    <a16:creationId xmlns:a16="http://schemas.microsoft.com/office/drawing/2014/main" id="{2DF090CA-7024-A50A-8AD2-DBE82B3CD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959" y="5205477"/>
                <a:ext cx="32135" cy="22448"/>
              </a:xfrm>
              <a:custGeom>
                <a:avLst/>
                <a:gdLst>
                  <a:gd name="T0" fmla="*/ 1 w 20"/>
                  <a:gd name="T1" fmla="*/ 3 h 14"/>
                  <a:gd name="T2" fmla="*/ 6 w 20"/>
                  <a:gd name="T3" fmla="*/ 4 h 14"/>
                  <a:gd name="T4" fmla="*/ 10 w 20"/>
                  <a:gd name="T5" fmla="*/ 2 h 14"/>
                  <a:gd name="T6" fmla="*/ 16 w 20"/>
                  <a:gd name="T7" fmla="*/ 2 h 14"/>
                  <a:gd name="T8" fmla="*/ 17 w 20"/>
                  <a:gd name="T9" fmla="*/ 0 h 14"/>
                  <a:gd name="T10" fmla="*/ 18 w 20"/>
                  <a:gd name="T11" fmla="*/ 0 h 14"/>
                  <a:gd name="T12" fmla="*/ 20 w 20"/>
                  <a:gd name="T13" fmla="*/ 3 h 14"/>
                  <a:gd name="T14" fmla="*/ 15 w 20"/>
                  <a:gd name="T15" fmla="*/ 5 h 14"/>
                  <a:gd name="T16" fmla="*/ 14 w 20"/>
                  <a:gd name="T17" fmla="*/ 10 h 14"/>
                  <a:gd name="T18" fmla="*/ 11 w 20"/>
                  <a:gd name="T19" fmla="*/ 10 h 14"/>
                  <a:gd name="T20" fmla="*/ 11 w 20"/>
                  <a:gd name="T21" fmla="*/ 14 h 14"/>
                  <a:gd name="T22" fmla="*/ 9 w 20"/>
                  <a:gd name="T23" fmla="*/ 14 h 14"/>
                  <a:gd name="T24" fmla="*/ 6 w 20"/>
                  <a:gd name="T25" fmla="*/ 11 h 14"/>
                  <a:gd name="T26" fmla="*/ 5 w 20"/>
                  <a:gd name="T27" fmla="*/ 14 h 14"/>
                  <a:gd name="T28" fmla="*/ 0 w 20"/>
                  <a:gd name="T29" fmla="*/ 12 h 14"/>
                  <a:gd name="T30" fmla="*/ 1 w 20"/>
                  <a:gd name="T31" fmla="*/ 12 h 14"/>
                  <a:gd name="T32" fmla="*/ 0 w 20"/>
                  <a:gd name="T33" fmla="*/ 8 h 14"/>
                  <a:gd name="T34" fmla="*/ 1 w 20"/>
                  <a:gd name="T3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1" y="3"/>
                    </a:moveTo>
                    <a:lnTo>
                      <a:pt x="6" y="4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09" name="Freeform 147">
                <a:extLst>
                  <a:ext uri="{FF2B5EF4-FFF2-40B4-BE49-F238E27FC236}">
                    <a16:creationId xmlns:a16="http://schemas.microsoft.com/office/drawing/2014/main" id="{A71020D1-DFFD-A672-7460-6873793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2677" y="4245055"/>
                <a:ext cx="179609" cy="212955"/>
              </a:xfrm>
              <a:custGeom>
                <a:avLst/>
                <a:gdLst>
                  <a:gd name="T0" fmla="*/ 95 w 113"/>
                  <a:gd name="T1" fmla="*/ 101 h 134"/>
                  <a:gd name="T2" fmla="*/ 80 w 113"/>
                  <a:gd name="T3" fmla="*/ 114 h 134"/>
                  <a:gd name="T4" fmla="*/ 68 w 113"/>
                  <a:gd name="T5" fmla="*/ 106 h 134"/>
                  <a:gd name="T6" fmla="*/ 73 w 113"/>
                  <a:gd name="T7" fmla="*/ 98 h 134"/>
                  <a:gd name="T8" fmla="*/ 70 w 113"/>
                  <a:gd name="T9" fmla="*/ 88 h 134"/>
                  <a:gd name="T10" fmla="*/ 83 w 113"/>
                  <a:gd name="T11" fmla="*/ 81 h 134"/>
                  <a:gd name="T12" fmla="*/ 85 w 113"/>
                  <a:gd name="T13" fmla="*/ 94 h 134"/>
                  <a:gd name="T14" fmla="*/ 95 w 113"/>
                  <a:gd name="T15" fmla="*/ 101 h 134"/>
                  <a:gd name="T16" fmla="*/ 51 w 113"/>
                  <a:gd name="T17" fmla="*/ 37 h 134"/>
                  <a:gd name="T18" fmla="*/ 74 w 113"/>
                  <a:gd name="T19" fmla="*/ 64 h 134"/>
                  <a:gd name="T20" fmla="*/ 57 w 113"/>
                  <a:gd name="T21" fmla="*/ 77 h 134"/>
                  <a:gd name="T22" fmla="*/ 53 w 113"/>
                  <a:gd name="T23" fmla="*/ 101 h 134"/>
                  <a:gd name="T24" fmla="*/ 48 w 113"/>
                  <a:gd name="T25" fmla="*/ 107 h 134"/>
                  <a:gd name="T26" fmla="*/ 44 w 113"/>
                  <a:gd name="T27" fmla="*/ 133 h 134"/>
                  <a:gd name="T28" fmla="*/ 36 w 113"/>
                  <a:gd name="T29" fmla="*/ 134 h 134"/>
                  <a:gd name="T30" fmla="*/ 21 w 113"/>
                  <a:gd name="T31" fmla="*/ 116 h 134"/>
                  <a:gd name="T32" fmla="*/ 27 w 113"/>
                  <a:gd name="T33" fmla="*/ 105 h 134"/>
                  <a:gd name="T34" fmla="*/ 18 w 113"/>
                  <a:gd name="T35" fmla="*/ 95 h 134"/>
                  <a:gd name="T36" fmla="*/ 4 w 113"/>
                  <a:gd name="T37" fmla="*/ 68 h 134"/>
                  <a:gd name="T38" fmla="*/ 0 w 113"/>
                  <a:gd name="T39" fmla="*/ 39 h 134"/>
                  <a:gd name="T40" fmla="*/ 18 w 113"/>
                  <a:gd name="T41" fmla="*/ 25 h 134"/>
                  <a:gd name="T42" fmla="*/ 21 w 113"/>
                  <a:gd name="T43" fmla="*/ 39 h 134"/>
                  <a:gd name="T44" fmla="*/ 31 w 113"/>
                  <a:gd name="T45" fmla="*/ 39 h 134"/>
                  <a:gd name="T46" fmla="*/ 33 w 113"/>
                  <a:gd name="T47" fmla="*/ 25 h 134"/>
                  <a:gd name="T48" fmla="*/ 43 w 113"/>
                  <a:gd name="T49" fmla="*/ 24 h 134"/>
                  <a:gd name="T50" fmla="*/ 51 w 113"/>
                  <a:gd name="T51" fmla="*/ 37 h 134"/>
                  <a:gd name="T52" fmla="*/ 100 w 113"/>
                  <a:gd name="T53" fmla="*/ 10 h 134"/>
                  <a:gd name="T54" fmla="*/ 113 w 113"/>
                  <a:gd name="T55" fmla="*/ 23 h 134"/>
                  <a:gd name="T56" fmla="*/ 103 w 113"/>
                  <a:gd name="T57" fmla="*/ 43 h 134"/>
                  <a:gd name="T58" fmla="*/ 84 w 113"/>
                  <a:gd name="T59" fmla="*/ 48 h 134"/>
                  <a:gd name="T60" fmla="*/ 64 w 113"/>
                  <a:gd name="T61" fmla="*/ 42 h 134"/>
                  <a:gd name="T62" fmla="*/ 62 w 113"/>
                  <a:gd name="T63" fmla="*/ 31 h 134"/>
                  <a:gd name="T64" fmla="*/ 53 w 113"/>
                  <a:gd name="T65" fmla="*/ 31 h 134"/>
                  <a:gd name="T66" fmla="*/ 45 w 113"/>
                  <a:gd name="T67" fmla="*/ 13 h 134"/>
                  <a:gd name="T68" fmla="*/ 67 w 113"/>
                  <a:gd name="T69" fmla="*/ 2 h 134"/>
                  <a:gd name="T70" fmla="*/ 77 w 113"/>
                  <a:gd name="T71" fmla="*/ 12 h 134"/>
                  <a:gd name="T72" fmla="*/ 83 w 113"/>
                  <a:gd name="T73" fmla="*/ 0 h 134"/>
                  <a:gd name="T74" fmla="*/ 100 w 113"/>
                  <a:gd name="T75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34">
                    <a:moveTo>
                      <a:pt x="95" y="101"/>
                    </a:moveTo>
                    <a:lnTo>
                      <a:pt x="80" y="114"/>
                    </a:lnTo>
                    <a:lnTo>
                      <a:pt x="68" y="106"/>
                    </a:lnTo>
                    <a:lnTo>
                      <a:pt x="73" y="98"/>
                    </a:lnTo>
                    <a:lnTo>
                      <a:pt x="70" y="88"/>
                    </a:lnTo>
                    <a:lnTo>
                      <a:pt x="83" y="81"/>
                    </a:lnTo>
                    <a:lnTo>
                      <a:pt x="85" y="94"/>
                    </a:lnTo>
                    <a:lnTo>
                      <a:pt x="95" y="101"/>
                    </a:lnTo>
                    <a:close/>
                    <a:moveTo>
                      <a:pt x="51" y="37"/>
                    </a:moveTo>
                    <a:lnTo>
                      <a:pt x="74" y="64"/>
                    </a:lnTo>
                    <a:lnTo>
                      <a:pt x="57" y="77"/>
                    </a:lnTo>
                    <a:lnTo>
                      <a:pt x="53" y="101"/>
                    </a:lnTo>
                    <a:lnTo>
                      <a:pt x="48" y="107"/>
                    </a:lnTo>
                    <a:lnTo>
                      <a:pt x="44" y="133"/>
                    </a:lnTo>
                    <a:lnTo>
                      <a:pt x="36" y="134"/>
                    </a:lnTo>
                    <a:lnTo>
                      <a:pt x="21" y="116"/>
                    </a:lnTo>
                    <a:lnTo>
                      <a:pt x="27" y="105"/>
                    </a:lnTo>
                    <a:lnTo>
                      <a:pt x="18" y="95"/>
                    </a:lnTo>
                    <a:lnTo>
                      <a:pt x="4" y="68"/>
                    </a:lnTo>
                    <a:lnTo>
                      <a:pt x="0" y="39"/>
                    </a:lnTo>
                    <a:lnTo>
                      <a:pt x="18" y="25"/>
                    </a:lnTo>
                    <a:lnTo>
                      <a:pt x="21" y="39"/>
                    </a:lnTo>
                    <a:lnTo>
                      <a:pt x="31" y="39"/>
                    </a:lnTo>
                    <a:lnTo>
                      <a:pt x="33" y="25"/>
                    </a:lnTo>
                    <a:lnTo>
                      <a:pt x="43" y="24"/>
                    </a:lnTo>
                    <a:lnTo>
                      <a:pt x="51" y="37"/>
                    </a:lnTo>
                    <a:close/>
                    <a:moveTo>
                      <a:pt x="100" y="10"/>
                    </a:moveTo>
                    <a:lnTo>
                      <a:pt x="113" y="23"/>
                    </a:lnTo>
                    <a:lnTo>
                      <a:pt x="103" y="43"/>
                    </a:lnTo>
                    <a:lnTo>
                      <a:pt x="84" y="48"/>
                    </a:lnTo>
                    <a:lnTo>
                      <a:pt x="64" y="42"/>
                    </a:lnTo>
                    <a:lnTo>
                      <a:pt x="62" y="31"/>
                    </a:lnTo>
                    <a:lnTo>
                      <a:pt x="53" y="31"/>
                    </a:lnTo>
                    <a:lnTo>
                      <a:pt x="45" y="13"/>
                    </a:lnTo>
                    <a:lnTo>
                      <a:pt x="67" y="2"/>
                    </a:lnTo>
                    <a:lnTo>
                      <a:pt x="77" y="12"/>
                    </a:lnTo>
                    <a:lnTo>
                      <a:pt x="83" y="0"/>
                    </a:lnTo>
                    <a:lnTo>
                      <a:pt x="100" y="10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10" name="Freeform 148">
                <a:extLst>
                  <a:ext uri="{FF2B5EF4-FFF2-40B4-BE49-F238E27FC236}">
                    <a16:creationId xmlns:a16="http://schemas.microsoft.com/office/drawing/2014/main" id="{60C97256-EEDF-2C33-5CF1-04065B35D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963" y="5163008"/>
                <a:ext cx="58531" cy="28516"/>
              </a:xfrm>
              <a:custGeom>
                <a:avLst/>
                <a:gdLst>
                  <a:gd name="T0" fmla="*/ 13 w 37"/>
                  <a:gd name="T1" fmla="*/ 1 h 18"/>
                  <a:gd name="T2" fmla="*/ 13 w 37"/>
                  <a:gd name="T3" fmla="*/ 1 h 18"/>
                  <a:gd name="T4" fmla="*/ 16 w 37"/>
                  <a:gd name="T5" fmla="*/ 0 h 18"/>
                  <a:gd name="T6" fmla="*/ 19 w 37"/>
                  <a:gd name="T7" fmla="*/ 3 h 18"/>
                  <a:gd name="T8" fmla="*/ 23 w 37"/>
                  <a:gd name="T9" fmla="*/ 1 h 18"/>
                  <a:gd name="T10" fmla="*/ 27 w 37"/>
                  <a:gd name="T11" fmla="*/ 2 h 18"/>
                  <a:gd name="T12" fmla="*/ 31 w 37"/>
                  <a:gd name="T13" fmla="*/ 1 h 18"/>
                  <a:gd name="T14" fmla="*/ 37 w 37"/>
                  <a:gd name="T15" fmla="*/ 4 h 18"/>
                  <a:gd name="T16" fmla="*/ 36 w 37"/>
                  <a:gd name="T17" fmla="*/ 7 h 18"/>
                  <a:gd name="T18" fmla="*/ 35 w 37"/>
                  <a:gd name="T19" fmla="*/ 12 h 18"/>
                  <a:gd name="T20" fmla="*/ 33 w 37"/>
                  <a:gd name="T21" fmla="*/ 12 h 18"/>
                  <a:gd name="T22" fmla="*/ 25 w 37"/>
                  <a:gd name="T23" fmla="*/ 9 h 18"/>
                  <a:gd name="T24" fmla="*/ 24 w 37"/>
                  <a:gd name="T25" fmla="*/ 9 h 18"/>
                  <a:gd name="T26" fmla="*/ 22 w 37"/>
                  <a:gd name="T27" fmla="*/ 12 h 18"/>
                  <a:gd name="T28" fmla="*/ 19 w 37"/>
                  <a:gd name="T29" fmla="*/ 13 h 18"/>
                  <a:gd name="T30" fmla="*/ 18 w 37"/>
                  <a:gd name="T31" fmla="*/ 13 h 18"/>
                  <a:gd name="T32" fmla="*/ 14 w 37"/>
                  <a:gd name="T33" fmla="*/ 14 h 18"/>
                  <a:gd name="T34" fmla="*/ 12 w 37"/>
                  <a:gd name="T35" fmla="*/ 14 h 18"/>
                  <a:gd name="T36" fmla="*/ 12 w 37"/>
                  <a:gd name="T37" fmla="*/ 16 h 18"/>
                  <a:gd name="T38" fmla="*/ 6 w 37"/>
                  <a:gd name="T39" fmla="*/ 18 h 18"/>
                  <a:gd name="T40" fmla="*/ 4 w 37"/>
                  <a:gd name="T41" fmla="*/ 16 h 18"/>
                  <a:gd name="T42" fmla="*/ 0 w 37"/>
                  <a:gd name="T43" fmla="*/ 14 h 18"/>
                  <a:gd name="T44" fmla="*/ 0 w 37"/>
                  <a:gd name="T45" fmla="*/ 10 h 18"/>
                  <a:gd name="T46" fmla="*/ 0 w 37"/>
                  <a:gd name="T47" fmla="*/ 9 h 18"/>
                  <a:gd name="T48" fmla="*/ 1 w 37"/>
                  <a:gd name="T49" fmla="*/ 7 h 18"/>
                  <a:gd name="T50" fmla="*/ 4 w 37"/>
                  <a:gd name="T51" fmla="*/ 7 h 18"/>
                  <a:gd name="T52" fmla="*/ 6 w 37"/>
                  <a:gd name="T53" fmla="*/ 7 h 18"/>
                  <a:gd name="T54" fmla="*/ 6 w 37"/>
                  <a:gd name="T55" fmla="*/ 6 h 18"/>
                  <a:gd name="T56" fmla="*/ 7 w 37"/>
                  <a:gd name="T57" fmla="*/ 4 h 18"/>
                  <a:gd name="T58" fmla="*/ 8 w 37"/>
                  <a:gd name="T59" fmla="*/ 2 h 18"/>
                  <a:gd name="T60" fmla="*/ 10 w 37"/>
                  <a:gd name="T61" fmla="*/ 2 h 18"/>
                  <a:gd name="T62" fmla="*/ 11 w 37"/>
                  <a:gd name="T63" fmla="*/ 1 h 18"/>
                  <a:gd name="T64" fmla="*/ 13 w 37"/>
                  <a:gd name="T6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" h="18">
                    <a:moveTo>
                      <a:pt x="13" y="1"/>
                    </a:moveTo>
                    <a:lnTo>
                      <a:pt x="13" y="1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7" y="4"/>
                    </a:lnTo>
                    <a:lnTo>
                      <a:pt x="36" y="7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11" name="Freeform 169">
                <a:extLst>
                  <a:ext uri="{FF2B5EF4-FFF2-40B4-BE49-F238E27FC236}">
                    <a16:creationId xmlns:a16="http://schemas.microsoft.com/office/drawing/2014/main" id="{4E8A024A-11FF-82AB-328A-051334E27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625" y="5116898"/>
                <a:ext cx="190512" cy="124982"/>
              </a:xfrm>
              <a:custGeom>
                <a:avLst/>
                <a:gdLst>
                  <a:gd name="T0" fmla="*/ 66 w 120"/>
                  <a:gd name="T1" fmla="*/ 2 h 79"/>
                  <a:gd name="T2" fmla="*/ 71 w 120"/>
                  <a:gd name="T3" fmla="*/ 1 h 79"/>
                  <a:gd name="T4" fmla="*/ 82 w 120"/>
                  <a:gd name="T5" fmla="*/ 6 h 79"/>
                  <a:gd name="T6" fmla="*/ 81 w 120"/>
                  <a:gd name="T7" fmla="*/ 10 h 79"/>
                  <a:gd name="T8" fmla="*/ 88 w 120"/>
                  <a:gd name="T9" fmla="*/ 16 h 79"/>
                  <a:gd name="T10" fmla="*/ 97 w 120"/>
                  <a:gd name="T11" fmla="*/ 21 h 79"/>
                  <a:gd name="T12" fmla="*/ 106 w 120"/>
                  <a:gd name="T13" fmla="*/ 25 h 79"/>
                  <a:gd name="T14" fmla="*/ 120 w 120"/>
                  <a:gd name="T15" fmla="*/ 29 h 79"/>
                  <a:gd name="T16" fmla="*/ 117 w 120"/>
                  <a:gd name="T17" fmla="*/ 37 h 79"/>
                  <a:gd name="T18" fmla="*/ 118 w 120"/>
                  <a:gd name="T19" fmla="*/ 45 h 79"/>
                  <a:gd name="T20" fmla="*/ 107 w 120"/>
                  <a:gd name="T21" fmla="*/ 49 h 79"/>
                  <a:gd name="T22" fmla="*/ 103 w 120"/>
                  <a:gd name="T23" fmla="*/ 54 h 79"/>
                  <a:gd name="T24" fmla="*/ 92 w 120"/>
                  <a:gd name="T25" fmla="*/ 58 h 79"/>
                  <a:gd name="T26" fmla="*/ 82 w 120"/>
                  <a:gd name="T27" fmla="*/ 64 h 79"/>
                  <a:gd name="T28" fmla="*/ 89 w 120"/>
                  <a:gd name="T29" fmla="*/ 70 h 79"/>
                  <a:gd name="T30" fmla="*/ 95 w 120"/>
                  <a:gd name="T31" fmla="*/ 72 h 79"/>
                  <a:gd name="T32" fmla="*/ 79 w 120"/>
                  <a:gd name="T33" fmla="*/ 79 h 79"/>
                  <a:gd name="T34" fmla="*/ 76 w 120"/>
                  <a:gd name="T35" fmla="*/ 73 h 79"/>
                  <a:gd name="T36" fmla="*/ 70 w 120"/>
                  <a:gd name="T37" fmla="*/ 68 h 79"/>
                  <a:gd name="T38" fmla="*/ 77 w 120"/>
                  <a:gd name="T39" fmla="*/ 62 h 79"/>
                  <a:gd name="T40" fmla="*/ 75 w 120"/>
                  <a:gd name="T41" fmla="*/ 64 h 79"/>
                  <a:gd name="T42" fmla="*/ 64 w 120"/>
                  <a:gd name="T43" fmla="*/ 58 h 79"/>
                  <a:gd name="T44" fmla="*/ 56 w 120"/>
                  <a:gd name="T45" fmla="*/ 64 h 79"/>
                  <a:gd name="T46" fmla="*/ 47 w 120"/>
                  <a:gd name="T47" fmla="*/ 70 h 79"/>
                  <a:gd name="T48" fmla="*/ 41 w 120"/>
                  <a:gd name="T49" fmla="*/ 68 h 79"/>
                  <a:gd name="T50" fmla="*/ 43 w 120"/>
                  <a:gd name="T51" fmla="*/ 65 h 79"/>
                  <a:gd name="T52" fmla="*/ 45 w 120"/>
                  <a:gd name="T53" fmla="*/ 60 h 79"/>
                  <a:gd name="T54" fmla="*/ 47 w 120"/>
                  <a:gd name="T55" fmla="*/ 60 h 79"/>
                  <a:gd name="T56" fmla="*/ 53 w 120"/>
                  <a:gd name="T57" fmla="*/ 60 h 79"/>
                  <a:gd name="T58" fmla="*/ 52 w 120"/>
                  <a:gd name="T59" fmla="*/ 58 h 79"/>
                  <a:gd name="T60" fmla="*/ 48 w 120"/>
                  <a:gd name="T61" fmla="*/ 50 h 79"/>
                  <a:gd name="T62" fmla="*/ 47 w 120"/>
                  <a:gd name="T63" fmla="*/ 45 h 79"/>
                  <a:gd name="T64" fmla="*/ 41 w 120"/>
                  <a:gd name="T65" fmla="*/ 43 h 79"/>
                  <a:gd name="T66" fmla="*/ 31 w 120"/>
                  <a:gd name="T67" fmla="*/ 41 h 79"/>
                  <a:gd name="T68" fmla="*/ 27 w 120"/>
                  <a:gd name="T69" fmla="*/ 42 h 79"/>
                  <a:gd name="T70" fmla="*/ 21 w 120"/>
                  <a:gd name="T71" fmla="*/ 45 h 79"/>
                  <a:gd name="T72" fmla="*/ 14 w 120"/>
                  <a:gd name="T73" fmla="*/ 44 h 79"/>
                  <a:gd name="T74" fmla="*/ 6 w 120"/>
                  <a:gd name="T75" fmla="*/ 43 h 79"/>
                  <a:gd name="T76" fmla="*/ 4 w 120"/>
                  <a:gd name="T77" fmla="*/ 43 h 79"/>
                  <a:gd name="T78" fmla="*/ 1 w 120"/>
                  <a:gd name="T79" fmla="*/ 36 h 79"/>
                  <a:gd name="T80" fmla="*/ 4 w 120"/>
                  <a:gd name="T81" fmla="*/ 35 h 79"/>
                  <a:gd name="T82" fmla="*/ 8 w 120"/>
                  <a:gd name="T83" fmla="*/ 21 h 79"/>
                  <a:gd name="T84" fmla="*/ 12 w 120"/>
                  <a:gd name="T85" fmla="*/ 16 h 79"/>
                  <a:gd name="T86" fmla="*/ 12 w 120"/>
                  <a:gd name="T87" fmla="*/ 7 h 79"/>
                  <a:gd name="T88" fmla="*/ 22 w 120"/>
                  <a:gd name="T89" fmla="*/ 3 h 79"/>
                  <a:gd name="T90" fmla="*/ 35 w 120"/>
                  <a:gd name="T91" fmla="*/ 7 h 79"/>
                  <a:gd name="T92" fmla="*/ 43 w 120"/>
                  <a:gd name="T93" fmla="*/ 9 h 79"/>
                  <a:gd name="T94" fmla="*/ 47 w 120"/>
                  <a:gd name="T95" fmla="*/ 9 h 79"/>
                  <a:gd name="T96" fmla="*/ 57 w 120"/>
                  <a:gd name="T97" fmla="*/ 10 h 79"/>
                  <a:gd name="T98" fmla="*/ 59 w 120"/>
                  <a:gd name="T99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79">
                    <a:moveTo>
                      <a:pt x="64" y="2"/>
                    </a:moveTo>
                    <a:lnTo>
                      <a:pt x="66" y="2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7" y="0"/>
                    </a:lnTo>
                    <a:lnTo>
                      <a:pt x="82" y="6"/>
                    </a:lnTo>
                    <a:lnTo>
                      <a:pt x="80" y="8"/>
                    </a:lnTo>
                    <a:lnTo>
                      <a:pt x="81" y="10"/>
                    </a:lnTo>
                    <a:lnTo>
                      <a:pt x="86" y="12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97" y="21"/>
                    </a:lnTo>
                    <a:lnTo>
                      <a:pt x="103" y="20"/>
                    </a:lnTo>
                    <a:lnTo>
                      <a:pt x="106" y="25"/>
                    </a:lnTo>
                    <a:lnTo>
                      <a:pt x="110" y="25"/>
                    </a:lnTo>
                    <a:lnTo>
                      <a:pt x="120" y="29"/>
                    </a:lnTo>
                    <a:lnTo>
                      <a:pt x="120" y="31"/>
                    </a:lnTo>
                    <a:lnTo>
                      <a:pt x="117" y="37"/>
                    </a:lnTo>
                    <a:lnTo>
                      <a:pt x="118" y="42"/>
                    </a:lnTo>
                    <a:lnTo>
                      <a:pt x="118" y="45"/>
                    </a:lnTo>
                    <a:lnTo>
                      <a:pt x="111" y="47"/>
                    </a:lnTo>
                    <a:lnTo>
                      <a:pt x="107" y="49"/>
                    </a:lnTo>
                    <a:lnTo>
                      <a:pt x="107" y="53"/>
                    </a:lnTo>
                    <a:lnTo>
                      <a:pt x="103" y="54"/>
                    </a:lnTo>
                    <a:lnTo>
                      <a:pt x="98" y="58"/>
                    </a:lnTo>
                    <a:lnTo>
                      <a:pt x="92" y="58"/>
                    </a:lnTo>
                    <a:lnTo>
                      <a:pt x="86" y="61"/>
                    </a:lnTo>
                    <a:lnTo>
                      <a:pt x="82" y="64"/>
                    </a:lnTo>
                    <a:lnTo>
                      <a:pt x="86" y="67"/>
                    </a:lnTo>
                    <a:lnTo>
                      <a:pt x="89" y="70"/>
                    </a:lnTo>
                    <a:lnTo>
                      <a:pt x="97" y="70"/>
                    </a:lnTo>
                    <a:lnTo>
                      <a:pt x="95" y="72"/>
                    </a:lnTo>
                    <a:lnTo>
                      <a:pt x="88" y="74"/>
                    </a:lnTo>
                    <a:lnTo>
                      <a:pt x="79" y="79"/>
                    </a:lnTo>
                    <a:lnTo>
                      <a:pt x="75" y="78"/>
                    </a:lnTo>
                    <a:lnTo>
                      <a:pt x="76" y="73"/>
                    </a:lnTo>
                    <a:lnTo>
                      <a:pt x="69" y="71"/>
                    </a:lnTo>
                    <a:lnTo>
                      <a:pt x="70" y="68"/>
                    </a:lnTo>
                    <a:lnTo>
                      <a:pt x="77" y="65"/>
                    </a:lnTo>
                    <a:lnTo>
                      <a:pt x="77" y="62"/>
                    </a:lnTo>
                    <a:lnTo>
                      <a:pt x="76" y="64"/>
                    </a:lnTo>
                    <a:lnTo>
                      <a:pt x="75" y="64"/>
                    </a:lnTo>
                    <a:lnTo>
                      <a:pt x="64" y="61"/>
                    </a:lnTo>
                    <a:lnTo>
                      <a:pt x="64" y="58"/>
                    </a:lnTo>
                    <a:lnTo>
                      <a:pt x="58" y="59"/>
                    </a:lnTo>
                    <a:lnTo>
                      <a:pt x="56" y="64"/>
                    </a:lnTo>
                    <a:lnTo>
                      <a:pt x="50" y="71"/>
                    </a:lnTo>
                    <a:lnTo>
                      <a:pt x="47" y="70"/>
                    </a:lnTo>
                    <a:lnTo>
                      <a:pt x="43" y="71"/>
                    </a:lnTo>
                    <a:lnTo>
                      <a:pt x="41" y="68"/>
                    </a:lnTo>
                    <a:lnTo>
                      <a:pt x="42" y="68"/>
                    </a:lnTo>
                    <a:lnTo>
                      <a:pt x="43" y="65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6" y="59"/>
                    </a:lnTo>
                    <a:lnTo>
                      <a:pt x="47" y="60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58"/>
                    </a:lnTo>
                    <a:lnTo>
                      <a:pt x="50" y="55"/>
                    </a:lnTo>
                    <a:lnTo>
                      <a:pt x="48" y="50"/>
                    </a:lnTo>
                    <a:lnTo>
                      <a:pt x="46" y="49"/>
                    </a:lnTo>
                    <a:lnTo>
                      <a:pt x="47" y="45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36" y="39"/>
                    </a:lnTo>
                    <a:lnTo>
                      <a:pt x="31" y="41"/>
                    </a:lnTo>
                    <a:lnTo>
                      <a:pt x="30" y="42"/>
                    </a:lnTo>
                    <a:lnTo>
                      <a:pt x="27" y="42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8" y="47"/>
                    </a:lnTo>
                    <a:lnTo>
                      <a:pt x="14" y="44"/>
                    </a:lnTo>
                    <a:lnTo>
                      <a:pt x="11" y="44"/>
                    </a:lnTo>
                    <a:lnTo>
                      <a:pt x="6" y="43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2" y="30"/>
                    </a:lnTo>
                    <a:lnTo>
                      <a:pt x="8" y="2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2" y="3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7"/>
                    </a:lnTo>
                    <a:lnTo>
                      <a:pt x="43" y="9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57" y="4"/>
                    </a:lnTo>
                    <a:lnTo>
                      <a:pt x="59" y="2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212" name="Freeform 173">
                <a:extLst>
                  <a:ext uri="{FF2B5EF4-FFF2-40B4-BE49-F238E27FC236}">
                    <a16:creationId xmlns:a16="http://schemas.microsoft.com/office/drawing/2014/main" id="{CD9EBB9A-BB9B-3587-88D1-AD7EB541F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270" y="5224892"/>
                <a:ext cx="184200" cy="118915"/>
              </a:xfrm>
              <a:custGeom>
                <a:avLst/>
                <a:gdLst>
                  <a:gd name="T0" fmla="*/ 71 w 116"/>
                  <a:gd name="T1" fmla="*/ 73 h 75"/>
                  <a:gd name="T2" fmla="*/ 71 w 116"/>
                  <a:gd name="T3" fmla="*/ 68 h 75"/>
                  <a:gd name="T4" fmla="*/ 63 w 116"/>
                  <a:gd name="T5" fmla="*/ 65 h 75"/>
                  <a:gd name="T6" fmla="*/ 55 w 116"/>
                  <a:gd name="T7" fmla="*/ 61 h 75"/>
                  <a:gd name="T8" fmla="*/ 52 w 116"/>
                  <a:gd name="T9" fmla="*/ 56 h 75"/>
                  <a:gd name="T10" fmla="*/ 43 w 116"/>
                  <a:gd name="T11" fmla="*/ 50 h 75"/>
                  <a:gd name="T12" fmla="*/ 40 w 116"/>
                  <a:gd name="T13" fmla="*/ 42 h 75"/>
                  <a:gd name="T14" fmla="*/ 38 w 116"/>
                  <a:gd name="T15" fmla="*/ 40 h 75"/>
                  <a:gd name="T16" fmla="*/ 31 w 116"/>
                  <a:gd name="T17" fmla="*/ 40 h 75"/>
                  <a:gd name="T18" fmla="*/ 29 w 116"/>
                  <a:gd name="T19" fmla="*/ 38 h 75"/>
                  <a:gd name="T20" fmla="*/ 28 w 116"/>
                  <a:gd name="T21" fmla="*/ 31 h 75"/>
                  <a:gd name="T22" fmla="*/ 18 w 116"/>
                  <a:gd name="T23" fmla="*/ 27 h 75"/>
                  <a:gd name="T24" fmla="*/ 13 w 116"/>
                  <a:gd name="T25" fmla="*/ 32 h 75"/>
                  <a:gd name="T26" fmla="*/ 7 w 116"/>
                  <a:gd name="T27" fmla="*/ 34 h 75"/>
                  <a:gd name="T28" fmla="*/ 8 w 116"/>
                  <a:gd name="T29" fmla="*/ 39 h 75"/>
                  <a:gd name="T30" fmla="*/ 1 w 116"/>
                  <a:gd name="T31" fmla="*/ 39 h 75"/>
                  <a:gd name="T32" fmla="*/ 0 w 116"/>
                  <a:gd name="T33" fmla="*/ 5 h 75"/>
                  <a:gd name="T34" fmla="*/ 18 w 116"/>
                  <a:gd name="T35" fmla="*/ 0 h 75"/>
                  <a:gd name="T36" fmla="*/ 19 w 116"/>
                  <a:gd name="T37" fmla="*/ 0 h 75"/>
                  <a:gd name="T38" fmla="*/ 29 w 116"/>
                  <a:gd name="T39" fmla="*/ 8 h 75"/>
                  <a:gd name="T40" fmla="*/ 35 w 116"/>
                  <a:gd name="T41" fmla="*/ 11 h 75"/>
                  <a:gd name="T42" fmla="*/ 41 w 116"/>
                  <a:gd name="T43" fmla="*/ 20 h 75"/>
                  <a:gd name="T44" fmla="*/ 49 w 116"/>
                  <a:gd name="T45" fmla="*/ 19 h 75"/>
                  <a:gd name="T46" fmla="*/ 60 w 116"/>
                  <a:gd name="T47" fmla="*/ 17 h 75"/>
                  <a:gd name="T48" fmla="*/ 69 w 116"/>
                  <a:gd name="T49" fmla="*/ 25 h 75"/>
                  <a:gd name="T50" fmla="*/ 67 w 116"/>
                  <a:gd name="T51" fmla="*/ 33 h 75"/>
                  <a:gd name="T52" fmla="*/ 71 w 116"/>
                  <a:gd name="T53" fmla="*/ 33 h 75"/>
                  <a:gd name="T54" fmla="*/ 72 w 116"/>
                  <a:gd name="T55" fmla="*/ 40 h 75"/>
                  <a:gd name="T56" fmla="*/ 81 w 116"/>
                  <a:gd name="T57" fmla="*/ 42 h 75"/>
                  <a:gd name="T58" fmla="*/ 83 w 116"/>
                  <a:gd name="T59" fmla="*/ 45 h 75"/>
                  <a:gd name="T60" fmla="*/ 86 w 116"/>
                  <a:gd name="T61" fmla="*/ 45 h 75"/>
                  <a:gd name="T62" fmla="*/ 88 w 116"/>
                  <a:gd name="T63" fmla="*/ 39 h 75"/>
                  <a:gd name="T64" fmla="*/ 98 w 116"/>
                  <a:gd name="T65" fmla="*/ 33 h 75"/>
                  <a:gd name="T66" fmla="*/ 101 w 116"/>
                  <a:gd name="T67" fmla="*/ 31 h 75"/>
                  <a:gd name="T68" fmla="*/ 104 w 116"/>
                  <a:gd name="T69" fmla="*/ 32 h 75"/>
                  <a:gd name="T70" fmla="*/ 98 w 116"/>
                  <a:gd name="T71" fmla="*/ 38 h 75"/>
                  <a:gd name="T72" fmla="*/ 102 w 116"/>
                  <a:gd name="T73" fmla="*/ 40 h 75"/>
                  <a:gd name="T74" fmla="*/ 107 w 116"/>
                  <a:gd name="T75" fmla="*/ 39 h 75"/>
                  <a:gd name="T76" fmla="*/ 116 w 116"/>
                  <a:gd name="T77" fmla="*/ 44 h 75"/>
                  <a:gd name="T78" fmla="*/ 106 w 116"/>
                  <a:gd name="T79" fmla="*/ 50 h 75"/>
                  <a:gd name="T80" fmla="*/ 101 w 116"/>
                  <a:gd name="T81" fmla="*/ 49 h 75"/>
                  <a:gd name="T82" fmla="*/ 99 w 116"/>
                  <a:gd name="T83" fmla="*/ 49 h 75"/>
                  <a:gd name="T84" fmla="*/ 98 w 116"/>
                  <a:gd name="T85" fmla="*/ 46 h 75"/>
                  <a:gd name="T86" fmla="*/ 99 w 116"/>
                  <a:gd name="T87" fmla="*/ 43 h 75"/>
                  <a:gd name="T88" fmla="*/ 90 w 116"/>
                  <a:gd name="T89" fmla="*/ 45 h 75"/>
                  <a:gd name="T90" fmla="*/ 88 w 116"/>
                  <a:gd name="T91" fmla="*/ 50 h 75"/>
                  <a:gd name="T92" fmla="*/ 84 w 116"/>
                  <a:gd name="T93" fmla="*/ 55 h 75"/>
                  <a:gd name="T94" fmla="*/ 80 w 116"/>
                  <a:gd name="T95" fmla="*/ 55 h 75"/>
                  <a:gd name="T96" fmla="*/ 77 w 116"/>
                  <a:gd name="T97" fmla="*/ 58 h 75"/>
                  <a:gd name="T98" fmla="*/ 82 w 116"/>
                  <a:gd name="T99" fmla="*/ 61 h 75"/>
                  <a:gd name="T100" fmla="*/ 84 w 116"/>
                  <a:gd name="T101" fmla="*/ 67 h 75"/>
                  <a:gd name="T102" fmla="*/ 81 w 116"/>
                  <a:gd name="T103" fmla="*/ 75 h 75"/>
                  <a:gd name="T104" fmla="*/ 75 w 116"/>
                  <a:gd name="T105" fmla="*/ 74 h 75"/>
                  <a:gd name="T106" fmla="*/ 71 w 116"/>
                  <a:gd name="T107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75">
                    <a:moveTo>
                      <a:pt x="71" y="73"/>
                    </a:moveTo>
                    <a:lnTo>
                      <a:pt x="71" y="68"/>
                    </a:lnTo>
                    <a:lnTo>
                      <a:pt x="63" y="65"/>
                    </a:lnTo>
                    <a:lnTo>
                      <a:pt x="55" y="61"/>
                    </a:lnTo>
                    <a:lnTo>
                      <a:pt x="52" y="56"/>
                    </a:lnTo>
                    <a:lnTo>
                      <a:pt x="43" y="50"/>
                    </a:lnTo>
                    <a:lnTo>
                      <a:pt x="40" y="42"/>
                    </a:lnTo>
                    <a:lnTo>
                      <a:pt x="38" y="40"/>
                    </a:lnTo>
                    <a:lnTo>
                      <a:pt x="31" y="40"/>
                    </a:lnTo>
                    <a:lnTo>
                      <a:pt x="29" y="38"/>
                    </a:lnTo>
                    <a:lnTo>
                      <a:pt x="28" y="31"/>
                    </a:lnTo>
                    <a:lnTo>
                      <a:pt x="18" y="27"/>
                    </a:lnTo>
                    <a:lnTo>
                      <a:pt x="13" y="32"/>
                    </a:lnTo>
                    <a:lnTo>
                      <a:pt x="7" y="34"/>
                    </a:lnTo>
                    <a:lnTo>
                      <a:pt x="8" y="39"/>
                    </a:lnTo>
                    <a:lnTo>
                      <a:pt x="1" y="39"/>
                    </a:lnTo>
                    <a:lnTo>
                      <a:pt x="0" y="5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9" y="8"/>
                    </a:lnTo>
                    <a:lnTo>
                      <a:pt x="35" y="11"/>
                    </a:lnTo>
                    <a:lnTo>
                      <a:pt x="41" y="20"/>
                    </a:lnTo>
                    <a:lnTo>
                      <a:pt x="49" y="19"/>
                    </a:lnTo>
                    <a:lnTo>
                      <a:pt x="60" y="17"/>
                    </a:lnTo>
                    <a:lnTo>
                      <a:pt x="69" y="25"/>
                    </a:lnTo>
                    <a:lnTo>
                      <a:pt x="67" y="33"/>
                    </a:lnTo>
                    <a:lnTo>
                      <a:pt x="71" y="33"/>
                    </a:lnTo>
                    <a:lnTo>
                      <a:pt x="72" y="40"/>
                    </a:lnTo>
                    <a:lnTo>
                      <a:pt x="81" y="42"/>
                    </a:lnTo>
                    <a:lnTo>
                      <a:pt x="83" y="45"/>
                    </a:lnTo>
                    <a:lnTo>
                      <a:pt x="86" y="45"/>
                    </a:lnTo>
                    <a:lnTo>
                      <a:pt x="88" y="39"/>
                    </a:lnTo>
                    <a:lnTo>
                      <a:pt x="98" y="33"/>
                    </a:lnTo>
                    <a:lnTo>
                      <a:pt x="101" y="31"/>
                    </a:lnTo>
                    <a:lnTo>
                      <a:pt x="104" y="32"/>
                    </a:lnTo>
                    <a:lnTo>
                      <a:pt x="98" y="38"/>
                    </a:lnTo>
                    <a:lnTo>
                      <a:pt x="102" y="40"/>
                    </a:lnTo>
                    <a:lnTo>
                      <a:pt x="107" y="39"/>
                    </a:lnTo>
                    <a:lnTo>
                      <a:pt x="116" y="44"/>
                    </a:lnTo>
                    <a:lnTo>
                      <a:pt x="106" y="50"/>
                    </a:lnTo>
                    <a:lnTo>
                      <a:pt x="101" y="49"/>
                    </a:lnTo>
                    <a:lnTo>
                      <a:pt x="99" y="49"/>
                    </a:lnTo>
                    <a:lnTo>
                      <a:pt x="98" y="46"/>
                    </a:lnTo>
                    <a:lnTo>
                      <a:pt x="99" y="43"/>
                    </a:lnTo>
                    <a:lnTo>
                      <a:pt x="90" y="45"/>
                    </a:lnTo>
                    <a:lnTo>
                      <a:pt x="88" y="50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77" y="58"/>
                    </a:lnTo>
                    <a:lnTo>
                      <a:pt x="82" y="61"/>
                    </a:lnTo>
                    <a:lnTo>
                      <a:pt x="84" y="67"/>
                    </a:lnTo>
                    <a:lnTo>
                      <a:pt x="81" y="75"/>
                    </a:lnTo>
                    <a:lnTo>
                      <a:pt x="75" y="74"/>
                    </a:lnTo>
                    <a:lnTo>
                      <a:pt x="71" y="73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5577B23-67AA-4E1F-CB98-60E1A7216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9742" y="3467839"/>
              <a:ext cx="829048" cy="1307098"/>
              <a:chOff x="1799742" y="3467839"/>
              <a:chExt cx="829048" cy="1307098"/>
            </a:xfrm>
          </p:grpSpPr>
          <p:sp>
            <p:nvSpPr>
              <p:cNvPr id="145" name="Freeform 10">
                <a:extLst>
                  <a:ext uri="{FF2B5EF4-FFF2-40B4-BE49-F238E27FC236}">
                    <a16:creationId xmlns:a16="http://schemas.microsoft.com/office/drawing/2014/main" id="{9B263B16-A8EF-5300-E811-2E3C4E8D0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1365" y="4131370"/>
                <a:ext cx="285665" cy="635337"/>
              </a:xfrm>
              <a:custGeom>
                <a:avLst/>
                <a:gdLst>
                  <a:gd name="T0" fmla="*/ 47 w 133"/>
                  <a:gd name="T1" fmla="*/ 295 h 295"/>
                  <a:gd name="T2" fmla="*/ 40 w 133"/>
                  <a:gd name="T3" fmla="*/ 290 h 295"/>
                  <a:gd name="T4" fmla="*/ 32 w 133"/>
                  <a:gd name="T5" fmla="*/ 265 h 295"/>
                  <a:gd name="T6" fmla="*/ 38 w 133"/>
                  <a:gd name="T7" fmla="*/ 279 h 295"/>
                  <a:gd name="T8" fmla="*/ 56 w 133"/>
                  <a:gd name="T9" fmla="*/ 289 h 295"/>
                  <a:gd name="T10" fmla="*/ 56 w 133"/>
                  <a:gd name="T11" fmla="*/ 2 h 295"/>
                  <a:gd name="T12" fmla="*/ 64 w 133"/>
                  <a:gd name="T13" fmla="*/ 0 h 295"/>
                  <a:gd name="T14" fmla="*/ 72 w 133"/>
                  <a:gd name="T15" fmla="*/ 3 h 295"/>
                  <a:gd name="T16" fmla="*/ 90 w 133"/>
                  <a:gd name="T17" fmla="*/ 16 h 295"/>
                  <a:gd name="T18" fmla="*/ 105 w 133"/>
                  <a:gd name="T19" fmla="*/ 24 h 295"/>
                  <a:gd name="T20" fmla="*/ 100 w 133"/>
                  <a:gd name="T21" fmla="*/ 39 h 295"/>
                  <a:gd name="T22" fmla="*/ 113 w 133"/>
                  <a:gd name="T23" fmla="*/ 41 h 295"/>
                  <a:gd name="T24" fmla="*/ 125 w 133"/>
                  <a:gd name="T25" fmla="*/ 34 h 295"/>
                  <a:gd name="T26" fmla="*/ 129 w 133"/>
                  <a:gd name="T27" fmla="*/ 27 h 295"/>
                  <a:gd name="T28" fmla="*/ 133 w 133"/>
                  <a:gd name="T29" fmla="*/ 37 h 295"/>
                  <a:gd name="T30" fmla="*/ 123 w 133"/>
                  <a:gd name="T31" fmla="*/ 44 h 295"/>
                  <a:gd name="T32" fmla="*/ 106 w 133"/>
                  <a:gd name="T33" fmla="*/ 62 h 295"/>
                  <a:gd name="T34" fmla="*/ 102 w 133"/>
                  <a:gd name="T35" fmla="*/ 76 h 295"/>
                  <a:gd name="T36" fmla="*/ 101 w 133"/>
                  <a:gd name="T37" fmla="*/ 86 h 295"/>
                  <a:gd name="T38" fmla="*/ 100 w 133"/>
                  <a:gd name="T39" fmla="*/ 96 h 295"/>
                  <a:gd name="T40" fmla="*/ 108 w 133"/>
                  <a:gd name="T41" fmla="*/ 108 h 295"/>
                  <a:gd name="T42" fmla="*/ 112 w 133"/>
                  <a:gd name="T43" fmla="*/ 115 h 295"/>
                  <a:gd name="T44" fmla="*/ 95 w 133"/>
                  <a:gd name="T45" fmla="*/ 131 h 295"/>
                  <a:gd name="T46" fmla="*/ 75 w 133"/>
                  <a:gd name="T47" fmla="*/ 132 h 295"/>
                  <a:gd name="T48" fmla="*/ 75 w 133"/>
                  <a:gd name="T49" fmla="*/ 144 h 295"/>
                  <a:gd name="T50" fmla="*/ 72 w 133"/>
                  <a:gd name="T51" fmla="*/ 151 h 295"/>
                  <a:gd name="T52" fmla="*/ 59 w 133"/>
                  <a:gd name="T53" fmla="*/ 149 h 295"/>
                  <a:gd name="T54" fmla="*/ 56 w 133"/>
                  <a:gd name="T55" fmla="*/ 160 h 295"/>
                  <a:gd name="T56" fmla="*/ 65 w 133"/>
                  <a:gd name="T57" fmla="*/ 160 h 295"/>
                  <a:gd name="T58" fmla="*/ 61 w 133"/>
                  <a:gd name="T59" fmla="*/ 168 h 295"/>
                  <a:gd name="T60" fmla="*/ 54 w 133"/>
                  <a:gd name="T61" fmla="*/ 183 h 295"/>
                  <a:gd name="T62" fmla="*/ 47 w 133"/>
                  <a:gd name="T63" fmla="*/ 188 h 295"/>
                  <a:gd name="T64" fmla="*/ 40 w 133"/>
                  <a:gd name="T65" fmla="*/ 200 h 295"/>
                  <a:gd name="T66" fmla="*/ 53 w 133"/>
                  <a:gd name="T67" fmla="*/ 209 h 295"/>
                  <a:gd name="T68" fmla="*/ 42 w 133"/>
                  <a:gd name="T69" fmla="*/ 224 h 295"/>
                  <a:gd name="T70" fmla="*/ 32 w 133"/>
                  <a:gd name="T71" fmla="*/ 240 h 295"/>
                  <a:gd name="T72" fmla="*/ 31 w 133"/>
                  <a:gd name="T73" fmla="*/ 255 h 295"/>
                  <a:gd name="T74" fmla="*/ 32 w 133"/>
                  <a:gd name="T75" fmla="*/ 261 h 295"/>
                  <a:gd name="T76" fmla="*/ 11 w 133"/>
                  <a:gd name="T77" fmla="*/ 259 h 295"/>
                  <a:gd name="T78" fmla="*/ 8 w 133"/>
                  <a:gd name="T79" fmla="*/ 244 h 295"/>
                  <a:gd name="T80" fmla="*/ 1 w 133"/>
                  <a:gd name="T81" fmla="*/ 241 h 295"/>
                  <a:gd name="T82" fmla="*/ 6 w 133"/>
                  <a:gd name="T83" fmla="*/ 225 h 295"/>
                  <a:gd name="T84" fmla="*/ 7 w 133"/>
                  <a:gd name="T85" fmla="*/ 214 h 295"/>
                  <a:gd name="T86" fmla="*/ 13 w 133"/>
                  <a:gd name="T87" fmla="*/ 192 h 295"/>
                  <a:gd name="T88" fmla="*/ 15 w 133"/>
                  <a:gd name="T89" fmla="*/ 185 h 295"/>
                  <a:gd name="T90" fmla="*/ 11 w 133"/>
                  <a:gd name="T91" fmla="*/ 180 h 295"/>
                  <a:gd name="T92" fmla="*/ 11 w 133"/>
                  <a:gd name="T93" fmla="*/ 173 h 295"/>
                  <a:gd name="T94" fmla="*/ 12 w 133"/>
                  <a:gd name="T95" fmla="*/ 160 h 295"/>
                  <a:gd name="T96" fmla="*/ 12 w 133"/>
                  <a:gd name="T97" fmla="*/ 140 h 295"/>
                  <a:gd name="T98" fmla="*/ 18 w 133"/>
                  <a:gd name="T99" fmla="*/ 130 h 295"/>
                  <a:gd name="T100" fmla="*/ 15 w 133"/>
                  <a:gd name="T101" fmla="*/ 114 h 295"/>
                  <a:gd name="T102" fmla="*/ 20 w 133"/>
                  <a:gd name="T103" fmla="*/ 102 h 295"/>
                  <a:gd name="T104" fmla="*/ 24 w 133"/>
                  <a:gd name="T105" fmla="*/ 86 h 295"/>
                  <a:gd name="T106" fmla="*/ 19 w 133"/>
                  <a:gd name="T107" fmla="*/ 72 h 295"/>
                  <a:gd name="T108" fmla="*/ 23 w 133"/>
                  <a:gd name="T109" fmla="*/ 56 h 295"/>
                  <a:gd name="T110" fmla="*/ 30 w 133"/>
                  <a:gd name="T111" fmla="*/ 41 h 295"/>
                  <a:gd name="T112" fmla="*/ 32 w 133"/>
                  <a:gd name="T113" fmla="*/ 34 h 295"/>
                  <a:gd name="T114" fmla="*/ 34 w 133"/>
                  <a:gd name="T115" fmla="*/ 20 h 295"/>
                  <a:gd name="T116" fmla="*/ 43 w 133"/>
                  <a:gd name="T117" fmla="*/ 8 h 295"/>
                  <a:gd name="T118" fmla="*/ 48 w 133"/>
                  <a:gd name="T11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" h="295">
                    <a:moveTo>
                      <a:pt x="53" y="294"/>
                    </a:moveTo>
                    <a:lnTo>
                      <a:pt x="47" y="295"/>
                    </a:lnTo>
                    <a:lnTo>
                      <a:pt x="43" y="290"/>
                    </a:lnTo>
                    <a:lnTo>
                      <a:pt x="40" y="290"/>
                    </a:lnTo>
                    <a:lnTo>
                      <a:pt x="32" y="290"/>
                    </a:lnTo>
                    <a:lnTo>
                      <a:pt x="32" y="265"/>
                    </a:lnTo>
                    <a:lnTo>
                      <a:pt x="35" y="271"/>
                    </a:lnTo>
                    <a:lnTo>
                      <a:pt x="38" y="279"/>
                    </a:lnTo>
                    <a:lnTo>
                      <a:pt x="47" y="286"/>
                    </a:lnTo>
                    <a:lnTo>
                      <a:pt x="56" y="289"/>
                    </a:lnTo>
                    <a:lnTo>
                      <a:pt x="53" y="294"/>
                    </a:lnTo>
                    <a:close/>
                    <a:moveTo>
                      <a:pt x="56" y="2"/>
                    </a:moveTo>
                    <a:lnTo>
                      <a:pt x="61" y="6"/>
                    </a:lnTo>
                    <a:lnTo>
                      <a:pt x="64" y="0"/>
                    </a:lnTo>
                    <a:lnTo>
                      <a:pt x="71" y="2"/>
                    </a:lnTo>
                    <a:lnTo>
                      <a:pt x="72" y="3"/>
                    </a:lnTo>
                    <a:lnTo>
                      <a:pt x="84" y="15"/>
                    </a:lnTo>
                    <a:lnTo>
                      <a:pt x="90" y="16"/>
                    </a:lnTo>
                    <a:lnTo>
                      <a:pt x="98" y="21"/>
                    </a:lnTo>
                    <a:lnTo>
                      <a:pt x="105" y="24"/>
                    </a:lnTo>
                    <a:lnTo>
                      <a:pt x="106" y="27"/>
                    </a:lnTo>
                    <a:lnTo>
                      <a:pt x="100" y="39"/>
                    </a:lnTo>
                    <a:lnTo>
                      <a:pt x="106" y="40"/>
                    </a:lnTo>
                    <a:lnTo>
                      <a:pt x="113" y="41"/>
                    </a:lnTo>
                    <a:lnTo>
                      <a:pt x="119" y="40"/>
                    </a:lnTo>
                    <a:lnTo>
                      <a:pt x="125" y="34"/>
                    </a:lnTo>
                    <a:lnTo>
                      <a:pt x="127" y="28"/>
                    </a:lnTo>
                    <a:lnTo>
                      <a:pt x="129" y="27"/>
                    </a:lnTo>
                    <a:lnTo>
                      <a:pt x="133" y="31"/>
                    </a:lnTo>
                    <a:lnTo>
                      <a:pt x="133" y="37"/>
                    </a:lnTo>
                    <a:lnTo>
                      <a:pt x="127" y="41"/>
                    </a:lnTo>
                    <a:lnTo>
                      <a:pt x="123" y="44"/>
                    </a:lnTo>
                    <a:lnTo>
                      <a:pt x="114" y="51"/>
                    </a:lnTo>
                    <a:lnTo>
                      <a:pt x="106" y="62"/>
                    </a:lnTo>
                    <a:lnTo>
                      <a:pt x="105" y="68"/>
                    </a:lnTo>
                    <a:lnTo>
                      <a:pt x="102" y="76"/>
                    </a:lnTo>
                    <a:lnTo>
                      <a:pt x="102" y="84"/>
                    </a:lnTo>
                    <a:lnTo>
                      <a:pt x="101" y="86"/>
                    </a:lnTo>
                    <a:lnTo>
                      <a:pt x="101" y="91"/>
                    </a:lnTo>
                    <a:lnTo>
                      <a:pt x="100" y="96"/>
                    </a:lnTo>
                    <a:lnTo>
                      <a:pt x="108" y="102"/>
                    </a:lnTo>
                    <a:lnTo>
                      <a:pt x="108" y="108"/>
                    </a:lnTo>
                    <a:lnTo>
                      <a:pt x="112" y="111"/>
                    </a:lnTo>
                    <a:lnTo>
                      <a:pt x="112" y="115"/>
                    </a:lnTo>
                    <a:lnTo>
                      <a:pt x="105" y="126"/>
                    </a:lnTo>
                    <a:lnTo>
                      <a:pt x="95" y="131"/>
                    </a:lnTo>
                    <a:lnTo>
                      <a:pt x="82" y="133"/>
                    </a:lnTo>
                    <a:lnTo>
                      <a:pt x="75" y="132"/>
                    </a:lnTo>
                    <a:lnTo>
                      <a:pt x="76" y="137"/>
                    </a:lnTo>
                    <a:lnTo>
                      <a:pt x="75" y="144"/>
                    </a:lnTo>
                    <a:lnTo>
                      <a:pt x="76" y="148"/>
                    </a:lnTo>
                    <a:lnTo>
                      <a:pt x="72" y="151"/>
                    </a:lnTo>
                    <a:lnTo>
                      <a:pt x="65" y="153"/>
                    </a:lnTo>
                    <a:lnTo>
                      <a:pt x="59" y="149"/>
                    </a:lnTo>
                    <a:lnTo>
                      <a:pt x="56" y="151"/>
                    </a:lnTo>
                    <a:lnTo>
                      <a:pt x="56" y="160"/>
                    </a:lnTo>
                    <a:lnTo>
                      <a:pt x="61" y="163"/>
                    </a:lnTo>
                    <a:lnTo>
                      <a:pt x="65" y="160"/>
                    </a:lnTo>
                    <a:lnTo>
                      <a:pt x="67" y="165"/>
                    </a:lnTo>
                    <a:lnTo>
                      <a:pt x="61" y="168"/>
                    </a:lnTo>
                    <a:lnTo>
                      <a:pt x="55" y="173"/>
                    </a:lnTo>
                    <a:lnTo>
                      <a:pt x="54" y="183"/>
                    </a:lnTo>
                    <a:lnTo>
                      <a:pt x="53" y="188"/>
                    </a:lnTo>
                    <a:lnTo>
                      <a:pt x="47" y="188"/>
                    </a:lnTo>
                    <a:lnTo>
                      <a:pt x="41" y="192"/>
                    </a:lnTo>
                    <a:lnTo>
                      <a:pt x="40" y="200"/>
                    </a:lnTo>
                    <a:lnTo>
                      <a:pt x="46" y="207"/>
                    </a:lnTo>
                    <a:lnTo>
                      <a:pt x="53" y="209"/>
                    </a:lnTo>
                    <a:lnTo>
                      <a:pt x="50" y="218"/>
                    </a:lnTo>
                    <a:lnTo>
                      <a:pt x="42" y="224"/>
                    </a:lnTo>
                    <a:lnTo>
                      <a:pt x="38" y="236"/>
                    </a:lnTo>
                    <a:lnTo>
                      <a:pt x="32" y="240"/>
                    </a:lnTo>
                    <a:lnTo>
                      <a:pt x="29" y="244"/>
                    </a:lnTo>
                    <a:lnTo>
                      <a:pt x="31" y="255"/>
                    </a:lnTo>
                    <a:lnTo>
                      <a:pt x="36" y="263"/>
                    </a:lnTo>
                    <a:lnTo>
                      <a:pt x="32" y="261"/>
                    </a:lnTo>
                    <a:lnTo>
                      <a:pt x="26" y="260"/>
                    </a:lnTo>
                    <a:lnTo>
                      <a:pt x="11" y="259"/>
                    </a:lnTo>
                    <a:lnTo>
                      <a:pt x="8" y="252"/>
                    </a:lnTo>
                    <a:lnTo>
                      <a:pt x="8" y="244"/>
                    </a:lnTo>
                    <a:lnTo>
                      <a:pt x="3" y="244"/>
                    </a:lnTo>
                    <a:lnTo>
                      <a:pt x="1" y="241"/>
                    </a:lnTo>
                    <a:lnTo>
                      <a:pt x="0" y="230"/>
                    </a:lnTo>
                    <a:lnTo>
                      <a:pt x="6" y="225"/>
                    </a:lnTo>
                    <a:lnTo>
                      <a:pt x="8" y="219"/>
                    </a:lnTo>
                    <a:lnTo>
                      <a:pt x="7" y="214"/>
                    </a:lnTo>
                    <a:lnTo>
                      <a:pt x="11" y="206"/>
                    </a:lnTo>
                    <a:lnTo>
                      <a:pt x="13" y="192"/>
                    </a:lnTo>
                    <a:lnTo>
                      <a:pt x="12" y="188"/>
                    </a:lnTo>
                    <a:lnTo>
                      <a:pt x="15" y="185"/>
                    </a:lnTo>
                    <a:lnTo>
                      <a:pt x="14" y="182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1" y="173"/>
                    </a:lnTo>
                    <a:lnTo>
                      <a:pt x="8" y="162"/>
                    </a:lnTo>
                    <a:lnTo>
                      <a:pt x="12" y="160"/>
                    </a:lnTo>
                    <a:lnTo>
                      <a:pt x="11" y="149"/>
                    </a:lnTo>
                    <a:lnTo>
                      <a:pt x="12" y="140"/>
                    </a:lnTo>
                    <a:lnTo>
                      <a:pt x="14" y="133"/>
                    </a:lnTo>
                    <a:lnTo>
                      <a:pt x="18" y="130"/>
                    </a:lnTo>
                    <a:lnTo>
                      <a:pt x="15" y="121"/>
                    </a:lnTo>
                    <a:lnTo>
                      <a:pt x="15" y="114"/>
                    </a:lnTo>
                    <a:lnTo>
                      <a:pt x="20" y="108"/>
                    </a:lnTo>
                    <a:lnTo>
                      <a:pt x="20" y="102"/>
                    </a:lnTo>
                    <a:lnTo>
                      <a:pt x="24" y="93"/>
                    </a:lnTo>
                    <a:lnTo>
                      <a:pt x="24" y="86"/>
                    </a:lnTo>
                    <a:lnTo>
                      <a:pt x="23" y="85"/>
                    </a:lnTo>
                    <a:lnTo>
                      <a:pt x="19" y="72"/>
                    </a:lnTo>
                    <a:lnTo>
                      <a:pt x="24" y="63"/>
                    </a:lnTo>
                    <a:lnTo>
                      <a:pt x="23" y="56"/>
                    </a:lnTo>
                    <a:lnTo>
                      <a:pt x="25" y="49"/>
                    </a:lnTo>
                    <a:lnTo>
                      <a:pt x="30" y="41"/>
                    </a:lnTo>
                    <a:lnTo>
                      <a:pt x="35" y="37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20"/>
                    </a:lnTo>
                    <a:lnTo>
                      <a:pt x="41" y="16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8" y="0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46" name="Freeform 22">
                <a:extLst>
                  <a:ext uri="{FF2B5EF4-FFF2-40B4-BE49-F238E27FC236}">
                    <a16:creationId xmlns:a16="http://schemas.microsoft.com/office/drawing/2014/main" id="{779144DC-EAC0-4A92-9EC3-464076D34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6630" y="3950316"/>
                <a:ext cx="175135" cy="198337"/>
              </a:xfrm>
              <a:custGeom>
                <a:avLst/>
                <a:gdLst>
                  <a:gd name="T0" fmla="*/ 45 w 81"/>
                  <a:gd name="T1" fmla="*/ 86 h 92"/>
                  <a:gd name="T2" fmla="*/ 38 w 81"/>
                  <a:gd name="T3" fmla="*/ 84 h 92"/>
                  <a:gd name="T4" fmla="*/ 35 w 81"/>
                  <a:gd name="T5" fmla="*/ 90 h 92"/>
                  <a:gd name="T6" fmla="*/ 30 w 81"/>
                  <a:gd name="T7" fmla="*/ 86 h 92"/>
                  <a:gd name="T8" fmla="*/ 22 w 81"/>
                  <a:gd name="T9" fmla="*/ 84 h 92"/>
                  <a:gd name="T10" fmla="*/ 16 w 81"/>
                  <a:gd name="T11" fmla="*/ 90 h 92"/>
                  <a:gd name="T12" fmla="*/ 11 w 81"/>
                  <a:gd name="T13" fmla="*/ 92 h 92"/>
                  <a:gd name="T14" fmla="*/ 9 w 81"/>
                  <a:gd name="T15" fmla="*/ 82 h 92"/>
                  <a:gd name="T16" fmla="*/ 5 w 81"/>
                  <a:gd name="T17" fmla="*/ 73 h 92"/>
                  <a:gd name="T18" fmla="*/ 8 w 81"/>
                  <a:gd name="T19" fmla="*/ 66 h 92"/>
                  <a:gd name="T20" fmla="*/ 4 w 81"/>
                  <a:gd name="T21" fmla="*/ 64 h 92"/>
                  <a:gd name="T22" fmla="*/ 3 w 81"/>
                  <a:gd name="T23" fmla="*/ 59 h 92"/>
                  <a:gd name="T24" fmla="*/ 0 w 81"/>
                  <a:gd name="T25" fmla="*/ 54 h 92"/>
                  <a:gd name="T26" fmla="*/ 4 w 81"/>
                  <a:gd name="T27" fmla="*/ 46 h 92"/>
                  <a:gd name="T28" fmla="*/ 2 w 81"/>
                  <a:gd name="T29" fmla="*/ 41 h 92"/>
                  <a:gd name="T30" fmla="*/ 3 w 81"/>
                  <a:gd name="T31" fmla="*/ 38 h 92"/>
                  <a:gd name="T32" fmla="*/ 2 w 81"/>
                  <a:gd name="T33" fmla="*/ 36 h 92"/>
                  <a:gd name="T34" fmla="*/ 4 w 81"/>
                  <a:gd name="T35" fmla="*/ 32 h 92"/>
                  <a:gd name="T36" fmla="*/ 4 w 81"/>
                  <a:gd name="T37" fmla="*/ 26 h 92"/>
                  <a:gd name="T38" fmla="*/ 5 w 81"/>
                  <a:gd name="T39" fmla="*/ 21 h 92"/>
                  <a:gd name="T40" fmla="*/ 6 w 81"/>
                  <a:gd name="T41" fmla="*/ 19 h 92"/>
                  <a:gd name="T42" fmla="*/ 0 w 81"/>
                  <a:gd name="T43" fmla="*/ 8 h 92"/>
                  <a:gd name="T44" fmla="*/ 5 w 81"/>
                  <a:gd name="T45" fmla="*/ 8 h 92"/>
                  <a:gd name="T46" fmla="*/ 9 w 81"/>
                  <a:gd name="T47" fmla="*/ 8 h 92"/>
                  <a:gd name="T48" fmla="*/ 10 w 81"/>
                  <a:gd name="T49" fmla="*/ 7 h 92"/>
                  <a:gd name="T50" fmla="*/ 16 w 81"/>
                  <a:gd name="T51" fmla="*/ 3 h 92"/>
                  <a:gd name="T52" fmla="*/ 20 w 81"/>
                  <a:gd name="T53" fmla="*/ 1 h 92"/>
                  <a:gd name="T54" fmla="*/ 28 w 81"/>
                  <a:gd name="T55" fmla="*/ 0 h 92"/>
                  <a:gd name="T56" fmla="*/ 28 w 81"/>
                  <a:gd name="T57" fmla="*/ 5 h 92"/>
                  <a:gd name="T58" fmla="*/ 28 w 81"/>
                  <a:gd name="T59" fmla="*/ 8 h 92"/>
                  <a:gd name="T60" fmla="*/ 28 w 81"/>
                  <a:gd name="T61" fmla="*/ 12 h 92"/>
                  <a:gd name="T62" fmla="*/ 35 w 81"/>
                  <a:gd name="T63" fmla="*/ 18 h 92"/>
                  <a:gd name="T64" fmla="*/ 43 w 81"/>
                  <a:gd name="T65" fmla="*/ 19 h 92"/>
                  <a:gd name="T66" fmla="*/ 45 w 81"/>
                  <a:gd name="T67" fmla="*/ 21 h 92"/>
                  <a:gd name="T68" fmla="*/ 50 w 81"/>
                  <a:gd name="T69" fmla="*/ 24 h 92"/>
                  <a:gd name="T70" fmla="*/ 52 w 81"/>
                  <a:gd name="T71" fmla="*/ 25 h 92"/>
                  <a:gd name="T72" fmla="*/ 57 w 81"/>
                  <a:gd name="T73" fmla="*/ 25 h 92"/>
                  <a:gd name="T74" fmla="*/ 61 w 81"/>
                  <a:gd name="T75" fmla="*/ 28 h 92"/>
                  <a:gd name="T76" fmla="*/ 61 w 81"/>
                  <a:gd name="T77" fmla="*/ 31 h 92"/>
                  <a:gd name="T78" fmla="*/ 62 w 81"/>
                  <a:gd name="T79" fmla="*/ 34 h 92"/>
                  <a:gd name="T80" fmla="*/ 62 w 81"/>
                  <a:gd name="T81" fmla="*/ 36 h 92"/>
                  <a:gd name="T82" fmla="*/ 61 w 81"/>
                  <a:gd name="T83" fmla="*/ 36 h 92"/>
                  <a:gd name="T84" fmla="*/ 63 w 81"/>
                  <a:gd name="T85" fmla="*/ 44 h 92"/>
                  <a:gd name="T86" fmla="*/ 76 w 81"/>
                  <a:gd name="T87" fmla="*/ 44 h 92"/>
                  <a:gd name="T88" fmla="*/ 75 w 81"/>
                  <a:gd name="T89" fmla="*/ 49 h 92"/>
                  <a:gd name="T90" fmla="*/ 75 w 81"/>
                  <a:gd name="T91" fmla="*/ 52 h 92"/>
                  <a:gd name="T92" fmla="*/ 79 w 81"/>
                  <a:gd name="T93" fmla="*/ 53 h 92"/>
                  <a:gd name="T94" fmla="*/ 81 w 81"/>
                  <a:gd name="T95" fmla="*/ 58 h 92"/>
                  <a:gd name="T96" fmla="*/ 80 w 81"/>
                  <a:gd name="T97" fmla="*/ 64 h 92"/>
                  <a:gd name="T98" fmla="*/ 78 w 81"/>
                  <a:gd name="T99" fmla="*/ 66 h 92"/>
                  <a:gd name="T100" fmla="*/ 79 w 81"/>
                  <a:gd name="T101" fmla="*/ 71 h 92"/>
                  <a:gd name="T102" fmla="*/ 76 w 81"/>
                  <a:gd name="T103" fmla="*/ 72 h 92"/>
                  <a:gd name="T104" fmla="*/ 76 w 81"/>
                  <a:gd name="T105" fmla="*/ 70 h 92"/>
                  <a:gd name="T106" fmla="*/ 70 w 81"/>
                  <a:gd name="T107" fmla="*/ 66 h 92"/>
                  <a:gd name="T108" fmla="*/ 64 w 81"/>
                  <a:gd name="T109" fmla="*/ 66 h 92"/>
                  <a:gd name="T110" fmla="*/ 52 w 81"/>
                  <a:gd name="T111" fmla="*/ 69 h 92"/>
                  <a:gd name="T112" fmla="*/ 49 w 81"/>
                  <a:gd name="T113" fmla="*/ 75 h 92"/>
                  <a:gd name="T114" fmla="*/ 49 w 81"/>
                  <a:gd name="T115" fmla="*/ 78 h 92"/>
                  <a:gd name="T116" fmla="*/ 46 w 81"/>
                  <a:gd name="T117" fmla="*/ 87 h 92"/>
                  <a:gd name="T118" fmla="*/ 45 w 81"/>
                  <a:gd name="T119" fmla="*/ 8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1" h="92">
                    <a:moveTo>
                      <a:pt x="45" y="86"/>
                    </a:moveTo>
                    <a:lnTo>
                      <a:pt x="38" y="84"/>
                    </a:lnTo>
                    <a:lnTo>
                      <a:pt x="35" y="90"/>
                    </a:lnTo>
                    <a:lnTo>
                      <a:pt x="30" y="86"/>
                    </a:lnTo>
                    <a:lnTo>
                      <a:pt x="22" y="84"/>
                    </a:lnTo>
                    <a:lnTo>
                      <a:pt x="16" y="90"/>
                    </a:lnTo>
                    <a:lnTo>
                      <a:pt x="11" y="92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8" y="66"/>
                    </a:lnTo>
                    <a:lnTo>
                      <a:pt x="4" y="64"/>
                    </a:lnTo>
                    <a:lnTo>
                      <a:pt x="3" y="59"/>
                    </a:lnTo>
                    <a:lnTo>
                      <a:pt x="0" y="54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5" y="21"/>
                    </a:lnTo>
                    <a:lnTo>
                      <a:pt x="6" y="19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6" y="3"/>
                    </a:lnTo>
                    <a:lnTo>
                      <a:pt x="20" y="1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5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50" y="24"/>
                    </a:lnTo>
                    <a:lnTo>
                      <a:pt x="52" y="25"/>
                    </a:lnTo>
                    <a:lnTo>
                      <a:pt x="57" y="25"/>
                    </a:lnTo>
                    <a:lnTo>
                      <a:pt x="61" y="28"/>
                    </a:lnTo>
                    <a:lnTo>
                      <a:pt x="61" y="31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3" y="44"/>
                    </a:lnTo>
                    <a:lnTo>
                      <a:pt x="76" y="44"/>
                    </a:lnTo>
                    <a:lnTo>
                      <a:pt x="75" y="49"/>
                    </a:lnTo>
                    <a:lnTo>
                      <a:pt x="75" y="52"/>
                    </a:lnTo>
                    <a:lnTo>
                      <a:pt x="79" y="53"/>
                    </a:lnTo>
                    <a:lnTo>
                      <a:pt x="81" y="58"/>
                    </a:lnTo>
                    <a:lnTo>
                      <a:pt x="80" y="64"/>
                    </a:lnTo>
                    <a:lnTo>
                      <a:pt x="78" y="66"/>
                    </a:lnTo>
                    <a:lnTo>
                      <a:pt x="79" y="71"/>
                    </a:lnTo>
                    <a:lnTo>
                      <a:pt x="76" y="72"/>
                    </a:lnTo>
                    <a:lnTo>
                      <a:pt x="76" y="70"/>
                    </a:lnTo>
                    <a:lnTo>
                      <a:pt x="70" y="66"/>
                    </a:lnTo>
                    <a:lnTo>
                      <a:pt x="64" y="66"/>
                    </a:lnTo>
                    <a:lnTo>
                      <a:pt x="52" y="69"/>
                    </a:lnTo>
                    <a:lnTo>
                      <a:pt x="49" y="75"/>
                    </a:lnTo>
                    <a:lnTo>
                      <a:pt x="49" y="78"/>
                    </a:lnTo>
                    <a:lnTo>
                      <a:pt x="46" y="87"/>
                    </a:lnTo>
                    <a:lnTo>
                      <a:pt x="45" y="86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47" name="Freeform 23">
                <a:extLst>
                  <a:ext uri="{FF2B5EF4-FFF2-40B4-BE49-F238E27FC236}">
                    <a16:creationId xmlns:a16="http://schemas.microsoft.com/office/drawing/2014/main" id="{6C2829C3-A057-9B30-76BC-4C4ED204C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024" y="3733051"/>
                <a:ext cx="566659" cy="591719"/>
              </a:xfrm>
              <a:custGeom>
                <a:avLst/>
                <a:gdLst>
                  <a:gd name="T0" fmla="*/ 131 w 263"/>
                  <a:gd name="T1" fmla="*/ 226 h 275"/>
                  <a:gd name="T2" fmla="*/ 131 w 263"/>
                  <a:gd name="T3" fmla="*/ 213 h 275"/>
                  <a:gd name="T4" fmla="*/ 131 w 263"/>
                  <a:gd name="T5" fmla="*/ 200 h 275"/>
                  <a:gd name="T6" fmla="*/ 123 w 263"/>
                  <a:gd name="T7" fmla="*/ 190 h 275"/>
                  <a:gd name="T8" fmla="*/ 108 w 263"/>
                  <a:gd name="T9" fmla="*/ 187 h 275"/>
                  <a:gd name="T10" fmla="*/ 108 w 263"/>
                  <a:gd name="T11" fmla="*/ 167 h 275"/>
                  <a:gd name="T12" fmla="*/ 105 w 263"/>
                  <a:gd name="T13" fmla="*/ 153 h 275"/>
                  <a:gd name="T14" fmla="*/ 91 w 263"/>
                  <a:gd name="T15" fmla="*/ 137 h 275"/>
                  <a:gd name="T16" fmla="*/ 91 w 263"/>
                  <a:gd name="T17" fmla="*/ 129 h 275"/>
                  <a:gd name="T18" fmla="*/ 75 w 263"/>
                  <a:gd name="T19" fmla="*/ 122 h 275"/>
                  <a:gd name="T20" fmla="*/ 58 w 263"/>
                  <a:gd name="T21" fmla="*/ 109 h 275"/>
                  <a:gd name="T22" fmla="*/ 46 w 263"/>
                  <a:gd name="T23" fmla="*/ 104 h 275"/>
                  <a:gd name="T24" fmla="*/ 30 w 263"/>
                  <a:gd name="T25" fmla="*/ 109 h 275"/>
                  <a:gd name="T26" fmla="*/ 18 w 263"/>
                  <a:gd name="T27" fmla="*/ 103 h 275"/>
                  <a:gd name="T28" fmla="*/ 7 w 263"/>
                  <a:gd name="T29" fmla="*/ 96 h 275"/>
                  <a:gd name="T30" fmla="*/ 3 w 263"/>
                  <a:gd name="T31" fmla="*/ 81 h 275"/>
                  <a:gd name="T32" fmla="*/ 7 w 263"/>
                  <a:gd name="T33" fmla="*/ 70 h 275"/>
                  <a:gd name="T34" fmla="*/ 28 w 263"/>
                  <a:gd name="T35" fmla="*/ 64 h 275"/>
                  <a:gd name="T36" fmla="*/ 27 w 263"/>
                  <a:gd name="T37" fmla="*/ 37 h 275"/>
                  <a:gd name="T38" fmla="*/ 33 w 263"/>
                  <a:gd name="T39" fmla="*/ 29 h 275"/>
                  <a:gd name="T40" fmla="*/ 44 w 263"/>
                  <a:gd name="T41" fmla="*/ 22 h 275"/>
                  <a:gd name="T42" fmla="*/ 52 w 263"/>
                  <a:gd name="T43" fmla="*/ 31 h 275"/>
                  <a:gd name="T44" fmla="*/ 67 w 263"/>
                  <a:gd name="T45" fmla="*/ 26 h 275"/>
                  <a:gd name="T46" fmla="*/ 65 w 263"/>
                  <a:gd name="T47" fmla="*/ 19 h 275"/>
                  <a:gd name="T48" fmla="*/ 63 w 263"/>
                  <a:gd name="T49" fmla="*/ 8 h 275"/>
                  <a:gd name="T50" fmla="*/ 80 w 263"/>
                  <a:gd name="T51" fmla="*/ 8 h 275"/>
                  <a:gd name="T52" fmla="*/ 93 w 263"/>
                  <a:gd name="T53" fmla="*/ 0 h 275"/>
                  <a:gd name="T54" fmla="*/ 97 w 263"/>
                  <a:gd name="T55" fmla="*/ 9 h 275"/>
                  <a:gd name="T56" fmla="*/ 97 w 263"/>
                  <a:gd name="T57" fmla="*/ 23 h 275"/>
                  <a:gd name="T58" fmla="*/ 106 w 263"/>
                  <a:gd name="T59" fmla="*/ 26 h 275"/>
                  <a:gd name="T60" fmla="*/ 117 w 263"/>
                  <a:gd name="T61" fmla="*/ 23 h 275"/>
                  <a:gd name="T62" fmla="*/ 121 w 263"/>
                  <a:gd name="T63" fmla="*/ 19 h 275"/>
                  <a:gd name="T64" fmla="*/ 134 w 263"/>
                  <a:gd name="T65" fmla="*/ 21 h 275"/>
                  <a:gd name="T66" fmla="*/ 141 w 263"/>
                  <a:gd name="T67" fmla="*/ 21 h 275"/>
                  <a:gd name="T68" fmla="*/ 152 w 263"/>
                  <a:gd name="T69" fmla="*/ 8 h 275"/>
                  <a:gd name="T70" fmla="*/ 162 w 263"/>
                  <a:gd name="T71" fmla="*/ 28 h 275"/>
                  <a:gd name="T72" fmla="*/ 170 w 263"/>
                  <a:gd name="T73" fmla="*/ 44 h 275"/>
                  <a:gd name="T74" fmla="*/ 198 w 263"/>
                  <a:gd name="T75" fmla="*/ 50 h 275"/>
                  <a:gd name="T76" fmla="*/ 228 w 263"/>
                  <a:gd name="T77" fmla="*/ 55 h 275"/>
                  <a:gd name="T78" fmla="*/ 257 w 263"/>
                  <a:gd name="T79" fmla="*/ 70 h 275"/>
                  <a:gd name="T80" fmla="*/ 261 w 263"/>
                  <a:gd name="T81" fmla="*/ 96 h 275"/>
                  <a:gd name="T82" fmla="*/ 239 w 263"/>
                  <a:gd name="T83" fmla="*/ 124 h 275"/>
                  <a:gd name="T84" fmla="*/ 234 w 263"/>
                  <a:gd name="T85" fmla="*/ 151 h 275"/>
                  <a:gd name="T86" fmla="*/ 224 w 263"/>
                  <a:gd name="T87" fmla="*/ 178 h 275"/>
                  <a:gd name="T88" fmla="*/ 208 w 263"/>
                  <a:gd name="T89" fmla="*/ 193 h 275"/>
                  <a:gd name="T90" fmla="*/ 176 w 263"/>
                  <a:gd name="T91" fmla="*/ 207 h 275"/>
                  <a:gd name="T92" fmla="*/ 170 w 263"/>
                  <a:gd name="T93" fmla="*/ 231 h 275"/>
                  <a:gd name="T94" fmla="*/ 151 w 263"/>
                  <a:gd name="T95" fmla="*/ 259 h 275"/>
                  <a:gd name="T96" fmla="*/ 137 w 263"/>
                  <a:gd name="T97" fmla="*/ 271 h 275"/>
                  <a:gd name="T98" fmla="*/ 123 w 263"/>
                  <a:gd name="T99" fmla="*/ 25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3" h="275">
                    <a:moveTo>
                      <a:pt x="110" y="247"/>
                    </a:moveTo>
                    <a:lnTo>
                      <a:pt x="118" y="236"/>
                    </a:lnTo>
                    <a:lnTo>
                      <a:pt x="127" y="229"/>
                    </a:lnTo>
                    <a:lnTo>
                      <a:pt x="131" y="226"/>
                    </a:lnTo>
                    <a:lnTo>
                      <a:pt x="137" y="222"/>
                    </a:lnTo>
                    <a:lnTo>
                      <a:pt x="137" y="216"/>
                    </a:lnTo>
                    <a:lnTo>
                      <a:pt x="133" y="212"/>
                    </a:lnTo>
                    <a:lnTo>
                      <a:pt x="131" y="213"/>
                    </a:lnTo>
                    <a:lnTo>
                      <a:pt x="132" y="209"/>
                    </a:lnTo>
                    <a:lnTo>
                      <a:pt x="133" y="205"/>
                    </a:lnTo>
                    <a:lnTo>
                      <a:pt x="133" y="201"/>
                    </a:lnTo>
                    <a:lnTo>
                      <a:pt x="131" y="200"/>
                    </a:lnTo>
                    <a:lnTo>
                      <a:pt x="127" y="201"/>
                    </a:lnTo>
                    <a:lnTo>
                      <a:pt x="124" y="200"/>
                    </a:lnTo>
                    <a:lnTo>
                      <a:pt x="124" y="197"/>
                    </a:lnTo>
                    <a:lnTo>
                      <a:pt x="123" y="190"/>
                    </a:lnTo>
                    <a:lnTo>
                      <a:pt x="122" y="189"/>
                    </a:lnTo>
                    <a:lnTo>
                      <a:pt x="117" y="187"/>
                    </a:lnTo>
                    <a:lnTo>
                      <a:pt x="115" y="188"/>
                    </a:lnTo>
                    <a:lnTo>
                      <a:pt x="108" y="187"/>
                    </a:lnTo>
                    <a:lnTo>
                      <a:pt x="109" y="177"/>
                    </a:lnTo>
                    <a:lnTo>
                      <a:pt x="106" y="173"/>
                    </a:lnTo>
                    <a:lnTo>
                      <a:pt x="109" y="172"/>
                    </a:lnTo>
                    <a:lnTo>
                      <a:pt x="108" y="167"/>
                    </a:lnTo>
                    <a:lnTo>
                      <a:pt x="110" y="165"/>
                    </a:lnTo>
                    <a:lnTo>
                      <a:pt x="111" y="159"/>
                    </a:lnTo>
                    <a:lnTo>
                      <a:pt x="109" y="154"/>
                    </a:lnTo>
                    <a:lnTo>
                      <a:pt x="105" y="153"/>
                    </a:lnTo>
                    <a:lnTo>
                      <a:pt x="105" y="150"/>
                    </a:lnTo>
                    <a:lnTo>
                      <a:pt x="106" y="145"/>
                    </a:lnTo>
                    <a:lnTo>
                      <a:pt x="93" y="145"/>
                    </a:lnTo>
                    <a:lnTo>
                      <a:pt x="91" y="137"/>
                    </a:lnTo>
                    <a:lnTo>
                      <a:pt x="92" y="137"/>
                    </a:lnTo>
                    <a:lnTo>
                      <a:pt x="92" y="135"/>
                    </a:lnTo>
                    <a:lnTo>
                      <a:pt x="91" y="132"/>
                    </a:lnTo>
                    <a:lnTo>
                      <a:pt x="91" y="129"/>
                    </a:lnTo>
                    <a:lnTo>
                      <a:pt x="87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5" y="122"/>
                    </a:lnTo>
                    <a:lnTo>
                      <a:pt x="73" y="120"/>
                    </a:lnTo>
                    <a:lnTo>
                      <a:pt x="65" y="119"/>
                    </a:lnTo>
                    <a:lnTo>
                      <a:pt x="58" y="113"/>
                    </a:lnTo>
                    <a:lnTo>
                      <a:pt x="58" y="109"/>
                    </a:lnTo>
                    <a:lnTo>
                      <a:pt x="58" y="106"/>
                    </a:lnTo>
                    <a:lnTo>
                      <a:pt x="58" y="101"/>
                    </a:lnTo>
                    <a:lnTo>
                      <a:pt x="50" y="102"/>
                    </a:lnTo>
                    <a:lnTo>
                      <a:pt x="46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5" y="109"/>
                    </a:lnTo>
                    <a:lnTo>
                      <a:pt x="30" y="109"/>
                    </a:lnTo>
                    <a:lnTo>
                      <a:pt x="27" y="110"/>
                    </a:lnTo>
                    <a:lnTo>
                      <a:pt x="23" y="109"/>
                    </a:lnTo>
                    <a:lnTo>
                      <a:pt x="24" y="100"/>
                    </a:lnTo>
                    <a:lnTo>
                      <a:pt x="18" y="103"/>
                    </a:lnTo>
                    <a:lnTo>
                      <a:pt x="12" y="103"/>
                    </a:lnTo>
                    <a:lnTo>
                      <a:pt x="10" y="100"/>
                    </a:lnTo>
                    <a:lnTo>
                      <a:pt x="5" y="100"/>
                    </a:lnTo>
                    <a:lnTo>
                      <a:pt x="7" y="96"/>
                    </a:lnTo>
                    <a:lnTo>
                      <a:pt x="4" y="92"/>
                    </a:lnTo>
                    <a:lnTo>
                      <a:pt x="0" y="86"/>
                    </a:lnTo>
                    <a:lnTo>
                      <a:pt x="3" y="85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5" y="77"/>
                    </a:lnTo>
                    <a:lnTo>
                      <a:pt x="7" y="74"/>
                    </a:lnTo>
                    <a:lnTo>
                      <a:pt x="7" y="70"/>
                    </a:lnTo>
                    <a:lnTo>
                      <a:pt x="16" y="66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8" y="64"/>
                    </a:lnTo>
                    <a:lnTo>
                      <a:pt x="30" y="46"/>
                    </a:lnTo>
                    <a:lnTo>
                      <a:pt x="32" y="43"/>
                    </a:lnTo>
                    <a:lnTo>
                      <a:pt x="30" y="39"/>
                    </a:lnTo>
                    <a:lnTo>
                      <a:pt x="27" y="37"/>
                    </a:lnTo>
                    <a:lnTo>
                      <a:pt x="27" y="32"/>
                    </a:lnTo>
                    <a:lnTo>
                      <a:pt x="30" y="31"/>
                    </a:lnTo>
                    <a:lnTo>
                      <a:pt x="33" y="32"/>
                    </a:lnTo>
                    <a:lnTo>
                      <a:pt x="33" y="29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41" y="25"/>
                    </a:lnTo>
                    <a:lnTo>
                      <a:pt x="44" y="22"/>
                    </a:lnTo>
                    <a:lnTo>
                      <a:pt x="46" y="25"/>
                    </a:lnTo>
                    <a:lnTo>
                      <a:pt x="47" y="28"/>
                    </a:lnTo>
                    <a:lnTo>
                      <a:pt x="48" y="27"/>
                    </a:lnTo>
                    <a:lnTo>
                      <a:pt x="52" y="31"/>
                    </a:lnTo>
                    <a:lnTo>
                      <a:pt x="57" y="31"/>
                    </a:lnTo>
                    <a:lnTo>
                      <a:pt x="58" y="28"/>
                    </a:lnTo>
                    <a:lnTo>
                      <a:pt x="63" y="27"/>
                    </a:lnTo>
                    <a:lnTo>
                      <a:pt x="67" y="26"/>
                    </a:lnTo>
                    <a:lnTo>
                      <a:pt x="67" y="23"/>
                    </a:lnTo>
                    <a:lnTo>
                      <a:pt x="71" y="21"/>
                    </a:lnTo>
                    <a:lnTo>
                      <a:pt x="71" y="20"/>
                    </a:lnTo>
                    <a:lnTo>
                      <a:pt x="65" y="19"/>
                    </a:lnTo>
                    <a:lnTo>
                      <a:pt x="64" y="15"/>
                    </a:lnTo>
                    <a:lnTo>
                      <a:pt x="65" y="10"/>
                    </a:lnTo>
                    <a:lnTo>
                      <a:pt x="62" y="9"/>
                    </a:lnTo>
                    <a:lnTo>
                      <a:pt x="63" y="8"/>
                    </a:lnTo>
                    <a:lnTo>
                      <a:pt x="68" y="9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80" y="8"/>
                    </a:lnTo>
                    <a:lnTo>
                      <a:pt x="88" y="5"/>
                    </a:lnTo>
                    <a:lnTo>
                      <a:pt x="91" y="3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3" y="5"/>
                    </a:lnTo>
                    <a:lnTo>
                      <a:pt x="96" y="6"/>
                    </a:lnTo>
                    <a:lnTo>
                      <a:pt x="97" y="9"/>
                    </a:lnTo>
                    <a:lnTo>
                      <a:pt x="96" y="11"/>
                    </a:lnTo>
                    <a:lnTo>
                      <a:pt x="94" y="17"/>
                    </a:lnTo>
                    <a:lnTo>
                      <a:pt x="96" y="21"/>
                    </a:lnTo>
                    <a:lnTo>
                      <a:pt x="97" y="23"/>
                    </a:lnTo>
                    <a:lnTo>
                      <a:pt x="100" y="27"/>
                    </a:lnTo>
                    <a:lnTo>
                      <a:pt x="104" y="27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10" y="25"/>
                    </a:lnTo>
                    <a:lnTo>
                      <a:pt x="112" y="22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21" y="23"/>
                    </a:lnTo>
                    <a:lnTo>
                      <a:pt x="122" y="22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20"/>
                    </a:lnTo>
                    <a:lnTo>
                      <a:pt x="127" y="19"/>
                    </a:lnTo>
                    <a:lnTo>
                      <a:pt x="131" y="20"/>
                    </a:lnTo>
                    <a:lnTo>
                      <a:pt x="134" y="21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38" y="22"/>
                    </a:lnTo>
                    <a:lnTo>
                      <a:pt x="141" y="21"/>
                    </a:lnTo>
                    <a:lnTo>
                      <a:pt x="144" y="19"/>
                    </a:lnTo>
                    <a:lnTo>
                      <a:pt x="146" y="14"/>
                    </a:lnTo>
                    <a:lnTo>
                      <a:pt x="150" y="8"/>
                    </a:lnTo>
                    <a:lnTo>
                      <a:pt x="152" y="8"/>
                    </a:lnTo>
                    <a:lnTo>
                      <a:pt x="153" y="11"/>
                    </a:lnTo>
                    <a:lnTo>
                      <a:pt x="158" y="23"/>
                    </a:lnTo>
                    <a:lnTo>
                      <a:pt x="162" y="25"/>
                    </a:lnTo>
                    <a:lnTo>
                      <a:pt x="162" y="28"/>
                    </a:lnTo>
                    <a:lnTo>
                      <a:pt x="157" y="34"/>
                    </a:lnTo>
                    <a:lnTo>
                      <a:pt x="158" y="37"/>
                    </a:lnTo>
                    <a:lnTo>
                      <a:pt x="170" y="37"/>
                    </a:lnTo>
                    <a:lnTo>
                      <a:pt x="170" y="44"/>
                    </a:lnTo>
                    <a:lnTo>
                      <a:pt x="175" y="39"/>
                    </a:lnTo>
                    <a:lnTo>
                      <a:pt x="184" y="41"/>
                    </a:lnTo>
                    <a:lnTo>
                      <a:pt x="196" y="46"/>
                    </a:lnTo>
                    <a:lnTo>
                      <a:pt x="198" y="50"/>
                    </a:lnTo>
                    <a:lnTo>
                      <a:pt x="197" y="54"/>
                    </a:lnTo>
                    <a:lnTo>
                      <a:pt x="205" y="51"/>
                    </a:lnTo>
                    <a:lnTo>
                      <a:pt x="219" y="55"/>
                    </a:lnTo>
                    <a:lnTo>
                      <a:pt x="228" y="55"/>
                    </a:lnTo>
                    <a:lnTo>
                      <a:pt x="238" y="61"/>
                    </a:lnTo>
                    <a:lnTo>
                      <a:pt x="246" y="68"/>
                    </a:lnTo>
                    <a:lnTo>
                      <a:pt x="253" y="69"/>
                    </a:lnTo>
                    <a:lnTo>
                      <a:pt x="257" y="70"/>
                    </a:lnTo>
                    <a:lnTo>
                      <a:pt x="260" y="72"/>
                    </a:lnTo>
                    <a:lnTo>
                      <a:pt x="262" y="80"/>
                    </a:lnTo>
                    <a:lnTo>
                      <a:pt x="263" y="85"/>
                    </a:lnTo>
                    <a:lnTo>
                      <a:pt x="261" y="96"/>
                    </a:lnTo>
                    <a:lnTo>
                      <a:pt x="257" y="101"/>
                    </a:lnTo>
                    <a:lnTo>
                      <a:pt x="248" y="109"/>
                    </a:lnTo>
                    <a:lnTo>
                      <a:pt x="244" y="118"/>
                    </a:lnTo>
                    <a:lnTo>
                      <a:pt x="239" y="124"/>
                    </a:lnTo>
                    <a:lnTo>
                      <a:pt x="237" y="124"/>
                    </a:lnTo>
                    <a:lnTo>
                      <a:pt x="236" y="129"/>
                    </a:lnTo>
                    <a:lnTo>
                      <a:pt x="236" y="142"/>
                    </a:lnTo>
                    <a:lnTo>
                      <a:pt x="234" y="151"/>
                    </a:lnTo>
                    <a:lnTo>
                      <a:pt x="233" y="156"/>
                    </a:lnTo>
                    <a:lnTo>
                      <a:pt x="231" y="160"/>
                    </a:lnTo>
                    <a:lnTo>
                      <a:pt x="230" y="168"/>
                    </a:lnTo>
                    <a:lnTo>
                      <a:pt x="224" y="178"/>
                    </a:lnTo>
                    <a:lnTo>
                      <a:pt x="222" y="185"/>
                    </a:lnTo>
                    <a:lnTo>
                      <a:pt x="216" y="189"/>
                    </a:lnTo>
                    <a:lnTo>
                      <a:pt x="215" y="193"/>
                    </a:lnTo>
                    <a:lnTo>
                      <a:pt x="208" y="193"/>
                    </a:lnTo>
                    <a:lnTo>
                      <a:pt x="197" y="196"/>
                    </a:lnTo>
                    <a:lnTo>
                      <a:pt x="192" y="199"/>
                    </a:lnTo>
                    <a:lnTo>
                      <a:pt x="185" y="201"/>
                    </a:lnTo>
                    <a:lnTo>
                      <a:pt x="176" y="207"/>
                    </a:lnTo>
                    <a:lnTo>
                      <a:pt x="172" y="214"/>
                    </a:lnTo>
                    <a:lnTo>
                      <a:pt x="170" y="220"/>
                    </a:lnTo>
                    <a:lnTo>
                      <a:pt x="172" y="224"/>
                    </a:lnTo>
                    <a:lnTo>
                      <a:pt x="170" y="231"/>
                    </a:lnTo>
                    <a:lnTo>
                      <a:pt x="169" y="235"/>
                    </a:lnTo>
                    <a:lnTo>
                      <a:pt x="164" y="240"/>
                    </a:lnTo>
                    <a:lnTo>
                      <a:pt x="157" y="253"/>
                    </a:lnTo>
                    <a:lnTo>
                      <a:pt x="151" y="259"/>
                    </a:lnTo>
                    <a:lnTo>
                      <a:pt x="146" y="263"/>
                    </a:lnTo>
                    <a:lnTo>
                      <a:pt x="143" y="270"/>
                    </a:lnTo>
                    <a:lnTo>
                      <a:pt x="139" y="275"/>
                    </a:lnTo>
                    <a:lnTo>
                      <a:pt x="137" y="271"/>
                    </a:lnTo>
                    <a:lnTo>
                      <a:pt x="140" y="266"/>
                    </a:lnTo>
                    <a:lnTo>
                      <a:pt x="135" y="261"/>
                    </a:lnTo>
                    <a:lnTo>
                      <a:pt x="131" y="257"/>
                    </a:lnTo>
                    <a:lnTo>
                      <a:pt x="123" y="252"/>
                    </a:lnTo>
                    <a:lnTo>
                      <a:pt x="121" y="252"/>
                    </a:lnTo>
                    <a:lnTo>
                      <a:pt x="115" y="246"/>
                    </a:lnTo>
                    <a:lnTo>
                      <a:pt x="110" y="247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9095A7AC-B016-7FDB-1FD3-A579C9B63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857" y="3538828"/>
                <a:ext cx="14789" cy="38680"/>
              </a:xfrm>
              <a:custGeom>
                <a:avLst/>
                <a:gdLst>
                  <a:gd name="T0" fmla="*/ 0 w 7"/>
                  <a:gd name="T1" fmla="*/ 5 h 18"/>
                  <a:gd name="T2" fmla="*/ 0 w 7"/>
                  <a:gd name="T3" fmla="*/ 3 h 18"/>
                  <a:gd name="T4" fmla="*/ 1 w 7"/>
                  <a:gd name="T5" fmla="*/ 3 h 18"/>
                  <a:gd name="T6" fmla="*/ 2 w 7"/>
                  <a:gd name="T7" fmla="*/ 5 h 18"/>
                  <a:gd name="T8" fmla="*/ 4 w 7"/>
                  <a:gd name="T9" fmla="*/ 0 h 18"/>
                  <a:gd name="T10" fmla="*/ 6 w 7"/>
                  <a:gd name="T11" fmla="*/ 0 h 18"/>
                  <a:gd name="T12" fmla="*/ 6 w 7"/>
                  <a:gd name="T13" fmla="*/ 1 h 18"/>
                  <a:gd name="T14" fmla="*/ 7 w 7"/>
                  <a:gd name="T15" fmla="*/ 1 h 18"/>
                  <a:gd name="T16" fmla="*/ 7 w 7"/>
                  <a:gd name="T17" fmla="*/ 3 h 18"/>
                  <a:gd name="T18" fmla="*/ 6 w 7"/>
                  <a:gd name="T19" fmla="*/ 6 h 18"/>
                  <a:gd name="T20" fmla="*/ 6 w 7"/>
                  <a:gd name="T21" fmla="*/ 7 h 18"/>
                  <a:gd name="T22" fmla="*/ 6 w 7"/>
                  <a:gd name="T23" fmla="*/ 9 h 18"/>
                  <a:gd name="T24" fmla="*/ 6 w 7"/>
                  <a:gd name="T25" fmla="*/ 11 h 18"/>
                  <a:gd name="T26" fmla="*/ 4 w 7"/>
                  <a:gd name="T27" fmla="*/ 14 h 18"/>
                  <a:gd name="T28" fmla="*/ 3 w 7"/>
                  <a:gd name="T29" fmla="*/ 15 h 18"/>
                  <a:gd name="T30" fmla="*/ 2 w 7"/>
                  <a:gd name="T31" fmla="*/ 15 h 18"/>
                  <a:gd name="T32" fmla="*/ 1 w 7"/>
                  <a:gd name="T33" fmla="*/ 18 h 18"/>
                  <a:gd name="T34" fmla="*/ 0 w 7"/>
                  <a:gd name="T35" fmla="*/ 18 h 18"/>
                  <a:gd name="T36" fmla="*/ 0 w 7"/>
                  <a:gd name="T37" fmla="*/ 11 h 18"/>
                  <a:gd name="T38" fmla="*/ 0 w 7"/>
                  <a:gd name="T3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8">
                    <a:moveTo>
                      <a:pt x="0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49" name="Freeform 35">
                <a:extLst>
                  <a:ext uri="{FF2B5EF4-FFF2-40B4-BE49-F238E27FC236}">
                    <a16:creationId xmlns:a16="http://schemas.microsoft.com/office/drawing/2014/main" id="{D41161C5-A1F9-1180-97DB-8E773976FA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8673" y="4066355"/>
                <a:ext cx="124540" cy="708582"/>
              </a:xfrm>
              <a:custGeom>
                <a:avLst/>
                <a:gdLst>
                  <a:gd name="T0" fmla="*/ 47 w 58"/>
                  <a:gd name="T1" fmla="*/ 320 h 329"/>
                  <a:gd name="T2" fmla="*/ 58 w 58"/>
                  <a:gd name="T3" fmla="*/ 320 h 329"/>
                  <a:gd name="T4" fmla="*/ 51 w 58"/>
                  <a:gd name="T5" fmla="*/ 329 h 329"/>
                  <a:gd name="T6" fmla="*/ 44 w 58"/>
                  <a:gd name="T7" fmla="*/ 328 h 329"/>
                  <a:gd name="T8" fmla="*/ 32 w 58"/>
                  <a:gd name="T9" fmla="*/ 323 h 329"/>
                  <a:gd name="T10" fmla="*/ 16 w 58"/>
                  <a:gd name="T11" fmla="*/ 311 h 329"/>
                  <a:gd name="T12" fmla="*/ 12 w 58"/>
                  <a:gd name="T13" fmla="*/ 300 h 329"/>
                  <a:gd name="T14" fmla="*/ 30 w 58"/>
                  <a:gd name="T15" fmla="*/ 312 h 329"/>
                  <a:gd name="T16" fmla="*/ 36 w 58"/>
                  <a:gd name="T17" fmla="*/ 299 h 329"/>
                  <a:gd name="T18" fmla="*/ 47 w 58"/>
                  <a:gd name="T19" fmla="*/ 295 h 329"/>
                  <a:gd name="T20" fmla="*/ 52 w 58"/>
                  <a:gd name="T21" fmla="*/ 38 h 329"/>
                  <a:gd name="T22" fmla="*/ 58 w 58"/>
                  <a:gd name="T23" fmla="*/ 38 h 329"/>
                  <a:gd name="T24" fmla="*/ 49 w 58"/>
                  <a:gd name="T25" fmla="*/ 50 h 329"/>
                  <a:gd name="T26" fmla="*/ 47 w 58"/>
                  <a:gd name="T27" fmla="*/ 64 h 329"/>
                  <a:gd name="T28" fmla="*/ 45 w 58"/>
                  <a:gd name="T29" fmla="*/ 71 h 329"/>
                  <a:gd name="T30" fmla="*/ 38 w 58"/>
                  <a:gd name="T31" fmla="*/ 86 h 329"/>
                  <a:gd name="T32" fmla="*/ 34 w 58"/>
                  <a:gd name="T33" fmla="*/ 102 h 329"/>
                  <a:gd name="T34" fmla="*/ 39 w 58"/>
                  <a:gd name="T35" fmla="*/ 116 h 329"/>
                  <a:gd name="T36" fmla="*/ 35 w 58"/>
                  <a:gd name="T37" fmla="*/ 132 h 329"/>
                  <a:gd name="T38" fmla="*/ 30 w 58"/>
                  <a:gd name="T39" fmla="*/ 144 h 329"/>
                  <a:gd name="T40" fmla="*/ 33 w 58"/>
                  <a:gd name="T41" fmla="*/ 160 h 329"/>
                  <a:gd name="T42" fmla="*/ 27 w 58"/>
                  <a:gd name="T43" fmla="*/ 170 h 329"/>
                  <a:gd name="T44" fmla="*/ 27 w 58"/>
                  <a:gd name="T45" fmla="*/ 190 h 329"/>
                  <a:gd name="T46" fmla="*/ 26 w 58"/>
                  <a:gd name="T47" fmla="*/ 203 h 329"/>
                  <a:gd name="T48" fmla="*/ 26 w 58"/>
                  <a:gd name="T49" fmla="*/ 210 h 329"/>
                  <a:gd name="T50" fmla="*/ 30 w 58"/>
                  <a:gd name="T51" fmla="*/ 215 h 329"/>
                  <a:gd name="T52" fmla="*/ 28 w 58"/>
                  <a:gd name="T53" fmla="*/ 222 h 329"/>
                  <a:gd name="T54" fmla="*/ 22 w 58"/>
                  <a:gd name="T55" fmla="*/ 244 h 329"/>
                  <a:gd name="T56" fmla="*/ 21 w 58"/>
                  <a:gd name="T57" fmla="*/ 255 h 329"/>
                  <a:gd name="T58" fmla="*/ 16 w 58"/>
                  <a:gd name="T59" fmla="*/ 271 h 329"/>
                  <a:gd name="T60" fmla="*/ 23 w 58"/>
                  <a:gd name="T61" fmla="*/ 274 h 329"/>
                  <a:gd name="T62" fmla="*/ 26 w 58"/>
                  <a:gd name="T63" fmla="*/ 289 h 329"/>
                  <a:gd name="T64" fmla="*/ 47 w 58"/>
                  <a:gd name="T65" fmla="*/ 291 h 329"/>
                  <a:gd name="T66" fmla="*/ 39 w 58"/>
                  <a:gd name="T67" fmla="*/ 294 h 329"/>
                  <a:gd name="T68" fmla="*/ 32 w 58"/>
                  <a:gd name="T69" fmla="*/ 308 h 329"/>
                  <a:gd name="T70" fmla="*/ 21 w 58"/>
                  <a:gd name="T71" fmla="*/ 306 h 329"/>
                  <a:gd name="T72" fmla="*/ 14 w 58"/>
                  <a:gd name="T73" fmla="*/ 297 h 329"/>
                  <a:gd name="T74" fmla="*/ 3 w 58"/>
                  <a:gd name="T75" fmla="*/ 284 h 329"/>
                  <a:gd name="T76" fmla="*/ 1 w 58"/>
                  <a:gd name="T77" fmla="*/ 271 h 329"/>
                  <a:gd name="T78" fmla="*/ 4 w 58"/>
                  <a:gd name="T79" fmla="*/ 244 h 329"/>
                  <a:gd name="T80" fmla="*/ 0 w 58"/>
                  <a:gd name="T81" fmla="*/ 233 h 329"/>
                  <a:gd name="T82" fmla="*/ 9 w 58"/>
                  <a:gd name="T83" fmla="*/ 209 h 329"/>
                  <a:gd name="T84" fmla="*/ 20 w 58"/>
                  <a:gd name="T85" fmla="*/ 193 h 329"/>
                  <a:gd name="T86" fmla="*/ 14 w 58"/>
                  <a:gd name="T87" fmla="*/ 202 h 329"/>
                  <a:gd name="T88" fmla="*/ 11 w 58"/>
                  <a:gd name="T89" fmla="*/ 189 h 329"/>
                  <a:gd name="T90" fmla="*/ 16 w 58"/>
                  <a:gd name="T91" fmla="*/ 166 h 329"/>
                  <a:gd name="T92" fmla="*/ 14 w 58"/>
                  <a:gd name="T93" fmla="*/ 148 h 329"/>
                  <a:gd name="T94" fmla="*/ 21 w 58"/>
                  <a:gd name="T95" fmla="*/ 134 h 329"/>
                  <a:gd name="T96" fmla="*/ 28 w 58"/>
                  <a:gd name="T97" fmla="*/ 109 h 329"/>
                  <a:gd name="T98" fmla="*/ 29 w 58"/>
                  <a:gd name="T99" fmla="*/ 91 h 329"/>
                  <a:gd name="T100" fmla="*/ 32 w 58"/>
                  <a:gd name="T101" fmla="*/ 73 h 329"/>
                  <a:gd name="T102" fmla="*/ 35 w 58"/>
                  <a:gd name="T103" fmla="*/ 42 h 329"/>
                  <a:gd name="T104" fmla="*/ 36 w 58"/>
                  <a:gd name="T105" fmla="*/ 15 h 329"/>
                  <a:gd name="T106" fmla="*/ 39 w 58"/>
                  <a:gd name="T107" fmla="*/ 4 h 329"/>
                  <a:gd name="T108" fmla="*/ 44 w 58"/>
                  <a:gd name="T109" fmla="*/ 5 h 329"/>
                  <a:gd name="T110" fmla="*/ 49 w 58"/>
                  <a:gd name="T111" fmla="*/ 12 h 329"/>
                  <a:gd name="T112" fmla="*/ 50 w 58"/>
                  <a:gd name="T113" fmla="*/ 2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329">
                    <a:moveTo>
                      <a:pt x="47" y="295"/>
                    </a:moveTo>
                    <a:lnTo>
                      <a:pt x="47" y="320"/>
                    </a:lnTo>
                    <a:lnTo>
                      <a:pt x="55" y="320"/>
                    </a:lnTo>
                    <a:lnTo>
                      <a:pt x="58" y="320"/>
                    </a:lnTo>
                    <a:lnTo>
                      <a:pt x="56" y="325"/>
                    </a:lnTo>
                    <a:lnTo>
                      <a:pt x="51" y="329"/>
                    </a:lnTo>
                    <a:lnTo>
                      <a:pt x="47" y="329"/>
                    </a:lnTo>
                    <a:lnTo>
                      <a:pt x="44" y="328"/>
                    </a:lnTo>
                    <a:lnTo>
                      <a:pt x="39" y="324"/>
                    </a:lnTo>
                    <a:lnTo>
                      <a:pt x="32" y="323"/>
                    </a:lnTo>
                    <a:lnTo>
                      <a:pt x="23" y="317"/>
                    </a:lnTo>
                    <a:lnTo>
                      <a:pt x="16" y="311"/>
                    </a:lnTo>
                    <a:lnTo>
                      <a:pt x="6" y="297"/>
                    </a:lnTo>
                    <a:lnTo>
                      <a:pt x="12" y="300"/>
                    </a:lnTo>
                    <a:lnTo>
                      <a:pt x="22" y="307"/>
                    </a:lnTo>
                    <a:lnTo>
                      <a:pt x="30" y="312"/>
                    </a:lnTo>
                    <a:lnTo>
                      <a:pt x="34" y="306"/>
                    </a:lnTo>
                    <a:lnTo>
                      <a:pt x="36" y="299"/>
                    </a:lnTo>
                    <a:lnTo>
                      <a:pt x="43" y="294"/>
                    </a:lnTo>
                    <a:lnTo>
                      <a:pt x="47" y="295"/>
                    </a:lnTo>
                    <a:close/>
                    <a:moveTo>
                      <a:pt x="50" y="28"/>
                    </a:moveTo>
                    <a:lnTo>
                      <a:pt x="52" y="38"/>
                    </a:lnTo>
                    <a:lnTo>
                      <a:pt x="57" y="36"/>
                    </a:lnTo>
                    <a:lnTo>
                      <a:pt x="58" y="38"/>
                    </a:lnTo>
                    <a:lnTo>
                      <a:pt x="56" y="46"/>
                    </a:lnTo>
                    <a:lnTo>
                      <a:pt x="49" y="50"/>
                    </a:lnTo>
                    <a:lnTo>
                      <a:pt x="49" y="62"/>
                    </a:lnTo>
                    <a:lnTo>
                      <a:pt x="47" y="64"/>
                    </a:lnTo>
                    <a:lnTo>
                      <a:pt x="50" y="67"/>
                    </a:lnTo>
                    <a:lnTo>
                      <a:pt x="45" y="71"/>
                    </a:lnTo>
                    <a:lnTo>
                      <a:pt x="40" y="79"/>
                    </a:lnTo>
                    <a:lnTo>
                      <a:pt x="38" y="86"/>
                    </a:lnTo>
                    <a:lnTo>
                      <a:pt x="39" y="93"/>
                    </a:lnTo>
                    <a:lnTo>
                      <a:pt x="34" y="102"/>
                    </a:lnTo>
                    <a:lnTo>
                      <a:pt x="38" y="115"/>
                    </a:lnTo>
                    <a:lnTo>
                      <a:pt x="39" y="116"/>
                    </a:lnTo>
                    <a:lnTo>
                      <a:pt x="39" y="123"/>
                    </a:lnTo>
                    <a:lnTo>
                      <a:pt x="35" y="132"/>
                    </a:lnTo>
                    <a:lnTo>
                      <a:pt x="35" y="138"/>
                    </a:lnTo>
                    <a:lnTo>
                      <a:pt x="30" y="144"/>
                    </a:lnTo>
                    <a:lnTo>
                      <a:pt x="30" y="151"/>
                    </a:lnTo>
                    <a:lnTo>
                      <a:pt x="33" y="160"/>
                    </a:lnTo>
                    <a:lnTo>
                      <a:pt x="28" y="163"/>
                    </a:lnTo>
                    <a:lnTo>
                      <a:pt x="27" y="170"/>
                    </a:lnTo>
                    <a:lnTo>
                      <a:pt x="26" y="179"/>
                    </a:lnTo>
                    <a:lnTo>
                      <a:pt x="27" y="190"/>
                    </a:lnTo>
                    <a:lnTo>
                      <a:pt x="23" y="192"/>
                    </a:lnTo>
                    <a:lnTo>
                      <a:pt x="26" y="203"/>
                    </a:lnTo>
                    <a:lnTo>
                      <a:pt x="28" y="207"/>
                    </a:lnTo>
                    <a:lnTo>
                      <a:pt x="26" y="210"/>
                    </a:lnTo>
                    <a:lnTo>
                      <a:pt x="29" y="212"/>
                    </a:lnTo>
                    <a:lnTo>
                      <a:pt x="30" y="215"/>
                    </a:lnTo>
                    <a:lnTo>
                      <a:pt x="27" y="218"/>
                    </a:lnTo>
                    <a:lnTo>
                      <a:pt x="28" y="222"/>
                    </a:lnTo>
                    <a:lnTo>
                      <a:pt x="26" y="236"/>
                    </a:lnTo>
                    <a:lnTo>
                      <a:pt x="22" y="244"/>
                    </a:lnTo>
                    <a:lnTo>
                      <a:pt x="22" y="249"/>
                    </a:lnTo>
                    <a:lnTo>
                      <a:pt x="21" y="255"/>
                    </a:lnTo>
                    <a:lnTo>
                      <a:pt x="15" y="260"/>
                    </a:lnTo>
                    <a:lnTo>
                      <a:pt x="16" y="271"/>
                    </a:lnTo>
                    <a:lnTo>
                      <a:pt x="18" y="274"/>
                    </a:lnTo>
                    <a:lnTo>
                      <a:pt x="23" y="274"/>
                    </a:lnTo>
                    <a:lnTo>
                      <a:pt x="22" y="282"/>
                    </a:lnTo>
                    <a:lnTo>
                      <a:pt x="26" y="289"/>
                    </a:lnTo>
                    <a:lnTo>
                      <a:pt x="41" y="290"/>
                    </a:lnTo>
                    <a:lnTo>
                      <a:pt x="47" y="291"/>
                    </a:lnTo>
                    <a:lnTo>
                      <a:pt x="41" y="291"/>
                    </a:lnTo>
                    <a:lnTo>
                      <a:pt x="39" y="294"/>
                    </a:lnTo>
                    <a:lnTo>
                      <a:pt x="33" y="299"/>
                    </a:lnTo>
                    <a:lnTo>
                      <a:pt x="32" y="308"/>
                    </a:lnTo>
                    <a:lnTo>
                      <a:pt x="28" y="309"/>
                    </a:lnTo>
                    <a:lnTo>
                      <a:pt x="21" y="306"/>
                    </a:lnTo>
                    <a:lnTo>
                      <a:pt x="14" y="297"/>
                    </a:lnTo>
                    <a:lnTo>
                      <a:pt x="14" y="297"/>
                    </a:lnTo>
                    <a:lnTo>
                      <a:pt x="5" y="291"/>
                    </a:lnTo>
                    <a:lnTo>
                      <a:pt x="3" y="284"/>
                    </a:lnTo>
                    <a:lnTo>
                      <a:pt x="5" y="278"/>
                    </a:lnTo>
                    <a:lnTo>
                      <a:pt x="1" y="271"/>
                    </a:lnTo>
                    <a:lnTo>
                      <a:pt x="0" y="254"/>
                    </a:lnTo>
                    <a:lnTo>
                      <a:pt x="4" y="244"/>
                    </a:lnTo>
                    <a:lnTo>
                      <a:pt x="10" y="236"/>
                    </a:lnTo>
                    <a:lnTo>
                      <a:pt x="0" y="233"/>
                    </a:lnTo>
                    <a:lnTo>
                      <a:pt x="6" y="225"/>
                    </a:lnTo>
                    <a:lnTo>
                      <a:pt x="9" y="209"/>
                    </a:lnTo>
                    <a:lnTo>
                      <a:pt x="16" y="213"/>
                    </a:lnTo>
                    <a:lnTo>
                      <a:pt x="20" y="193"/>
                    </a:lnTo>
                    <a:lnTo>
                      <a:pt x="16" y="191"/>
                    </a:lnTo>
                    <a:lnTo>
                      <a:pt x="14" y="202"/>
                    </a:lnTo>
                    <a:lnTo>
                      <a:pt x="9" y="201"/>
                    </a:lnTo>
                    <a:lnTo>
                      <a:pt x="11" y="189"/>
                    </a:lnTo>
                    <a:lnTo>
                      <a:pt x="14" y="172"/>
                    </a:lnTo>
                    <a:lnTo>
                      <a:pt x="16" y="166"/>
                    </a:lnTo>
                    <a:lnTo>
                      <a:pt x="15" y="157"/>
                    </a:lnTo>
                    <a:lnTo>
                      <a:pt x="14" y="148"/>
                    </a:lnTo>
                    <a:lnTo>
                      <a:pt x="17" y="148"/>
                    </a:lnTo>
                    <a:lnTo>
                      <a:pt x="21" y="134"/>
                    </a:lnTo>
                    <a:lnTo>
                      <a:pt x="26" y="121"/>
                    </a:lnTo>
                    <a:lnTo>
                      <a:pt x="28" y="109"/>
                    </a:lnTo>
                    <a:lnTo>
                      <a:pt x="27" y="98"/>
                    </a:lnTo>
                    <a:lnTo>
                      <a:pt x="29" y="91"/>
                    </a:lnTo>
                    <a:lnTo>
                      <a:pt x="28" y="82"/>
                    </a:lnTo>
                    <a:lnTo>
                      <a:pt x="32" y="73"/>
                    </a:lnTo>
                    <a:lnTo>
                      <a:pt x="33" y="58"/>
                    </a:lnTo>
                    <a:lnTo>
                      <a:pt x="35" y="42"/>
                    </a:lnTo>
                    <a:lnTo>
                      <a:pt x="38" y="27"/>
                    </a:lnTo>
                    <a:lnTo>
                      <a:pt x="36" y="15"/>
                    </a:lnTo>
                    <a:lnTo>
                      <a:pt x="35" y="5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4" y="5"/>
                    </a:lnTo>
                    <a:lnTo>
                      <a:pt x="45" y="10"/>
                    </a:lnTo>
                    <a:lnTo>
                      <a:pt x="49" y="12"/>
                    </a:lnTo>
                    <a:lnTo>
                      <a:pt x="46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0" name="Freeform 38">
                <a:extLst>
                  <a:ext uri="{FF2B5EF4-FFF2-40B4-BE49-F238E27FC236}">
                    <a16:creationId xmlns:a16="http://schemas.microsoft.com/office/drawing/2014/main" id="{838A891F-0679-5483-2E08-60AD796A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857" y="3629356"/>
                <a:ext cx="176692" cy="241131"/>
              </a:xfrm>
              <a:custGeom>
                <a:avLst/>
                <a:gdLst>
                  <a:gd name="T0" fmla="*/ 22 w 82"/>
                  <a:gd name="T1" fmla="*/ 83 h 112"/>
                  <a:gd name="T2" fmla="*/ 17 w 82"/>
                  <a:gd name="T3" fmla="*/ 82 h 112"/>
                  <a:gd name="T4" fmla="*/ 10 w 82"/>
                  <a:gd name="T5" fmla="*/ 79 h 112"/>
                  <a:gd name="T6" fmla="*/ 1 w 82"/>
                  <a:gd name="T7" fmla="*/ 74 h 112"/>
                  <a:gd name="T8" fmla="*/ 4 w 82"/>
                  <a:gd name="T9" fmla="*/ 71 h 112"/>
                  <a:gd name="T10" fmla="*/ 5 w 82"/>
                  <a:gd name="T11" fmla="*/ 67 h 112"/>
                  <a:gd name="T12" fmla="*/ 11 w 82"/>
                  <a:gd name="T13" fmla="*/ 62 h 112"/>
                  <a:gd name="T14" fmla="*/ 11 w 82"/>
                  <a:gd name="T15" fmla="*/ 57 h 112"/>
                  <a:gd name="T16" fmla="*/ 11 w 82"/>
                  <a:gd name="T17" fmla="*/ 46 h 112"/>
                  <a:gd name="T18" fmla="*/ 11 w 82"/>
                  <a:gd name="T19" fmla="*/ 39 h 112"/>
                  <a:gd name="T20" fmla="*/ 9 w 82"/>
                  <a:gd name="T21" fmla="*/ 31 h 112"/>
                  <a:gd name="T22" fmla="*/ 12 w 82"/>
                  <a:gd name="T23" fmla="*/ 30 h 112"/>
                  <a:gd name="T24" fmla="*/ 12 w 82"/>
                  <a:gd name="T25" fmla="*/ 25 h 112"/>
                  <a:gd name="T26" fmla="*/ 21 w 82"/>
                  <a:gd name="T27" fmla="*/ 21 h 112"/>
                  <a:gd name="T28" fmla="*/ 23 w 82"/>
                  <a:gd name="T29" fmla="*/ 18 h 112"/>
                  <a:gd name="T30" fmla="*/ 28 w 82"/>
                  <a:gd name="T31" fmla="*/ 10 h 112"/>
                  <a:gd name="T32" fmla="*/ 33 w 82"/>
                  <a:gd name="T33" fmla="*/ 7 h 112"/>
                  <a:gd name="T34" fmla="*/ 44 w 82"/>
                  <a:gd name="T35" fmla="*/ 5 h 112"/>
                  <a:gd name="T36" fmla="*/ 50 w 82"/>
                  <a:gd name="T37" fmla="*/ 0 h 112"/>
                  <a:gd name="T38" fmla="*/ 53 w 82"/>
                  <a:gd name="T39" fmla="*/ 2 h 112"/>
                  <a:gd name="T40" fmla="*/ 47 w 82"/>
                  <a:gd name="T41" fmla="*/ 6 h 112"/>
                  <a:gd name="T42" fmla="*/ 44 w 82"/>
                  <a:gd name="T43" fmla="*/ 11 h 112"/>
                  <a:gd name="T44" fmla="*/ 41 w 82"/>
                  <a:gd name="T45" fmla="*/ 18 h 112"/>
                  <a:gd name="T46" fmla="*/ 43 w 82"/>
                  <a:gd name="T47" fmla="*/ 23 h 112"/>
                  <a:gd name="T48" fmla="*/ 45 w 82"/>
                  <a:gd name="T49" fmla="*/ 28 h 112"/>
                  <a:gd name="T50" fmla="*/ 45 w 82"/>
                  <a:gd name="T51" fmla="*/ 33 h 112"/>
                  <a:gd name="T52" fmla="*/ 46 w 82"/>
                  <a:gd name="T53" fmla="*/ 34 h 112"/>
                  <a:gd name="T54" fmla="*/ 57 w 82"/>
                  <a:gd name="T55" fmla="*/ 36 h 112"/>
                  <a:gd name="T56" fmla="*/ 66 w 82"/>
                  <a:gd name="T57" fmla="*/ 42 h 112"/>
                  <a:gd name="T58" fmla="*/ 73 w 82"/>
                  <a:gd name="T59" fmla="*/ 42 h 112"/>
                  <a:gd name="T60" fmla="*/ 79 w 82"/>
                  <a:gd name="T61" fmla="*/ 42 h 112"/>
                  <a:gd name="T62" fmla="*/ 76 w 82"/>
                  <a:gd name="T63" fmla="*/ 48 h 112"/>
                  <a:gd name="T64" fmla="*/ 78 w 82"/>
                  <a:gd name="T65" fmla="*/ 58 h 112"/>
                  <a:gd name="T66" fmla="*/ 79 w 82"/>
                  <a:gd name="T67" fmla="*/ 62 h 112"/>
                  <a:gd name="T68" fmla="*/ 79 w 82"/>
                  <a:gd name="T69" fmla="*/ 67 h 112"/>
                  <a:gd name="T70" fmla="*/ 82 w 82"/>
                  <a:gd name="T71" fmla="*/ 75 h 112"/>
                  <a:gd name="T72" fmla="*/ 80 w 82"/>
                  <a:gd name="T73" fmla="*/ 73 h 112"/>
                  <a:gd name="T74" fmla="*/ 75 w 82"/>
                  <a:gd name="T75" fmla="*/ 73 h 112"/>
                  <a:gd name="T76" fmla="*/ 62 w 82"/>
                  <a:gd name="T77" fmla="*/ 76 h 112"/>
                  <a:gd name="T78" fmla="*/ 67 w 82"/>
                  <a:gd name="T79" fmla="*/ 80 h 112"/>
                  <a:gd name="T80" fmla="*/ 61 w 82"/>
                  <a:gd name="T81" fmla="*/ 80 h 112"/>
                  <a:gd name="T82" fmla="*/ 64 w 82"/>
                  <a:gd name="T83" fmla="*/ 87 h 112"/>
                  <a:gd name="T84" fmla="*/ 64 w 82"/>
                  <a:gd name="T85" fmla="*/ 94 h 112"/>
                  <a:gd name="T86" fmla="*/ 58 w 82"/>
                  <a:gd name="T87" fmla="*/ 109 h 112"/>
                  <a:gd name="T88" fmla="*/ 61 w 82"/>
                  <a:gd name="T89" fmla="*/ 102 h 112"/>
                  <a:gd name="T90" fmla="*/ 52 w 82"/>
                  <a:gd name="T91" fmla="*/ 99 h 112"/>
                  <a:gd name="T92" fmla="*/ 45 w 82"/>
                  <a:gd name="T93" fmla="*/ 100 h 112"/>
                  <a:gd name="T94" fmla="*/ 37 w 82"/>
                  <a:gd name="T95" fmla="*/ 92 h 112"/>
                  <a:gd name="T96" fmla="*/ 32 w 82"/>
                  <a:gd name="T97" fmla="*/ 87 h 112"/>
                  <a:gd name="T98" fmla="*/ 26 w 82"/>
                  <a:gd name="T99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" h="112">
                    <a:moveTo>
                      <a:pt x="26" y="85"/>
                    </a:moveTo>
                    <a:lnTo>
                      <a:pt x="22" y="83"/>
                    </a:lnTo>
                    <a:lnTo>
                      <a:pt x="18" y="81"/>
                    </a:lnTo>
                    <a:lnTo>
                      <a:pt x="17" y="82"/>
                    </a:lnTo>
                    <a:lnTo>
                      <a:pt x="11" y="81"/>
                    </a:lnTo>
                    <a:lnTo>
                      <a:pt x="10" y="79"/>
                    </a:lnTo>
                    <a:lnTo>
                      <a:pt x="9" y="79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4" y="71"/>
                    </a:lnTo>
                    <a:lnTo>
                      <a:pt x="3" y="69"/>
                    </a:lnTo>
                    <a:lnTo>
                      <a:pt x="5" y="67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8"/>
                    </a:lnTo>
                    <a:lnTo>
                      <a:pt x="11" y="57"/>
                    </a:lnTo>
                    <a:lnTo>
                      <a:pt x="12" y="52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1" y="39"/>
                    </a:lnTo>
                    <a:lnTo>
                      <a:pt x="9" y="35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12" y="30"/>
                    </a:lnTo>
                    <a:lnTo>
                      <a:pt x="11" y="27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18"/>
                    </a:lnTo>
                    <a:lnTo>
                      <a:pt x="24" y="12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8" y="9"/>
                    </a:lnTo>
                    <a:lnTo>
                      <a:pt x="44" y="5"/>
                    </a:lnTo>
                    <a:lnTo>
                      <a:pt x="46" y="4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2" y="5"/>
                    </a:lnTo>
                    <a:lnTo>
                      <a:pt x="47" y="6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8"/>
                    </a:lnTo>
                    <a:lnTo>
                      <a:pt x="39" y="22"/>
                    </a:lnTo>
                    <a:lnTo>
                      <a:pt x="43" y="23"/>
                    </a:lnTo>
                    <a:lnTo>
                      <a:pt x="44" y="25"/>
                    </a:lnTo>
                    <a:lnTo>
                      <a:pt x="45" y="28"/>
                    </a:lnTo>
                    <a:lnTo>
                      <a:pt x="45" y="30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7" y="36"/>
                    </a:lnTo>
                    <a:lnTo>
                      <a:pt x="57" y="36"/>
                    </a:lnTo>
                    <a:lnTo>
                      <a:pt x="61" y="38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3" y="42"/>
                    </a:lnTo>
                    <a:lnTo>
                      <a:pt x="76" y="41"/>
                    </a:lnTo>
                    <a:lnTo>
                      <a:pt x="79" y="42"/>
                    </a:lnTo>
                    <a:lnTo>
                      <a:pt x="78" y="46"/>
                    </a:lnTo>
                    <a:lnTo>
                      <a:pt x="76" y="48"/>
                    </a:lnTo>
                    <a:lnTo>
                      <a:pt x="75" y="53"/>
                    </a:lnTo>
                    <a:lnTo>
                      <a:pt x="78" y="58"/>
                    </a:lnTo>
                    <a:lnTo>
                      <a:pt x="79" y="60"/>
                    </a:lnTo>
                    <a:lnTo>
                      <a:pt x="79" y="62"/>
                    </a:lnTo>
                    <a:lnTo>
                      <a:pt x="76" y="65"/>
                    </a:lnTo>
                    <a:lnTo>
                      <a:pt x="79" y="67"/>
                    </a:lnTo>
                    <a:lnTo>
                      <a:pt x="80" y="69"/>
                    </a:lnTo>
                    <a:lnTo>
                      <a:pt x="82" y="75"/>
                    </a:lnTo>
                    <a:lnTo>
                      <a:pt x="81" y="76"/>
                    </a:lnTo>
                    <a:lnTo>
                      <a:pt x="80" y="73"/>
                    </a:lnTo>
                    <a:lnTo>
                      <a:pt x="78" y="70"/>
                    </a:lnTo>
                    <a:lnTo>
                      <a:pt x="75" y="73"/>
                    </a:lnTo>
                    <a:lnTo>
                      <a:pt x="62" y="73"/>
                    </a:lnTo>
                    <a:lnTo>
                      <a:pt x="62" y="76"/>
                    </a:lnTo>
                    <a:lnTo>
                      <a:pt x="67" y="77"/>
                    </a:lnTo>
                    <a:lnTo>
                      <a:pt x="67" y="80"/>
                    </a:lnTo>
                    <a:lnTo>
                      <a:pt x="64" y="79"/>
                    </a:lnTo>
                    <a:lnTo>
                      <a:pt x="61" y="80"/>
                    </a:lnTo>
                    <a:lnTo>
                      <a:pt x="61" y="85"/>
                    </a:lnTo>
                    <a:lnTo>
                      <a:pt x="64" y="87"/>
                    </a:lnTo>
                    <a:lnTo>
                      <a:pt x="66" y="91"/>
                    </a:lnTo>
                    <a:lnTo>
                      <a:pt x="64" y="94"/>
                    </a:lnTo>
                    <a:lnTo>
                      <a:pt x="62" y="112"/>
                    </a:lnTo>
                    <a:lnTo>
                      <a:pt x="58" y="109"/>
                    </a:lnTo>
                    <a:lnTo>
                      <a:pt x="57" y="109"/>
                    </a:lnTo>
                    <a:lnTo>
                      <a:pt x="61" y="102"/>
                    </a:lnTo>
                    <a:lnTo>
                      <a:pt x="56" y="99"/>
                    </a:lnTo>
                    <a:lnTo>
                      <a:pt x="52" y="99"/>
                    </a:lnTo>
                    <a:lnTo>
                      <a:pt x="50" y="98"/>
                    </a:lnTo>
                    <a:lnTo>
                      <a:pt x="45" y="100"/>
                    </a:lnTo>
                    <a:lnTo>
                      <a:pt x="40" y="99"/>
                    </a:lnTo>
                    <a:lnTo>
                      <a:pt x="37" y="92"/>
                    </a:lnTo>
                    <a:lnTo>
                      <a:pt x="33" y="91"/>
                    </a:lnTo>
                    <a:lnTo>
                      <a:pt x="32" y="87"/>
                    </a:lnTo>
                    <a:lnTo>
                      <a:pt x="27" y="83"/>
                    </a:lnTo>
                    <a:lnTo>
                      <a:pt x="26" y="85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1" name="Freeform 39">
                <a:extLst>
                  <a:ext uri="{FF2B5EF4-FFF2-40B4-BE49-F238E27FC236}">
                    <a16:creationId xmlns:a16="http://schemas.microsoft.com/office/drawing/2014/main" id="{20A02695-66BE-6769-3EA9-E59246075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003" y="3649107"/>
                <a:ext cx="49816" cy="42795"/>
              </a:xfrm>
              <a:custGeom>
                <a:avLst/>
                <a:gdLst>
                  <a:gd name="T0" fmla="*/ 20 w 23"/>
                  <a:gd name="T1" fmla="*/ 20 h 20"/>
                  <a:gd name="T2" fmla="*/ 16 w 23"/>
                  <a:gd name="T3" fmla="*/ 18 h 20"/>
                  <a:gd name="T4" fmla="*/ 15 w 23"/>
                  <a:gd name="T5" fmla="*/ 16 h 20"/>
                  <a:gd name="T6" fmla="*/ 16 w 23"/>
                  <a:gd name="T7" fmla="*/ 15 h 20"/>
                  <a:gd name="T8" fmla="*/ 16 w 23"/>
                  <a:gd name="T9" fmla="*/ 14 h 20"/>
                  <a:gd name="T10" fmla="*/ 14 w 23"/>
                  <a:gd name="T11" fmla="*/ 13 h 20"/>
                  <a:gd name="T12" fmla="*/ 11 w 23"/>
                  <a:gd name="T13" fmla="*/ 12 h 20"/>
                  <a:gd name="T14" fmla="*/ 9 w 23"/>
                  <a:gd name="T15" fmla="*/ 10 h 20"/>
                  <a:gd name="T16" fmla="*/ 9 w 23"/>
                  <a:gd name="T17" fmla="*/ 8 h 20"/>
                  <a:gd name="T18" fmla="*/ 6 w 23"/>
                  <a:gd name="T19" fmla="*/ 7 h 20"/>
                  <a:gd name="T20" fmla="*/ 8 w 23"/>
                  <a:gd name="T21" fmla="*/ 9 h 20"/>
                  <a:gd name="T22" fmla="*/ 5 w 23"/>
                  <a:gd name="T23" fmla="*/ 10 h 20"/>
                  <a:gd name="T24" fmla="*/ 4 w 23"/>
                  <a:gd name="T25" fmla="*/ 9 h 20"/>
                  <a:gd name="T26" fmla="*/ 2 w 23"/>
                  <a:gd name="T27" fmla="*/ 8 h 20"/>
                  <a:gd name="T28" fmla="*/ 2 w 23"/>
                  <a:gd name="T29" fmla="*/ 7 h 20"/>
                  <a:gd name="T30" fmla="*/ 2 w 23"/>
                  <a:gd name="T31" fmla="*/ 4 h 20"/>
                  <a:gd name="T32" fmla="*/ 2 w 23"/>
                  <a:gd name="T33" fmla="*/ 2 h 20"/>
                  <a:gd name="T34" fmla="*/ 0 w 23"/>
                  <a:gd name="T35" fmla="*/ 2 h 20"/>
                  <a:gd name="T36" fmla="*/ 2 w 23"/>
                  <a:gd name="T37" fmla="*/ 1 h 20"/>
                  <a:gd name="T38" fmla="*/ 3 w 23"/>
                  <a:gd name="T39" fmla="*/ 0 h 20"/>
                  <a:gd name="T40" fmla="*/ 8 w 23"/>
                  <a:gd name="T41" fmla="*/ 1 h 20"/>
                  <a:gd name="T42" fmla="*/ 9 w 23"/>
                  <a:gd name="T43" fmla="*/ 1 h 20"/>
                  <a:gd name="T44" fmla="*/ 11 w 23"/>
                  <a:gd name="T45" fmla="*/ 1 h 20"/>
                  <a:gd name="T46" fmla="*/ 12 w 23"/>
                  <a:gd name="T47" fmla="*/ 2 h 20"/>
                  <a:gd name="T48" fmla="*/ 14 w 23"/>
                  <a:gd name="T49" fmla="*/ 3 h 20"/>
                  <a:gd name="T50" fmla="*/ 16 w 23"/>
                  <a:gd name="T51" fmla="*/ 1 h 20"/>
                  <a:gd name="T52" fmla="*/ 17 w 23"/>
                  <a:gd name="T53" fmla="*/ 4 h 20"/>
                  <a:gd name="T54" fmla="*/ 20 w 23"/>
                  <a:gd name="T55" fmla="*/ 8 h 20"/>
                  <a:gd name="T56" fmla="*/ 23 w 23"/>
                  <a:gd name="T57" fmla="*/ 10 h 20"/>
                  <a:gd name="T58" fmla="*/ 21 w 23"/>
                  <a:gd name="T59" fmla="*/ 12 h 20"/>
                  <a:gd name="T60" fmla="*/ 21 w 23"/>
                  <a:gd name="T61" fmla="*/ 14 h 20"/>
                  <a:gd name="T62" fmla="*/ 22 w 23"/>
                  <a:gd name="T63" fmla="*/ 15 h 20"/>
                  <a:gd name="T64" fmla="*/ 21 w 23"/>
                  <a:gd name="T65" fmla="*/ 15 h 20"/>
                  <a:gd name="T66" fmla="*/ 21 w 23"/>
                  <a:gd name="T67" fmla="*/ 16 h 20"/>
                  <a:gd name="T68" fmla="*/ 21 w 23"/>
                  <a:gd name="T69" fmla="*/ 18 h 20"/>
                  <a:gd name="T70" fmla="*/ 20 w 23"/>
                  <a:gd name="T7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20">
                    <a:moveTo>
                      <a:pt x="20" y="20"/>
                    </a:moveTo>
                    <a:lnTo>
                      <a:pt x="16" y="18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20" y="8"/>
                    </a:lnTo>
                    <a:lnTo>
                      <a:pt x="23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2" name="Freeform 40">
                <a:extLst>
                  <a:ext uri="{FF2B5EF4-FFF2-40B4-BE49-F238E27FC236}">
                    <a16:creationId xmlns:a16="http://schemas.microsoft.com/office/drawing/2014/main" id="{DF5E9AAA-8ED3-ABF5-ABC7-B5661DF39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235" y="3468053"/>
                <a:ext cx="157232" cy="49379"/>
              </a:xfrm>
              <a:custGeom>
                <a:avLst/>
                <a:gdLst>
                  <a:gd name="T0" fmla="*/ 19 w 73"/>
                  <a:gd name="T1" fmla="*/ 0 h 23"/>
                  <a:gd name="T2" fmla="*/ 25 w 73"/>
                  <a:gd name="T3" fmla="*/ 0 h 23"/>
                  <a:gd name="T4" fmla="*/ 29 w 73"/>
                  <a:gd name="T5" fmla="*/ 0 h 23"/>
                  <a:gd name="T6" fmla="*/ 37 w 73"/>
                  <a:gd name="T7" fmla="*/ 3 h 23"/>
                  <a:gd name="T8" fmla="*/ 39 w 73"/>
                  <a:gd name="T9" fmla="*/ 5 h 23"/>
                  <a:gd name="T10" fmla="*/ 45 w 73"/>
                  <a:gd name="T11" fmla="*/ 5 h 23"/>
                  <a:gd name="T12" fmla="*/ 48 w 73"/>
                  <a:gd name="T13" fmla="*/ 6 h 23"/>
                  <a:gd name="T14" fmla="*/ 54 w 73"/>
                  <a:gd name="T15" fmla="*/ 11 h 23"/>
                  <a:gd name="T16" fmla="*/ 57 w 73"/>
                  <a:gd name="T17" fmla="*/ 13 h 23"/>
                  <a:gd name="T18" fmla="*/ 60 w 73"/>
                  <a:gd name="T19" fmla="*/ 13 h 23"/>
                  <a:gd name="T20" fmla="*/ 63 w 73"/>
                  <a:gd name="T21" fmla="*/ 15 h 23"/>
                  <a:gd name="T22" fmla="*/ 63 w 73"/>
                  <a:gd name="T23" fmla="*/ 17 h 23"/>
                  <a:gd name="T24" fmla="*/ 68 w 73"/>
                  <a:gd name="T25" fmla="*/ 17 h 23"/>
                  <a:gd name="T26" fmla="*/ 73 w 73"/>
                  <a:gd name="T27" fmla="*/ 21 h 23"/>
                  <a:gd name="T28" fmla="*/ 73 w 73"/>
                  <a:gd name="T29" fmla="*/ 22 h 23"/>
                  <a:gd name="T30" fmla="*/ 68 w 73"/>
                  <a:gd name="T31" fmla="*/ 23 h 23"/>
                  <a:gd name="T32" fmla="*/ 63 w 73"/>
                  <a:gd name="T33" fmla="*/ 23 h 23"/>
                  <a:gd name="T34" fmla="*/ 58 w 73"/>
                  <a:gd name="T35" fmla="*/ 23 h 23"/>
                  <a:gd name="T36" fmla="*/ 49 w 73"/>
                  <a:gd name="T37" fmla="*/ 23 h 23"/>
                  <a:gd name="T38" fmla="*/ 54 w 73"/>
                  <a:gd name="T39" fmla="*/ 19 h 23"/>
                  <a:gd name="T40" fmla="*/ 51 w 73"/>
                  <a:gd name="T41" fmla="*/ 17 h 23"/>
                  <a:gd name="T42" fmla="*/ 46 w 73"/>
                  <a:gd name="T43" fmla="*/ 17 h 23"/>
                  <a:gd name="T44" fmla="*/ 44 w 73"/>
                  <a:gd name="T45" fmla="*/ 15 h 23"/>
                  <a:gd name="T46" fmla="*/ 43 w 73"/>
                  <a:gd name="T47" fmla="*/ 11 h 23"/>
                  <a:gd name="T48" fmla="*/ 39 w 73"/>
                  <a:gd name="T49" fmla="*/ 11 h 23"/>
                  <a:gd name="T50" fmla="*/ 33 w 73"/>
                  <a:gd name="T51" fmla="*/ 10 h 23"/>
                  <a:gd name="T52" fmla="*/ 31 w 73"/>
                  <a:gd name="T53" fmla="*/ 7 h 23"/>
                  <a:gd name="T54" fmla="*/ 22 w 73"/>
                  <a:gd name="T55" fmla="*/ 6 h 23"/>
                  <a:gd name="T56" fmla="*/ 20 w 73"/>
                  <a:gd name="T57" fmla="*/ 5 h 23"/>
                  <a:gd name="T58" fmla="*/ 22 w 73"/>
                  <a:gd name="T59" fmla="*/ 4 h 23"/>
                  <a:gd name="T60" fmla="*/ 15 w 73"/>
                  <a:gd name="T61" fmla="*/ 4 h 23"/>
                  <a:gd name="T62" fmla="*/ 10 w 73"/>
                  <a:gd name="T63" fmla="*/ 7 h 23"/>
                  <a:gd name="T64" fmla="*/ 8 w 73"/>
                  <a:gd name="T65" fmla="*/ 7 h 23"/>
                  <a:gd name="T66" fmla="*/ 6 w 73"/>
                  <a:gd name="T67" fmla="*/ 9 h 23"/>
                  <a:gd name="T68" fmla="*/ 4 w 73"/>
                  <a:gd name="T69" fmla="*/ 10 h 23"/>
                  <a:gd name="T70" fmla="*/ 0 w 73"/>
                  <a:gd name="T71" fmla="*/ 9 h 23"/>
                  <a:gd name="T72" fmla="*/ 4 w 73"/>
                  <a:gd name="T73" fmla="*/ 6 h 23"/>
                  <a:gd name="T74" fmla="*/ 5 w 73"/>
                  <a:gd name="T75" fmla="*/ 4 h 23"/>
                  <a:gd name="T76" fmla="*/ 9 w 73"/>
                  <a:gd name="T77" fmla="*/ 3 h 23"/>
                  <a:gd name="T78" fmla="*/ 13 w 73"/>
                  <a:gd name="T79" fmla="*/ 1 h 23"/>
                  <a:gd name="T80" fmla="*/ 17 w 73"/>
                  <a:gd name="T81" fmla="*/ 0 h 23"/>
                  <a:gd name="T82" fmla="*/ 19 w 7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23">
                    <a:moveTo>
                      <a:pt x="19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5" y="5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8" y="17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68" y="23"/>
                    </a:lnTo>
                    <a:lnTo>
                      <a:pt x="63" y="23"/>
                    </a:lnTo>
                    <a:lnTo>
                      <a:pt x="58" y="23"/>
                    </a:lnTo>
                    <a:lnTo>
                      <a:pt x="49" y="23"/>
                    </a:lnTo>
                    <a:lnTo>
                      <a:pt x="54" y="19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2" y="6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15" y="4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3" name="Freeform 46">
                <a:extLst>
                  <a:ext uri="{FF2B5EF4-FFF2-40B4-BE49-F238E27FC236}">
                    <a16:creationId xmlns:a16="http://schemas.microsoft.com/office/drawing/2014/main" id="{039D648E-1ABF-9F1E-DF5C-7518040B6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716" y="3517431"/>
                <a:ext cx="51373" cy="34565"/>
              </a:xfrm>
              <a:custGeom>
                <a:avLst/>
                <a:gdLst>
                  <a:gd name="T0" fmla="*/ 1 w 24"/>
                  <a:gd name="T1" fmla="*/ 1 h 16"/>
                  <a:gd name="T2" fmla="*/ 2 w 24"/>
                  <a:gd name="T3" fmla="*/ 0 h 16"/>
                  <a:gd name="T4" fmla="*/ 7 w 24"/>
                  <a:gd name="T5" fmla="*/ 0 h 16"/>
                  <a:gd name="T6" fmla="*/ 10 w 24"/>
                  <a:gd name="T7" fmla="*/ 3 h 16"/>
                  <a:gd name="T8" fmla="*/ 13 w 24"/>
                  <a:gd name="T9" fmla="*/ 3 h 16"/>
                  <a:gd name="T10" fmla="*/ 14 w 24"/>
                  <a:gd name="T11" fmla="*/ 5 h 16"/>
                  <a:gd name="T12" fmla="*/ 18 w 24"/>
                  <a:gd name="T13" fmla="*/ 4 h 16"/>
                  <a:gd name="T14" fmla="*/ 17 w 24"/>
                  <a:gd name="T15" fmla="*/ 6 h 16"/>
                  <a:gd name="T16" fmla="*/ 20 w 24"/>
                  <a:gd name="T17" fmla="*/ 6 h 16"/>
                  <a:gd name="T18" fmla="*/ 24 w 24"/>
                  <a:gd name="T19" fmla="*/ 10 h 16"/>
                  <a:gd name="T20" fmla="*/ 21 w 24"/>
                  <a:gd name="T21" fmla="*/ 12 h 16"/>
                  <a:gd name="T22" fmla="*/ 18 w 24"/>
                  <a:gd name="T23" fmla="*/ 11 h 16"/>
                  <a:gd name="T24" fmla="*/ 14 w 24"/>
                  <a:gd name="T25" fmla="*/ 11 h 16"/>
                  <a:gd name="T26" fmla="*/ 13 w 24"/>
                  <a:gd name="T27" fmla="*/ 11 h 16"/>
                  <a:gd name="T28" fmla="*/ 12 w 24"/>
                  <a:gd name="T29" fmla="*/ 12 h 16"/>
                  <a:gd name="T30" fmla="*/ 8 w 24"/>
                  <a:gd name="T31" fmla="*/ 12 h 16"/>
                  <a:gd name="T32" fmla="*/ 8 w 24"/>
                  <a:gd name="T33" fmla="*/ 11 h 16"/>
                  <a:gd name="T34" fmla="*/ 6 w 24"/>
                  <a:gd name="T35" fmla="*/ 11 h 16"/>
                  <a:gd name="T36" fmla="*/ 3 w 24"/>
                  <a:gd name="T37" fmla="*/ 16 h 16"/>
                  <a:gd name="T38" fmla="*/ 1 w 24"/>
                  <a:gd name="T39" fmla="*/ 16 h 16"/>
                  <a:gd name="T40" fmla="*/ 1 w 24"/>
                  <a:gd name="T41" fmla="*/ 13 h 16"/>
                  <a:gd name="T42" fmla="*/ 1 w 24"/>
                  <a:gd name="T43" fmla="*/ 11 h 16"/>
                  <a:gd name="T44" fmla="*/ 0 w 24"/>
                  <a:gd name="T45" fmla="*/ 10 h 16"/>
                  <a:gd name="T46" fmla="*/ 1 w 24"/>
                  <a:gd name="T47" fmla="*/ 9 h 16"/>
                  <a:gd name="T48" fmla="*/ 1 w 24"/>
                  <a:gd name="T49" fmla="*/ 5 h 16"/>
                  <a:gd name="T50" fmla="*/ 1 w 24"/>
                  <a:gd name="T5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16">
                    <a:moveTo>
                      <a:pt x="1" y="1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1" y="12"/>
                    </a:lnTo>
                    <a:lnTo>
                      <a:pt x="18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4" name="Freeform 48">
                <a:extLst>
                  <a:ext uri="{FF2B5EF4-FFF2-40B4-BE49-F238E27FC236}">
                    <a16:creationId xmlns:a16="http://schemas.microsoft.com/office/drawing/2014/main" id="{92A6EADC-FB65-CBA6-5C4D-29400FF4F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835" y="3789013"/>
                <a:ext cx="84065" cy="90527"/>
              </a:xfrm>
              <a:custGeom>
                <a:avLst/>
                <a:gdLst>
                  <a:gd name="T0" fmla="*/ 5 w 39"/>
                  <a:gd name="T1" fmla="*/ 32 h 42"/>
                  <a:gd name="T2" fmla="*/ 8 w 39"/>
                  <a:gd name="T3" fmla="*/ 28 h 42"/>
                  <a:gd name="T4" fmla="*/ 7 w 39"/>
                  <a:gd name="T5" fmla="*/ 24 h 42"/>
                  <a:gd name="T6" fmla="*/ 5 w 39"/>
                  <a:gd name="T7" fmla="*/ 28 h 42"/>
                  <a:gd name="T8" fmla="*/ 0 w 39"/>
                  <a:gd name="T9" fmla="*/ 24 h 42"/>
                  <a:gd name="T10" fmla="*/ 2 w 39"/>
                  <a:gd name="T11" fmla="*/ 23 h 42"/>
                  <a:gd name="T12" fmla="*/ 1 w 39"/>
                  <a:gd name="T13" fmla="*/ 17 h 42"/>
                  <a:gd name="T14" fmla="*/ 4 w 39"/>
                  <a:gd name="T15" fmla="*/ 15 h 42"/>
                  <a:gd name="T16" fmla="*/ 5 w 39"/>
                  <a:gd name="T17" fmla="*/ 12 h 42"/>
                  <a:gd name="T18" fmla="*/ 7 w 39"/>
                  <a:gd name="T19" fmla="*/ 7 h 42"/>
                  <a:gd name="T20" fmla="*/ 6 w 39"/>
                  <a:gd name="T21" fmla="*/ 5 h 42"/>
                  <a:gd name="T22" fmla="*/ 10 w 39"/>
                  <a:gd name="T23" fmla="*/ 3 h 42"/>
                  <a:gd name="T24" fmla="*/ 14 w 39"/>
                  <a:gd name="T25" fmla="*/ 0 h 42"/>
                  <a:gd name="T26" fmla="*/ 22 w 39"/>
                  <a:gd name="T27" fmla="*/ 5 h 42"/>
                  <a:gd name="T28" fmla="*/ 23 w 39"/>
                  <a:gd name="T29" fmla="*/ 5 h 42"/>
                  <a:gd name="T30" fmla="*/ 24 w 39"/>
                  <a:gd name="T31" fmla="*/ 7 h 42"/>
                  <a:gd name="T32" fmla="*/ 30 w 39"/>
                  <a:gd name="T33" fmla="*/ 8 h 42"/>
                  <a:gd name="T34" fmla="*/ 31 w 39"/>
                  <a:gd name="T35" fmla="*/ 7 h 42"/>
                  <a:gd name="T36" fmla="*/ 35 w 39"/>
                  <a:gd name="T37" fmla="*/ 9 h 42"/>
                  <a:gd name="T38" fmla="*/ 39 w 39"/>
                  <a:gd name="T39" fmla="*/ 11 h 42"/>
                  <a:gd name="T40" fmla="*/ 39 w 39"/>
                  <a:gd name="T41" fmla="*/ 15 h 42"/>
                  <a:gd name="T42" fmla="*/ 37 w 39"/>
                  <a:gd name="T43" fmla="*/ 20 h 42"/>
                  <a:gd name="T44" fmla="*/ 30 w 39"/>
                  <a:gd name="T45" fmla="*/ 26 h 42"/>
                  <a:gd name="T46" fmla="*/ 22 w 39"/>
                  <a:gd name="T47" fmla="*/ 30 h 42"/>
                  <a:gd name="T48" fmla="*/ 17 w 39"/>
                  <a:gd name="T49" fmla="*/ 35 h 42"/>
                  <a:gd name="T50" fmla="*/ 16 w 39"/>
                  <a:gd name="T51" fmla="*/ 40 h 42"/>
                  <a:gd name="T52" fmla="*/ 12 w 39"/>
                  <a:gd name="T53" fmla="*/ 42 h 42"/>
                  <a:gd name="T54" fmla="*/ 10 w 39"/>
                  <a:gd name="T55" fmla="*/ 40 h 42"/>
                  <a:gd name="T56" fmla="*/ 7 w 39"/>
                  <a:gd name="T57" fmla="*/ 38 h 42"/>
                  <a:gd name="T58" fmla="*/ 4 w 39"/>
                  <a:gd name="T59" fmla="*/ 40 h 42"/>
                  <a:gd name="T60" fmla="*/ 4 w 39"/>
                  <a:gd name="T61" fmla="*/ 36 h 42"/>
                  <a:gd name="T62" fmla="*/ 6 w 39"/>
                  <a:gd name="T63" fmla="*/ 35 h 42"/>
                  <a:gd name="T64" fmla="*/ 5 w 39"/>
                  <a:gd name="T65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5" y="32"/>
                    </a:moveTo>
                    <a:lnTo>
                      <a:pt x="8" y="28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1" y="17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5" y="9"/>
                    </a:lnTo>
                    <a:lnTo>
                      <a:pt x="39" y="11"/>
                    </a:lnTo>
                    <a:lnTo>
                      <a:pt x="39" y="15"/>
                    </a:lnTo>
                    <a:lnTo>
                      <a:pt x="37" y="20"/>
                    </a:lnTo>
                    <a:lnTo>
                      <a:pt x="30" y="26"/>
                    </a:lnTo>
                    <a:lnTo>
                      <a:pt x="22" y="30"/>
                    </a:lnTo>
                    <a:lnTo>
                      <a:pt x="17" y="35"/>
                    </a:lnTo>
                    <a:lnTo>
                      <a:pt x="16" y="40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5" name="Freeform 54">
                <a:extLst>
                  <a:ext uri="{FF2B5EF4-FFF2-40B4-BE49-F238E27FC236}">
                    <a16:creationId xmlns:a16="http://schemas.microsoft.com/office/drawing/2014/main" id="{A086C76C-B88D-EDFB-F22E-D9F2CFB7C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278" y="4667127"/>
                <a:ext cx="49816" cy="26335"/>
              </a:xfrm>
              <a:custGeom>
                <a:avLst/>
                <a:gdLst>
                  <a:gd name="T0" fmla="*/ 0 w 23"/>
                  <a:gd name="T1" fmla="*/ 8 h 12"/>
                  <a:gd name="T2" fmla="*/ 8 w 23"/>
                  <a:gd name="T3" fmla="*/ 1 h 12"/>
                  <a:gd name="T4" fmla="*/ 14 w 23"/>
                  <a:gd name="T5" fmla="*/ 4 h 12"/>
                  <a:gd name="T6" fmla="*/ 18 w 23"/>
                  <a:gd name="T7" fmla="*/ 0 h 12"/>
                  <a:gd name="T8" fmla="*/ 23 w 23"/>
                  <a:gd name="T9" fmla="*/ 4 h 12"/>
                  <a:gd name="T10" fmla="*/ 22 w 23"/>
                  <a:gd name="T11" fmla="*/ 9 h 12"/>
                  <a:gd name="T12" fmla="*/ 12 w 23"/>
                  <a:gd name="T13" fmla="*/ 11 h 12"/>
                  <a:gd name="T14" fmla="*/ 10 w 23"/>
                  <a:gd name="T15" fmla="*/ 8 h 12"/>
                  <a:gd name="T16" fmla="*/ 3 w 23"/>
                  <a:gd name="T17" fmla="*/ 12 h 12"/>
                  <a:gd name="T18" fmla="*/ 0 w 23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">
                    <a:moveTo>
                      <a:pt x="0" y="8"/>
                    </a:moveTo>
                    <a:lnTo>
                      <a:pt x="8" y="1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22" y="9"/>
                    </a:lnTo>
                    <a:lnTo>
                      <a:pt x="12" y="11"/>
                    </a:lnTo>
                    <a:lnTo>
                      <a:pt x="10" y="8"/>
                    </a:lnTo>
                    <a:lnTo>
                      <a:pt x="3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6" name="Freeform 61">
                <a:extLst>
                  <a:ext uri="{FF2B5EF4-FFF2-40B4-BE49-F238E27FC236}">
                    <a16:creationId xmlns:a16="http://schemas.microsoft.com/office/drawing/2014/main" id="{34D67CDD-81DF-D721-46D4-4202C4C51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575" y="3726467"/>
                <a:ext cx="40476" cy="53493"/>
              </a:xfrm>
              <a:custGeom>
                <a:avLst/>
                <a:gdLst>
                  <a:gd name="T0" fmla="*/ 13 w 19"/>
                  <a:gd name="T1" fmla="*/ 22 h 25"/>
                  <a:gd name="T2" fmla="*/ 10 w 19"/>
                  <a:gd name="T3" fmla="*/ 24 h 25"/>
                  <a:gd name="T4" fmla="*/ 7 w 19"/>
                  <a:gd name="T5" fmla="*/ 25 h 25"/>
                  <a:gd name="T6" fmla="*/ 7 w 19"/>
                  <a:gd name="T7" fmla="*/ 23 h 25"/>
                  <a:gd name="T8" fmla="*/ 4 w 19"/>
                  <a:gd name="T9" fmla="*/ 23 h 25"/>
                  <a:gd name="T10" fmla="*/ 3 w 19"/>
                  <a:gd name="T11" fmla="*/ 24 h 25"/>
                  <a:gd name="T12" fmla="*/ 0 w 19"/>
                  <a:gd name="T13" fmla="*/ 23 h 25"/>
                  <a:gd name="T14" fmla="*/ 2 w 19"/>
                  <a:gd name="T15" fmla="*/ 20 h 25"/>
                  <a:gd name="T16" fmla="*/ 2 w 19"/>
                  <a:gd name="T17" fmla="*/ 17 h 25"/>
                  <a:gd name="T18" fmla="*/ 3 w 19"/>
                  <a:gd name="T19" fmla="*/ 14 h 25"/>
                  <a:gd name="T20" fmla="*/ 1 w 19"/>
                  <a:gd name="T21" fmla="*/ 11 h 25"/>
                  <a:gd name="T22" fmla="*/ 1 w 19"/>
                  <a:gd name="T23" fmla="*/ 6 h 25"/>
                  <a:gd name="T24" fmla="*/ 3 w 19"/>
                  <a:gd name="T25" fmla="*/ 0 h 25"/>
                  <a:gd name="T26" fmla="*/ 6 w 19"/>
                  <a:gd name="T27" fmla="*/ 1 h 25"/>
                  <a:gd name="T28" fmla="*/ 10 w 19"/>
                  <a:gd name="T29" fmla="*/ 2 h 25"/>
                  <a:gd name="T30" fmla="*/ 18 w 19"/>
                  <a:gd name="T31" fmla="*/ 8 h 25"/>
                  <a:gd name="T32" fmla="*/ 19 w 19"/>
                  <a:gd name="T33" fmla="*/ 11 h 25"/>
                  <a:gd name="T34" fmla="*/ 15 w 19"/>
                  <a:gd name="T35" fmla="*/ 17 h 25"/>
                  <a:gd name="T36" fmla="*/ 13 w 19"/>
                  <a:gd name="T3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5">
                    <a:moveTo>
                      <a:pt x="13" y="22"/>
                    </a:moveTo>
                    <a:lnTo>
                      <a:pt x="10" y="24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8" y="8"/>
                    </a:lnTo>
                    <a:lnTo>
                      <a:pt x="19" y="11"/>
                    </a:lnTo>
                    <a:lnTo>
                      <a:pt x="15" y="17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7" name="Freeform 68">
                <a:extLst>
                  <a:ext uri="{FF2B5EF4-FFF2-40B4-BE49-F238E27FC236}">
                    <a16:creationId xmlns:a16="http://schemas.microsoft.com/office/drawing/2014/main" id="{8974494F-5BEC-7FD0-55BF-228E3C69E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711" y="3549527"/>
                <a:ext cx="58378" cy="62546"/>
              </a:xfrm>
              <a:custGeom>
                <a:avLst/>
                <a:gdLst>
                  <a:gd name="T0" fmla="*/ 15 w 27"/>
                  <a:gd name="T1" fmla="*/ 29 h 29"/>
                  <a:gd name="T2" fmla="*/ 11 w 27"/>
                  <a:gd name="T3" fmla="*/ 27 h 29"/>
                  <a:gd name="T4" fmla="*/ 6 w 27"/>
                  <a:gd name="T5" fmla="*/ 27 h 29"/>
                  <a:gd name="T6" fmla="*/ 4 w 27"/>
                  <a:gd name="T7" fmla="*/ 25 h 29"/>
                  <a:gd name="T8" fmla="*/ 0 w 27"/>
                  <a:gd name="T9" fmla="*/ 23 h 29"/>
                  <a:gd name="T10" fmla="*/ 0 w 27"/>
                  <a:gd name="T11" fmla="*/ 20 h 29"/>
                  <a:gd name="T12" fmla="*/ 1 w 27"/>
                  <a:gd name="T13" fmla="*/ 19 h 29"/>
                  <a:gd name="T14" fmla="*/ 0 w 27"/>
                  <a:gd name="T15" fmla="*/ 18 h 29"/>
                  <a:gd name="T16" fmla="*/ 4 w 27"/>
                  <a:gd name="T17" fmla="*/ 12 h 29"/>
                  <a:gd name="T18" fmla="*/ 12 w 27"/>
                  <a:gd name="T19" fmla="*/ 12 h 29"/>
                  <a:gd name="T20" fmla="*/ 12 w 27"/>
                  <a:gd name="T21" fmla="*/ 9 h 29"/>
                  <a:gd name="T22" fmla="*/ 11 w 27"/>
                  <a:gd name="T23" fmla="*/ 9 h 29"/>
                  <a:gd name="T24" fmla="*/ 10 w 27"/>
                  <a:gd name="T25" fmla="*/ 8 h 29"/>
                  <a:gd name="T26" fmla="*/ 7 w 27"/>
                  <a:gd name="T27" fmla="*/ 6 h 29"/>
                  <a:gd name="T28" fmla="*/ 5 w 27"/>
                  <a:gd name="T29" fmla="*/ 3 h 29"/>
                  <a:gd name="T30" fmla="*/ 9 w 27"/>
                  <a:gd name="T31" fmla="*/ 3 h 29"/>
                  <a:gd name="T32" fmla="*/ 9 w 27"/>
                  <a:gd name="T33" fmla="*/ 0 h 29"/>
                  <a:gd name="T34" fmla="*/ 15 w 27"/>
                  <a:gd name="T35" fmla="*/ 0 h 29"/>
                  <a:gd name="T36" fmla="*/ 21 w 27"/>
                  <a:gd name="T37" fmla="*/ 0 h 29"/>
                  <a:gd name="T38" fmla="*/ 21 w 27"/>
                  <a:gd name="T39" fmla="*/ 6 h 29"/>
                  <a:gd name="T40" fmla="*/ 21 w 27"/>
                  <a:gd name="T41" fmla="*/ 13 h 29"/>
                  <a:gd name="T42" fmla="*/ 22 w 27"/>
                  <a:gd name="T43" fmla="*/ 13 h 29"/>
                  <a:gd name="T44" fmla="*/ 24 w 27"/>
                  <a:gd name="T45" fmla="*/ 14 h 29"/>
                  <a:gd name="T46" fmla="*/ 25 w 27"/>
                  <a:gd name="T47" fmla="*/ 13 h 29"/>
                  <a:gd name="T48" fmla="*/ 27 w 27"/>
                  <a:gd name="T49" fmla="*/ 14 h 29"/>
                  <a:gd name="T50" fmla="*/ 24 w 27"/>
                  <a:gd name="T51" fmla="*/ 17 h 29"/>
                  <a:gd name="T52" fmla="*/ 21 w 27"/>
                  <a:gd name="T53" fmla="*/ 19 h 29"/>
                  <a:gd name="T54" fmla="*/ 21 w 27"/>
                  <a:gd name="T55" fmla="*/ 20 h 29"/>
                  <a:gd name="T56" fmla="*/ 21 w 27"/>
                  <a:gd name="T57" fmla="*/ 21 h 29"/>
                  <a:gd name="T58" fmla="*/ 19 w 27"/>
                  <a:gd name="T59" fmla="*/ 24 h 29"/>
                  <a:gd name="T60" fmla="*/ 18 w 27"/>
                  <a:gd name="T61" fmla="*/ 24 h 29"/>
                  <a:gd name="T62" fmla="*/ 18 w 27"/>
                  <a:gd name="T63" fmla="*/ 25 h 29"/>
                  <a:gd name="T64" fmla="*/ 17 w 27"/>
                  <a:gd name="T65" fmla="*/ 25 h 29"/>
                  <a:gd name="T66" fmla="*/ 15 w 27"/>
                  <a:gd name="T67" fmla="*/ 27 h 29"/>
                  <a:gd name="T68" fmla="*/ 15 w 27"/>
                  <a:gd name="T6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29">
                    <a:moveTo>
                      <a:pt x="15" y="29"/>
                    </a:moveTo>
                    <a:lnTo>
                      <a:pt x="11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7" y="14"/>
                    </a:lnTo>
                    <a:lnTo>
                      <a:pt x="24" y="17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8" name="Freeform 70">
                <a:extLst>
                  <a:ext uri="{FF2B5EF4-FFF2-40B4-BE49-F238E27FC236}">
                    <a16:creationId xmlns:a16="http://schemas.microsoft.com/office/drawing/2014/main" id="{8FAC9ECD-D41A-B725-8315-DE23037A6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721" y="3689433"/>
                <a:ext cx="68497" cy="101226"/>
              </a:xfrm>
              <a:custGeom>
                <a:avLst/>
                <a:gdLst>
                  <a:gd name="T0" fmla="*/ 11 w 32"/>
                  <a:gd name="T1" fmla="*/ 0 h 47"/>
                  <a:gd name="T2" fmla="*/ 15 w 32"/>
                  <a:gd name="T3" fmla="*/ 2 h 47"/>
                  <a:gd name="T4" fmla="*/ 19 w 32"/>
                  <a:gd name="T5" fmla="*/ 6 h 47"/>
                  <a:gd name="T6" fmla="*/ 19 w 32"/>
                  <a:gd name="T7" fmla="*/ 10 h 47"/>
                  <a:gd name="T8" fmla="*/ 23 w 32"/>
                  <a:gd name="T9" fmla="*/ 10 h 47"/>
                  <a:gd name="T10" fmla="*/ 26 w 32"/>
                  <a:gd name="T11" fmla="*/ 13 h 47"/>
                  <a:gd name="T12" fmla="*/ 29 w 32"/>
                  <a:gd name="T13" fmla="*/ 16 h 47"/>
                  <a:gd name="T14" fmla="*/ 27 w 32"/>
                  <a:gd name="T15" fmla="*/ 22 h 47"/>
                  <a:gd name="T16" fmla="*/ 23 w 32"/>
                  <a:gd name="T17" fmla="*/ 24 h 47"/>
                  <a:gd name="T18" fmla="*/ 24 w 32"/>
                  <a:gd name="T19" fmla="*/ 25 h 47"/>
                  <a:gd name="T20" fmla="*/ 23 w 32"/>
                  <a:gd name="T21" fmla="*/ 29 h 47"/>
                  <a:gd name="T22" fmla="*/ 25 w 32"/>
                  <a:gd name="T23" fmla="*/ 34 h 47"/>
                  <a:gd name="T24" fmla="*/ 27 w 32"/>
                  <a:gd name="T25" fmla="*/ 34 h 47"/>
                  <a:gd name="T26" fmla="*/ 29 w 32"/>
                  <a:gd name="T27" fmla="*/ 37 h 47"/>
                  <a:gd name="T28" fmla="*/ 32 w 32"/>
                  <a:gd name="T29" fmla="*/ 43 h 47"/>
                  <a:gd name="T30" fmla="*/ 31 w 32"/>
                  <a:gd name="T31" fmla="*/ 43 h 47"/>
                  <a:gd name="T32" fmla="*/ 27 w 32"/>
                  <a:gd name="T33" fmla="*/ 42 h 47"/>
                  <a:gd name="T34" fmla="*/ 25 w 32"/>
                  <a:gd name="T35" fmla="*/ 45 h 47"/>
                  <a:gd name="T36" fmla="*/ 21 w 32"/>
                  <a:gd name="T37" fmla="*/ 46 h 47"/>
                  <a:gd name="T38" fmla="*/ 20 w 32"/>
                  <a:gd name="T39" fmla="*/ 46 h 47"/>
                  <a:gd name="T40" fmla="*/ 19 w 32"/>
                  <a:gd name="T41" fmla="*/ 47 h 47"/>
                  <a:gd name="T42" fmla="*/ 15 w 32"/>
                  <a:gd name="T43" fmla="*/ 47 h 47"/>
                  <a:gd name="T44" fmla="*/ 12 w 32"/>
                  <a:gd name="T45" fmla="*/ 43 h 47"/>
                  <a:gd name="T46" fmla="*/ 11 w 32"/>
                  <a:gd name="T47" fmla="*/ 41 h 47"/>
                  <a:gd name="T48" fmla="*/ 9 w 32"/>
                  <a:gd name="T49" fmla="*/ 37 h 47"/>
                  <a:gd name="T50" fmla="*/ 11 w 32"/>
                  <a:gd name="T51" fmla="*/ 31 h 47"/>
                  <a:gd name="T52" fmla="*/ 12 w 32"/>
                  <a:gd name="T53" fmla="*/ 29 h 47"/>
                  <a:gd name="T54" fmla="*/ 11 w 32"/>
                  <a:gd name="T55" fmla="*/ 26 h 47"/>
                  <a:gd name="T56" fmla="*/ 8 w 32"/>
                  <a:gd name="T57" fmla="*/ 25 h 47"/>
                  <a:gd name="T58" fmla="*/ 9 w 32"/>
                  <a:gd name="T59" fmla="*/ 22 h 47"/>
                  <a:gd name="T60" fmla="*/ 8 w 32"/>
                  <a:gd name="T61" fmla="*/ 20 h 47"/>
                  <a:gd name="T62" fmla="*/ 4 w 32"/>
                  <a:gd name="T63" fmla="*/ 20 h 47"/>
                  <a:gd name="T64" fmla="*/ 0 w 32"/>
                  <a:gd name="T65" fmla="*/ 16 h 47"/>
                  <a:gd name="T66" fmla="*/ 2 w 32"/>
                  <a:gd name="T67" fmla="*/ 14 h 47"/>
                  <a:gd name="T68" fmla="*/ 1 w 32"/>
                  <a:gd name="T69" fmla="*/ 11 h 47"/>
                  <a:gd name="T70" fmla="*/ 6 w 32"/>
                  <a:gd name="T71" fmla="*/ 10 h 47"/>
                  <a:gd name="T72" fmla="*/ 7 w 32"/>
                  <a:gd name="T73" fmla="*/ 8 h 47"/>
                  <a:gd name="T74" fmla="*/ 4 w 32"/>
                  <a:gd name="T75" fmla="*/ 6 h 47"/>
                  <a:gd name="T76" fmla="*/ 6 w 32"/>
                  <a:gd name="T77" fmla="*/ 3 h 47"/>
                  <a:gd name="T78" fmla="*/ 11 w 32"/>
                  <a:gd name="T7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47">
                    <a:moveTo>
                      <a:pt x="11" y="0"/>
                    </a:moveTo>
                    <a:lnTo>
                      <a:pt x="15" y="2"/>
                    </a:lnTo>
                    <a:lnTo>
                      <a:pt x="19" y="6"/>
                    </a:lnTo>
                    <a:lnTo>
                      <a:pt x="19" y="10"/>
                    </a:lnTo>
                    <a:lnTo>
                      <a:pt x="23" y="10"/>
                    </a:lnTo>
                    <a:lnTo>
                      <a:pt x="26" y="13"/>
                    </a:lnTo>
                    <a:lnTo>
                      <a:pt x="29" y="16"/>
                    </a:lnTo>
                    <a:lnTo>
                      <a:pt x="27" y="22"/>
                    </a:lnTo>
                    <a:lnTo>
                      <a:pt x="23" y="24"/>
                    </a:lnTo>
                    <a:lnTo>
                      <a:pt x="24" y="25"/>
                    </a:lnTo>
                    <a:lnTo>
                      <a:pt x="23" y="29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9" y="37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27" y="42"/>
                    </a:lnTo>
                    <a:lnTo>
                      <a:pt x="25" y="45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19" y="47"/>
                    </a:lnTo>
                    <a:lnTo>
                      <a:pt x="15" y="47"/>
                    </a:lnTo>
                    <a:lnTo>
                      <a:pt x="12" y="43"/>
                    </a:lnTo>
                    <a:lnTo>
                      <a:pt x="11" y="41"/>
                    </a:lnTo>
                    <a:lnTo>
                      <a:pt x="9" y="37"/>
                    </a:lnTo>
                    <a:lnTo>
                      <a:pt x="11" y="31"/>
                    </a:lnTo>
                    <a:lnTo>
                      <a:pt x="12" y="29"/>
                    </a:lnTo>
                    <a:lnTo>
                      <a:pt x="11" y="26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59" name="Freeform 71">
                <a:extLst>
                  <a:ext uri="{FF2B5EF4-FFF2-40B4-BE49-F238E27FC236}">
                    <a16:creationId xmlns:a16="http://schemas.microsoft.com/office/drawing/2014/main" id="{46232912-3D6F-F2B2-C99D-BA5178F2E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965" y="3577508"/>
                <a:ext cx="90292" cy="43618"/>
              </a:xfrm>
              <a:custGeom>
                <a:avLst/>
                <a:gdLst>
                  <a:gd name="T0" fmla="*/ 14 w 42"/>
                  <a:gd name="T1" fmla="*/ 20 h 20"/>
                  <a:gd name="T2" fmla="*/ 13 w 42"/>
                  <a:gd name="T3" fmla="*/ 18 h 20"/>
                  <a:gd name="T4" fmla="*/ 11 w 42"/>
                  <a:gd name="T5" fmla="*/ 18 h 20"/>
                  <a:gd name="T6" fmla="*/ 11 w 42"/>
                  <a:gd name="T7" fmla="*/ 14 h 20"/>
                  <a:gd name="T8" fmla="*/ 10 w 42"/>
                  <a:gd name="T9" fmla="*/ 14 h 20"/>
                  <a:gd name="T10" fmla="*/ 9 w 42"/>
                  <a:gd name="T11" fmla="*/ 13 h 20"/>
                  <a:gd name="T12" fmla="*/ 6 w 42"/>
                  <a:gd name="T13" fmla="*/ 14 h 20"/>
                  <a:gd name="T14" fmla="*/ 5 w 42"/>
                  <a:gd name="T15" fmla="*/ 13 h 20"/>
                  <a:gd name="T16" fmla="*/ 4 w 42"/>
                  <a:gd name="T17" fmla="*/ 12 h 20"/>
                  <a:gd name="T18" fmla="*/ 3 w 42"/>
                  <a:gd name="T19" fmla="*/ 11 h 20"/>
                  <a:gd name="T20" fmla="*/ 0 w 42"/>
                  <a:gd name="T21" fmla="*/ 11 h 20"/>
                  <a:gd name="T22" fmla="*/ 2 w 42"/>
                  <a:gd name="T23" fmla="*/ 8 h 20"/>
                  <a:gd name="T24" fmla="*/ 2 w 42"/>
                  <a:gd name="T25" fmla="*/ 7 h 20"/>
                  <a:gd name="T26" fmla="*/ 2 w 42"/>
                  <a:gd name="T27" fmla="*/ 6 h 20"/>
                  <a:gd name="T28" fmla="*/ 5 w 42"/>
                  <a:gd name="T29" fmla="*/ 4 h 20"/>
                  <a:gd name="T30" fmla="*/ 8 w 42"/>
                  <a:gd name="T31" fmla="*/ 1 h 20"/>
                  <a:gd name="T32" fmla="*/ 9 w 42"/>
                  <a:gd name="T33" fmla="*/ 1 h 20"/>
                  <a:gd name="T34" fmla="*/ 10 w 42"/>
                  <a:gd name="T35" fmla="*/ 0 h 20"/>
                  <a:gd name="T36" fmla="*/ 13 w 42"/>
                  <a:gd name="T37" fmla="*/ 0 h 20"/>
                  <a:gd name="T38" fmla="*/ 13 w 42"/>
                  <a:gd name="T39" fmla="*/ 1 h 20"/>
                  <a:gd name="T40" fmla="*/ 14 w 42"/>
                  <a:gd name="T41" fmla="*/ 1 h 20"/>
                  <a:gd name="T42" fmla="*/ 17 w 42"/>
                  <a:gd name="T43" fmla="*/ 1 h 20"/>
                  <a:gd name="T44" fmla="*/ 20 w 42"/>
                  <a:gd name="T45" fmla="*/ 1 h 20"/>
                  <a:gd name="T46" fmla="*/ 22 w 42"/>
                  <a:gd name="T47" fmla="*/ 0 h 20"/>
                  <a:gd name="T48" fmla="*/ 23 w 42"/>
                  <a:gd name="T49" fmla="*/ 0 h 20"/>
                  <a:gd name="T50" fmla="*/ 25 w 42"/>
                  <a:gd name="T51" fmla="*/ 0 h 20"/>
                  <a:gd name="T52" fmla="*/ 27 w 42"/>
                  <a:gd name="T53" fmla="*/ 0 h 20"/>
                  <a:gd name="T54" fmla="*/ 28 w 42"/>
                  <a:gd name="T55" fmla="*/ 0 h 20"/>
                  <a:gd name="T56" fmla="*/ 29 w 42"/>
                  <a:gd name="T57" fmla="*/ 0 h 20"/>
                  <a:gd name="T58" fmla="*/ 33 w 42"/>
                  <a:gd name="T59" fmla="*/ 0 h 20"/>
                  <a:gd name="T60" fmla="*/ 34 w 42"/>
                  <a:gd name="T61" fmla="*/ 1 h 20"/>
                  <a:gd name="T62" fmla="*/ 35 w 42"/>
                  <a:gd name="T63" fmla="*/ 2 h 20"/>
                  <a:gd name="T64" fmla="*/ 38 w 42"/>
                  <a:gd name="T65" fmla="*/ 4 h 20"/>
                  <a:gd name="T66" fmla="*/ 40 w 42"/>
                  <a:gd name="T67" fmla="*/ 5 h 20"/>
                  <a:gd name="T68" fmla="*/ 42 w 42"/>
                  <a:gd name="T69" fmla="*/ 6 h 20"/>
                  <a:gd name="T70" fmla="*/ 39 w 42"/>
                  <a:gd name="T71" fmla="*/ 6 h 20"/>
                  <a:gd name="T72" fmla="*/ 39 w 42"/>
                  <a:gd name="T73" fmla="*/ 7 h 20"/>
                  <a:gd name="T74" fmla="*/ 37 w 42"/>
                  <a:gd name="T75" fmla="*/ 8 h 20"/>
                  <a:gd name="T76" fmla="*/ 34 w 42"/>
                  <a:gd name="T77" fmla="*/ 8 h 20"/>
                  <a:gd name="T78" fmla="*/ 33 w 42"/>
                  <a:gd name="T79" fmla="*/ 10 h 20"/>
                  <a:gd name="T80" fmla="*/ 32 w 42"/>
                  <a:gd name="T81" fmla="*/ 8 h 20"/>
                  <a:gd name="T82" fmla="*/ 31 w 42"/>
                  <a:gd name="T83" fmla="*/ 7 h 20"/>
                  <a:gd name="T84" fmla="*/ 31 w 42"/>
                  <a:gd name="T85" fmla="*/ 8 h 20"/>
                  <a:gd name="T86" fmla="*/ 29 w 42"/>
                  <a:gd name="T87" fmla="*/ 10 h 20"/>
                  <a:gd name="T88" fmla="*/ 28 w 42"/>
                  <a:gd name="T89" fmla="*/ 10 h 20"/>
                  <a:gd name="T90" fmla="*/ 28 w 42"/>
                  <a:gd name="T91" fmla="*/ 11 h 20"/>
                  <a:gd name="T92" fmla="*/ 26 w 42"/>
                  <a:gd name="T93" fmla="*/ 13 h 20"/>
                  <a:gd name="T94" fmla="*/ 25 w 42"/>
                  <a:gd name="T95" fmla="*/ 13 h 20"/>
                  <a:gd name="T96" fmla="*/ 25 w 42"/>
                  <a:gd name="T97" fmla="*/ 14 h 20"/>
                  <a:gd name="T98" fmla="*/ 22 w 42"/>
                  <a:gd name="T99" fmla="*/ 13 h 20"/>
                  <a:gd name="T100" fmla="*/ 21 w 42"/>
                  <a:gd name="T101" fmla="*/ 14 h 20"/>
                  <a:gd name="T102" fmla="*/ 20 w 42"/>
                  <a:gd name="T103" fmla="*/ 14 h 20"/>
                  <a:gd name="T104" fmla="*/ 17 w 42"/>
                  <a:gd name="T105" fmla="*/ 14 h 20"/>
                  <a:gd name="T106" fmla="*/ 17 w 42"/>
                  <a:gd name="T107" fmla="*/ 18 h 20"/>
                  <a:gd name="T108" fmla="*/ 17 w 42"/>
                  <a:gd name="T109" fmla="*/ 18 h 20"/>
                  <a:gd name="T110" fmla="*/ 16 w 42"/>
                  <a:gd name="T111" fmla="*/ 20 h 20"/>
                  <a:gd name="T112" fmla="*/ 14 w 42"/>
                  <a:gd name="T1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" h="20">
                    <a:moveTo>
                      <a:pt x="14" y="20"/>
                    </a:moveTo>
                    <a:lnTo>
                      <a:pt x="13" y="18"/>
                    </a:lnTo>
                    <a:lnTo>
                      <a:pt x="11" y="18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3" y="10"/>
                    </a:lnTo>
                    <a:lnTo>
                      <a:pt x="32" y="8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2" y="13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6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0" name="Freeform 73">
                <a:extLst>
                  <a:ext uri="{FF2B5EF4-FFF2-40B4-BE49-F238E27FC236}">
                    <a16:creationId xmlns:a16="http://schemas.microsoft.com/office/drawing/2014/main" id="{88032C52-1E8D-3127-8576-8B6D6E25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133" y="3517431"/>
                <a:ext cx="38919" cy="27981"/>
              </a:xfrm>
              <a:custGeom>
                <a:avLst/>
                <a:gdLst>
                  <a:gd name="T0" fmla="*/ 8 w 18"/>
                  <a:gd name="T1" fmla="*/ 0 h 13"/>
                  <a:gd name="T2" fmla="*/ 12 w 18"/>
                  <a:gd name="T3" fmla="*/ 0 h 13"/>
                  <a:gd name="T4" fmla="*/ 18 w 18"/>
                  <a:gd name="T5" fmla="*/ 1 h 13"/>
                  <a:gd name="T6" fmla="*/ 18 w 18"/>
                  <a:gd name="T7" fmla="*/ 5 h 13"/>
                  <a:gd name="T8" fmla="*/ 18 w 18"/>
                  <a:gd name="T9" fmla="*/ 9 h 13"/>
                  <a:gd name="T10" fmla="*/ 17 w 18"/>
                  <a:gd name="T11" fmla="*/ 10 h 13"/>
                  <a:gd name="T12" fmla="*/ 18 w 18"/>
                  <a:gd name="T13" fmla="*/ 11 h 13"/>
                  <a:gd name="T14" fmla="*/ 18 w 18"/>
                  <a:gd name="T15" fmla="*/ 13 h 13"/>
                  <a:gd name="T16" fmla="*/ 13 w 18"/>
                  <a:gd name="T17" fmla="*/ 12 h 13"/>
                  <a:gd name="T18" fmla="*/ 11 w 18"/>
                  <a:gd name="T19" fmla="*/ 12 h 13"/>
                  <a:gd name="T20" fmla="*/ 6 w 18"/>
                  <a:gd name="T21" fmla="*/ 12 h 13"/>
                  <a:gd name="T22" fmla="*/ 3 w 18"/>
                  <a:gd name="T23" fmla="*/ 13 h 13"/>
                  <a:gd name="T24" fmla="*/ 0 w 18"/>
                  <a:gd name="T25" fmla="*/ 11 h 13"/>
                  <a:gd name="T26" fmla="*/ 0 w 18"/>
                  <a:gd name="T27" fmla="*/ 9 h 13"/>
                  <a:gd name="T28" fmla="*/ 6 w 18"/>
                  <a:gd name="T29" fmla="*/ 10 h 13"/>
                  <a:gd name="T30" fmla="*/ 11 w 18"/>
                  <a:gd name="T31" fmla="*/ 11 h 13"/>
                  <a:gd name="T32" fmla="*/ 13 w 18"/>
                  <a:gd name="T33" fmla="*/ 9 h 13"/>
                  <a:gd name="T34" fmla="*/ 11 w 18"/>
                  <a:gd name="T35" fmla="*/ 6 h 13"/>
                  <a:gd name="T36" fmla="*/ 11 w 18"/>
                  <a:gd name="T37" fmla="*/ 3 h 13"/>
                  <a:gd name="T38" fmla="*/ 6 w 18"/>
                  <a:gd name="T39" fmla="*/ 3 h 13"/>
                  <a:gd name="T40" fmla="*/ 8 w 1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3">
                    <a:moveTo>
                      <a:pt x="8" y="0"/>
                    </a:moveTo>
                    <a:lnTo>
                      <a:pt x="12" y="0"/>
                    </a:lnTo>
                    <a:lnTo>
                      <a:pt x="18" y="1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1" name="Freeform 83">
                <a:extLst>
                  <a:ext uri="{FF2B5EF4-FFF2-40B4-BE49-F238E27FC236}">
                    <a16:creationId xmlns:a16="http://schemas.microsoft.com/office/drawing/2014/main" id="{D3B9B3C3-5CD2-3E05-9EFA-7294352D1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754" y="3538828"/>
                <a:ext cx="32692" cy="13168"/>
              </a:xfrm>
              <a:custGeom>
                <a:avLst/>
                <a:gdLst>
                  <a:gd name="T0" fmla="*/ 5 w 15"/>
                  <a:gd name="T1" fmla="*/ 0 h 6"/>
                  <a:gd name="T2" fmla="*/ 10 w 15"/>
                  <a:gd name="T3" fmla="*/ 1 h 6"/>
                  <a:gd name="T4" fmla="*/ 13 w 15"/>
                  <a:gd name="T5" fmla="*/ 2 h 6"/>
                  <a:gd name="T6" fmla="*/ 15 w 15"/>
                  <a:gd name="T7" fmla="*/ 5 h 6"/>
                  <a:gd name="T8" fmla="*/ 10 w 15"/>
                  <a:gd name="T9" fmla="*/ 5 h 6"/>
                  <a:gd name="T10" fmla="*/ 7 w 15"/>
                  <a:gd name="T11" fmla="*/ 6 h 6"/>
                  <a:gd name="T12" fmla="*/ 4 w 15"/>
                  <a:gd name="T13" fmla="*/ 5 h 6"/>
                  <a:gd name="T14" fmla="*/ 0 w 15"/>
                  <a:gd name="T15" fmla="*/ 2 h 6"/>
                  <a:gd name="T16" fmla="*/ 1 w 15"/>
                  <a:gd name="T17" fmla="*/ 0 h 6"/>
                  <a:gd name="T18" fmla="*/ 4 w 15"/>
                  <a:gd name="T19" fmla="*/ 0 h 6"/>
                  <a:gd name="T20" fmla="*/ 5 w 1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6">
                    <a:moveTo>
                      <a:pt x="5" y="0"/>
                    </a:moveTo>
                    <a:lnTo>
                      <a:pt x="10" y="1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2" name="Freeform 120">
                <a:extLst>
                  <a:ext uri="{FF2B5EF4-FFF2-40B4-BE49-F238E27FC236}">
                    <a16:creationId xmlns:a16="http://schemas.microsoft.com/office/drawing/2014/main" id="{F40C851C-9A42-95EE-B3F0-BC509AE09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316" y="3590676"/>
                <a:ext cx="66940" cy="65015"/>
              </a:xfrm>
              <a:custGeom>
                <a:avLst/>
                <a:gdLst>
                  <a:gd name="T0" fmla="*/ 14 w 31"/>
                  <a:gd name="T1" fmla="*/ 28 h 30"/>
                  <a:gd name="T2" fmla="*/ 11 w 31"/>
                  <a:gd name="T3" fmla="*/ 25 h 30"/>
                  <a:gd name="T4" fmla="*/ 9 w 31"/>
                  <a:gd name="T5" fmla="*/ 23 h 30"/>
                  <a:gd name="T6" fmla="*/ 6 w 31"/>
                  <a:gd name="T7" fmla="*/ 20 h 30"/>
                  <a:gd name="T8" fmla="*/ 4 w 31"/>
                  <a:gd name="T9" fmla="*/ 18 h 30"/>
                  <a:gd name="T10" fmla="*/ 0 w 31"/>
                  <a:gd name="T11" fmla="*/ 14 h 30"/>
                  <a:gd name="T12" fmla="*/ 2 w 31"/>
                  <a:gd name="T13" fmla="*/ 13 h 30"/>
                  <a:gd name="T14" fmla="*/ 3 w 31"/>
                  <a:gd name="T15" fmla="*/ 14 h 30"/>
                  <a:gd name="T16" fmla="*/ 3 w 31"/>
                  <a:gd name="T17" fmla="*/ 14 h 30"/>
                  <a:gd name="T18" fmla="*/ 5 w 31"/>
                  <a:gd name="T19" fmla="*/ 14 h 30"/>
                  <a:gd name="T20" fmla="*/ 6 w 31"/>
                  <a:gd name="T21" fmla="*/ 12 h 30"/>
                  <a:gd name="T22" fmla="*/ 6 w 31"/>
                  <a:gd name="T23" fmla="*/ 12 h 30"/>
                  <a:gd name="T24" fmla="*/ 6 w 31"/>
                  <a:gd name="T25" fmla="*/ 8 h 30"/>
                  <a:gd name="T26" fmla="*/ 9 w 31"/>
                  <a:gd name="T27" fmla="*/ 8 h 30"/>
                  <a:gd name="T28" fmla="*/ 10 w 31"/>
                  <a:gd name="T29" fmla="*/ 8 h 30"/>
                  <a:gd name="T30" fmla="*/ 11 w 31"/>
                  <a:gd name="T31" fmla="*/ 7 h 30"/>
                  <a:gd name="T32" fmla="*/ 14 w 31"/>
                  <a:gd name="T33" fmla="*/ 8 h 30"/>
                  <a:gd name="T34" fmla="*/ 14 w 31"/>
                  <a:gd name="T35" fmla="*/ 7 h 30"/>
                  <a:gd name="T36" fmla="*/ 15 w 31"/>
                  <a:gd name="T37" fmla="*/ 7 h 30"/>
                  <a:gd name="T38" fmla="*/ 17 w 31"/>
                  <a:gd name="T39" fmla="*/ 5 h 30"/>
                  <a:gd name="T40" fmla="*/ 17 w 31"/>
                  <a:gd name="T41" fmla="*/ 4 h 30"/>
                  <a:gd name="T42" fmla="*/ 18 w 31"/>
                  <a:gd name="T43" fmla="*/ 4 h 30"/>
                  <a:gd name="T44" fmla="*/ 20 w 31"/>
                  <a:gd name="T45" fmla="*/ 2 h 30"/>
                  <a:gd name="T46" fmla="*/ 20 w 31"/>
                  <a:gd name="T47" fmla="*/ 1 h 30"/>
                  <a:gd name="T48" fmla="*/ 21 w 31"/>
                  <a:gd name="T49" fmla="*/ 2 h 30"/>
                  <a:gd name="T50" fmla="*/ 22 w 31"/>
                  <a:gd name="T51" fmla="*/ 4 h 30"/>
                  <a:gd name="T52" fmla="*/ 23 w 31"/>
                  <a:gd name="T53" fmla="*/ 2 h 30"/>
                  <a:gd name="T54" fmla="*/ 26 w 31"/>
                  <a:gd name="T55" fmla="*/ 2 h 30"/>
                  <a:gd name="T56" fmla="*/ 28 w 31"/>
                  <a:gd name="T57" fmla="*/ 1 h 30"/>
                  <a:gd name="T58" fmla="*/ 28 w 31"/>
                  <a:gd name="T59" fmla="*/ 0 h 30"/>
                  <a:gd name="T60" fmla="*/ 31 w 31"/>
                  <a:gd name="T61" fmla="*/ 0 h 30"/>
                  <a:gd name="T62" fmla="*/ 31 w 31"/>
                  <a:gd name="T63" fmla="*/ 1 h 30"/>
                  <a:gd name="T64" fmla="*/ 31 w 31"/>
                  <a:gd name="T65" fmla="*/ 2 h 30"/>
                  <a:gd name="T66" fmla="*/ 31 w 31"/>
                  <a:gd name="T67" fmla="*/ 5 h 30"/>
                  <a:gd name="T68" fmla="*/ 29 w 31"/>
                  <a:gd name="T69" fmla="*/ 7 h 30"/>
                  <a:gd name="T70" fmla="*/ 28 w 31"/>
                  <a:gd name="T71" fmla="*/ 11 h 30"/>
                  <a:gd name="T72" fmla="*/ 28 w 31"/>
                  <a:gd name="T73" fmla="*/ 13 h 30"/>
                  <a:gd name="T74" fmla="*/ 28 w 31"/>
                  <a:gd name="T75" fmla="*/ 16 h 30"/>
                  <a:gd name="T76" fmla="*/ 29 w 31"/>
                  <a:gd name="T77" fmla="*/ 18 h 30"/>
                  <a:gd name="T78" fmla="*/ 28 w 31"/>
                  <a:gd name="T79" fmla="*/ 19 h 30"/>
                  <a:gd name="T80" fmla="*/ 27 w 31"/>
                  <a:gd name="T81" fmla="*/ 22 h 30"/>
                  <a:gd name="T82" fmla="*/ 28 w 31"/>
                  <a:gd name="T83" fmla="*/ 24 h 30"/>
                  <a:gd name="T84" fmla="*/ 26 w 31"/>
                  <a:gd name="T85" fmla="*/ 25 h 30"/>
                  <a:gd name="T86" fmla="*/ 27 w 31"/>
                  <a:gd name="T87" fmla="*/ 27 h 30"/>
                  <a:gd name="T88" fmla="*/ 28 w 31"/>
                  <a:gd name="T89" fmla="*/ 28 h 30"/>
                  <a:gd name="T90" fmla="*/ 26 w 31"/>
                  <a:gd name="T91" fmla="*/ 30 h 30"/>
                  <a:gd name="T92" fmla="*/ 24 w 31"/>
                  <a:gd name="T93" fmla="*/ 29 h 30"/>
                  <a:gd name="T94" fmla="*/ 23 w 31"/>
                  <a:gd name="T95" fmla="*/ 28 h 30"/>
                  <a:gd name="T96" fmla="*/ 21 w 31"/>
                  <a:gd name="T97" fmla="*/ 28 h 30"/>
                  <a:gd name="T98" fmla="*/ 20 w 31"/>
                  <a:gd name="T99" fmla="*/ 28 h 30"/>
                  <a:gd name="T100" fmla="*/ 15 w 31"/>
                  <a:gd name="T101" fmla="*/ 27 h 30"/>
                  <a:gd name="T102" fmla="*/ 14 w 31"/>
                  <a:gd name="T10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" h="30">
                    <a:moveTo>
                      <a:pt x="14" y="28"/>
                    </a:moveTo>
                    <a:lnTo>
                      <a:pt x="11" y="25"/>
                    </a:lnTo>
                    <a:lnTo>
                      <a:pt x="9" y="23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5"/>
                    </a:lnTo>
                    <a:lnTo>
                      <a:pt x="29" y="7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6"/>
                    </a:lnTo>
                    <a:lnTo>
                      <a:pt x="29" y="18"/>
                    </a:lnTo>
                    <a:lnTo>
                      <a:pt x="28" y="19"/>
                    </a:lnTo>
                    <a:lnTo>
                      <a:pt x="27" y="22"/>
                    </a:lnTo>
                    <a:lnTo>
                      <a:pt x="28" y="24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26" y="30"/>
                    </a:lnTo>
                    <a:lnTo>
                      <a:pt x="24" y="29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5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3" name="Freeform 126">
                <a:extLst>
                  <a:ext uri="{FF2B5EF4-FFF2-40B4-BE49-F238E27FC236}">
                    <a16:creationId xmlns:a16="http://schemas.microsoft.com/office/drawing/2014/main" id="{A9C5326D-BF5A-5E07-FF95-A3894BC29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592" y="3670504"/>
                <a:ext cx="81729" cy="34565"/>
              </a:xfrm>
              <a:custGeom>
                <a:avLst/>
                <a:gdLst>
                  <a:gd name="T0" fmla="*/ 35 w 38"/>
                  <a:gd name="T1" fmla="*/ 16 h 16"/>
                  <a:gd name="T2" fmla="*/ 32 w 38"/>
                  <a:gd name="T3" fmla="*/ 15 h 16"/>
                  <a:gd name="T4" fmla="*/ 31 w 38"/>
                  <a:gd name="T5" fmla="*/ 11 h 16"/>
                  <a:gd name="T6" fmla="*/ 32 w 38"/>
                  <a:gd name="T7" fmla="*/ 9 h 16"/>
                  <a:gd name="T8" fmla="*/ 31 w 38"/>
                  <a:gd name="T9" fmla="*/ 9 h 16"/>
                  <a:gd name="T10" fmla="*/ 30 w 38"/>
                  <a:gd name="T11" fmla="*/ 6 h 16"/>
                  <a:gd name="T12" fmla="*/ 26 w 38"/>
                  <a:gd name="T13" fmla="*/ 4 h 16"/>
                  <a:gd name="T14" fmla="*/ 23 w 38"/>
                  <a:gd name="T15" fmla="*/ 5 h 16"/>
                  <a:gd name="T16" fmla="*/ 21 w 38"/>
                  <a:gd name="T17" fmla="*/ 8 h 16"/>
                  <a:gd name="T18" fmla="*/ 19 w 38"/>
                  <a:gd name="T19" fmla="*/ 9 h 16"/>
                  <a:gd name="T20" fmla="*/ 18 w 38"/>
                  <a:gd name="T21" fmla="*/ 9 h 16"/>
                  <a:gd name="T22" fmla="*/ 17 w 38"/>
                  <a:gd name="T23" fmla="*/ 10 h 16"/>
                  <a:gd name="T24" fmla="*/ 20 w 38"/>
                  <a:gd name="T25" fmla="*/ 14 h 16"/>
                  <a:gd name="T26" fmla="*/ 18 w 38"/>
                  <a:gd name="T27" fmla="*/ 15 h 16"/>
                  <a:gd name="T28" fmla="*/ 18 w 38"/>
                  <a:gd name="T29" fmla="*/ 16 h 16"/>
                  <a:gd name="T30" fmla="*/ 14 w 38"/>
                  <a:gd name="T31" fmla="*/ 16 h 16"/>
                  <a:gd name="T32" fmla="*/ 13 w 38"/>
                  <a:gd name="T33" fmla="*/ 12 h 16"/>
                  <a:gd name="T34" fmla="*/ 12 w 38"/>
                  <a:gd name="T35" fmla="*/ 14 h 16"/>
                  <a:gd name="T36" fmla="*/ 9 w 38"/>
                  <a:gd name="T37" fmla="*/ 12 h 16"/>
                  <a:gd name="T38" fmla="*/ 8 w 38"/>
                  <a:gd name="T39" fmla="*/ 10 h 16"/>
                  <a:gd name="T40" fmla="*/ 6 w 38"/>
                  <a:gd name="T41" fmla="*/ 10 h 16"/>
                  <a:gd name="T42" fmla="*/ 5 w 38"/>
                  <a:gd name="T43" fmla="*/ 9 h 16"/>
                  <a:gd name="T44" fmla="*/ 1 w 38"/>
                  <a:gd name="T45" fmla="*/ 9 h 16"/>
                  <a:gd name="T46" fmla="*/ 1 w 38"/>
                  <a:gd name="T47" fmla="*/ 10 h 16"/>
                  <a:gd name="T48" fmla="*/ 0 w 38"/>
                  <a:gd name="T49" fmla="*/ 10 h 16"/>
                  <a:gd name="T50" fmla="*/ 1 w 38"/>
                  <a:gd name="T51" fmla="*/ 8 h 16"/>
                  <a:gd name="T52" fmla="*/ 1 w 38"/>
                  <a:gd name="T53" fmla="*/ 6 h 16"/>
                  <a:gd name="T54" fmla="*/ 1 w 38"/>
                  <a:gd name="T55" fmla="*/ 5 h 16"/>
                  <a:gd name="T56" fmla="*/ 2 w 38"/>
                  <a:gd name="T57" fmla="*/ 5 h 16"/>
                  <a:gd name="T58" fmla="*/ 1 w 38"/>
                  <a:gd name="T59" fmla="*/ 4 h 16"/>
                  <a:gd name="T60" fmla="*/ 1 w 38"/>
                  <a:gd name="T61" fmla="*/ 2 h 16"/>
                  <a:gd name="T62" fmla="*/ 3 w 38"/>
                  <a:gd name="T63" fmla="*/ 0 h 16"/>
                  <a:gd name="T64" fmla="*/ 6 w 38"/>
                  <a:gd name="T65" fmla="*/ 3 h 16"/>
                  <a:gd name="T66" fmla="*/ 6 w 38"/>
                  <a:gd name="T67" fmla="*/ 4 h 16"/>
                  <a:gd name="T68" fmla="*/ 8 w 38"/>
                  <a:gd name="T69" fmla="*/ 5 h 16"/>
                  <a:gd name="T70" fmla="*/ 8 w 38"/>
                  <a:gd name="T71" fmla="*/ 4 h 16"/>
                  <a:gd name="T72" fmla="*/ 11 w 38"/>
                  <a:gd name="T73" fmla="*/ 5 h 16"/>
                  <a:gd name="T74" fmla="*/ 14 w 38"/>
                  <a:gd name="T75" fmla="*/ 5 h 16"/>
                  <a:gd name="T76" fmla="*/ 17 w 38"/>
                  <a:gd name="T77" fmla="*/ 4 h 16"/>
                  <a:gd name="T78" fmla="*/ 20 w 38"/>
                  <a:gd name="T79" fmla="*/ 2 h 16"/>
                  <a:gd name="T80" fmla="*/ 23 w 38"/>
                  <a:gd name="T81" fmla="*/ 0 h 16"/>
                  <a:gd name="T82" fmla="*/ 26 w 38"/>
                  <a:gd name="T83" fmla="*/ 0 h 16"/>
                  <a:gd name="T84" fmla="*/ 26 w 38"/>
                  <a:gd name="T85" fmla="*/ 2 h 16"/>
                  <a:gd name="T86" fmla="*/ 30 w 38"/>
                  <a:gd name="T87" fmla="*/ 2 h 16"/>
                  <a:gd name="T88" fmla="*/ 34 w 38"/>
                  <a:gd name="T89" fmla="*/ 3 h 16"/>
                  <a:gd name="T90" fmla="*/ 35 w 38"/>
                  <a:gd name="T91" fmla="*/ 5 h 16"/>
                  <a:gd name="T92" fmla="*/ 38 w 38"/>
                  <a:gd name="T93" fmla="*/ 6 h 16"/>
                  <a:gd name="T94" fmla="*/ 37 w 38"/>
                  <a:gd name="T95" fmla="*/ 8 h 16"/>
                  <a:gd name="T96" fmla="*/ 38 w 38"/>
                  <a:gd name="T97" fmla="*/ 11 h 16"/>
                  <a:gd name="T98" fmla="*/ 37 w 38"/>
                  <a:gd name="T99" fmla="*/ 14 h 16"/>
                  <a:gd name="T100" fmla="*/ 35 w 38"/>
                  <a:gd name="T101" fmla="*/ 12 h 16"/>
                  <a:gd name="T102" fmla="*/ 35 w 38"/>
                  <a:gd name="T10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6">
                    <a:moveTo>
                      <a:pt x="35" y="16"/>
                    </a:moveTo>
                    <a:lnTo>
                      <a:pt x="32" y="15"/>
                    </a:lnTo>
                    <a:lnTo>
                      <a:pt x="31" y="11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3" y="5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37" y="8"/>
                    </a:lnTo>
                    <a:lnTo>
                      <a:pt x="38" y="11"/>
                    </a:lnTo>
                    <a:lnTo>
                      <a:pt x="37" y="14"/>
                    </a:lnTo>
                    <a:lnTo>
                      <a:pt x="35" y="12"/>
                    </a:lnTo>
                    <a:lnTo>
                      <a:pt x="35" y="16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4" name="Freeform 127">
                <a:extLst>
                  <a:ext uri="{FF2B5EF4-FFF2-40B4-BE49-F238E27FC236}">
                    <a16:creationId xmlns:a16="http://schemas.microsoft.com/office/drawing/2014/main" id="{1F01C7E6-2D69-AEDA-4CA0-690CAB9AD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943" y="3807941"/>
                <a:ext cx="182919" cy="269113"/>
              </a:xfrm>
              <a:custGeom>
                <a:avLst/>
                <a:gdLst>
                  <a:gd name="T0" fmla="*/ 77 w 85"/>
                  <a:gd name="T1" fmla="*/ 124 h 125"/>
                  <a:gd name="T2" fmla="*/ 67 w 85"/>
                  <a:gd name="T3" fmla="*/ 121 h 125"/>
                  <a:gd name="T4" fmla="*/ 53 w 85"/>
                  <a:gd name="T5" fmla="*/ 112 h 125"/>
                  <a:gd name="T6" fmla="*/ 36 w 85"/>
                  <a:gd name="T7" fmla="*/ 100 h 125"/>
                  <a:gd name="T8" fmla="*/ 35 w 85"/>
                  <a:gd name="T9" fmla="*/ 91 h 125"/>
                  <a:gd name="T10" fmla="*/ 21 w 85"/>
                  <a:gd name="T11" fmla="*/ 71 h 125"/>
                  <a:gd name="T12" fmla="*/ 13 w 85"/>
                  <a:gd name="T13" fmla="*/ 54 h 125"/>
                  <a:gd name="T14" fmla="*/ 6 w 85"/>
                  <a:gd name="T15" fmla="*/ 44 h 125"/>
                  <a:gd name="T16" fmla="*/ 3 w 85"/>
                  <a:gd name="T17" fmla="*/ 39 h 125"/>
                  <a:gd name="T18" fmla="*/ 2 w 85"/>
                  <a:gd name="T19" fmla="*/ 27 h 125"/>
                  <a:gd name="T20" fmla="*/ 8 w 85"/>
                  <a:gd name="T21" fmla="*/ 26 h 125"/>
                  <a:gd name="T22" fmla="*/ 6 w 85"/>
                  <a:gd name="T23" fmla="*/ 31 h 125"/>
                  <a:gd name="T24" fmla="*/ 12 w 85"/>
                  <a:gd name="T25" fmla="*/ 31 h 125"/>
                  <a:gd name="T26" fmla="*/ 18 w 85"/>
                  <a:gd name="T27" fmla="*/ 31 h 125"/>
                  <a:gd name="T28" fmla="*/ 24 w 85"/>
                  <a:gd name="T29" fmla="*/ 21 h 125"/>
                  <a:gd name="T30" fmla="*/ 39 w 85"/>
                  <a:gd name="T31" fmla="*/ 11 h 125"/>
                  <a:gd name="T32" fmla="*/ 41 w 85"/>
                  <a:gd name="T33" fmla="*/ 2 h 125"/>
                  <a:gd name="T34" fmla="*/ 47 w 85"/>
                  <a:gd name="T35" fmla="*/ 4 h 125"/>
                  <a:gd name="T36" fmla="*/ 52 w 85"/>
                  <a:gd name="T37" fmla="*/ 9 h 125"/>
                  <a:gd name="T38" fmla="*/ 60 w 85"/>
                  <a:gd name="T39" fmla="*/ 17 h 125"/>
                  <a:gd name="T40" fmla="*/ 67 w 85"/>
                  <a:gd name="T41" fmla="*/ 16 h 125"/>
                  <a:gd name="T42" fmla="*/ 76 w 85"/>
                  <a:gd name="T43" fmla="*/ 19 h 125"/>
                  <a:gd name="T44" fmla="*/ 73 w 85"/>
                  <a:gd name="T45" fmla="*/ 26 h 125"/>
                  <a:gd name="T46" fmla="*/ 71 w 85"/>
                  <a:gd name="T47" fmla="*/ 29 h 125"/>
                  <a:gd name="T48" fmla="*/ 65 w 85"/>
                  <a:gd name="T49" fmla="*/ 31 h 125"/>
                  <a:gd name="T50" fmla="*/ 56 w 85"/>
                  <a:gd name="T51" fmla="*/ 39 h 125"/>
                  <a:gd name="T52" fmla="*/ 55 w 85"/>
                  <a:gd name="T53" fmla="*/ 45 h 125"/>
                  <a:gd name="T54" fmla="*/ 52 w 85"/>
                  <a:gd name="T55" fmla="*/ 50 h 125"/>
                  <a:gd name="T56" fmla="*/ 53 w 85"/>
                  <a:gd name="T57" fmla="*/ 57 h 125"/>
                  <a:gd name="T58" fmla="*/ 54 w 85"/>
                  <a:gd name="T59" fmla="*/ 65 h 125"/>
                  <a:gd name="T60" fmla="*/ 61 w 85"/>
                  <a:gd name="T61" fmla="*/ 68 h 125"/>
                  <a:gd name="T62" fmla="*/ 73 w 85"/>
                  <a:gd name="T63" fmla="*/ 65 h 125"/>
                  <a:gd name="T64" fmla="*/ 76 w 85"/>
                  <a:gd name="T65" fmla="*/ 75 h 125"/>
                  <a:gd name="T66" fmla="*/ 85 w 85"/>
                  <a:gd name="T67" fmla="*/ 85 h 125"/>
                  <a:gd name="T68" fmla="*/ 83 w 85"/>
                  <a:gd name="T69" fmla="*/ 92 h 125"/>
                  <a:gd name="T70" fmla="*/ 81 w 85"/>
                  <a:gd name="T71" fmla="*/ 102 h 125"/>
                  <a:gd name="T72" fmla="*/ 81 w 85"/>
                  <a:gd name="T73" fmla="*/ 107 h 125"/>
                  <a:gd name="T74" fmla="*/ 79 w 85"/>
                  <a:gd name="T75" fmla="*/ 12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" h="125">
                    <a:moveTo>
                      <a:pt x="79" y="120"/>
                    </a:moveTo>
                    <a:lnTo>
                      <a:pt x="77" y="124"/>
                    </a:lnTo>
                    <a:lnTo>
                      <a:pt x="73" y="125"/>
                    </a:lnTo>
                    <a:lnTo>
                      <a:pt x="67" y="121"/>
                    </a:lnTo>
                    <a:lnTo>
                      <a:pt x="66" y="118"/>
                    </a:lnTo>
                    <a:lnTo>
                      <a:pt x="53" y="112"/>
                    </a:lnTo>
                    <a:lnTo>
                      <a:pt x="41" y="103"/>
                    </a:lnTo>
                    <a:lnTo>
                      <a:pt x="36" y="100"/>
                    </a:lnTo>
                    <a:lnTo>
                      <a:pt x="33" y="94"/>
                    </a:lnTo>
                    <a:lnTo>
                      <a:pt x="35" y="91"/>
                    </a:lnTo>
                    <a:lnTo>
                      <a:pt x="29" y="83"/>
                    </a:lnTo>
                    <a:lnTo>
                      <a:pt x="21" y="71"/>
                    </a:lnTo>
                    <a:lnTo>
                      <a:pt x="15" y="57"/>
                    </a:lnTo>
                    <a:lnTo>
                      <a:pt x="13" y="54"/>
                    </a:lnTo>
                    <a:lnTo>
                      <a:pt x="10" y="49"/>
                    </a:lnTo>
                    <a:lnTo>
                      <a:pt x="6" y="44"/>
                    </a:lnTo>
                    <a:lnTo>
                      <a:pt x="1" y="42"/>
                    </a:lnTo>
                    <a:lnTo>
                      <a:pt x="3" y="39"/>
                    </a:lnTo>
                    <a:lnTo>
                      <a:pt x="0" y="32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9" y="29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8" y="31"/>
                    </a:lnTo>
                    <a:lnTo>
                      <a:pt x="19" y="26"/>
                    </a:lnTo>
                    <a:lnTo>
                      <a:pt x="24" y="21"/>
                    </a:lnTo>
                    <a:lnTo>
                      <a:pt x="32" y="17"/>
                    </a:lnTo>
                    <a:lnTo>
                      <a:pt x="39" y="11"/>
                    </a:lnTo>
                    <a:lnTo>
                      <a:pt x="41" y="6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7" y="4"/>
                    </a:lnTo>
                    <a:lnTo>
                      <a:pt x="48" y="8"/>
                    </a:lnTo>
                    <a:lnTo>
                      <a:pt x="52" y="9"/>
                    </a:lnTo>
                    <a:lnTo>
                      <a:pt x="55" y="16"/>
                    </a:lnTo>
                    <a:lnTo>
                      <a:pt x="60" y="17"/>
                    </a:lnTo>
                    <a:lnTo>
                      <a:pt x="65" y="15"/>
                    </a:lnTo>
                    <a:lnTo>
                      <a:pt x="67" y="16"/>
                    </a:lnTo>
                    <a:lnTo>
                      <a:pt x="71" y="16"/>
                    </a:lnTo>
                    <a:lnTo>
                      <a:pt x="76" y="19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7" y="29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65" y="31"/>
                    </a:lnTo>
                    <a:lnTo>
                      <a:pt x="56" y="35"/>
                    </a:lnTo>
                    <a:lnTo>
                      <a:pt x="56" y="39"/>
                    </a:lnTo>
                    <a:lnTo>
                      <a:pt x="54" y="42"/>
                    </a:lnTo>
                    <a:lnTo>
                      <a:pt x="55" y="45"/>
                    </a:lnTo>
                    <a:lnTo>
                      <a:pt x="52" y="46"/>
                    </a:lnTo>
                    <a:lnTo>
                      <a:pt x="52" y="50"/>
                    </a:lnTo>
                    <a:lnTo>
                      <a:pt x="49" y="51"/>
                    </a:lnTo>
                    <a:lnTo>
                      <a:pt x="53" y="57"/>
                    </a:lnTo>
                    <a:lnTo>
                      <a:pt x="56" y="61"/>
                    </a:lnTo>
                    <a:lnTo>
                      <a:pt x="54" y="65"/>
                    </a:lnTo>
                    <a:lnTo>
                      <a:pt x="59" y="65"/>
                    </a:lnTo>
                    <a:lnTo>
                      <a:pt x="61" y="68"/>
                    </a:lnTo>
                    <a:lnTo>
                      <a:pt x="67" y="68"/>
                    </a:lnTo>
                    <a:lnTo>
                      <a:pt x="73" y="65"/>
                    </a:lnTo>
                    <a:lnTo>
                      <a:pt x="72" y="74"/>
                    </a:lnTo>
                    <a:lnTo>
                      <a:pt x="76" y="75"/>
                    </a:lnTo>
                    <a:lnTo>
                      <a:pt x="79" y="74"/>
                    </a:lnTo>
                    <a:lnTo>
                      <a:pt x="85" y="85"/>
                    </a:lnTo>
                    <a:lnTo>
                      <a:pt x="84" y="87"/>
                    </a:lnTo>
                    <a:lnTo>
                      <a:pt x="83" y="92"/>
                    </a:lnTo>
                    <a:lnTo>
                      <a:pt x="83" y="98"/>
                    </a:lnTo>
                    <a:lnTo>
                      <a:pt x="81" y="102"/>
                    </a:lnTo>
                    <a:lnTo>
                      <a:pt x="82" y="104"/>
                    </a:lnTo>
                    <a:lnTo>
                      <a:pt x="81" y="107"/>
                    </a:lnTo>
                    <a:lnTo>
                      <a:pt x="83" y="112"/>
                    </a:lnTo>
                    <a:lnTo>
                      <a:pt x="79" y="12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5" name="Freeform 132">
                <a:extLst>
                  <a:ext uri="{FF2B5EF4-FFF2-40B4-BE49-F238E27FC236}">
                    <a16:creationId xmlns:a16="http://schemas.microsoft.com/office/drawing/2014/main" id="{68C41726-E29D-7F4C-46AE-338E4414A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656" y="3538828"/>
                <a:ext cx="23351" cy="6584"/>
              </a:xfrm>
              <a:custGeom>
                <a:avLst/>
                <a:gdLst>
                  <a:gd name="T0" fmla="*/ 6 w 11"/>
                  <a:gd name="T1" fmla="*/ 0 h 3"/>
                  <a:gd name="T2" fmla="*/ 10 w 11"/>
                  <a:gd name="T3" fmla="*/ 1 h 3"/>
                  <a:gd name="T4" fmla="*/ 11 w 11"/>
                  <a:gd name="T5" fmla="*/ 2 h 3"/>
                  <a:gd name="T6" fmla="*/ 8 w 11"/>
                  <a:gd name="T7" fmla="*/ 3 h 3"/>
                  <a:gd name="T8" fmla="*/ 4 w 11"/>
                  <a:gd name="T9" fmla="*/ 3 h 3"/>
                  <a:gd name="T10" fmla="*/ 0 w 11"/>
                  <a:gd name="T11" fmla="*/ 3 h 3"/>
                  <a:gd name="T12" fmla="*/ 0 w 11"/>
                  <a:gd name="T13" fmla="*/ 1 h 3"/>
                  <a:gd name="T14" fmla="*/ 0 w 11"/>
                  <a:gd name="T15" fmla="*/ 0 h 3"/>
                  <a:gd name="T16" fmla="*/ 6 w 1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6" y="0"/>
                    </a:moveTo>
                    <a:lnTo>
                      <a:pt x="10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6" name="Freeform 135">
                <a:extLst>
                  <a:ext uri="{FF2B5EF4-FFF2-40B4-BE49-F238E27FC236}">
                    <a16:creationId xmlns:a16="http://schemas.microsoft.com/office/drawing/2014/main" id="{BB9605D1-711A-D3E4-C49A-FA13CEE9B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262" y="4092690"/>
                <a:ext cx="122205" cy="126738"/>
              </a:xfrm>
              <a:custGeom>
                <a:avLst/>
                <a:gdLst>
                  <a:gd name="T0" fmla="*/ 0 w 57"/>
                  <a:gd name="T1" fmla="*/ 21 h 59"/>
                  <a:gd name="T2" fmla="*/ 3 w 57"/>
                  <a:gd name="T3" fmla="*/ 12 h 59"/>
                  <a:gd name="T4" fmla="*/ 3 w 57"/>
                  <a:gd name="T5" fmla="*/ 9 h 59"/>
                  <a:gd name="T6" fmla="*/ 6 w 57"/>
                  <a:gd name="T7" fmla="*/ 3 h 59"/>
                  <a:gd name="T8" fmla="*/ 18 w 57"/>
                  <a:gd name="T9" fmla="*/ 0 h 59"/>
                  <a:gd name="T10" fmla="*/ 24 w 57"/>
                  <a:gd name="T11" fmla="*/ 0 h 59"/>
                  <a:gd name="T12" fmla="*/ 30 w 57"/>
                  <a:gd name="T13" fmla="*/ 4 h 59"/>
                  <a:gd name="T14" fmla="*/ 30 w 57"/>
                  <a:gd name="T15" fmla="*/ 6 h 59"/>
                  <a:gd name="T16" fmla="*/ 33 w 57"/>
                  <a:gd name="T17" fmla="*/ 10 h 59"/>
                  <a:gd name="T18" fmla="*/ 32 w 57"/>
                  <a:gd name="T19" fmla="*/ 20 h 59"/>
                  <a:gd name="T20" fmla="*/ 39 w 57"/>
                  <a:gd name="T21" fmla="*/ 21 h 59"/>
                  <a:gd name="T22" fmla="*/ 41 w 57"/>
                  <a:gd name="T23" fmla="*/ 20 h 59"/>
                  <a:gd name="T24" fmla="*/ 46 w 57"/>
                  <a:gd name="T25" fmla="*/ 22 h 59"/>
                  <a:gd name="T26" fmla="*/ 47 w 57"/>
                  <a:gd name="T27" fmla="*/ 23 h 59"/>
                  <a:gd name="T28" fmla="*/ 48 w 57"/>
                  <a:gd name="T29" fmla="*/ 30 h 59"/>
                  <a:gd name="T30" fmla="*/ 48 w 57"/>
                  <a:gd name="T31" fmla="*/ 33 h 59"/>
                  <a:gd name="T32" fmla="*/ 51 w 57"/>
                  <a:gd name="T33" fmla="*/ 34 h 59"/>
                  <a:gd name="T34" fmla="*/ 55 w 57"/>
                  <a:gd name="T35" fmla="*/ 33 h 59"/>
                  <a:gd name="T36" fmla="*/ 57 w 57"/>
                  <a:gd name="T37" fmla="*/ 34 h 59"/>
                  <a:gd name="T38" fmla="*/ 57 w 57"/>
                  <a:gd name="T39" fmla="*/ 38 h 59"/>
                  <a:gd name="T40" fmla="*/ 56 w 57"/>
                  <a:gd name="T41" fmla="*/ 42 h 59"/>
                  <a:gd name="T42" fmla="*/ 55 w 57"/>
                  <a:gd name="T43" fmla="*/ 46 h 59"/>
                  <a:gd name="T44" fmla="*/ 53 w 57"/>
                  <a:gd name="T45" fmla="*/ 53 h 59"/>
                  <a:gd name="T46" fmla="*/ 47 w 57"/>
                  <a:gd name="T47" fmla="*/ 58 h 59"/>
                  <a:gd name="T48" fmla="*/ 41 w 57"/>
                  <a:gd name="T49" fmla="*/ 59 h 59"/>
                  <a:gd name="T50" fmla="*/ 34 w 57"/>
                  <a:gd name="T51" fmla="*/ 58 h 59"/>
                  <a:gd name="T52" fmla="*/ 28 w 57"/>
                  <a:gd name="T53" fmla="*/ 57 h 59"/>
                  <a:gd name="T54" fmla="*/ 34 w 57"/>
                  <a:gd name="T55" fmla="*/ 45 h 59"/>
                  <a:gd name="T56" fmla="*/ 33 w 57"/>
                  <a:gd name="T57" fmla="*/ 42 h 59"/>
                  <a:gd name="T58" fmla="*/ 27 w 57"/>
                  <a:gd name="T59" fmla="*/ 39 h 59"/>
                  <a:gd name="T60" fmla="*/ 18 w 57"/>
                  <a:gd name="T61" fmla="*/ 34 h 59"/>
                  <a:gd name="T62" fmla="*/ 12 w 57"/>
                  <a:gd name="T63" fmla="*/ 33 h 59"/>
                  <a:gd name="T64" fmla="*/ 0 w 57"/>
                  <a:gd name="T65" fmla="*/ 2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59">
                    <a:moveTo>
                      <a:pt x="0" y="21"/>
                    </a:moveTo>
                    <a:lnTo>
                      <a:pt x="3" y="12"/>
                    </a:lnTo>
                    <a:lnTo>
                      <a:pt x="3" y="9"/>
                    </a:lnTo>
                    <a:lnTo>
                      <a:pt x="6" y="3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2" y="20"/>
                    </a:lnTo>
                    <a:lnTo>
                      <a:pt x="39" y="21"/>
                    </a:lnTo>
                    <a:lnTo>
                      <a:pt x="41" y="20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30"/>
                    </a:lnTo>
                    <a:lnTo>
                      <a:pt x="48" y="33"/>
                    </a:lnTo>
                    <a:lnTo>
                      <a:pt x="51" y="34"/>
                    </a:lnTo>
                    <a:lnTo>
                      <a:pt x="55" y="33"/>
                    </a:lnTo>
                    <a:lnTo>
                      <a:pt x="57" y="34"/>
                    </a:lnTo>
                    <a:lnTo>
                      <a:pt x="57" y="38"/>
                    </a:lnTo>
                    <a:lnTo>
                      <a:pt x="56" y="42"/>
                    </a:lnTo>
                    <a:lnTo>
                      <a:pt x="55" y="46"/>
                    </a:lnTo>
                    <a:lnTo>
                      <a:pt x="53" y="53"/>
                    </a:lnTo>
                    <a:lnTo>
                      <a:pt x="47" y="58"/>
                    </a:lnTo>
                    <a:lnTo>
                      <a:pt x="41" y="59"/>
                    </a:lnTo>
                    <a:lnTo>
                      <a:pt x="34" y="58"/>
                    </a:lnTo>
                    <a:lnTo>
                      <a:pt x="28" y="57"/>
                    </a:lnTo>
                    <a:lnTo>
                      <a:pt x="34" y="45"/>
                    </a:lnTo>
                    <a:lnTo>
                      <a:pt x="33" y="42"/>
                    </a:lnTo>
                    <a:lnTo>
                      <a:pt x="27" y="39"/>
                    </a:lnTo>
                    <a:lnTo>
                      <a:pt x="18" y="34"/>
                    </a:lnTo>
                    <a:lnTo>
                      <a:pt x="12" y="3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7" name="Freeform 152">
                <a:extLst>
                  <a:ext uri="{FF2B5EF4-FFF2-40B4-BE49-F238E27FC236}">
                    <a16:creationId xmlns:a16="http://schemas.microsoft.com/office/drawing/2014/main" id="{72793F93-78E0-6176-BC05-50755CBDE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759" y="3723998"/>
                <a:ext cx="56043" cy="58431"/>
              </a:xfrm>
              <a:custGeom>
                <a:avLst/>
                <a:gdLst>
                  <a:gd name="T0" fmla="*/ 6 w 26"/>
                  <a:gd name="T1" fmla="*/ 0 h 27"/>
                  <a:gd name="T2" fmla="*/ 13 w 26"/>
                  <a:gd name="T3" fmla="*/ 1 h 27"/>
                  <a:gd name="T4" fmla="*/ 14 w 26"/>
                  <a:gd name="T5" fmla="*/ 0 h 27"/>
                  <a:gd name="T6" fmla="*/ 19 w 26"/>
                  <a:gd name="T7" fmla="*/ 0 h 27"/>
                  <a:gd name="T8" fmla="*/ 26 w 26"/>
                  <a:gd name="T9" fmla="*/ 1 h 27"/>
                  <a:gd name="T10" fmla="*/ 24 w 26"/>
                  <a:gd name="T11" fmla="*/ 7 h 27"/>
                  <a:gd name="T12" fmla="*/ 24 w 26"/>
                  <a:gd name="T13" fmla="*/ 12 h 27"/>
                  <a:gd name="T14" fmla="*/ 26 w 26"/>
                  <a:gd name="T15" fmla="*/ 15 h 27"/>
                  <a:gd name="T16" fmla="*/ 25 w 26"/>
                  <a:gd name="T17" fmla="*/ 18 h 27"/>
                  <a:gd name="T18" fmla="*/ 25 w 26"/>
                  <a:gd name="T19" fmla="*/ 21 h 27"/>
                  <a:gd name="T20" fmla="*/ 23 w 26"/>
                  <a:gd name="T21" fmla="*/ 24 h 27"/>
                  <a:gd name="T22" fmla="*/ 19 w 26"/>
                  <a:gd name="T23" fmla="*/ 23 h 27"/>
                  <a:gd name="T24" fmla="*/ 15 w 26"/>
                  <a:gd name="T25" fmla="*/ 24 h 27"/>
                  <a:gd name="T26" fmla="*/ 13 w 26"/>
                  <a:gd name="T27" fmla="*/ 23 h 27"/>
                  <a:gd name="T28" fmla="*/ 13 w 26"/>
                  <a:gd name="T29" fmla="*/ 25 h 27"/>
                  <a:gd name="T30" fmla="*/ 14 w 26"/>
                  <a:gd name="T31" fmla="*/ 26 h 27"/>
                  <a:gd name="T32" fmla="*/ 13 w 26"/>
                  <a:gd name="T33" fmla="*/ 27 h 27"/>
                  <a:gd name="T34" fmla="*/ 9 w 26"/>
                  <a:gd name="T35" fmla="*/ 27 h 27"/>
                  <a:gd name="T36" fmla="*/ 6 w 26"/>
                  <a:gd name="T37" fmla="*/ 21 h 27"/>
                  <a:gd name="T38" fmla="*/ 4 w 26"/>
                  <a:gd name="T39" fmla="*/ 18 h 27"/>
                  <a:gd name="T40" fmla="*/ 2 w 26"/>
                  <a:gd name="T41" fmla="*/ 18 h 27"/>
                  <a:gd name="T42" fmla="*/ 0 w 26"/>
                  <a:gd name="T43" fmla="*/ 13 h 27"/>
                  <a:gd name="T44" fmla="*/ 1 w 26"/>
                  <a:gd name="T45" fmla="*/ 9 h 27"/>
                  <a:gd name="T46" fmla="*/ 0 w 26"/>
                  <a:gd name="T47" fmla="*/ 8 h 27"/>
                  <a:gd name="T48" fmla="*/ 4 w 26"/>
                  <a:gd name="T49" fmla="*/ 6 h 27"/>
                  <a:gd name="T50" fmla="*/ 6 w 26"/>
                  <a:gd name="T5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6" y="0"/>
                    </a:moveTo>
                    <a:lnTo>
                      <a:pt x="13" y="1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24" y="7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3" y="24"/>
                    </a:lnTo>
                    <a:lnTo>
                      <a:pt x="19" y="23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8" name="Freeform 154">
                <a:extLst>
                  <a:ext uri="{FF2B5EF4-FFF2-40B4-BE49-F238E27FC236}">
                    <a16:creationId xmlns:a16="http://schemas.microsoft.com/office/drawing/2014/main" id="{7B00A9C2-4900-9A9C-1609-D83504B3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624" y="3601375"/>
                <a:ext cx="32692" cy="17282"/>
              </a:xfrm>
              <a:custGeom>
                <a:avLst/>
                <a:gdLst>
                  <a:gd name="T0" fmla="*/ 15 w 15"/>
                  <a:gd name="T1" fmla="*/ 7 h 8"/>
                  <a:gd name="T2" fmla="*/ 14 w 15"/>
                  <a:gd name="T3" fmla="*/ 8 h 8"/>
                  <a:gd name="T4" fmla="*/ 10 w 15"/>
                  <a:gd name="T5" fmla="*/ 8 h 8"/>
                  <a:gd name="T6" fmla="*/ 8 w 15"/>
                  <a:gd name="T7" fmla="*/ 7 h 8"/>
                  <a:gd name="T8" fmla="*/ 4 w 15"/>
                  <a:gd name="T9" fmla="*/ 6 h 8"/>
                  <a:gd name="T10" fmla="*/ 1 w 15"/>
                  <a:gd name="T11" fmla="*/ 6 h 8"/>
                  <a:gd name="T12" fmla="*/ 0 w 15"/>
                  <a:gd name="T13" fmla="*/ 5 h 8"/>
                  <a:gd name="T14" fmla="*/ 0 w 15"/>
                  <a:gd name="T15" fmla="*/ 3 h 8"/>
                  <a:gd name="T16" fmla="*/ 2 w 15"/>
                  <a:gd name="T17" fmla="*/ 1 h 8"/>
                  <a:gd name="T18" fmla="*/ 3 w 15"/>
                  <a:gd name="T19" fmla="*/ 1 h 8"/>
                  <a:gd name="T20" fmla="*/ 3 w 15"/>
                  <a:gd name="T21" fmla="*/ 0 h 8"/>
                  <a:gd name="T22" fmla="*/ 4 w 15"/>
                  <a:gd name="T23" fmla="*/ 0 h 8"/>
                  <a:gd name="T24" fmla="*/ 7 w 15"/>
                  <a:gd name="T25" fmla="*/ 0 h 8"/>
                  <a:gd name="T26" fmla="*/ 8 w 15"/>
                  <a:gd name="T27" fmla="*/ 1 h 8"/>
                  <a:gd name="T28" fmla="*/ 9 w 15"/>
                  <a:gd name="T29" fmla="*/ 2 h 8"/>
                  <a:gd name="T30" fmla="*/ 10 w 15"/>
                  <a:gd name="T31" fmla="*/ 3 h 8"/>
                  <a:gd name="T32" fmla="*/ 13 w 15"/>
                  <a:gd name="T33" fmla="*/ 2 h 8"/>
                  <a:gd name="T34" fmla="*/ 14 w 15"/>
                  <a:gd name="T35" fmla="*/ 3 h 8"/>
                  <a:gd name="T36" fmla="*/ 15 w 15"/>
                  <a:gd name="T37" fmla="*/ 3 h 8"/>
                  <a:gd name="T38" fmla="*/ 15 w 15"/>
                  <a:gd name="T3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8">
                    <a:moveTo>
                      <a:pt x="15" y="7"/>
                    </a:moveTo>
                    <a:lnTo>
                      <a:pt x="14" y="8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69" name="Freeform 166">
                <a:extLst>
                  <a:ext uri="{FF2B5EF4-FFF2-40B4-BE49-F238E27FC236}">
                    <a16:creationId xmlns:a16="http://schemas.microsoft.com/office/drawing/2014/main" id="{C7A40274-9357-274C-EF28-2F0997545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159" y="3653222"/>
                <a:ext cx="14789" cy="13168"/>
              </a:xfrm>
              <a:custGeom>
                <a:avLst/>
                <a:gdLst>
                  <a:gd name="T0" fmla="*/ 2 w 7"/>
                  <a:gd name="T1" fmla="*/ 0 h 6"/>
                  <a:gd name="T2" fmla="*/ 6 w 7"/>
                  <a:gd name="T3" fmla="*/ 0 h 6"/>
                  <a:gd name="T4" fmla="*/ 7 w 7"/>
                  <a:gd name="T5" fmla="*/ 0 h 6"/>
                  <a:gd name="T6" fmla="*/ 7 w 7"/>
                  <a:gd name="T7" fmla="*/ 5 h 6"/>
                  <a:gd name="T8" fmla="*/ 1 w 7"/>
                  <a:gd name="T9" fmla="*/ 6 h 6"/>
                  <a:gd name="T10" fmla="*/ 0 w 7"/>
                  <a:gd name="T11" fmla="*/ 5 h 6"/>
                  <a:gd name="T12" fmla="*/ 2 w 7"/>
                  <a:gd name="T13" fmla="*/ 4 h 6"/>
                  <a:gd name="T14" fmla="*/ 2 w 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0" name="Freeform 172">
                <a:extLst>
                  <a:ext uri="{FF2B5EF4-FFF2-40B4-BE49-F238E27FC236}">
                    <a16:creationId xmlns:a16="http://schemas.microsoft.com/office/drawing/2014/main" id="{35A42048-9EA7-7E43-A8A2-A69151668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532" y="4262223"/>
                <a:ext cx="75502" cy="82298"/>
              </a:xfrm>
              <a:custGeom>
                <a:avLst/>
                <a:gdLst>
                  <a:gd name="T0" fmla="*/ 5 w 35"/>
                  <a:gd name="T1" fmla="*/ 1 h 38"/>
                  <a:gd name="T2" fmla="*/ 10 w 35"/>
                  <a:gd name="T3" fmla="*/ 0 h 38"/>
                  <a:gd name="T4" fmla="*/ 16 w 35"/>
                  <a:gd name="T5" fmla="*/ 6 h 38"/>
                  <a:gd name="T6" fmla="*/ 18 w 35"/>
                  <a:gd name="T7" fmla="*/ 6 h 38"/>
                  <a:gd name="T8" fmla="*/ 26 w 35"/>
                  <a:gd name="T9" fmla="*/ 11 h 38"/>
                  <a:gd name="T10" fmla="*/ 30 w 35"/>
                  <a:gd name="T11" fmla="*/ 15 h 38"/>
                  <a:gd name="T12" fmla="*/ 35 w 35"/>
                  <a:gd name="T13" fmla="*/ 20 h 38"/>
                  <a:gd name="T14" fmla="*/ 32 w 35"/>
                  <a:gd name="T15" fmla="*/ 25 h 38"/>
                  <a:gd name="T16" fmla="*/ 34 w 35"/>
                  <a:gd name="T17" fmla="*/ 29 h 38"/>
                  <a:gd name="T18" fmla="*/ 30 w 35"/>
                  <a:gd name="T19" fmla="*/ 34 h 38"/>
                  <a:gd name="T20" fmla="*/ 23 w 35"/>
                  <a:gd name="T21" fmla="*/ 38 h 38"/>
                  <a:gd name="T22" fmla="*/ 18 w 35"/>
                  <a:gd name="T23" fmla="*/ 37 h 38"/>
                  <a:gd name="T24" fmla="*/ 15 w 35"/>
                  <a:gd name="T25" fmla="*/ 38 h 38"/>
                  <a:gd name="T26" fmla="*/ 9 w 35"/>
                  <a:gd name="T27" fmla="*/ 35 h 38"/>
                  <a:gd name="T28" fmla="*/ 4 w 35"/>
                  <a:gd name="T29" fmla="*/ 35 h 38"/>
                  <a:gd name="T30" fmla="*/ 0 w 35"/>
                  <a:gd name="T31" fmla="*/ 30 h 38"/>
                  <a:gd name="T32" fmla="*/ 0 w 35"/>
                  <a:gd name="T33" fmla="*/ 25 h 38"/>
                  <a:gd name="T34" fmla="*/ 1 w 35"/>
                  <a:gd name="T35" fmla="*/ 23 h 38"/>
                  <a:gd name="T36" fmla="*/ 1 w 35"/>
                  <a:gd name="T37" fmla="*/ 15 h 38"/>
                  <a:gd name="T38" fmla="*/ 4 w 35"/>
                  <a:gd name="T39" fmla="*/ 7 h 38"/>
                  <a:gd name="T40" fmla="*/ 5 w 35"/>
                  <a:gd name="T41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8">
                    <a:moveTo>
                      <a:pt x="5" y="1"/>
                    </a:moveTo>
                    <a:lnTo>
                      <a:pt x="10" y="0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2" y="25"/>
                    </a:lnTo>
                    <a:lnTo>
                      <a:pt x="34" y="29"/>
                    </a:lnTo>
                    <a:lnTo>
                      <a:pt x="30" y="34"/>
                    </a:lnTo>
                    <a:lnTo>
                      <a:pt x="23" y="38"/>
                    </a:lnTo>
                    <a:lnTo>
                      <a:pt x="18" y="37"/>
                    </a:lnTo>
                    <a:lnTo>
                      <a:pt x="15" y="38"/>
                    </a:lnTo>
                    <a:lnTo>
                      <a:pt x="9" y="35"/>
                    </a:lnTo>
                    <a:lnTo>
                      <a:pt x="4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1" y="15"/>
                    </a:lnTo>
                    <a:lnTo>
                      <a:pt x="4" y="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71" name="Freeform 174">
                <a:extLst>
                  <a:ext uri="{FF2B5EF4-FFF2-40B4-BE49-F238E27FC236}">
                    <a16:creationId xmlns:a16="http://schemas.microsoft.com/office/drawing/2014/main" id="{A8374BB1-D0AD-4916-45CD-7EF559F93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921" y="3633470"/>
                <a:ext cx="196151" cy="166241"/>
              </a:xfrm>
              <a:custGeom>
                <a:avLst/>
                <a:gdLst>
                  <a:gd name="T0" fmla="*/ 13 w 91"/>
                  <a:gd name="T1" fmla="*/ 4 h 77"/>
                  <a:gd name="T2" fmla="*/ 11 w 91"/>
                  <a:gd name="T3" fmla="*/ 8 h 77"/>
                  <a:gd name="T4" fmla="*/ 8 w 91"/>
                  <a:gd name="T5" fmla="*/ 15 h 77"/>
                  <a:gd name="T6" fmla="*/ 13 w 91"/>
                  <a:gd name="T7" fmla="*/ 20 h 77"/>
                  <a:gd name="T8" fmla="*/ 13 w 91"/>
                  <a:gd name="T9" fmla="*/ 13 h 77"/>
                  <a:gd name="T10" fmla="*/ 22 w 91"/>
                  <a:gd name="T11" fmla="*/ 5 h 77"/>
                  <a:gd name="T12" fmla="*/ 23 w 91"/>
                  <a:gd name="T13" fmla="*/ 0 h 77"/>
                  <a:gd name="T14" fmla="*/ 30 w 91"/>
                  <a:gd name="T15" fmla="*/ 5 h 77"/>
                  <a:gd name="T16" fmla="*/ 34 w 91"/>
                  <a:gd name="T17" fmla="*/ 11 h 77"/>
                  <a:gd name="T18" fmla="*/ 47 w 91"/>
                  <a:gd name="T19" fmla="*/ 10 h 77"/>
                  <a:gd name="T20" fmla="*/ 57 w 91"/>
                  <a:gd name="T21" fmla="*/ 14 h 77"/>
                  <a:gd name="T22" fmla="*/ 60 w 91"/>
                  <a:gd name="T23" fmla="*/ 10 h 77"/>
                  <a:gd name="T24" fmla="*/ 76 w 91"/>
                  <a:gd name="T25" fmla="*/ 10 h 77"/>
                  <a:gd name="T26" fmla="*/ 74 w 91"/>
                  <a:gd name="T27" fmla="*/ 15 h 77"/>
                  <a:gd name="T28" fmla="*/ 83 w 91"/>
                  <a:gd name="T29" fmla="*/ 19 h 77"/>
                  <a:gd name="T30" fmla="*/ 88 w 91"/>
                  <a:gd name="T31" fmla="*/ 23 h 77"/>
                  <a:gd name="T32" fmla="*/ 86 w 91"/>
                  <a:gd name="T33" fmla="*/ 29 h 77"/>
                  <a:gd name="T34" fmla="*/ 87 w 91"/>
                  <a:gd name="T35" fmla="*/ 34 h 77"/>
                  <a:gd name="T36" fmla="*/ 81 w 91"/>
                  <a:gd name="T37" fmla="*/ 37 h 77"/>
                  <a:gd name="T38" fmla="*/ 80 w 91"/>
                  <a:gd name="T39" fmla="*/ 42 h 77"/>
                  <a:gd name="T40" fmla="*/ 86 w 91"/>
                  <a:gd name="T41" fmla="*/ 49 h 77"/>
                  <a:gd name="T42" fmla="*/ 75 w 91"/>
                  <a:gd name="T43" fmla="*/ 54 h 77"/>
                  <a:gd name="T44" fmla="*/ 69 w 91"/>
                  <a:gd name="T45" fmla="*/ 56 h 77"/>
                  <a:gd name="T46" fmla="*/ 58 w 91"/>
                  <a:gd name="T47" fmla="*/ 54 h 77"/>
                  <a:gd name="T48" fmla="*/ 60 w 91"/>
                  <a:gd name="T49" fmla="*/ 56 h 77"/>
                  <a:gd name="T50" fmla="*/ 60 w 91"/>
                  <a:gd name="T51" fmla="*/ 65 h 77"/>
                  <a:gd name="T52" fmla="*/ 66 w 91"/>
                  <a:gd name="T53" fmla="*/ 67 h 77"/>
                  <a:gd name="T54" fmla="*/ 62 w 91"/>
                  <a:gd name="T55" fmla="*/ 72 h 77"/>
                  <a:gd name="T56" fmla="*/ 53 w 91"/>
                  <a:gd name="T57" fmla="*/ 74 h 77"/>
                  <a:gd name="T58" fmla="*/ 47 w 91"/>
                  <a:gd name="T59" fmla="*/ 77 h 77"/>
                  <a:gd name="T60" fmla="*/ 41 w 91"/>
                  <a:gd name="T61" fmla="*/ 67 h 77"/>
                  <a:gd name="T62" fmla="*/ 37 w 91"/>
                  <a:gd name="T63" fmla="*/ 63 h 77"/>
                  <a:gd name="T64" fmla="*/ 40 w 91"/>
                  <a:gd name="T65" fmla="*/ 58 h 77"/>
                  <a:gd name="T66" fmla="*/ 36 w 91"/>
                  <a:gd name="T67" fmla="*/ 51 h 77"/>
                  <a:gd name="T68" fmla="*/ 39 w 91"/>
                  <a:gd name="T69" fmla="*/ 44 h 77"/>
                  <a:gd name="T70" fmla="*/ 37 w 91"/>
                  <a:gd name="T71" fmla="*/ 39 h 77"/>
                  <a:gd name="T72" fmla="*/ 29 w 91"/>
                  <a:gd name="T73" fmla="*/ 40 h 77"/>
                  <a:gd name="T74" fmla="*/ 22 w 91"/>
                  <a:gd name="T75" fmla="*/ 36 h 77"/>
                  <a:gd name="T76" fmla="*/ 8 w 91"/>
                  <a:gd name="T77" fmla="*/ 34 h 77"/>
                  <a:gd name="T78" fmla="*/ 6 w 91"/>
                  <a:gd name="T79" fmla="*/ 32 h 77"/>
                  <a:gd name="T80" fmla="*/ 6 w 91"/>
                  <a:gd name="T81" fmla="*/ 28 h 77"/>
                  <a:gd name="T82" fmla="*/ 5 w 91"/>
                  <a:gd name="T83" fmla="*/ 23 h 77"/>
                  <a:gd name="T84" fmla="*/ 0 w 91"/>
                  <a:gd name="T85" fmla="*/ 20 h 77"/>
                  <a:gd name="T86" fmla="*/ 2 w 91"/>
                  <a:gd name="T87" fmla="*/ 11 h 77"/>
                  <a:gd name="T88" fmla="*/ 7 w 91"/>
                  <a:gd name="T89" fmla="*/ 7 h 77"/>
                  <a:gd name="T90" fmla="*/ 13 w 91"/>
                  <a:gd name="T91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77">
                    <a:moveTo>
                      <a:pt x="13" y="3"/>
                    </a:moveTo>
                    <a:lnTo>
                      <a:pt x="13" y="4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11" y="21"/>
                    </a:lnTo>
                    <a:lnTo>
                      <a:pt x="13" y="20"/>
                    </a:lnTo>
                    <a:lnTo>
                      <a:pt x="16" y="15"/>
                    </a:lnTo>
                    <a:lnTo>
                      <a:pt x="13" y="13"/>
                    </a:lnTo>
                    <a:lnTo>
                      <a:pt x="1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30" y="5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7" y="10"/>
                    </a:lnTo>
                    <a:lnTo>
                      <a:pt x="51" y="14"/>
                    </a:lnTo>
                    <a:lnTo>
                      <a:pt x="57" y="14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69" y="10"/>
                    </a:lnTo>
                    <a:lnTo>
                      <a:pt x="76" y="10"/>
                    </a:lnTo>
                    <a:lnTo>
                      <a:pt x="71" y="11"/>
                    </a:lnTo>
                    <a:lnTo>
                      <a:pt x="74" y="15"/>
                    </a:lnTo>
                    <a:lnTo>
                      <a:pt x="78" y="15"/>
                    </a:lnTo>
                    <a:lnTo>
                      <a:pt x="83" y="19"/>
                    </a:lnTo>
                    <a:lnTo>
                      <a:pt x="84" y="25"/>
                    </a:lnTo>
                    <a:lnTo>
                      <a:pt x="88" y="23"/>
                    </a:lnTo>
                    <a:lnTo>
                      <a:pt x="91" y="26"/>
                    </a:lnTo>
                    <a:lnTo>
                      <a:pt x="86" y="29"/>
                    </a:lnTo>
                    <a:lnTo>
                      <a:pt x="84" y="32"/>
                    </a:lnTo>
                    <a:lnTo>
                      <a:pt x="87" y="34"/>
                    </a:lnTo>
                    <a:lnTo>
                      <a:pt x="86" y="36"/>
                    </a:lnTo>
                    <a:lnTo>
                      <a:pt x="81" y="37"/>
                    </a:lnTo>
                    <a:lnTo>
                      <a:pt x="82" y="40"/>
                    </a:lnTo>
                    <a:lnTo>
                      <a:pt x="80" y="42"/>
                    </a:lnTo>
                    <a:lnTo>
                      <a:pt x="84" y="46"/>
                    </a:lnTo>
                    <a:lnTo>
                      <a:pt x="86" y="49"/>
                    </a:lnTo>
                    <a:lnTo>
                      <a:pt x="83" y="51"/>
                    </a:lnTo>
                    <a:lnTo>
                      <a:pt x="75" y="54"/>
                    </a:lnTo>
                    <a:lnTo>
                      <a:pt x="70" y="55"/>
                    </a:lnTo>
                    <a:lnTo>
                      <a:pt x="69" y="56"/>
                    </a:lnTo>
                    <a:lnTo>
                      <a:pt x="63" y="55"/>
                    </a:lnTo>
                    <a:lnTo>
                      <a:pt x="58" y="54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59" y="61"/>
                    </a:lnTo>
                    <a:lnTo>
                      <a:pt x="60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2" y="69"/>
                    </a:lnTo>
                    <a:lnTo>
                      <a:pt x="62" y="72"/>
                    </a:lnTo>
                    <a:lnTo>
                      <a:pt x="58" y="73"/>
                    </a:lnTo>
                    <a:lnTo>
                      <a:pt x="53" y="74"/>
                    </a:lnTo>
                    <a:lnTo>
                      <a:pt x="52" y="77"/>
                    </a:lnTo>
                    <a:lnTo>
                      <a:pt x="47" y="77"/>
                    </a:lnTo>
                    <a:lnTo>
                      <a:pt x="43" y="73"/>
                    </a:lnTo>
                    <a:lnTo>
                      <a:pt x="41" y="67"/>
                    </a:lnTo>
                    <a:lnTo>
                      <a:pt x="40" y="65"/>
                    </a:lnTo>
                    <a:lnTo>
                      <a:pt x="37" y="63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39" y="56"/>
                    </a:lnTo>
                    <a:lnTo>
                      <a:pt x="36" y="51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2" y="36"/>
                    </a:lnTo>
                    <a:lnTo>
                      <a:pt x="18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8C480A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83D8AE4-A0F4-E7BB-89AD-916AB3542F16}"/>
                </a:ext>
              </a:extLst>
            </p:cNvPr>
            <p:cNvGrpSpPr/>
            <p:nvPr/>
          </p:nvGrpSpPr>
          <p:grpSpPr>
            <a:xfrm>
              <a:off x="4123231" y="3125454"/>
              <a:ext cx="1608569" cy="1511667"/>
              <a:chOff x="3671888" y="5264150"/>
              <a:chExt cx="1185863" cy="1114425"/>
            </a:xfrm>
            <a:solidFill>
              <a:srgbClr val="98A3AD"/>
            </a:solidFill>
          </p:grpSpPr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297557BA-CBB4-A832-798E-4BC7329E5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263" y="5478463"/>
                <a:ext cx="47625" cy="66675"/>
              </a:xfrm>
              <a:custGeom>
                <a:avLst/>
                <a:gdLst>
                  <a:gd name="T0" fmla="*/ 30 w 30"/>
                  <a:gd name="T1" fmla="*/ 31 h 42"/>
                  <a:gd name="T2" fmla="*/ 30 w 30"/>
                  <a:gd name="T3" fmla="*/ 37 h 42"/>
                  <a:gd name="T4" fmla="*/ 28 w 30"/>
                  <a:gd name="T5" fmla="*/ 36 h 42"/>
                  <a:gd name="T6" fmla="*/ 29 w 30"/>
                  <a:gd name="T7" fmla="*/ 42 h 42"/>
                  <a:gd name="T8" fmla="*/ 27 w 30"/>
                  <a:gd name="T9" fmla="*/ 37 h 42"/>
                  <a:gd name="T10" fmla="*/ 27 w 30"/>
                  <a:gd name="T11" fmla="*/ 34 h 42"/>
                  <a:gd name="T12" fmla="*/ 25 w 30"/>
                  <a:gd name="T13" fmla="*/ 31 h 42"/>
                  <a:gd name="T14" fmla="*/ 22 w 30"/>
                  <a:gd name="T15" fmla="*/ 27 h 42"/>
                  <a:gd name="T16" fmla="*/ 16 w 30"/>
                  <a:gd name="T17" fmla="*/ 27 h 42"/>
                  <a:gd name="T18" fmla="*/ 17 w 30"/>
                  <a:gd name="T19" fmla="*/ 29 h 42"/>
                  <a:gd name="T20" fmla="*/ 15 w 30"/>
                  <a:gd name="T21" fmla="*/ 34 h 42"/>
                  <a:gd name="T22" fmla="*/ 12 w 30"/>
                  <a:gd name="T23" fmla="*/ 31 h 42"/>
                  <a:gd name="T24" fmla="*/ 11 w 30"/>
                  <a:gd name="T25" fmla="*/ 33 h 42"/>
                  <a:gd name="T26" fmla="*/ 8 w 30"/>
                  <a:gd name="T27" fmla="*/ 33 h 42"/>
                  <a:gd name="T28" fmla="*/ 6 w 30"/>
                  <a:gd name="T29" fmla="*/ 31 h 42"/>
                  <a:gd name="T30" fmla="*/ 5 w 30"/>
                  <a:gd name="T31" fmla="*/ 25 h 42"/>
                  <a:gd name="T32" fmla="*/ 2 w 30"/>
                  <a:gd name="T33" fmla="*/ 21 h 42"/>
                  <a:gd name="T34" fmla="*/ 4 w 30"/>
                  <a:gd name="T35" fmla="*/ 16 h 42"/>
                  <a:gd name="T36" fmla="*/ 0 w 30"/>
                  <a:gd name="T37" fmla="*/ 14 h 42"/>
                  <a:gd name="T38" fmla="*/ 1 w 30"/>
                  <a:gd name="T39" fmla="*/ 11 h 42"/>
                  <a:gd name="T40" fmla="*/ 6 w 30"/>
                  <a:gd name="T41" fmla="*/ 8 h 42"/>
                  <a:gd name="T42" fmla="*/ 1 w 30"/>
                  <a:gd name="T43" fmla="*/ 5 h 42"/>
                  <a:gd name="T44" fmla="*/ 4 w 30"/>
                  <a:gd name="T45" fmla="*/ 0 h 42"/>
                  <a:gd name="T46" fmla="*/ 8 w 30"/>
                  <a:gd name="T47" fmla="*/ 2 h 42"/>
                  <a:gd name="T48" fmla="*/ 12 w 30"/>
                  <a:gd name="T49" fmla="*/ 4 h 42"/>
                  <a:gd name="T50" fmla="*/ 12 w 30"/>
                  <a:gd name="T51" fmla="*/ 8 h 42"/>
                  <a:gd name="T52" fmla="*/ 18 w 30"/>
                  <a:gd name="T53" fmla="*/ 10 h 42"/>
                  <a:gd name="T54" fmla="*/ 25 w 30"/>
                  <a:gd name="T55" fmla="*/ 10 h 42"/>
                  <a:gd name="T56" fmla="*/ 29 w 30"/>
                  <a:gd name="T57" fmla="*/ 11 h 42"/>
                  <a:gd name="T58" fmla="*/ 25 w 30"/>
                  <a:gd name="T59" fmla="*/ 17 h 42"/>
                  <a:gd name="T60" fmla="*/ 23 w 30"/>
                  <a:gd name="T61" fmla="*/ 17 h 42"/>
                  <a:gd name="T62" fmla="*/ 21 w 30"/>
                  <a:gd name="T63" fmla="*/ 22 h 42"/>
                  <a:gd name="T64" fmla="*/ 24 w 30"/>
                  <a:gd name="T65" fmla="*/ 25 h 42"/>
                  <a:gd name="T66" fmla="*/ 25 w 30"/>
                  <a:gd name="T67" fmla="*/ 21 h 42"/>
                  <a:gd name="T68" fmla="*/ 27 w 30"/>
                  <a:gd name="T69" fmla="*/ 21 h 42"/>
                  <a:gd name="T70" fmla="*/ 30 w 30"/>
                  <a:gd name="T71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42">
                    <a:moveTo>
                      <a:pt x="30" y="31"/>
                    </a:moveTo>
                    <a:lnTo>
                      <a:pt x="30" y="37"/>
                    </a:lnTo>
                    <a:lnTo>
                      <a:pt x="28" y="36"/>
                    </a:lnTo>
                    <a:lnTo>
                      <a:pt x="29" y="42"/>
                    </a:lnTo>
                    <a:lnTo>
                      <a:pt x="27" y="37"/>
                    </a:lnTo>
                    <a:lnTo>
                      <a:pt x="27" y="34"/>
                    </a:lnTo>
                    <a:lnTo>
                      <a:pt x="25" y="31"/>
                    </a:lnTo>
                    <a:lnTo>
                      <a:pt x="22" y="27"/>
                    </a:lnTo>
                    <a:lnTo>
                      <a:pt x="16" y="27"/>
                    </a:lnTo>
                    <a:lnTo>
                      <a:pt x="17" y="29"/>
                    </a:lnTo>
                    <a:lnTo>
                      <a:pt x="15" y="34"/>
                    </a:lnTo>
                    <a:lnTo>
                      <a:pt x="12" y="31"/>
                    </a:lnTo>
                    <a:lnTo>
                      <a:pt x="11" y="33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6" y="8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8" y="10"/>
                    </a:lnTo>
                    <a:lnTo>
                      <a:pt x="25" y="10"/>
                    </a:lnTo>
                    <a:lnTo>
                      <a:pt x="29" y="11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22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30" y="3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854EB2E6-067D-00E9-E060-43B2124D5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0" y="5454650"/>
                <a:ext cx="34925" cy="20638"/>
              </a:xfrm>
              <a:custGeom>
                <a:avLst/>
                <a:gdLst>
                  <a:gd name="T0" fmla="*/ 19 w 22"/>
                  <a:gd name="T1" fmla="*/ 4 h 13"/>
                  <a:gd name="T2" fmla="*/ 22 w 22"/>
                  <a:gd name="T3" fmla="*/ 7 h 13"/>
                  <a:gd name="T4" fmla="*/ 22 w 22"/>
                  <a:gd name="T5" fmla="*/ 11 h 13"/>
                  <a:gd name="T6" fmla="*/ 16 w 22"/>
                  <a:gd name="T7" fmla="*/ 11 h 13"/>
                  <a:gd name="T8" fmla="*/ 11 w 22"/>
                  <a:gd name="T9" fmla="*/ 11 h 13"/>
                  <a:gd name="T10" fmla="*/ 6 w 22"/>
                  <a:gd name="T11" fmla="*/ 13 h 13"/>
                  <a:gd name="T12" fmla="*/ 0 w 22"/>
                  <a:gd name="T13" fmla="*/ 10 h 13"/>
                  <a:gd name="T14" fmla="*/ 0 w 22"/>
                  <a:gd name="T15" fmla="*/ 8 h 13"/>
                  <a:gd name="T16" fmla="*/ 5 w 22"/>
                  <a:gd name="T17" fmla="*/ 3 h 13"/>
                  <a:gd name="T18" fmla="*/ 8 w 22"/>
                  <a:gd name="T19" fmla="*/ 0 h 13"/>
                  <a:gd name="T20" fmla="*/ 13 w 22"/>
                  <a:gd name="T21" fmla="*/ 3 h 13"/>
                  <a:gd name="T22" fmla="*/ 17 w 22"/>
                  <a:gd name="T23" fmla="*/ 3 h 13"/>
                  <a:gd name="T24" fmla="*/ 19 w 22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3">
                    <a:moveTo>
                      <a:pt x="19" y="4"/>
                    </a:moveTo>
                    <a:lnTo>
                      <a:pt x="22" y="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20" name="Freeform 56">
                <a:extLst>
                  <a:ext uri="{FF2B5EF4-FFF2-40B4-BE49-F238E27FC236}">
                    <a16:creationId xmlns:a16="http://schemas.microsoft.com/office/drawing/2014/main" id="{1FB19749-F13E-EC01-36A8-6F8F956CF9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7588" y="5940425"/>
                <a:ext cx="30163" cy="25400"/>
              </a:xfrm>
              <a:custGeom>
                <a:avLst/>
                <a:gdLst>
                  <a:gd name="T0" fmla="*/ 19 w 19"/>
                  <a:gd name="T1" fmla="*/ 0 h 16"/>
                  <a:gd name="T2" fmla="*/ 19 w 19"/>
                  <a:gd name="T3" fmla="*/ 3 h 16"/>
                  <a:gd name="T4" fmla="*/ 18 w 19"/>
                  <a:gd name="T5" fmla="*/ 4 h 16"/>
                  <a:gd name="T6" fmla="*/ 14 w 19"/>
                  <a:gd name="T7" fmla="*/ 5 h 16"/>
                  <a:gd name="T8" fmla="*/ 9 w 19"/>
                  <a:gd name="T9" fmla="*/ 6 h 16"/>
                  <a:gd name="T10" fmla="*/ 8 w 19"/>
                  <a:gd name="T11" fmla="*/ 4 h 16"/>
                  <a:gd name="T12" fmla="*/ 12 w 19"/>
                  <a:gd name="T13" fmla="*/ 3 h 16"/>
                  <a:gd name="T14" fmla="*/ 14 w 19"/>
                  <a:gd name="T15" fmla="*/ 3 h 16"/>
                  <a:gd name="T16" fmla="*/ 18 w 19"/>
                  <a:gd name="T17" fmla="*/ 0 h 16"/>
                  <a:gd name="T18" fmla="*/ 19 w 19"/>
                  <a:gd name="T19" fmla="*/ 0 h 16"/>
                  <a:gd name="T20" fmla="*/ 6 w 19"/>
                  <a:gd name="T21" fmla="*/ 10 h 16"/>
                  <a:gd name="T22" fmla="*/ 2 w 19"/>
                  <a:gd name="T23" fmla="*/ 9 h 16"/>
                  <a:gd name="T24" fmla="*/ 0 w 19"/>
                  <a:gd name="T25" fmla="*/ 11 h 16"/>
                  <a:gd name="T26" fmla="*/ 1 w 19"/>
                  <a:gd name="T27" fmla="*/ 15 h 16"/>
                  <a:gd name="T28" fmla="*/ 5 w 19"/>
                  <a:gd name="T29" fmla="*/ 16 h 16"/>
                  <a:gd name="T30" fmla="*/ 8 w 19"/>
                  <a:gd name="T31" fmla="*/ 15 h 16"/>
                  <a:gd name="T32" fmla="*/ 9 w 19"/>
                  <a:gd name="T33" fmla="*/ 11 h 16"/>
                  <a:gd name="T34" fmla="*/ 7 w 19"/>
                  <a:gd name="T35" fmla="*/ 9 h 16"/>
                  <a:gd name="T36" fmla="*/ 6 w 19"/>
                  <a:gd name="T3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9" y="0"/>
                    </a:moveTo>
                    <a:lnTo>
                      <a:pt x="19" y="3"/>
                    </a:lnTo>
                    <a:lnTo>
                      <a:pt x="18" y="4"/>
                    </a:lnTo>
                    <a:lnTo>
                      <a:pt x="14" y="5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  <a:moveTo>
                      <a:pt x="6" y="10"/>
                    </a:moveTo>
                    <a:lnTo>
                      <a:pt x="2" y="9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21" name="Freeform 89">
                <a:extLst>
                  <a:ext uri="{FF2B5EF4-FFF2-40B4-BE49-F238E27FC236}">
                    <a16:creationId xmlns:a16="http://schemas.microsoft.com/office/drawing/2014/main" id="{F15266CC-1F79-F21F-D24E-62C632F7D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025" y="5264150"/>
                <a:ext cx="68263" cy="73025"/>
              </a:xfrm>
              <a:custGeom>
                <a:avLst/>
                <a:gdLst>
                  <a:gd name="T0" fmla="*/ 42 w 43"/>
                  <a:gd name="T1" fmla="*/ 4 h 46"/>
                  <a:gd name="T2" fmla="*/ 43 w 43"/>
                  <a:gd name="T3" fmla="*/ 7 h 46"/>
                  <a:gd name="T4" fmla="*/ 41 w 43"/>
                  <a:gd name="T5" fmla="*/ 6 h 46"/>
                  <a:gd name="T6" fmla="*/ 37 w 43"/>
                  <a:gd name="T7" fmla="*/ 9 h 46"/>
                  <a:gd name="T8" fmla="*/ 36 w 43"/>
                  <a:gd name="T9" fmla="*/ 12 h 46"/>
                  <a:gd name="T10" fmla="*/ 36 w 43"/>
                  <a:gd name="T11" fmla="*/ 18 h 46"/>
                  <a:gd name="T12" fmla="*/ 32 w 43"/>
                  <a:gd name="T13" fmla="*/ 20 h 46"/>
                  <a:gd name="T14" fmla="*/ 31 w 43"/>
                  <a:gd name="T15" fmla="*/ 21 h 46"/>
                  <a:gd name="T16" fmla="*/ 29 w 43"/>
                  <a:gd name="T17" fmla="*/ 24 h 46"/>
                  <a:gd name="T18" fmla="*/ 24 w 43"/>
                  <a:gd name="T19" fmla="*/ 26 h 46"/>
                  <a:gd name="T20" fmla="*/ 21 w 43"/>
                  <a:gd name="T21" fmla="*/ 29 h 46"/>
                  <a:gd name="T22" fmla="*/ 21 w 43"/>
                  <a:gd name="T23" fmla="*/ 32 h 46"/>
                  <a:gd name="T24" fmla="*/ 20 w 43"/>
                  <a:gd name="T25" fmla="*/ 32 h 46"/>
                  <a:gd name="T26" fmla="*/ 23 w 43"/>
                  <a:gd name="T27" fmla="*/ 35 h 46"/>
                  <a:gd name="T28" fmla="*/ 26 w 43"/>
                  <a:gd name="T29" fmla="*/ 38 h 46"/>
                  <a:gd name="T30" fmla="*/ 26 w 43"/>
                  <a:gd name="T31" fmla="*/ 40 h 46"/>
                  <a:gd name="T32" fmla="*/ 23 w 43"/>
                  <a:gd name="T33" fmla="*/ 41 h 46"/>
                  <a:gd name="T34" fmla="*/ 18 w 43"/>
                  <a:gd name="T35" fmla="*/ 41 h 46"/>
                  <a:gd name="T36" fmla="*/ 15 w 43"/>
                  <a:gd name="T37" fmla="*/ 44 h 46"/>
                  <a:gd name="T38" fmla="*/ 13 w 43"/>
                  <a:gd name="T39" fmla="*/ 44 h 46"/>
                  <a:gd name="T40" fmla="*/ 12 w 43"/>
                  <a:gd name="T41" fmla="*/ 46 h 46"/>
                  <a:gd name="T42" fmla="*/ 9 w 43"/>
                  <a:gd name="T43" fmla="*/ 43 h 46"/>
                  <a:gd name="T44" fmla="*/ 8 w 43"/>
                  <a:gd name="T45" fmla="*/ 46 h 46"/>
                  <a:gd name="T46" fmla="*/ 6 w 43"/>
                  <a:gd name="T47" fmla="*/ 46 h 46"/>
                  <a:gd name="T48" fmla="*/ 6 w 43"/>
                  <a:gd name="T49" fmla="*/ 44 h 46"/>
                  <a:gd name="T50" fmla="*/ 5 w 43"/>
                  <a:gd name="T51" fmla="*/ 43 h 46"/>
                  <a:gd name="T52" fmla="*/ 2 w 43"/>
                  <a:gd name="T53" fmla="*/ 42 h 46"/>
                  <a:gd name="T54" fmla="*/ 5 w 43"/>
                  <a:gd name="T55" fmla="*/ 38 h 46"/>
                  <a:gd name="T56" fmla="*/ 6 w 43"/>
                  <a:gd name="T57" fmla="*/ 37 h 46"/>
                  <a:gd name="T58" fmla="*/ 6 w 43"/>
                  <a:gd name="T59" fmla="*/ 36 h 46"/>
                  <a:gd name="T60" fmla="*/ 7 w 43"/>
                  <a:gd name="T61" fmla="*/ 31 h 46"/>
                  <a:gd name="T62" fmla="*/ 7 w 43"/>
                  <a:gd name="T63" fmla="*/ 30 h 46"/>
                  <a:gd name="T64" fmla="*/ 2 w 43"/>
                  <a:gd name="T65" fmla="*/ 29 h 46"/>
                  <a:gd name="T66" fmla="*/ 0 w 43"/>
                  <a:gd name="T67" fmla="*/ 26 h 46"/>
                  <a:gd name="T68" fmla="*/ 5 w 43"/>
                  <a:gd name="T69" fmla="*/ 21 h 46"/>
                  <a:gd name="T70" fmla="*/ 12 w 43"/>
                  <a:gd name="T71" fmla="*/ 17 h 46"/>
                  <a:gd name="T72" fmla="*/ 17 w 43"/>
                  <a:gd name="T73" fmla="*/ 9 h 46"/>
                  <a:gd name="T74" fmla="*/ 20 w 43"/>
                  <a:gd name="T75" fmla="*/ 13 h 46"/>
                  <a:gd name="T76" fmla="*/ 26 w 43"/>
                  <a:gd name="T77" fmla="*/ 13 h 46"/>
                  <a:gd name="T78" fmla="*/ 25 w 43"/>
                  <a:gd name="T79" fmla="*/ 8 h 46"/>
                  <a:gd name="T80" fmla="*/ 35 w 43"/>
                  <a:gd name="T81" fmla="*/ 4 h 46"/>
                  <a:gd name="T82" fmla="*/ 38 w 43"/>
                  <a:gd name="T83" fmla="*/ 0 h 46"/>
                  <a:gd name="T84" fmla="*/ 42 w 43"/>
                  <a:gd name="T85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46">
                    <a:moveTo>
                      <a:pt x="42" y="4"/>
                    </a:moveTo>
                    <a:lnTo>
                      <a:pt x="43" y="7"/>
                    </a:lnTo>
                    <a:lnTo>
                      <a:pt x="41" y="6"/>
                    </a:lnTo>
                    <a:lnTo>
                      <a:pt x="37" y="9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2" y="20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23" y="35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5" y="43"/>
                    </a:lnTo>
                    <a:lnTo>
                      <a:pt x="2" y="42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12" y="17"/>
                    </a:lnTo>
                    <a:lnTo>
                      <a:pt x="17" y="9"/>
                    </a:lnTo>
                    <a:lnTo>
                      <a:pt x="20" y="13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22" name="Freeform 90">
                <a:extLst>
                  <a:ext uri="{FF2B5EF4-FFF2-40B4-BE49-F238E27FC236}">
                    <a16:creationId xmlns:a16="http://schemas.microsoft.com/office/drawing/2014/main" id="{F3FD6CBF-6C3E-6198-2AB6-1E15D9A27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5" y="5324475"/>
                <a:ext cx="36513" cy="55563"/>
              </a:xfrm>
              <a:custGeom>
                <a:avLst/>
                <a:gdLst>
                  <a:gd name="T0" fmla="*/ 14 w 23"/>
                  <a:gd name="T1" fmla="*/ 0 h 35"/>
                  <a:gd name="T2" fmla="*/ 20 w 23"/>
                  <a:gd name="T3" fmla="*/ 10 h 35"/>
                  <a:gd name="T4" fmla="*/ 23 w 23"/>
                  <a:gd name="T5" fmla="*/ 15 h 35"/>
                  <a:gd name="T6" fmla="*/ 23 w 23"/>
                  <a:gd name="T7" fmla="*/ 24 h 35"/>
                  <a:gd name="T8" fmla="*/ 20 w 23"/>
                  <a:gd name="T9" fmla="*/ 29 h 35"/>
                  <a:gd name="T10" fmla="*/ 14 w 23"/>
                  <a:gd name="T11" fmla="*/ 31 h 35"/>
                  <a:gd name="T12" fmla="*/ 8 w 23"/>
                  <a:gd name="T13" fmla="*/ 34 h 35"/>
                  <a:gd name="T14" fmla="*/ 2 w 23"/>
                  <a:gd name="T15" fmla="*/ 35 h 35"/>
                  <a:gd name="T16" fmla="*/ 2 w 23"/>
                  <a:gd name="T17" fmla="*/ 31 h 35"/>
                  <a:gd name="T18" fmla="*/ 3 w 23"/>
                  <a:gd name="T19" fmla="*/ 24 h 35"/>
                  <a:gd name="T20" fmla="*/ 0 w 23"/>
                  <a:gd name="T21" fmla="*/ 16 h 35"/>
                  <a:gd name="T22" fmla="*/ 5 w 23"/>
                  <a:gd name="T23" fmla="*/ 15 h 35"/>
                  <a:gd name="T24" fmla="*/ 0 w 23"/>
                  <a:gd name="T25" fmla="*/ 8 h 35"/>
                  <a:gd name="T26" fmla="*/ 1 w 23"/>
                  <a:gd name="T27" fmla="*/ 6 h 35"/>
                  <a:gd name="T28" fmla="*/ 3 w 23"/>
                  <a:gd name="T29" fmla="*/ 6 h 35"/>
                  <a:gd name="T30" fmla="*/ 6 w 23"/>
                  <a:gd name="T31" fmla="*/ 3 h 35"/>
                  <a:gd name="T32" fmla="*/ 11 w 23"/>
                  <a:gd name="T33" fmla="*/ 3 h 35"/>
                  <a:gd name="T34" fmla="*/ 14 w 23"/>
                  <a:gd name="T35" fmla="*/ 2 h 35"/>
                  <a:gd name="T36" fmla="*/ 14 w 23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5">
                    <a:moveTo>
                      <a:pt x="14" y="0"/>
                    </a:moveTo>
                    <a:lnTo>
                      <a:pt x="20" y="10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0" y="29"/>
                    </a:lnTo>
                    <a:lnTo>
                      <a:pt x="14" y="31"/>
                    </a:lnTo>
                    <a:lnTo>
                      <a:pt x="8" y="34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3" y="24"/>
                    </a:lnTo>
                    <a:lnTo>
                      <a:pt x="0" y="16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23" name="Freeform 96">
                <a:extLst>
                  <a:ext uri="{FF2B5EF4-FFF2-40B4-BE49-F238E27FC236}">
                    <a16:creationId xmlns:a16="http://schemas.microsoft.com/office/drawing/2014/main" id="{38E3F1ED-0C7A-4B0E-16A4-57A7C29EC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5" y="5664200"/>
                <a:ext cx="23813" cy="41275"/>
              </a:xfrm>
              <a:custGeom>
                <a:avLst/>
                <a:gdLst>
                  <a:gd name="T0" fmla="*/ 15 w 15"/>
                  <a:gd name="T1" fmla="*/ 15 h 26"/>
                  <a:gd name="T2" fmla="*/ 14 w 15"/>
                  <a:gd name="T3" fmla="*/ 22 h 26"/>
                  <a:gd name="T4" fmla="*/ 11 w 15"/>
                  <a:gd name="T5" fmla="*/ 24 h 26"/>
                  <a:gd name="T6" fmla="*/ 5 w 15"/>
                  <a:gd name="T7" fmla="*/ 26 h 26"/>
                  <a:gd name="T8" fmla="*/ 1 w 15"/>
                  <a:gd name="T9" fmla="*/ 21 h 26"/>
                  <a:gd name="T10" fmla="*/ 0 w 15"/>
                  <a:gd name="T11" fmla="*/ 11 h 26"/>
                  <a:gd name="T12" fmla="*/ 4 w 15"/>
                  <a:gd name="T13" fmla="*/ 0 h 26"/>
                  <a:gd name="T14" fmla="*/ 9 w 15"/>
                  <a:gd name="T15" fmla="*/ 4 h 26"/>
                  <a:gd name="T16" fmla="*/ 11 w 15"/>
                  <a:gd name="T17" fmla="*/ 9 h 26"/>
                  <a:gd name="T18" fmla="*/ 15 w 15"/>
                  <a:gd name="T1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6">
                    <a:moveTo>
                      <a:pt x="15" y="15"/>
                    </a:moveTo>
                    <a:lnTo>
                      <a:pt x="14" y="22"/>
                    </a:lnTo>
                    <a:lnTo>
                      <a:pt x="11" y="24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1" y="9"/>
                    </a:lnTo>
                    <a:lnTo>
                      <a:pt x="15" y="1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24" name="Freeform 109">
                <a:extLst>
                  <a:ext uri="{FF2B5EF4-FFF2-40B4-BE49-F238E27FC236}">
                    <a16:creationId xmlns:a16="http://schemas.microsoft.com/office/drawing/2014/main" id="{74465647-42F1-8E64-240C-9FA45C6BC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5454650"/>
                <a:ext cx="95250" cy="207963"/>
              </a:xfrm>
              <a:custGeom>
                <a:avLst/>
                <a:gdLst>
                  <a:gd name="T0" fmla="*/ 44 w 60"/>
                  <a:gd name="T1" fmla="*/ 63 h 131"/>
                  <a:gd name="T2" fmla="*/ 37 w 60"/>
                  <a:gd name="T3" fmla="*/ 71 h 131"/>
                  <a:gd name="T4" fmla="*/ 37 w 60"/>
                  <a:gd name="T5" fmla="*/ 79 h 131"/>
                  <a:gd name="T6" fmla="*/ 44 w 60"/>
                  <a:gd name="T7" fmla="*/ 89 h 131"/>
                  <a:gd name="T8" fmla="*/ 40 w 60"/>
                  <a:gd name="T9" fmla="*/ 96 h 131"/>
                  <a:gd name="T10" fmla="*/ 46 w 60"/>
                  <a:gd name="T11" fmla="*/ 104 h 131"/>
                  <a:gd name="T12" fmla="*/ 47 w 60"/>
                  <a:gd name="T13" fmla="*/ 112 h 131"/>
                  <a:gd name="T14" fmla="*/ 46 w 60"/>
                  <a:gd name="T15" fmla="*/ 124 h 131"/>
                  <a:gd name="T16" fmla="*/ 42 w 60"/>
                  <a:gd name="T17" fmla="*/ 126 h 131"/>
                  <a:gd name="T18" fmla="*/ 41 w 60"/>
                  <a:gd name="T19" fmla="*/ 116 h 131"/>
                  <a:gd name="T20" fmla="*/ 40 w 60"/>
                  <a:gd name="T21" fmla="*/ 106 h 131"/>
                  <a:gd name="T22" fmla="*/ 36 w 60"/>
                  <a:gd name="T23" fmla="*/ 89 h 131"/>
                  <a:gd name="T24" fmla="*/ 29 w 60"/>
                  <a:gd name="T25" fmla="*/ 86 h 131"/>
                  <a:gd name="T26" fmla="*/ 17 w 60"/>
                  <a:gd name="T27" fmla="*/ 91 h 131"/>
                  <a:gd name="T28" fmla="*/ 15 w 60"/>
                  <a:gd name="T29" fmla="*/ 80 h 131"/>
                  <a:gd name="T30" fmla="*/ 8 w 60"/>
                  <a:gd name="T31" fmla="*/ 66 h 131"/>
                  <a:gd name="T32" fmla="*/ 6 w 60"/>
                  <a:gd name="T33" fmla="*/ 62 h 131"/>
                  <a:gd name="T34" fmla="*/ 0 w 60"/>
                  <a:gd name="T35" fmla="*/ 51 h 131"/>
                  <a:gd name="T36" fmla="*/ 2 w 60"/>
                  <a:gd name="T37" fmla="*/ 46 h 131"/>
                  <a:gd name="T38" fmla="*/ 6 w 60"/>
                  <a:gd name="T39" fmla="*/ 42 h 131"/>
                  <a:gd name="T40" fmla="*/ 7 w 60"/>
                  <a:gd name="T41" fmla="*/ 32 h 131"/>
                  <a:gd name="T42" fmla="*/ 15 w 60"/>
                  <a:gd name="T43" fmla="*/ 28 h 131"/>
                  <a:gd name="T44" fmla="*/ 19 w 60"/>
                  <a:gd name="T45" fmla="*/ 17 h 131"/>
                  <a:gd name="T46" fmla="*/ 28 w 60"/>
                  <a:gd name="T47" fmla="*/ 9 h 131"/>
                  <a:gd name="T48" fmla="*/ 32 w 60"/>
                  <a:gd name="T49" fmla="*/ 5 h 131"/>
                  <a:gd name="T50" fmla="*/ 34 w 60"/>
                  <a:gd name="T51" fmla="*/ 0 h 131"/>
                  <a:gd name="T52" fmla="*/ 40 w 60"/>
                  <a:gd name="T53" fmla="*/ 5 h 131"/>
                  <a:gd name="T54" fmla="*/ 43 w 60"/>
                  <a:gd name="T55" fmla="*/ 13 h 131"/>
                  <a:gd name="T56" fmla="*/ 36 w 60"/>
                  <a:gd name="T57" fmla="*/ 25 h 131"/>
                  <a:gd name="T58" fmla="*/ 43 w 60"/>
                  <a:gd name="T59" fmla="*/ 32 h 131"/>
                  <a:gd name="T60" fmla="*/ 49 w 60"/>
                  <a:gd name="T61" fmla="*/ 40 h 131"/>
                  <a:gd name="T62" fmla="*/ 52 w 60"/>
                  <a:gd name="T63" fmla="*/ 49 h 131"/>
                  <a:gd name="T64" fmla="*/ 59 w 60"/>
                  <a:gd name="T65" fmla="*/ 49 h 131"/>
                  <a:gd name="T66" fmla="*/ 54 w 60"/>
                  <a:gd name="T67" fmla="*/ 56 h 131"/>
                  <a:gd name="T68" fmla="*/ 49 w 60"/>
                  <a:gd name="T69" fmla="*/ 6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131">
                    <a:moveTo>
                      <a:pt x="49" y="60"/>
                    </a:moveTo>
                    <a:lnTo>
                      <a:pt x="44" y="63"/>
                    </a:lnTo>
                    <a:lnTo>
                      <a:pt x="40" y="63"/>
                    </a:lnTo>
                    <a:lnTo>
                      <a:pt x="37" y="71"/>
                    </a:lnTo>
                    <a:lnTo>
                      <a:pt x="35" y="73"/>
                    </a:lnTo>
                    <a:lnTo>
                      <a:pt x="37" y="79"/>
                    </a:lnTo>
                    <a:lnTo>
                      <a:pt x="42" y="84"/>
                    </a:lnTo>
                    <a:lnTo>
                      <a:pt x="44" y="89"/>
                    </a:lnTo>
                    <a:lnTo>
                      <a:pt x="42" y="95"/>
                    </a:lnTo>
                    <a:lnTo>
                      <a:pt x="40" y="96"/>
                    </a:lnTo>
                    <a:lnTo>
                      <a:pt x="41" y="100"/>
                    </a:lnTo>
                    <a:lnTo>
                      <a:pt x="46" y="104"/>
                    </a:lnTo>
                    <a:lnTo>
                      <a:pt x="47" y="108"/>
                    </a:lnTo>
                    <a:lnTo>
                      <a:pt x="47" y="112"/>
                    </a:lnTo>
                    <a:lnTo>
                      <a:pt x="49" y="118"/>
                    </a:lnTo>
                    <a:lnTo>
                      <a:pt x="46" y="124"/>
                    </a:lnTo>
                    <a:lnTo>
                      <a:pt x="42" y="131"/>
                    </a:lnTo>
                    <a:lnTo>
                      <a:pt x="42" y="126"/>
                    </a:lnTo>
                    <a:lnTo>
                      <a:pt x="43" y="121"/>
                    </a:lnTo>
                    <a:lnTo>
                      <a:pt x="41" y="116"/>
                    </a:lnTo>
                    <a:lnTo>
                      <a:pt x="42" y="109"/>
                    </a:lnTo>
                    <a:lnTo>
                      <a:pt x="40" y="106"/>
                    </a:lnTo>
                    <a:lnTo>
                      <a:pt x="37" y="97"/>
                    </a:lnTo>
                    <a:lnTo>
                      <a:pt x="36" y="89"/>
                    </a:lnTo>
                    <a:lnTo>
                      <a:pt x="32" y="83"/>
                    </a:lnTo>
                    <a:lnTo>
                      <a:pt x="29" y="86"/>
                    </a:lnTo>
                    <a:lnTo>
                      <a:pt x="20" y="91"/>
                    </a:lnTo>
                    <a:lnTo>
                      <a:pt x="17" y="91"/>
                    </a:lnTo>
                    <a:lnTo>
                      <a:pt x="13" y="89"/>
                    </a:lnTo>
                    <a:lnTo>
                      <a:pt x="15" y="80"/>
                    </a:lnTo>
                    <a:lnTo>
                      <a:pt x="14" y="74"/>
                    </a:lnTo>
                    <a:lnTo>
                      <a:pt x="8" y="66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1" y="57"/>
                    </a:lnTo>
                    <a:lnTo>
                      <a:pt x="0" y="51"/>
                    </a:lnTo>
                    <a:lnTo>
                      <a:pt x="2" y="52"/>
                    </a:lnTo>
                    <a:lnTo>
                      <a:pt x="2" y="46"/>
                    </a:lnTo>
                    <a:lnTo>
                      <a:pt x="6" y="45"/>
                    </a:lnTo>
                    <a:lnTo>
                      <a:pt x="6" y="42"/>
                    </a:lnTo>
                    <a:lnTo>
                      <a:pt x="7" y="39"/>
                    </a:lnTo>
                    <a:lnTo>
                      <a:pt x="7" y="32"/>
                    </a:lnTo>
                    <a:lnTo>
                      <a:pt x="12" y="34"/>
                    </a:lnTo>
                    <a:lnTo>
                      <a:pt x="15" y="28"/>
                    </a:lnTo>
                    <a:lnTo>
                      <a:pt x="15" y="25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32" y="10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0" y="5"/>
                    </a:lnTo>
                    <a:lnTo>
                      <a:pt x="43" y="7"/>
                    </a:lnTo>
                    <a:lnTo>
                      <a:pt x="43" y="13"/>
                    </a:lnTo>
                    <a:lnTo>
                      <a:pt x="43" y="19"/>
                    </a:lnTo>
                    <a:lnTo>
                      <a:pt x="36" y="25"/>
                    </a:lnTo>
                    <a:lnTo>
                      <a:pt x="36" y="33"/>
                    </a:lnTo>
                    <a:lnTo>
                      <a:pt x="43" y="32"/>
                    </a:lnTo>
                    <a:lnTo>
                      <a:pt x="44" y="39"/>
                    </a:lnTo>
                    <a:lnTo>
                      <a:pt x="49" y="40"/>
                    </a:lnTo>
                    <a:lnTo>
                      <a:pt x="47" y="46"/>
                    </a:lnTo>
                    <a:lnTo>
                      <a:pt x="52" y="49"/>
                    </a:lnTo>
                    <a:lnTo>
                      <a:pt x="54" y="50"/>
                    </a:lnTo>
                    <a:lnTo>
                      <a:pt x="59" y="49"/>
                    </a:lnTo>
                    <a:lnTo>
                      <a:pt x="60" y="51"/>
                    </a:lnTo>
                    <a:lnTo>
                      <a:pt x="54" y="56"/>
                    </a:lnTo>
                    <a:lnTo>
                      <a:pt x="53" y="58"/>
                    </a:lnTo>
                    <a:lnTo>
                      <a:pt x="49" y="6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25" name="Freeform 123">
                <a:extLst>
                  <a:ext uri="{FF2B5EF4-FFF2-40B4-BE49-F238E27FC236}">
                    <a16:creationId xmlns:a16="http://schemas.microsoft.com/office/drawing/2014/main" id="{99EC3338-CE73-0F7C-B707-D757A156C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125" y="5430838"/>
                <a:ext cx="84138" cy="47625"/>
              </a:xfrm>
              <a:custGeom>
                <a:avLst/>
                <a:gdLst>
                  <a:gd name="T0" fmla="*/ 53 w 53"/>
                  <a:gd name="T1" fmla="*/ 19 h 30"/>
                  <a:gd name="T2" fmla="*/ 53 w 53"/>
                  <a:gd name="T3" fmla="*/ 23 h 30"/>
                  <a:gd name="T4" fmla="*/ 53 w 53"/>
                  <a:gd name="T5" fmla="*/ 26 h 30"/>
                  <a:gd name="T6" fmla="*/ 53 w 53"/>
                  <a:gd name="T7" fmla="*/ 30 h 30"/>
                  <a:gd name="T8" fmla="*/ 47 w 53"/>
                  <a:gd name="T9" fmla="*/ 30 h 30"/>
                  <a:gd name="T10" fmla="*/ 40 w 53"/>
                  <a:gd name="T11" fmla="*/ 29 h 30"/>
                  <a:gd name="T12" fmla="*/ 34 w 53"/>
                  <a:gd name="T13" fmla="*/ 28 h 30"/>
                  <a:gd name="T14" fmla="*/ 30 w 53"/>
                  <a:gd name="T15" fmla="*/ 24 h 30"/>
                  <a:gd name="T16" fmla="*/ 20 w 53"/>
                  <a:gd name="T17" fmla="*/ 23 h 30"/>
                  <a:gd name="T18" fmla="*/ 12 w 53"/>
                  <a:gd name="T19" fmla="*/ 19 h 30"/>
                  <a:gd name="T20" fmla="*/ 6 w 53"/>
                  <a:gd name="T21" fmla="*/ 14 h 30"/>
                  <a:gd name="T22" fmla="*/ 0 w 53"/>
                  <a:gd name="T23" fmla="*/ 12 h 30"/>
                  <a:gd name="T24" fmla="*/ 2 w 53"/>
                  <a:gd name="T25" fmla="*/ 5 h 30"/>
                  <a:gd name="T26" fmla="*/ 6 w 53"/>
                  <a:gd name="T27" fmla="*/ 1 h 30"/>
                  <a:gd name="T28" fmla="*/ 10 w 53"/>
                  <a:gd name="T29" fmla="*/ 0 h 30"/>
                  <a:gd name="T30" fmla="*/ 14 w 53"/>
                  <a:gd name="T31" fmla="*/ 2 h 30"/>
                  <a:gd name="T32" fmla="*/ 22 w 53"/>
                  <a:gd name="T33" fmla="*/ 7 h 30"/>
                  <a:gd name="T34" fmla="*/ 25 w 53"/>
                  <a:gd name="T35" fmla="*/ 8 h 30"/>
                  <a:gd name="T36" fmla="*/ 28 w 53"/>
                  <a:gd name="T37" fmla="*/ 12 h 30"/>
                  <a:gd name="T38" fmla="*/ 32 w 53"/>
                  <a:gd name="T39" fmla="*/ 13 h 30"/>
                  <a:gd name="T40" fmla="*/ 37 w 53"/>
                  <a:gd name="T41" fmla="*/ 17 h 30"/>
                  <a:gd name="T42" fmla="*/ 46 w 53"/>
                  <a:gd name="T43" fmla="*/ 18 h 30"/>
                  <a:gd name="T44" fmla="*/ 53 w 53"/>
                  <a:gd name="T4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30">
                    <a:moveTo>
                      <a:pt x="53" y="19"/>
                    </a:moveTo>
                    <a:lnTo>
                      <a:pt x="53" y="23"/>
                    </a:lnTo>
                    <a:lnTo>
                      <a:pt x="53" y="26"/>
                    </a:lnTo>
                    <a:lnTo>
                      <a:pt x="53" y="30"/>
                    </a:lnTo>
                    <a:lnTo>
                      <a:pt x="47" y="30"/>
                    </a:lnTo>
                    <a:lnTo>
                      <a:pt x="40" y="29"/>
                    </a:lnTo>
                    <a:lnTo>
                      <a:pt x="34" y="28"/>
                    </a:lnTo>
                    <a:lnTo>
                      <a:pt x="30" y="24"/>
                    </a:lnTo>
                    <a:lnTo>
                      <a:pt x="20" y="23"/>
                    </a:lnTo>
                    <a:lnTo>
                      <a:pt x="12" y="19"/>
                    </a:lnTo>
                    <a:lnTo>
                      <a:pt x="6" y="14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8" y="12"/>
                    </a:lnTo>
                    <a:lnTo>
                      <a:pt x="32" y="13"/>
                    </a:lnTo>
                    <a:lnTo>
                      <a:pt x="37" y="17"/>
                    </a:lnTo>
                    <a:lnTo>
                      <a:pt x="46" y="18"/>
                    </a:lnTo>
                    <a:lnTo>
                      <a:pt x="53" y="1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0B6DFA3-A860-94CB-81D1-FDF5F5E40869}"/>
                  </a:ext>
                </a:extLst>
              </p:cNvPr>
              <p:cNvGrpSpPr/>
              <p:nvPr/>
            </p:nvGrpSpPr>
            <p:grpSpPr>
              <a:xfrm>
                <a:off x="4146550" y="5881688"/>
                <a:ext cx="693738" cy="446088"/>
                <a:chOff x="4146550" y="5881688"/>
                <a:chExt cx="693738" cy="446088"/>
              </a:xfrm>
              <a:grpFill/>
            </p:grpSpPr>
            <p:sp>
              <p:nvSpPr>
                <p:cNvPr id="142" name="Freeform 12">
                  <a:extLst>
                    <a:ext uri="{FF2B5EF4-FFF2-40B4-BE49-F238E27FC236}">
                      <a16:creationId xmlns:a16="http://schemas.microsoft.com/office/drawing/2014/main" id="{E866B7CF-D4F0-310D-AB2E-D1772A7001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46550" y="5881688"/>
                  <a:ext cx="430213" cy="400050"/>
                </a:xfrm>
                <a:custGeom>
                  <a:avLst/>
                  <a:gdLst>
                    <a:gd name="T0" fmla="*/ 231 w 271"/>
                    <a:gd name="T1" fmla="*/ 227 h 252"/>
                    <a:gd name="T2" fmla="*/ 232 w 271"/>
                    <a:gd name="T3" fmla="*/ 249 h 252"/>
                    <a:gd name="T4" fmla="*/ 220 w 271"/>
                    <a:gd name="T5" fmla="*/ 252 h 252"/>
                    <a:gd name="T6" fmla="*/ 210 w 271"/>
                    <a:gd name="T7" fmla="*/ 226 h 252"/>
                    <a:gd name="T8" fmla="*/ 209 w 271"/>
                    <a:gd name="T9" fmla="*/ 24 h 252"/>
                    <a:gd name="T10" fmla="*/ 216 w 271"/>
                    <a:gd name="T11" fmla="*/ 38 h 252"/>
                    <a:gd name="T12" fmla="*/ 220 w 271"/>
                    <a:gd name="T13" fmla="*/ 53 h 252"/>
                    <a:gd name="T14" fmla="*/ 238 w 271"/>
                    <a:gd name="T15" fmla="*/ 67 h 252"/>
                    <a:gd name="T16" fmla="*/ 246 w 271"/>
                    <a:gd name="T17" fmla="*/ 80 h 252"/>
                    <a:gd name="T18" fmla="*/ 257 w 271"/>
                    <a:gd name="T19" fmla="*/ 94 h 252"/>
                    <a:gd name="T20" fmla="*/ 267 w 271"/>
                    <a:gd name="T21" fmla="*/ 113 h 252"/>
                    <a:gd name="T22" fmla="*/ 268 w 271"/>
                    <a:gd name="T23" fmla="*/ 134 h 252"/>
                    <a:gd name="T24" fmla="*/ 262 w 271"/>
                    <a:gd name="T25" fmla="*/ 158 h 252"/>
                    <a:gd name="T26" fmla="*/ 251 w 271"/>
                    <a:gd name="T27" fmla="*/ 180 h 252"/>
                    <a:gd name="T28" fmla="*/ 246 w 271"/>
                    <a:gd name="T29" fmla="*/ 198 h 252"/>
                    <a:gd name="T30" fmla="*/ 226 w 271"/>
                    <a:gd name="T31" fmla="*/ 208 h 252"/>
                    <a:gd name="T32" fmla="*/ 213 w 271"/>
                    <a:gd name="T33" fmla="*/ 202 h 252"/>
                    <a:gd name="T34" fmla="*/ 193 w 271"/>
                    <a:gd name="T35" fmla="*/ 206 h 252"/>
                    <a:gd name="T36" fmla="*/ 178 w 271"/>
                    <a:gd name="T37" fmla="*/ 192 h 252"/>
                    <a:gd name="T38" fmla="*/ 169 w 271"/>
                    <a:gd name="T39" fmla="*/ 179 h 252"/>
                    <a:gd name="T40" fmla="*/ 161 w 271"/>
                    <a:gd name="T41" fmla="*/ 176 h 252"/>
                    <a:gd name="T42" fmla="*/ 160 w 271"/>
                    <a:gd name="T43" fmla="*/ 168 h 252"/>
                    <a:gd name="T44" fmla="*/ 147 w 271"/>
                    <a:gd name="T45" fmla="*/ 170 h 252"/>
                    <a:gd name="T46" fmla="*/ 132 w 271"/>
                    <a:gd name="T47" fmla="*/ 154 h 252"/>
                    <a:gd name="T48" fmla="*/ 100 w 271"/>
                    <a:gd name="T49" fmla="*/ 153 h 252"/>
                    <a:gd name="T50" fmla="*/ 74 w 271"/>
                    <a:gd name="T51" fmla="*/ 162 h 252"/>
                    <a:gd name="T52" fmla="*/ 59 w 271"/>
                    <a:gd name="T53" fmla="*/ 170 h 252"/>
                    <a:gd name="T54" fmla="*/ 40 w 271"/>
                    <a:gd name="T55" fmla="*/ 174 h 252"/>
                    <a:gd name="T56" fmla="*/ 27 w 271"/>
                    <a:gd name="T57" fmla="*/ 179 h 252"/>
                    <a:gd name="T58" fmla="*/ 12 w 271"/>
                    <a:gd name="T59" fmla="*/ 167 h 252"/>
                    <a:gd name="T60" fmla="*/ 17 w 271"/>
                    <a:gd name="T61" fmla="*/ 156 h 252"/>
                    <a:gd name="T62" fmla="*/ 12 w 271"/>
                    <a:gd name="T63" fmla="*/ 134 h 252"/>
                    <a:gd name="T64" fmla="*/ 5 w 271"/>
                    <a:gd name="T65" fmla="*/ 118 h 252"/>
                    <a:gd name="T66" fmla="*/ 1 w 271"/>
                    <a:gd name="T67" fmla="*/ 105 h 252"/>
                    <a:gd name="T68" fmla="*/ 3 w 271"/>
                    <a:gd name="T69" fmla="*/ 101 h 252"/>
                    <a:gd name="T70" fmla="*/ 3 w 271"/>
                    <a:gd name="T71" fmla="*/ 90 h 252"/>
                    <a:gd name="T72" fmla="*/ 6 w 271"/>
                    <a:gd name="T73" fmla="*/ 83 h 252"/>
                    <a:gd name="T74" fmla="*/ 23 w 271"/>
                    <a:gd name="T75" fmla="*/ 70 h 252"/>
                    <a:gd name="T76" fmla="*/ 38 w 271"/>
                    <a:gd name="T77" fmla="*/ 66 h 252"/>
                    <a:gd name="T78" fmla="*/ 51 w 271"/>
                    <a:gd name="T79" fmla="*/ 63 h 252"/>
                    <a:gd name="T80" fmla="*/ 60 w 271"/>
                    <a:gd name="T81" fmla="*/ 49 h 252"/>
                    <a:gd name="T82" fmla="*/ 70 w 271"/>
                    <a:gd name="T83" fmla="*/ 44 h 252"/>
                    <a:gd name="T84" fmla="*/ 74 w 271"/>
                    <a:gd name="T85" fmla="*/ 34 h 252"/>
                    <a:gd name="T86" fmla="*/ 83 w 271"/>
                    <a:gd name="T87" fmla="*/ 24 h 252"/>
                    <a:gd name="T88" fmla="*/ 92 w 271"/>
                    <a:gd name="T89" fmla="*/ 22 h 252"/>
                    <a:gd name="T90" fmla="*/ 109 w 271"/>
                    <a:gd name="T91" fmla="*/ 30 h 252"/>
                    <a:gd name="T92" fmla="*/ 114 w 271"/>
                    <a:gd name="T93" fmla="*/ 17 h 252"/>
                    <a:gd name="T94" fmla="*/ 129 w 271"/>
                    <a:gd name="T95" fmla="*/ 9 h 252"/>
                    <a:gd name="T96" fmla="*/ 132 w 271"/>
                    <a:gd name="T97" fmla="*/ 5 h 252"/>
                    <a:gd name="T98" fmla="*/ 147 w 271"/>
                    <a:gd name="T99" fmla="*/ 11 h 252"/>
                    <a:gd name="T100" fmla="*/ 158 w 271"/>
                    <a:gd name="T101" fmla="*/ 12 h 252"/>
                    <a:gd name="T102" fmla="*/ 152 w 271"/>
                    <a:gd name="T103" fmla="*/ 22 h 252"/>
                    <a:gd name="T104" fmla="*/ 155 w 271"/>
                    <a:gd name="T105" fmla="*/ 34 h 252"/>
                    <a:gd name="T106" fmla="*/ 169 w 271"/>
                    <a:gd name="T107" fmla="*/ 42 h 252"/>
                    <a:gd name="T108" fmla="*/ 185 w 271"/>
                    <a:gd name="T109" fmla="*/ 46 h 252"/>
                    <a:gd name="T110" fmla="*/ 191 w 271"/>
                    <a:gd name="T111" fmla="*/ 30 h 252"/>
                    <a:gd name="T112" fmla="*/ 190 w 271"/>
                    <a:gd name="T113" fmla="*/ 15 h 252"/>
                    <a:gd name="T114" fmla="*/ 193 w 271"/>
                    <a:gd name="T115" fmla="*/ 5 h 252"/>
                    <a:gd name="T116" fmla="*/ 198 w 271"/>
                    <a:gd name="T117" fmla="*/ 8 h 252"/>
                    <a:gd name="T118" fmla="*/ 203 w 271"/>
                    <a:gd name="T119" fmla="*/ 19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1" h="252">
                      <a:moveTo>
                        <a:pt x="215" y="227"/>
                      </a:moveTo>
                      <a:lnTo>
                        <a:pt x="221" y="231"/>
                      </a:lnTo>
                      <a:lnTo>
                        <a:pt x="226" y="229"/>
                      </a:lnTo>
                      <a:lnTo>
                        <a:pt x="231" y="227"/>
                      </a:lnTo>
                      <a:lnTo>
                        <a:pt x="234" y="228"/>
                      </a:lnTo>
                      <a:lnTo>
                        <a:pt x="236" y="239"/>
                      </a:lnTo>
                      <a:lnTo>
                        <a:pt x="233" y="241"/>
                      </a:lnTo>
                      <a:lnTo>
                        <a:pt x="232" y="249"/>
                      </a:lnTo>
                      <a:lnTo>
                        <a:pt x="230" y="246"/>
                      </a:lnTo>
                      <a:lnTo>
                        <a:pt x="225" y="252"/>
                      </a:lnTo>
                      <a:lnTo>
                        <a:pt x="224" y="252"/>
                      </a:lnTo>
                      <a:lnTo>
                        <a:pt x="220" y="252"/>
                      </a:lnTo>
                      <a:lnTo>
                        <a:pt x="215" y="244"/>
                      </a:lnTo>
                      <a:lnTo>
                        <a:pt x="215" y="238"/>
                      </a:lnTo>
                      <a:lnTo>
                        <a:pt x="210" y="231"/>
                      </a:lnTo>
                      <a:lnTo>
                        <a:pt x="210" y="226"/>
                      </a:lnTo>
                      <a:lnTo>
                        <a:pt x="215" y="227"/>
                      </a:lnTo>
                      <a:close/>
                      <a:moveTo>
                        <a:pt x="203" y="22"/>
                      </a:moveTo>
                      <a:lnTo>
                        <a:pt x="205" y="26"/>
                      </a:lnTo>
                      <a:lnTo>
                        <a:pt x="209" y="24"/>
                      </a:lnTo>
                      <a:lnTo>
                        <a:pt x="211" y="26"/>
                      </a:lnTo>
                      <a:lnTo>
                        <a:pt x="215" y="30"/>
                      </a:lnTo>
                      <a:lnTo>
                        <a:pt x="214" y="32"/>
                      </a:lnTo>
                      <a:lnTo>
                        <a:pt x="216" y="38"/>
                      </a:lnTo>
                      <a:lnTo>
                        <a:pt x="216" y="42"/>
                      </a:lnTo>
                      <a:lnTo>
                        <a:pt x="219" y="43"/>
                      </a:lnTo>
                      <a:lnTo>
                        <a:pt x="220" y="49"/>
                      </a:lnTo>
                      <a:lnTo>
                        <a:pt x="220" y="53"/>
                      </a:lnTo>
                      <a:lnTo>
                        <a:pt x="222" y="58"/>
                      </a:lnTo>
                      <a:lnTo>
                        <a:pt x="230" y="61"/>
                      </a:lnTo>
                      <a:lnTo>
                        <a:pt x="234" y="64"/>
                      </a:lnTo>
                      <a:lnTo>
                        <a:pt x="238" y="67"/>
                      </a:lnTo>
                      <a:lnTo>
                        <a:pt x="238" y="69"/>
                      </a:lnTo>
                      <a:lnTo>
                        <a:pt x="242" y="73"/>
                      </a:lnTo>
                      <a:lnTo>
                        <a:pt x="244" y="82"/>
                      </a:lnTo>
                      <a:lnTo>
                        <a:pt x="246" y="80"/>
                      </a:lnTo>
                      <a:lnTo>
                        <a:pt x="249" y="83"/>
                      </a:lnTo>
                      <a:lnTo>
                        <a:pt x="251" y="82"/>
                      </a:lnTo>
                      <a:lnTo>
                        <a:pt x="252" y="89"/>
                      </a:lnTo>
                      <a:lnTo>
                        <a:pt x="257" y="94"/>
                      </a:lnTo>
                      <a:lnTo>
                        <a:pt x="260" y="96"/>
                      </a:lnTo>
                      <a:lnTo>
                        <a:pt x="266" y="102"/>
                      </a:lnTo>
                      <a:lnTo>
                        <a:pt x="267" y="109"/>
                      </a:lnTo>
                      <a:lnTo>
                        <a:pt x="267" y="113"/>
                      </a:lnTo>
                      <a:lnTo>
                        <a:pt x="267" y="118"/>
                      </a:lnTo>
                      <a:lnTo>
                        <a:pt x="271" y="124"/>
                      </a:lnTo>
                      <a:lnTo>
                        <a:pt x="269" y="130"/>
                      </a:lnTo>
                      <a:lnTo>
                        <a:pt x="268" y="134"/>
                      </a:lnTo>
                      <a:lnTo>
                        <a:pt x="267" y="141"/>
                      </a:lnTo>
                      <a:lnTo>
                        <a:pt x="267" y="146"/>
                      </a:lnTo>
                      <a:lnTo>
                        <a:pt x="266" y="151"/>
                      </a:lnTo>
                      <a:lnTo>
                        <a:pt x="262" y="158"/>
                      </a:lnTo>
                      <a:lnTo>
                        <a:pt x="257" y="162"/>
                      </a:lnTo>
                      <a:lnTo>
                        <a:pt x="255" y="169"/>
                      </a:lnTo>
                      <a:lnTo>
                        <a:pt x="252" y="173"/>
                      </a:lnTo>
                      <a:lnTo>
                        <a:pt x="251" y="180"/>
                      </a:lnTo>
                      <a:lnTo>
                        <a:pt x="249" y="183"/>
                      </a:lnTo>
                      <a:lnTo>
                        <a:pt x="246" y="189"/>
                      </a:lnTo>
                      <a:lnTo>
                        <a:pt x="245" y="196"/>
                      </a:lnTo>
                      <a:lnTo>
                        <a:pt x="246" y="198"/>
                      </a:lnTo>
                      <a:lnTo>
                        <a:pt x="242" y="202"/>
                      </a:lnTo>
                      <a:lnTo>
                        <a:pt x="234" y="202"/>
                      </a:lnTo>
                      <a:lnTo>
                        <a:pt x="228" y="205"/>
                      </a:lnTo>
                      <a:lnTo>
                        <a:pt x="226" y="208"/>
                      </a:lnTo>
                      <a:lnTo>
                        <a:pt x="221" y="211"/>
                      </a:lnTo>
                      <a:lnTo>
                        <a:pt x="216" y="208"/>
                      </a:lnTo>
                      <a:lnTo>
                        <a:pt x="211" y="206"/>
                      </a:lnTo>
                      <a:lnTo>
                        <a:pt x="213" y="202"/>
                      </a:lnTo>
                      <a:lnTo>
                        <a:pt x="209" y="204"/>
                      </a:lnTo>
                      <a:lnTo>
                        <a:pt x="203" y="210"/>
                      </a:lnTo>
                      <a:lnTo>
                        <a:pt x="197" y="208"/>
                      </a:lnTo>
                      <a:lnTo>
                        <a:pt x="193" y="206"/>
                      </a:lnTo>
                      <a:lnTo>
                        <a:pt x="190" y="205"/>
                      </a:lnTo>
                      <a:lnTo>
                        <a:pt x="184" y="203"/>
                      </a:lnTo>
                      <a:lnTo>
                        <a:pt x="179" y="198"/>
                      </a:lnTo>
                      <a:lnTo>
                        <a:pt x="178" y="192"/>
                      </a:lnTo>
                      <a:lnTo>
                        <a:pt x="176" y="187"/>
                      </a:lnTo>
                      <a:lnTo>
                        <a:pt x="173" y="185"/>
                      </a:lnTo>
                      <a:lnTo>
                        <a:pt x="167" y="183"/>
                      </a:lnTo>
                      <a:lnTo>
                        <a:pt x="169" y="179"/>
                      </a:lnTo>
                      <a:lnTo>
                        <a:pt x="167" y="173"/>
                      </a:lnTo>
                      <a:lnTo>
                        <a:pt x="164" y="179"/>
                      </a:lnTo>
                      <a:lnTo>
                        <a:pt x="158" y="180"/>
                      </a:lnTo>
                      <a:lnTo>
                        <a:pt x="161" y="176"/>
                      </a:lnTo>
                      <a:lnTo>
                        <a:pt x="162" y="171"/>
                      </a:lnTo>
                      <a:lnTo>
                        <a:pt x="164" y="167"/>
                      </a:lnTo>
                      <a:lnTo>
                        <a:pt x="164" y="162"/>
                      </a:lnTo>
                      <a:lnTo>
                        <a:pt x="160" y="168"/>
                      </a:lnTo>
                      <a:lnTo>
                        <a:pt x="155" y="171"/>
                      </a:lnTo>
                      <a:lnTo>
                        <a:pt x="152" y="177"/>
                      </a:lnTo>
                      <a:lnTo>
                        <a:pt x="147" y="174"/>
                      </a:lnTo>
                      <a:lnTo>
                        <a:pt x="147" y="170"/>
                      </a:lnTo>
                      <a:lnTo>
                        <a:pt x="143" y="164"/>
                      </a:lnTo>
                      <a:lnTo>
                        <a:pt x="139" y="160"/>
                      </a:lnTo>
                      <a:lnTo>
                        <a:pt x="140" y="159"/>
                      </a:lnTo>
                      <a:lnTo>
                        <a:pt x="132" y="154"/>
                      </a:lnTo>
                      <a:lnTo>
                        <a:pt x="127" y="154"/>
                      </a:lnTo>
                      <a:lnTo>
                        <a:pt x="121" y="150"/>
                      </a:lnTo>
                      <a:lnTo>
                        <a:pt x="109" y="151"/>
                      </a:lnTo>
                      <a:lnTo>
                        <a:pt x="100" y="153"/>
                      </a:lnTo>
                      <a:lnTo>
                        <a:pt x="93" y="157"/>
                      </a:lnTo>
                      <a:lnTo>
                        <a:pt x="86" y="156"/>
                      </a:lnTo>
                      <a:lnTo>
                        <a:pt x="79" y="159"/>
                      </a:lnTo>
                      <a:lnTo>
                        <a:pt x="74" y="162"/>
                      </a:lnTo>
                      <a:lnTo>
                        <a:pt x="73" y="165"/>
                      </a:lnTo>
                      <a:lnTo>
                        <a:pt x="69" y="169"/>
                      </a:lnTo>
                      <a:lnTo>
                        <a:pt x="64" y="169"/>
                      </a:lnTo>
                      <a:lnTo>
                        <a:pt x="59" y="170"/>
                      </a:lnTo>
                      <a:lnTo>
                        <a:pt x="53" y="169"/>
                      </a:lnTo>
                      <a:lnTo>
                        <a:pt x="48" y="169"/>
                      </a:lnTo>
                      <a:lnTo>
                        <a:pt x="45" y="170"/>
                      </a:lnTo>
                      <a:lnTo>
                        <a:pt x="40" y="174"/>
                      </a:lnTo>
                      <a:lnTo>
                        <a:pt x="39" y="174"/>
                      </a:lnTo>
                      <a:lnTo>
                        <a:pt x="35" y="176"/>
                      </a:lnTo>
                      <a:lnTo>
                        <a:pt x="31" y="179"/>
                      </a:lnTo>
                      <a:lnTo>
                        <a:pt x="27" y="179"/>
                      </a:lnTo>
                      <a:lnTo>
                        <a:pt x="22" y="179"/>
                      </a:lnTo>
                      <a:lnTo>
                        <a:pt x="16" y="173"/>
                      </a:lnTo>
                      <a:lnTo>
                        <a:pt x="12" y="171"/>
                      </a:lnTo>
                      <a:lnTo>
                        <a:pt x="12" y="167"/>
                      </a:lnTo>
                      <a:lnTo>
                        <a:pt x="15" y="165"/>
                      </a:lnTo>
                      <a:lnTo>
                        <a:pt x="16" y="164"/>
                      </a:lnTo>
                      <a:lnTo>
                        <a:pt x="16" y="162"/>
                      </a:lnTo>
                      <a:lnTo>
                        <a:pt x="17" y="156"/>
                      </a:lnTo>
                      <a:lnTo>
                        <a:pt x="16" y="151"/>
                      </a:lnTo>
                      <a:lnTo>
                        <a:pt x="12" y="144"/>
                      </a:lnTo>
                      <a:lnTo>
                        <a:pt x="11" y="139"/>
                      </a:lnTo>
                      <a:lnTo>
                        <a:pt x="12" y="134"/>
                      </a:lnTo>
                      <a:lnTo>
                        <a:pt x="9" y="129"/>
                      </a:lnTo>
                      <a:lnTo>
                        <a:pt x="9" y="127"/>
                      </a:lnTo>
                      <a:lnTo>
                        <a:pt x="6" y="124"/>
                      </a:lnTo>
                      <a:lnTo>
                        <a:pt x="5" y="118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4" y="112"/>
                      </a:lnTo>
                      <a:lnTo>
                        <a:pt x="1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6" y="106"/>
                      </a:lnTo>
                      <a:lnTo>
                        <a:pt x="3" y="101"/>
                      </a:lnTo>
                      <a:lnTo>
                        <a:pt x="3" y="99"/>
                      </a:lnTo>
                      <a:lnTo>
                        <a:pt x="0" y="96"/>
                      </a:lnTo>
                      <a:lnTo>
                        <a:pt x="1" y="92"/>
                      </a:lnTo>
                      <a:lnTo>
                        <a:pt x="3" y="90"/>
                      </a:lnTo>
                      <a:lnTo>
                        <a:pt x="4" y="87"/>
                      </a:lnTo>
                      <a:lnTo>
                        <a:pt x="3" y="82"/>
                      </a:lnTo>
                      <a:lnTo>
                        <a:pt x="6" y="77"/>
                      </a:lnTo>
                      <a:lnTo>
                        <a:pt x="6" y="83"/>
                      </a:lnTo>
                      <a:lnTo>
                        <a:pt x="9" y="78"/>
                      </a:lnTo>
                      <a:lnTo>
                        <a:pt x="15" y="76"/>
                      </a:lnTo>
                      <a:lnTo>
                        <a:pt x="18" y="72"/>
                      </a:lnTo>
                      <a:lnTo>
                        <a:pt x="23" y="70"/>
                      </a:lnTo>
                      <a:lnTo>
                        <a:pt x="25" y="69"/>
                      </a:lnTo>
                      <a:lnTo>
                        <a:pt x="28" y="70"/>
                      </a:lnTo>
                      <a:lnTo>
                        <a:pt x="33" y="67"/>
                      </a:lnTo>
                      <a:lnTo>
                        <a:pt x="38" y="66"/>
                      </a:lnTo>
                      <a:lnTo>
                        <a:pt x="38" y="65"/>
                      </a:lnTo>
                      <a:lnTo>
                        <a:pt x="40" y="64"/>
                      </a:lnTo>
                      <a:lnTo>
                        <a:pt x="44" y="65"/>
                      </a:lnTo>
                      <a:lnTo>
                        <a:pt x="51" y="63"/>
                      </a:lnTo>
                      <a:lnTo>
                        <a:pt x="54" y="59"/>
                      </a:lnTo>
                      <a:lnTo>
                        <a:pt x="56" y="55"/>
                      </a:lnTo>
                      <a:lnTo>
                        <a:pt x="60" y="52"/>
                      </a:lnTo>
                      <a:lnTo>
                        <a:pt x="60" y="49"/>
                      </a:lnTo>
                      <a:lnTo>
                        <a:pt x="60" y="46"/>
                      </a:lnTo>
                      <a:lnTo>
                        <a:pt x="65" y="40"/>
                      </a:lnTo>
                      <a:lnTo>
                        <a:pt x="68" y="46"/>
                      </a:lnTo>
                      <a:lnTo>
                        <a:pt x="70" y="44"/>
                      </a:lnTo>
                      <a:lnTo>
                        <a:pt x="68" y="41"/>
                      </a:lnTo>
                      <a:lnTo>
                        <a:pt x="70" y="37"/>
                      </a:lnTo>
                      <a:lnTo>
                        <a:pt x="74" y="38"/>
                      </a:lnTo>
                      <a:lnTo>
                        <a:pt x="74" y="34"/>
                      </a:lnTo>
                      <a:lnTo>
                        <a:pt x="77" y="30"/>
                      </a:lnTo>
                      <a:lnTo>
                        <a:pt x="80" y="28"/>
                      </a:lnTo>
                      <a:lnTo>
                        <a:pt x="83" y="26"/>
                      </a:lnTo>
                      <a:lnTo>
                        <a:pt x="83" y="24"/>
                      </a:lnTo>
                      <a:lnTo>
                        <a:pt x="86" y="25"/>
                      </a:lnTo>
                      <a:lnTo>
                        <a:pt x="86" y="24"/>
                      </a:lnTo>
                      <a:lnTo>
                        <a:pt x="89" y="23"/>
                      </a:lnTo>
                      <a:lnTo>
                        <a:pt x="92" y="22"/>
                      </a:lnTo>
                      <a:lnTo>
                        <a:pt x="97" y="25"/>
                      </a:lnTo>
                      <a:lnTo>
                        <a:pt x="100" y="29"/>
                      </a:lnTo>
                      <a:lnTo>
                        <a:pt x="105" y="29"/>
                      </a:lnTo>
                      <a:lnTo>
                        <a:pt x="109" y="30"/>
                      </a:lnTo>
                      <a:lnTo>
                        <a:pt x="108" y="25"/>
                      </a:lnTo>
                      <a:lnTo>
                        <a:pt x="111" y="20"/>
                      </a:lnTo>
                      <a:lnTo>
                        <a:pt x="114" y="18"/>
                      </a:lnTo>
                      <a:lnTo>
                        <a:pt x="114" y="17"/>
                      </a:lnTo>
                      <a:lnTo>
                        <a:pt x="116" y="13"/>
                      </a:lnTo>
                      <a:lnTo>
                        <a:pt x="120" y="11"/>
                      </a:lnTo>
                      <a:lnTo>
                        <a:pt x="123" y="12"/>
                      </a:lnTo>
                      <a:lnTo>
                        <a:pt x="129" y="9"/>
                      </a:lnTo>
                      <a:lnTo>
                        <a:pt x="129" y="7"/>
                      </a:lnTo>
                      <a:lnTo>
                        <a:pt x="124" y="5"/>
                      </a:lnTo>
                      <a:lnTo>
                        <a:pt x="128" y="3"/>
                      </a:lnTo>
                      <a:lnTo>
                        <a:pt x="132" y="5"/>
                      </a:lnTo>
                      <a:lnTo>
                        <a:pt x="135" y="8"/>
                      </a:lnTo>
                      <a:lnTo>
                        <a:pt x="141" y="9"/>
                      </a:lnTo>
                      <a:lnTo>
                        <a:pt x="144" y="8"/>
                      </a:lnTo>
                      <a:lnTo>
                        <a:pt x="147" y="11"/>
                      </a:lnTo>
                      <a:lnTo>
                        <a:pt x="151" y="9"/>
                      </a:lnTo>
                      <a:lnTo>
                        <a:pt x="153" y="9"/>
                      </a:lnTo>
                      <a:lnTo>
                        <a:pt x="156" y="8"/>
                      </a:lnTo>
                      <a:lnTo>
                        <a:pt x="158" y="12"/>
                      </a:lnTo>
                      <a:lnTo>
                        <a:pt x="157" y="15"/>
                      </a:lnTo>
                      <a:lnTo>
                        <a:pt x="155" y="18"/>
                      </a:lnTo>
                      <a:lnTo>
                        <a:pt x="152" y="18"/>
                      </a:lnTo>
                      <a:lnTo>
                        <a:pt x="152" y="22"/>
                      </a:lnTo>
                      <a:lnTo>
                        <a:pt x="151" y="24"/>
                      </a:lnTo>
                      <a:lnTo>
                        <a:pt x="149" y="28"/>
                      </a:lnTo>
                      <a:lnTo>
                        <a:pt x="149" y="30"/>
                      </a:lnTo>
                      <a:lnTo>
                        <a:pt x="155" y="34"/>
                      </a:lnTo>
                      <a:lnTo>
                        <a:pt x="160" y="36"/>
                      </a:lnTo>
                      <a:lnTo>
                        <a:pt x="163" y="38"/>
                      </a:lnTo>
                      <a:lnTo>
                        <a:pt x="168" y="42"/>
                      </a:lnTo>
                      <a:lnTo>
                        <a:pt x="169" y="42"/>
                      </a:lnTo>
                      <a:lnTo>
                        <a:pt x="173" y="44"/>
                      </a:lnTo>
                      <a:lnTo>
                        <a:pt x="174" y="46"/>
                      </a:lnTo>
                      <a:lnTo>
                        <a:pt x="180" y="48"/>
                      </a:lnTo>
                      <a:lnTo>
                        <a:pt x="185" y="46"/>
                      </a:lnTo>
                      <a:lnTo>
                        <a:pt x="186" y="42"/>
                      </a:lnTo>
                      <a:lnTo>
                        <a:pt x="187" y="40"/>
                      </a:lnTo>
                      <a:lnTo>
                        <a:pt x="188" y="36"/>
                      </a:lnTo>
                      <a:lnTo>
                        <a:pt x="191" y="30"/>
                      </a:lnTo>
                      <a:lnTo>
                        <a:pt x="190" y="26"/>
                      </a:lnTo>
                      <a:lnTo>
                        <a:pt x="190" y="25"/>
                      </a:lnTo>
                      <a:lnTo>
                        <a:pt x="190" y="20"/>
                      </a:lnTo>
                      <a:lnTo>
                        <a:pt x="190" y="15"/>
                      </a:lnTo>
                      <a:lnTo>
                        <a:pt x="191" y="14"/>
                      </a:lnTo>
                      <a:lnTo>
                        <a:pt x="190" y="12"/>
                      </a:lnTo>
                      <a:lnTo>
                        <a:pt x="192" y="8"/>
                      </a:lnTo>
                      <a:lnTo>
                        <a:pt x="193" y="5"/>
                      </a:lnTo>
                      <a:lnTo>
                        <a:pt x="193" y="2"/>
                      </a:lnTo>
                      <a:lnTo>
                        <a:pt x="196" y="0"/>
                      </a:lnTo>
                      <a:lnTo>
                        <a:pt x="198" y="3"/>
                      </a:lnTo>
                      <a:lnTo>
                        <a:pt x="198" y="8"/>
                      </a:lnTo>
                      <a:lnTo>
                        <a:pt x="199" y="8"/>
                      </a:lnTo>
                      <a:lnTo>
                        <a:pt x="201" y="12"/>
                      </a:lnTo>
                      <a:lnTo>
                        <a:pt x="203" y="15"/>
                      </a:lnTo>
                      <a:lnTo>
                        <a:pt x="203" y="19"/>
                      </a:lnTo>
                      <a:lnTo>
                        <a:pt x="203" y="2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43" name="Freeform 117">
                  <a:extLst>
                    <a:ext uri="{FF2B5EF4-FFF2-40B4-BE49-F238E27FC236}">
                      <a16:creationId xmlns:a16="http://schemas.microsoft.com/office/drawing/2014/main" id="{A5F2D752-AF7F-3811-C8C4-A53B249DE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7888" y="5984875"/>
                  <a:ext cx="31750" cy="26988"/>
                </a:xfrm>
                <a:custGeom>
                  <a:avLst/>
                  <a:gdLst>
                    <a:gd name="T0" fmla="*/ 11 w 20"/>
                    <a:gd name="T1" fmla="*/ 7 h 17"/>
                    <a:gd name="T2" fmla="*/ 17 w 20"/>
                    <a:gd name="T3" fmla="*/ 12 h 17"/>
                    <a:gd name="T4" fmla="*/ 20 w 20"/>
                    <a:gd name="T5" fmla="*/ 15 h 17"/>
                    <a:gd name="T6" fmla="*/ 18 w 20"/>
                    <a:gd name="T7" fmla="*/ 17 h 17"/>
                    <a:gd name="T8" fmla="*/ 14 w 20"/>
                    <a:gd name="T9" fmla="*/ 15 h 17"/>
                    <a:gd name="T10" fmla="*/ 9 w 20"/>
                    <a:gd name="T11" fmla="*/ 12 h 17"/>
                    <a:gd name="T12" fmla="*/ 4 w 20"/>
                    <a:gd name="T13" fmla="*/ 7 h 17"/>
                    <a:gd name="T14" fmla="*/ 0 w 20"/>
                    <a:gd name="T15" fmla="*/ 2 h 17"/>
                    <a:gd name="T16" fmla="*/ 0 w 20"/>
                    <a:gd name="T17" fmla="*/ 0 h 17"/>
                    <a:gd name="T18" fmla="*/ 2 w 20"/>
                    <a:gd name="T19" fmla="*/ 0 h 17"/>
                    <a:gd name="T20" fmla="*/ 6 w 20"/>
                    <a:gd name="T21" fmla="*/ 2 h 17"/>
                    <a:gd name="T22" fmla="*/ 8 w 20"/>
                    <a:gd name="T23" fmla="*/ 5 h 17"/>
                    <a:gd name="T24" fmla="*/ 11 w 20"/>
                    <a:gd name="T25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7">
                      <a:moveTo>
                        <a:pt x="11" y="7"/>
                      </a:moveTo>
                      <a:lnTo>
                        <a:pt x="17" y="12"/>
                      </a:lnTo>
                      <a:lnTo>
                        <a:pt x="20" y="15"/>
                      </a:lnTo>
                      <a:lnTo>
                        <a:pt x="18" y="17"/>
                      </a:lnTo>
                      <a:lnTo>
                        <a:pt x="14" y="15"/>
                      </a:lnTo>
                      <a:lnTo>
                        <a:pt x="9" y="12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44" name="Freeform 124">
                  <a:extLst>
                    <a:ext uri="{FF2B5EF4-FFF2-40B4-BE49-F238E27FC236}">
                      <a16:creationId xmlns:a16="http://schemas.microsoft.com/office/drawing/2014/main" id="{E117E378-A94A-D2BC-E693-6F82D830F9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11700" y="6157913"/>
                  <a:ext cx="128588" cy="169863"/>
                </a:xfrm>
                <a:custGeom>
                  <a:avLst/>
                  <a:gdLst>
                    <a:gd name="T0" fmla="*/ 46 w 81"/>
                    <a:gd name="T1" fmla="*/ 58 h 107"/>
                    <a:gd name="T2" fmla="*/ 52 w 81"/>
                    <a:gd name="T3" fmla="*/ 58 h 107"/>
                    <a:gd name="T4" fmla="*/ 50 w 81"/>
                    <a:gd name="T5" fmla="*/ 66 h 107"/>
                    <a:gd name="T6" fmla="*/ 43 w 81"/>
                    <a:gd name="T7" fmla="*/ 76 h 107"/>
                    <a:gd name="T8" fmla="*/ 40 w 81"/>
                    <a:gd name="T9" fmla="*/ 81 h 107"/>
                    <a:gd name="T10" fmla="*/ 32 w 81"/>
                    <a:gd name="T11" fmla="*/ 90 h 107"/>
                    <a:gd name="T12" fmla="*/ 23 w 81"/>
                    <a:gd name="T13" fmla="*/ 105 h 107"/>
                    <a:gd name="T14" fmla="*/ 14 w 81"/>
                    <a:gd name="T15" fmla="*/ 107 h 107"/>
                    <a:gd name="T16" fmla="*/ 2 w 81"/>
                    <a:gd name="T17" fmla="*/ 104 h 107"/>
                    <a:gd name="T18" fmla="*/ 4 w 81"/>
                    <a:gd name="T19" fmla="*/ 93 h 107"/>
                    <a:gd name="T20" fmla="*/ 17 w 81"/>
                    <a:gd name="T21" fmla="*/ 82 h 107"/>
                    <a:gd name="T22" fmla="*/ 28 w 81"/>
                    <a:gd name="T23" fmla="*/ 73 h 107"/>
                    <a:gd name="T24" fmla="*/ 34 w 81"/>
                    <a:gd name="T25" fmla="*/ 61 h 107"/>
                    <a:gd name="T26" fmla="*/ 38 w 81"/>
                    <a:gd name="T27" fmla="*/ 54 h 107"/>
                    <a:gd name="T28" fmla="*/ 44 w 81"/>
                    <a:gd name="T29" fmla="*/ 54 h 107"/>
                    <a:gd name="T30" fmla="*/ 60 w 81"/>
                    <a:gd name="T31" fmla="*/ 23 h 107"/>
                    <a:gd name="T32" fmla="*/ 63 w 81"/>
                    <a:gd name="T33" fmla="*/ 19 h 107"/>
                    <a:gd name="T34" fmla="*/ 69 w 81"/>
                    <a:gd name="T35" fmla="*/ 28 h 107"/>
                    <a:gd name="T36" fmla="*/ 78 w 81"/>
                    <a:gd name="T37" fmla="*/ 25 h 107"/>
                    <a:gd name="T38" fmla="*/ 80 w 81"/>
                    <a:gd name="T39" fmla="*/ 34 h 107"/>
                    <a:gd name="T40" fmla="*/ 73 w 81"/>
                    <a:gd name="T41" fmla="*/ 38 h 107"/>
                    <a:gd name="T42" fmla="*/ 72 w 81"/>
                    <a:gd name="T43" fmla="*/ 46 h 107"/>
                    <a:gd name="T44" fmla="*/ 68 w 81"/>
                    <a:gd name="T45" fmla="*/ 52 h 107"/>
                    <a:gd name="T46" fmla="*/ 60 w 81"/>
                    <a:gd name="T47" fmla="*/ 61 h 107"/>
                    <a:gd name="T48" fmla="*/ 56 w 81"/>
                    <a:gd name="T49" fmla="*/ 58 h 107"/>
                    <a:gd name="T50" fmla="*/ 57 w 81"/>
                    <a:gd name="T51" fmla="*/ 46 h 107"/>
                    <a:gd name="T52" fmla="*/ 50 w 81"/>
                    <a:gd name="T53" fmla="*/ 38 h 107"/>
                    <a:gd name="T54" fmla="*/ 56 w 81"/>
                    <a:gd name="T55" fmla="*/ 29 h 107"/>
                    <a:gd name="T56" fmla="*/ 53 w 81"/>
                    <a:gd name="T57" fmla="*/ 18 h 107"/>
                    <a:gd name="T58" fmla="*/ 50 w 81"/>
                    <a:gd name="T59" fmla="*/ 13 h 107"/>
                    <a:gd name="T60" fmla="*/ 41 w 81"/>
                    <a:gd name="T61" fmla="*/ 0 h 107"/>
                    <a:gd name="T62" fmla="*/ 47 w 81"/>
                    <a:gd name="T63" fmla="*/ 5 h 107"/>
                    <a:gd name="T64" fmla="*/ 55 w 81"/>
                    <a:gd name="T65" fmla="*/ 13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1" h="107">
                      <a:moveTo>
                        <a:pt x="44" y="54"/>
                      </a:moveTo>
                      <a:lnTo>
                        <a:pt x="46" y="58"/>
                      </a:lnTo>
                      <a:lnTo>
                        <a:pt x="51" y="54"/>
                      </a:lnTo>
                      <a:lnTo>
                        <a:pt x="52" y="58"/>
                      </a:lnTo>
                      <a:lnTo>
                        <a:pt x="52" y="61"/>
                      </a:lnTo>
                      <a:lnTo>
                        <a:pt x="50" y="66"/>
                      </a:lnTo>
                      <a:lnTo>
                        <a:pt x="46" y="72"/>
                      </a:lnTo>
                      <a:lnTo>
                        <a:pt x="43" y="76"/>
                      </a:lnTo>
                      <a:lnTo>
                        <a:pt x="45" y="81"/>
                      </a:lnTo>
                      <a:lnTo>
                        <a:pt x="40" y="81"/>
                      </a:lnTo>
                      <a:lnTo>
                        <a:pt x="34" y="84"/>
                      </a:lnTo>
                      <a:lnTo>
                        <a:pt x="32" y="90"/>
                      </a:lnTo>
                      <a:lnTo>
                        <a:pt x="28" y="100"/>
                      </a:lnTo>
                      <a:lnTo>
                        <a:pt x="23" y="105"/>
                      </a:lnTo>
                      <a:lnTo>
                        <a:pt x="20" y="107"/>
                      </a:lnTo>
                      <a:lnTo>
                        <a:pt x="14" y="107"/>
                      </a:lnTo>
                      <a:lnTo>
                        <a:pt x="9" y="104"/>
                      </a:lnTo>
                      <a:lnTo>
                        <a:pt x="2" y="104"/>
                      </a:lnTo>
                      <a:lnTo>
                        <a:pt x="0" y="100"/>
                      </a:lnTo>
                      <a:lnTo>
                        <a:pt x="4" y="93"/>
                      </a:lnTo>
                      <a:lnTo>
                        <a:pt x="12" y="83"/>
                      </a:lnTo>
                      <a:lnTo>
                        <a:pt x="17" y="82"/>
                      </a:lnTo>
                      <a:lnTo>
                        <a:pt x="22" y="78"/>
                      </a:lnTo>
                      <a:lnTo>
                        <a:pt x="28" y="73"/>
                      </a:lnTo>
                      <a:lnTo>
                        <a:pt x="32" y="69"/>
                      </a:lnTo>
                      <a:lnTo>
                        <a:pt x="34" y="61"/>
                      </a:lnTo>
                      <a:lnTo>
                        <a:pt x="38" y="59"/>
                      </a:lnTo>
                      <a:lnTo>
                        <a:pt x="38" y="54"/>
                      </a:lnTo>
                      <a:lnTo>
                        <a:pt x="43" y="51"/>
                      </a:lnTo>
                      <a:lnTo>
                        <a:pt x="44" y="54"/>
                      </a:lnTo>
                      <a:close/>
                      <a:moveTo>
                        <a:pt x="55" y="13"/>
                      </a:moveTo>
                      <a:lnTo>
                        <a:pt x="60" y="23"/>
                      </a:lnTo>
                      <a:lnTo>
                        <a:pt x="60" y="17"/>
                      </a:lnTo>
                      <a:lnTo>
                        <a:pt x="63" y="19"/>
                      </a:lnTo>
                      <a:lnTo>
                        <a:pt x="64" y="25"/>
                      </a:lnTo>
                      <a:lnTo>
                        <a:pt x="69" y="28"/>
                      </a:lnTo>
                      <a:lnTo>
                        <a:pt x="74" y="29"/>
                      </a:lnTo>
                      <a:lnTo>
                        <a:pt x="78" y="25"/>
                      </a:lnTo>
                      <a:lnTo>
                        <a:pt x="81" y="26"/>
                      </a:lnTo>
                      <a:lnTo>
                        <a:pt x="80" y="34"/>
                      </a:lnTo>
                      <a:lnTo>
                        <a:pt x="78" y="38"/>
                      </a:lnTo>
                      <a:lnTo>
                        <a:pt x="73" y="38"/>
                      </a:lnTo>
                      <a:lnTo>
                        <a:pt x="70" y="41"/>
                      </a:lnTo>
                      <a:lnTo>
                        <a:pt x="72" y="46"/>
                      </a:lnTo>
                      <a:lnTo>
                        <a:pt x="70" y="47"/>
                      </a:lnTo>
                      <a:lnTo>
                        <a:pt x="68" y="52"/>
                      </a:lnTo>
                      <a:lnTo>
                        <a:pt x="64" y="58"/>
                      </a:lnTo>
                      <a:lnTo>
                        <a:pt x="60" y="61"/>
                      </a:lnTo>
                      <a:lnTo>
                        <a:pt x="58" y="59"/>
                      </a:lnTo>
                      <a:lnTo>
                        <a:pt x="56" y="58"/>
                      </a:lnTo>
                      <a:lnTo>
                        <a:pt x="60" y="51"/>
                      </a:lnTo>
                      <a:lnTo>
                        <a:pt x="57" y="46"/>
                      </a:lnTo>
                      <a:lnTo>
                        <a:pt x="50" y="42"/>
                      </a:lnTo>
                      <a:lnTo>
                        <a:pt x="50" y="38"/>
                      </a:lnTo>
                      <a:lnTo>
                        <a:pt x="55" y="36"/>
                      </a:lnTo>
                      <a:lnTo>
                        <a:pt x="56" y="29"/>
                      </a:lnTo>
                      <a:lnTo>
                        <a:pt x="56" y="24"/>
                      </a:lnTo>
                      <a:lnTo>
                        <a:pt x="53" y="18"/>
                      </a:lnTo>
                      <a:lnTo>
                        <a:pt x="53" y="17"/>
                      </a:lnTo>
                      <a:lnTo>
                        <a:pt x="50" y="13"/>
                      </a:lnTo>
                      <a:lnTo>
                        <a:pt x="45" y="6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5"/>
                      </a:lnTo>
                      <a:lnTo>
                        <a:pt x="53" y="6"/>
                      </a:lnTo>
                      <a:lnTo>
                        <a:pt x="55" y="13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</p:grpSp>
          <p:sp>
            <p:nvSpPr>
              <p:cNvPr id="127" name="Freeform 158">
                <a:extLst>
                  <a:ext uri="{FF2B5EF4-FFF2-40B4-BE49-F238E27FC236}">
                    <a16:creationId xmlns:a16="http://schemas.microsoft.com/office/drawing/2014/main" id="{13E373A1-EB9A-864D-0BA1-309B48C89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888" y="6359525"/>
                <a:ext cx="20638" cy="19050"/>
              </a:xfrm>
              <a:custGeom>
                <a:avLst/>
                <a:gdLst>
                  <a:gd name="T0" fmla="*/ 2 w 13"/>
                  <a:gd name="T1" fmla="*/ 0 h 12"/>
                  <a:gd name="T2" fmla="*/ 6 w 13"/>
                  <a:gd name="T3" fmla="*/ 3 h 12"/>
                  <a:gd name="T4" fmla="*/ 12 w 13"/>
                  <a:gd name="T5" fmla="*/ 4 h 12"/>
                  <a:gd name="T6" fmla="*/ 13 w 13"/>
                  <a:gd name="T7" fmla="*/ 7 h 12"/>
                  <a:gd name="T8" fmla="*/ 10 w 13"/>
                  <a:gd name="T9" fmla="*/ 11 h 12"/>
                  <a:gd name="T10" fmla="*/ 1 w 13"/>
                  <a:gd name="T11" fmla="*/ 12 h 12"/>
                  <a:gd name="T12" fmla="*/ 0 w 13"/>
                  <a:gd name="T13" fmla="*/ 6 h 12"/>
                  <a:gd name="T14" fmla="*/ 1 w 13"/>
                  <a:gd name="T15" fmla="*/ 2 h 12"/>
                  <a:gd name="T16" fmla="*/ 2 w 1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2" y="0"/>
                    </a:moveTo>
                    <a:lnTo>
                      <a:pt x="6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0" y="11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9D31F2C8-A29F-C01E-89B2-1C7DF5E3DB81}"/>
                  </a:ext>
                </a:extLst>
              </p:cNvPr>
              <p:cNvGrpSpPr/>
              <p:nvPr/>
            </p:nvGrpSpPr>
            <p:grpSpPr>
              <a:xfrm>
                <a:off x="3954463" y="5491163"/>
                <a:ext cx="714375" cy="392112"/>
                <a:chOff x="3954463" y="5491163"/>
                <a:chExt cx="714375" cy="392112"/>
              </a:xfrm>
              <a:grpFill/>
            </p:grpSpPr>
            <p:sp>
              <p:nvSpPr>
                <p:cNvPr id="130" name="Freeform 21">
                  <a:extLst>
                    <a:ext uri="{FF2B5EF4-FFF2-40B4-BE49-F238E27FC236}">
                      <a16:creationId xmlns:a16="http://schemas.microsoft.com/office/drawing/2014/main" id="{056025DC-559C-D6C6-F11E-12EC1AAC1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075" y="5710238"/>
                  <a:ext cx="14288" cy="15875"/>
                </a:xfrm>
                <a:custGeom>
                  <a:avLst/>
                  <a:gdLst>
                    <a:gd name="T0" fmla="*/ 0 w 9"/>
                    <a:gd name="T1" fmla="*/ 6 h 10"/>
                    <a:gd name="T2" fmla="*/ 3 w 9"/>
                    <a:gd name="T3" fmla="*/ 4 h 10"/>
                    <a:gd name="T4" fmla="*/ 9 w 9"/>
                    <a:gd name="T5" fmla="*/ 0 h 10"/>
                    <a:gd name="T6" fmla="*/ 9 w 9"/>
                    <a:gd name="T7" fmla="*/ 4 h 10"/>
                    <a:gd name="T8" fmla="*/ 7 w 9"/>
                    <a:gd name="T9" fmla="*/ 7 h 10"/>
                    <a:gd name="T10" fmla="*/ 5 w 9"/>
                    <a:gd name="T11" fmla="*/ 7 h 10"/>
                    <a:gd name="T12" fmla="*/ 3 w 9"/>
                    <a:gd name="T13" fmla="*/ 10 h 10"/>
                    <a:gd name="T14" fmla="*/ 0 w 9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0">
                      <a:moveTo>
                        <a:pt x="0" y="6"/>
                      </a:moveTo>
                      <a:lnTo>
                        <a:pt x="3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1" name="Freeform 75">
                  <a:extLst>
                    <a:ext uri="{FF2B5EF4-FFF2-40B4-BE49-F238E27FC236}">
                      <a16:creationId xmlns:a16="http://schemas.microsoft.com/office/drawing/2014/main" id="{EE51C7A8-0FD5-5F40-CE6A-472E57E55D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54463" y="5710238"/>
                  <a:ext cx="487363" cy="169863"/>
                </a:xfrm>
                <a:custGeom>
                  <a:avLst/>
                  <a:gdLst>
                    <a:gd name="T0" fmla="*/ 166 w 307"/>
                    <a:gd name="T1" fmla="*/ 99 h 107"/>
                    <a:gd name="T2" fmla="*/ 196 w 307"/>
                    <a:gd name="T3" fmla="*/ 104 h 107"/>
                    <a:gd name="T4" fmla="*/ 192 w 307"/>
                    <a:gd name="T5" fmla="*/ 99 h 107"/>
                    <a:gd name="T6" fmla="*/ 196 w 307"/>
                    <a:gd name="T7" fmla="*/ 104 h 107"/>
                    <a:gd name="T8" fmla="*/ 160 w 307"/>
                    <a:gd name="T9" fmla="*/ 94 h 107"/>
                    <a:gd name="T10" fmla="*/ 146 w 307"/>
                    <a:gd name="T11" fmla="*/ 93 h 107"/>
                    <a:gd name="T12" fmla="*/ 184 w 307"/>
                    <a:gd name="T13" fmla="*/ 94 h 107"/>
                    <a:gd name="T14" fmla="*/ 171 w 307"/>
                    <a:gd name="T15" fmla="*/ 92 h 107"/>
                    <a:gd name="T16" fmla="*/ 90 w 307"/>
                    <a:gd name="T17" fmla="*/ 82 h 107"/>
                    <a:gd name="T18" fmla="*/ 119 w 307"/>
                    <a:gd name="T19" fmla="*/ 87 h 107"/>
                    <a:gd name="T20" fmla="*/ 122 w 307"/>
                    <a:gd name="T21" fmla="*/ 92 h 107"/>
                    <a:gd name="T22" fmla="*/ 95 w 307"/>
                    <a:gd name="T23" fmla="*/ 88 h 107"/>
                    <a:gd name="T24" fmla="*/ 74 w 307"/>
                    <a:gd name="T25" fmla="*/ 82 h 107"/>
                    <a:gd name="T26" fmla="*/ 86 w 307"/>
                    <a:gd name="T27" fmla="*/ 79 h 107"/>
                    <a:gd name="T28" fmla="*/ 261 w 307"/>
                    <a:gd name="T29" fmla="*/ 82 h 107"/>
                    <a:gd name="T30" fmla="*/ 265 w 307"/>
                    <a:gd name="T31" fmla="*/ 75 h 107"/>
                    <a:gd name="T32" fmla="*/ 207 w 307"/>
                    <a:gd name="T33" fmla="*/ 61 h 107"/>
                    <a:gd name="T34" fmla="*/ 236 w 307"/>
                    <a:gd name="T35" fmla="*/ 57 h 107"/>
                    <a:gd name="T36" fmla="*/ 224 w 307"/>
                    <a:gd name="T37" fmla="*/ 59 h 107"/>
                    <a:gd name="T38" fmla="*/ 236 w 307"/>
                    <a:gd name="T39" fmla="*/ 57 h 107"/>
                    <a:gd name="T40" fmla="*/ 276 w 307"/>
                    <a:gd name="T41" fmla="*/ 52 h 107"/>
                    <a:gd name="T42" fmla="*/ 300 w 307"/>
                    <a:gd name="T43" fmla="*/ 52 h 107"/>
                    <a:gd name="T44" fmla="*/ 301 w 307"/>
                    <a:gd name="T45" fmla="*/ 92 h 107"/>
                    <a:gd name="T46" fmla="*/ 287 w 307"/>
                    <a:gd name="T47" fmla="*/ 87 h 107"/>
                    <a:gd name="T48" fmla="*/ 273 w 307"/>
                    <a:gd name="T49" fmla="*/ 67 h 107"/>
                    <a:gd name="T50" fmla="*/ 253 w 307"/>
                    <a:gd name="T51" fmla="*/ 64 h 107"/>
                    <a:gd name="T52" fmla="*/ 254 w 307"/>
                    <a:gd name="T53" fmla="*/ 53 h 107"/>
                    <a:gd name="T54" fmla="*/ 245 w 307"/>
                    <a:gd name="T55" fmla="*/ 47 h 107"/>
                    <a:gd name="T56" fmla="*/ 249 w 307"/>
                    <a:gd name="T57" fmla="*/ 39 h 107"/>
                    <a:gd name="T58" fmla="*/ 196 w 307"/>
                    <a:gd name="T59" fmla="*/ 34 h 107"/>
                    <a:gd name="T60" fmla="*/ 167 w 307"/>
                    <a:gd name="T61" fmla="*/ 35 h 107"/>
                    <a:gd name="T62" fmla="*/ 189 w 307"/>
                    <a:gd name="T63" fmla="*/ 41 h 107"/>
                    <a:gd name="T64" fmla="*/ 175 w 307"/>
                    <a:gd name="T65" fmla="*/ 50 h 107"/>
                    <a:gd name="T66" fmla="*/ 188 w 307"/>
                    <a:gd name="T67" fmla="*/ 73 h 107"/>
                    <a:gd name="T68" fmla="*/ 178 w 307"/>
                    <a:gd name="T69" fmla="*/ 69 h 107"/>
                    <a:gd name="T70" fmla="*/ 173 w 307"/>
                    <a:gd name="T71" fmla="*/ 55 h 107"/>
                    <a:gd name="T72" fmla="*/ 165 w 307"/>
                    <a:gd name="T73" fmla="*/ 74 h 107"/>
                    <a:gd name="T74" fmla="*/ 160 w 307"/>
                    <a:gd name="T75" fmla="*/ 59 h 107"/>
                    <a:gd name="T76" fmla="*/ 165 w 307"/>
                    <a:gd name="T77" fmla="*/ 35 h 107"/>
                    <a:gd name="T78" fmla="*/ 185 w 307"/>
                    <a:gd name="T79" fmla="*/ 30 h 107"/>
                    <a:gd name="T80" fmla="*/ 224 w 307"/>
                    <a:gd name="T81" fmla="*/ 29 h 107"/>
                    <a:gd name="T82" fmla="*/ 223 w 307"/>
                    <a:gd name="T83" fmla="*/ 41 h 107"/>
                    <a:gd name="T84" fmla="*/ 216 w 307"/>
                    <a:gd name="T85" fmla="*/ 24 h 107"/>
                    <a:gd name="T86" fmla="*/ 224 w 307"/>
                    <a:gd name="T87" fmla="*/ 29 h 107"/>
                    <a:gd name="T88" fmla="*/ 149 w 307"/>
                    <a:gd name="T89" fmla="*/ 36 h 107"/>
                    <a:gd name="T90" fmla="*/ 140 w 307"/>
                    <a:gd name="T91" fmla="*/ 63 h 107"/>
                    <a:gd name="T92" fmla="*/ 124 w 307"/>
                    <a:gd name="T93" fmla="*/ 59 h 107"/>
                    <a:gd name="T94" fmla="*/ 105 w 307"/>
                    <a:gd name="T95" fmla="*/ 57 h 107"/>
                    <a:gd name="T96" fmla="*/ 93 w 307"/>
                    <a:gd name="T97" fmla="*/ 40 h 107"/>
                    <a:gd name="T98" fmla="*/ 98 w 307"/>
                    <a:gd name="T99" fmla="*/ 28 h 107"/>
                    <a:gd name="T100" fmla="*/ 115 w 307"/>
                    <a:gd name="T101" fmla="*/ 27 h 107"/>
                    <a:gd name="T102" fmla="*/ 133 w 307"/>
                    <a:gd name="T103" fmla="*/ 18 h 107"/>
                    <a:gd name="T104" fmla="*/ 151 w 307"/>
                    <a:gd name="T105" fmla="*/ 9 h 107"/>
                    <a:gd name="T106" fmla="*/ 70 w 307"/>
                    <a:gd name="T107" fmla="*/ 75 h 107"/>
                    <a:gd name="T108" fmla="*/ 46 w 307"/>
                    <a:gd name="T109" fmla="*/ 61 h 107"/>
                    <a:gd name="T110" fmla="*/ 27 w 307"/>
                    <a:gd name="T111" fmla="*/ 35 h 107"/>
                    <a:gd name="T112" fmla="*/ 12 w 307"/>
                    <a:gd name="T113" fmla="*/ 15 h 107"/>
                    <a:gd name="T114" fmla="*/ 5 w 307"/>
                    <a:gd name="T115" fmla="*/ 0 h 107"/>
                    <a:gd name="T116" fmla="*/ 29 w 307"/>
                    <a:gd name="T117" fmla="*/ 16 h 107"/>
                    <a:gd name="T118" fmla="*/ 52 w 307"/>
                    <a:gd name="T119" fmla="*/ 33 h 107"/>
                    <a:gd name="T120" fmla="*/ 61 w 307"/>
                    <a:gd name="T121" fmla="*/ 44 h 107"/>
                    <a:gd name="T122" fmla="*/ 73 w 307"/>
                    <a:gd name="T123" fmla="*/ 5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07" h="107">
                      <a:moveTo>
                        <a:pt x="171" y="105"/>
                      </a:moveTo>
                      <a:lnTo>
                        <a:pt x="168" y="105"/>
                      </a:lnTo>
                      <a:lnTo>
                        <a:pt x="159" y="101"/>
                      </a:lnTo>
                      <a:lnTo>
                        <a:pt x="166" y="99"/>
                      </a:lnTo>
                      <a:lnTo>
                        <a:pt x="168" y="102"/>
                      </a:lnTo>
                      <a:lnTo>
                        <a:pt x="171" y="103"/>
                      </a:lnTo>
                      <a:lnTo>
                        <a:pt x="171" y="105"/>
                      </a:lnTo>
                      <a:close/>
                      <a:moveTo>
                        <a:pt x="196" y="104"/>
                      </a:moveTo>
                      <a:lnTo>
                        <a:pt x="190" y="107"/>
                      </a:lnTo>
                      <a:lnTo>
                        <a:pt x="189" y="105"/>
                      </a:lnTo>
                      <a:lnTo>
                        <a:pt x="190" y="103"/>
                      </a:lnTo>
                      <a:lnTo>
                        <a:pt x="192" y="99"/>
                      </a:lnTo>
                      <a:lnTo>
                        <a:pt x="200" y="96"/>
                      </a:lnTo>
                      <a:lnTo>
                        <a:pt x="200" y="97"/>
                      </a:lnTo>
                      <a:lnTo>
                        <a:pt x="200" y="99"/>
                      </a:lnTo>
                      <a:lnTo>
                        <a:pt x="196" y="104"/>
                      </a:lnTo>
                      <a:close/>
                      <a:moveTo>
                        <a:pt x="151" y="91"/>
                      </a:moveTo>
                      <a:lnTo>
                        <a:pt x="154" y="92"/>
                      </a:lnTo>
                      <a:lnTo>
                        <a:pt x="159" y="92"/>
                      </a:lnTo>
                      <a:lnTo>
                        <a:pt x="160" y="94"/>
                      </a:lnTo>
                      <a:lnTo>
                        <a:pt x="152" y="96"/>
                      </a:lnTo>
                      <a:lnTo>
                        <a:pt x="148" y="97"/>
                      </a:lnTo>
                      <a:lnTo>
                        <a:pt x="144" y="97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1" y="91"/>
                      </a:lnTo>
                      <a:close/>
                      <a:moveTo>
                        <a:pt x="185" y="91"/>
                      </a:moveTo>
                      <a:lnTo>
                        <a:pt x="184" y="94"/>
                      </a:lnTo>
                      <a:lnTo>
                        <a:pt x="174" y="97"/>
                      </a:lnTo>
                      <a:lnTo>
                        <a:pt x="166" y="96"/>
                      </a:lnTo>
                      <a:lnTo>
                        <a:pt x="166" y="93"/>
                      </a:lnTo>
                      <a:lnTo>
                        <a:pt x="171" y="92"/>
                      </a:lnTo>
                      <a:lnTo>
                        <a:pt x="175" y="93"/>
                      </a:lnTo>
                      <a:lnTo>
                        <a:pt x="179" y="93"/>
                      </a:lnTo>
                      <a:lnTo>
                        <a:pt x="185" y="91"/>
                      </a:lnTo>
                      <a:close/>
                      <a:moveTo>
                        <a:pt x="90" y="82"/>
                      </a:moveTo>
                      <a:lnTo>
                        <a:pt x="103" y="82"/>
                      </a:lnTo>
                      <a:lnTo>
                        <a:pt x="104" y="80"/>
                      </a:lnTo>
                      <a:lnTo>
                        <a:pt x="116" y="82"/>
                      </a:lnTo>
                      <a:lnTo>
                        <a:pt x="119" y="87"/>
                      </a:lnTo>
                      <a:lnTo>
                        <a:pt x="128" y="88"/>
                      </a:lnTo>
                      <a:lnTo>
                        <a:pt x="137" y="92"/>
                      </a:lnTo>
                      <a:lnTo>
                        <a:pt x="130" y="96"/>
                      </a:lnTo>
                      <a:lnTo>
                        <a:pt x="122" y="92"/>
                      </a:lnTo>
                      <a:lnTo>
                        <a:pt x="116" y="92"/>
                      </a:lnTo>
                      <a:lnTo>
                        <a:pt x="109" y="92"/>
                      </a:lnTo>
                      <a:lnTo>
                        <a:pt x="103" y="91"/>
                      </a:lnTo>
                      <a:lnTo>
                        <a:pt x="95" y="88"/>
                      </a:lnTo>
                      <a:lnTo>
                        <a:pt x="90" y="87"/>
                      </a:lnTo>
                      <a:lnTo>
                        <a:pt x="87" y="88"/>
                      </a:lnTo>
                      <a:lnTo>
                        <a:pt x="75" y="86"/>
                      </a:lnTo>
                      <a:lnTo>
                        <a:pt x="74" y="82"/>
                      </a:lnTo>
                      <a:lnTo>
                        <a:pt x="68" y="82"/>
                      </a:lnTo>
                      <a:lnTo>
                        <a:pt x="73" y="76"/>
                      </a:lnTo>
                      <a:lnTo>
                        <a:pt x="80" y="76"/>
                      </a:lnTo>
                      <a:lnTo>
                        <a:pt x="86" y="79"/>
                      </a:lnTo>
                      <a:lnTo>
                        <a:pt x="88" y="80"/>
                      </a:lnTo>
                      <a:lnTo>
                        <a:pt x="90" y="82"/>
                      </a:lnTo>
                      <a:close/>
                      <a:moveTo>
                        <a:pt x="265" y="78"/>
                      </a:moveTo>
                      <a:lnTo>
                        <a:pt x="261" y="82"/>
                      </a:lnTo>
                      <a:lnTo>
                        <a:pt x="260" y="78"/>
                      </a:lnTo>
                      <a:lnTo>
                        <a:pt x="261" y="75"/>
                      </a:lnTo>
                      <a:lnTo>
                        <a:pt x="264" y="73"/>
                      </a:lnTo>
                      <a:lnTo>
                        <a:pt x="265" y="75"/>
                      </a:lnTo>
                      <a:lnTo>
                        <a:pt x="265" y="78"/>
                      </a:lnTo>
                      <a:close/>
                      <a:moveTo>
                        <a:pt x="214" y="59"/>
                      </a:moveTo>
                      <a:lnTo>
                        <a:pt x="212" y="62"/>
                      </a:lnTo>
                      <a:lnTo>
                        <a:pt x="207" y="61"/>
                      </a:lnTo>
                      <a:lnTo>
                        <a:pt x="206" y="58"/>
                      </a:lnTo>
                      <a:lnTo>
                        <a:pt x="213" y="57"/>
                      </a:lnTo>
                      <a:lnTo>
                        <a:pt x="214" y="59"/>
                      </a:lnTo>
                      <a:close/>
                      <a:moveTo>
                        <a:pt x="236" y="57"/>
                      </a:moveTo>
                      <a:lnTo>
                        <a:pt x="238" y="62"/>
                      </a:lnTo>
                      <a:lnTo>
                        <a:pt x="233" y="59"/>
                      </a:lnTo>
                      <a:lnTo>
                        <a:pt x="227" y="59"/>
                      </a:lnTo>
                      <a:lnTo>
                        <a:pt x="224" y="59"/>
                      </a:lnTo>
                      <a:lnTo>
                        <a:pt x="219" y="59"/>
                      </a:lnTo>
                      <a:lnTo>
                        <a:pt x="220" y="56"/>
                      </a:lnTo>
                      <a:lnTo>
                        <a:pt x="229" y="56"/>
                      </a:lnTo>
                      <a:lnTo>
                        <a:pt x="236" y="57"/>
                      </a:lnTo>
                      <a:close/>
                      <a:moveTo>
                        <a:pt x="261" y="44"/>
                      </a:moveTo>
                      <a:lnTo>
                        <a:pt x="262" y="55"/>
                      </a:lnTo>
                      <a:lnTo>
                        <a:pt x="270" y="59"/>
                      </a:lnTo>
                      <a:lnTo>
                        <a:pt x="276" y="52"/>
                      </a:lnTo>
                      <a:lnTo>
                        <a:pt x="283" y="47"/>
                      </a:lnTo>
                      <a:lnTo>
                        <a:pt x="289" y="47"/>
                      </a:lnTo>
                      <a:lnTo>
                        <a:pt x="295" y="50"/>
                      </a:lnTo>
                      <a:lnTo>
                        <a:pt x="300" y="52"/>
                      </a:lnTo>
                      <a:lnTo>
                        <a:pt x="307" y="53"/>
                      </a:lnTo>
                      <a:lnTo>
                        <a:pt x="307" y="75"/>
                      </a:lnTo>
                      <a:lnTo>
                        <a:pt x="307" y="98"/>
                      </a:lnTo>
                      <a:lnTo>
                        <a:pt x="301" y="92"/>
                      </a:lnTo>
                      <a:lnTo>
                        <a:pt x="294" y="91"/>
                      </a:lnTo>
                      <a:lnTo>
                        <a:pt x="293" y="92"/>
                      </a:lnTo>
                      <a:lnTo>
                        <a:pt x="284" y="93"/>
                      </a:lnTo>
                      <a:lnTo>
                        <a:pt x="287" y="87"/>
                      </a:lnTo>
                      <a:lnTo>
                        <a:pt x="291" y="86"/>
                      </a:lnTo>
                      <a:lnTo>
                        <a:pt x="289" y="79"/>
                      </a:lnTo>
                      <a:lnTo>
                        <a:pt x="287" y="73"/>
                      </a:lnTo>
                      <a:lnTo>
                        <a:pt x="273" y="67"/>
                      </a:lnTo>
                      <a:lnTo>
                        <a:pt x="267" y="67"/>
                      </a:lnTo>
                      <a:lnTo>
                        <a:pt x="258" y="61"/>
                      </a:lnTo>
                      <a:lnTo>
                        <a:pt x="255" y="63"/>
                      </a:lnTo>
                      <a:lnTo>
                        <a:pt x="253" y="64"/>
                      </a:lnTo>
                      <a:lnTo>
                        <a:pt x="252" y="62"/>
                      </a:lnTo>
                      <a:lnTo>
                        <a:pt x="252" y="58"/>
                      </a:lnTo>
                      <a:lnTo>
                        <a:pt x="247" y="56"/>
                      </a:lnTo>
                      <a:lnTo>
                        <a:pt x="254" y="53"/>
                      </a:lnTo>
                      <a:lnTo>
                        <a:pt x="259" y="53"/>
                      </a:lnTo>
                      <a:lnTo>
                        <a:pt x="258" y="51"/>
                      </a:lnTo>
                      <a:lnTo>
                        <a:pt x="248" y="51"/>
                      </a:lnTo>
                      <a:lnTo>
                        <a:pt x="245" y="47"/>
                      </a:lnTo>
                      <a:lnTo>
                        <a:pt x="239" y="46"/>
                      </a:lnTo>
                      <a:lnTo>
                        <a:pt x="236" y="42"/>
                      </a:lnTo>
                      <a:lnTo>
                        <a:pt x="245" y="41"/>
                      </a:lnTo>
                      <a:lnTo>
                        <a:pt x="249" y="39"/>
                      </a:lnTo>
                      <a:lnTo>
                        <a:pt x="260" y="41"/>
                      </a:lnTo>
                      <a:lnTo>
                        <a:pt x="261" y="44"/>
                      </a:lnTo>
                      <a:close/>
                      <a:moveTo>
                        <a:pt x="201" y="27"/>
                      </a:moveTo>
                      <a:lnTo>
                        <a:pt x="196" y="34"/>
                      </a:lnTo>
                      <a:lnTo>
                        <a:pt x="191" y="35"/>
                      </a:lnTo>
                      <a:lnTo>
                        <a:pt x="184" y="34"/>
                      </a:lnTo>
                      <a:lnTo>
                        <a:pt x="173" y="34"/>
                      </a:lnTo>
                      <a:lnTo>
                        <a:pt x="167" y="35"/>
                      </a:lnTo>
                      <a:lnTo>
                        <a:pt x="166" y="40"/>
                      </a:lnTo>
                      <a:lnTo>
                        <a:pt x="172" y="46"/>
                      </a:lnTo>
                      <a:lnTo>
                        <a:pt x="175" y="42"/>
                      </a:lnTo>
                      <a:lnTo>
                        <a:pt x="189" y="41"/>
                      </a:lnTo>
                      <a:lnTo>
                        <a:pt x="188" y="44"/>
                      </a:lnTo>
                      <a:lnTo>
                        <a:pt x="185" y="42"/>
                      </a:lnTo>
                      <a:lnTo>
                        <a:pt x="181" y="46"/>
                      </a:lnTo>
                      <a:lnTo>
                        <a:pt x="175" y="50"/>
                      </a:lnTo>
                      <a:lnTo>
                        <a:pt x="183" y="58"/>
                      </a:lnTo>
                      <a:lnTo>
                        <a:pt x="181" y="61"/>
                      </a:lnTo>
                      <a:lnTo>
                        <a:pt x="188" y="68"/>
                      </a:lnTo>
                      <a:lnTo>
                        <a:pt x="188" y="73"/>
                      </a:lnTo>
                      <a:lnTo>
                        <a:pt x="184" y="74"/>
                      </a:lnTo>
                      <a:lnTo>
                        <a:pt x="181" y="71"/>
                      </a:lnTo>
                      <a:lnTo>
                        <a:pt x="184" y="67"/>
                      </a:lnTo>
                      <a:lnTo>
                        <a:pt x="178" y="69"/>
                      </a:lnTo>
                      <a:lnTo>
                        <a:pt x="175" y="67"/>
                      </a:lnTo>
                      <a:lnTo>
                        <a:pt x="177" y="64"/>
                      </a:lnTo>
                      <a:lnTo>
                        <a:pt x="172" y="61"/>
                      </a:lnTo>
                      <a:lnTo>
                        <a:pt x="173" y="55"/>
                      </a:lnTo>
                      <a:lnTo>
                        <a:pt x="168" y="56"/>
                      </a:lnTo>
                      <a:lnTo>
                        <a:pt x="168" y="64"/>
                      </a:lnTo>
                      <a:lnTo>
                        <a:pt x="169" y="74"/>
                      </a:lnTo>
                      <a:lnTo>
                        <a:pt x="165" y="74"/>
                      </a:lnTo>
                      <a:lnTo>
                        <a:pt x="162" y="73"/>
                      </a:lnTo>
                      <a:lnTo>
                        <a:pt x="163" y="67"/>
                      </a:lnTo>
                      <a:lnTo>
                        <a:pt x="162" y="59"/>
                      </a:lnTo>
                      <a:lnTo>
                        <a:pt x="160" y="59"/>
                      </a:lnTo>
                      <a:lnTo>
                        <a:pt x="157" y="56"/>
                      </a:lnTo>
                      <a:lnTo>
                        <a:pt x="161" y="51"/>
                      </a:lnTo>
                      <a:lnTo>
                        <a:pt x="161" y="46"/>
                      </a:lnTo>
                      <a:lnTo>
                        <a:pt x="165" y="35"/>
                      </a:lnTo>
                      <a:lnTo>
                        <a:pt x="166" y="33"/>
                      </a:lnTo>
                      <a:lnTo>
                        <a:pt x="172" y="28"/>
                      </a:lnTo>
                      <a:lnTo>
                        <a:pt x="177" y="30"/>
                      </a:lnTo>
                      <a:lnTo>
                        <a:pt x="185" y="30"/>
                      </a:lnTo>
                      <a:lnTo>
                        <a:pt x="194" y="30"/>
                      </a:lnTo>
                      <a:lnTo>
                        <a:pt x="200" y="26"/>
                      </a:lnTo>
                      <a:lnTo>
                        <a:pt x="201" y="27"/>
                      </a:lnTo>
                      <a:close/>
                      <a:moveTo>
                        <a:pt x="224" y="29"/>
                      </a:moveTo>
                      <a:lnTo>
                        <a:pt x="224" y="35"/>
                      </a:lnTo>
                      <a:lnTo>
                        <a:pt x="220" y="34"/>
                      </a:lnTo>
                      <a:lnTo>
                        <a:pt x="219" y="38"/>
                      </a:lnTo>
                      <a:lnTo>
                        <a:pt x="223" y="41"/>
                      </a:lnTo>
                      <a:lnTo>
                        <a:pt x="220" y="42"/>
                      </a:lnTo>
                      <a:lnTo>
                        <a:pt x="218" y="39"/>
                      </a:lnTo>
                      <a:lnTo>
                        <a:pt x="215" y="29"/>
                      </a:lnTo>
                      <a:lnTo>
                        <a:pt x="216" y="24"/>
                      </a:lnTo>
                      <a:lnTo>
                        <a:pt x="219" y="22"/>
                      </a:lnTo>
                      <a:lnTo>
                        <a:pt x="220" y="26"/>
                      </a:lnTo>
                      <a:lnTo>
                        <a:pt x="224" y="27"/>
                      </a:lnTo>
                      <a:lnTo>
                        <a:pt x="224" y="29"/>
                      </a:lnTo>
                      <a:close/>
                      <a:moveTo>
                        <a:pt x="151" y="24"/>
                      </a:moveTo>
                      <a:lnTo>
                        <a:pt x="160" y="30"/>
                      </a:lnTo>
                      <a:lnTo>
                        <a:pt x="151" y="32"/>
                      </a:lnTo>
                      <a:lnTo>
                        <a:pt x="149" y="36"/>
                      </a:lnTo>
                      <a:lnTo>
                        <a:pt x="149" y="42"/>
                      </a:lnTo>
                      <a:lnTo>
                        <a:pt x="143" y="46"/>
                      </a:lnTo>
                      <a:lnTo>
                        <a:pt x="143" y="53"/>
                      </a:lnTo>
                      <a:lnTo>
                        <a:pt x="140" y="63"/>
                      </a:lnTo>
                      <a:lnTo>
                        <a:pt x="139" y="61"/>
                      </a:lnTo>
                      <a:lnTo>
                        <a:pt x="132" y="64"/>
                      </a:lnTo>
                      <a:lnTo>
                        <a:pt x="128" y="59"/>
                      </a:lnTo>
                      <a:lnTo>
                        <a:pt x="124" y="59"/>
                      </a:lnTo>
                      <a:lnTo>
                        <a:pt x="121" y="57"/>
                      </a:lnTo>
                      <a:lnTo>
                        <a:pt x="113" y="59"/>
                      </a:lnTo>
                      <a:lnTo>
                        <a:pt x="110" y="57"/>
                      </a:lnTo>
                      <a:lnTo>
                        <a:pt x="105" y="57"/>
                      </a:lnTo>
                      <a:lnTo>
                        <a:pt x="101" y="56"/>
                      </a:lnTo>
                      <a:lnTo>
                        <a:pt x="99" y="47"/>
                      </a:lnTo>
                      <a:lnTo>
                        <a:pt x="96" y="45"/>
                      </a:lnTo>
                      <a:lnTo>
                        <a:pt x="93" y="40"/>
                      </a:lnTo>
                      <a:lnTo>
                        <a:pt x="92" y="34"/>
                      </a:lnTo>
                      <a:lnTo>
                        <a:pt x="92" y="28"/>
                      </a:lnTo>
                      <a:lnTo>
                        <a:pt x="97" y="23"/>
                      </a:lnTo>
                      <a:lnTo>
                        <a:pt x="98" y="28"/>
                      </a:lnTo>
                      <a:lnTo>
                        <a:pt x="102" y="32"/>
                      </a:lnTo>
                      <a:lnTo>
                        <a:pt x="107" y="30"/>
                      </a:lnTo>
                      <a:lnTo>
                        <a:pt x="111" y="30"/>
                      </a:lnTo>
                      <a:lnTo>
                        <a:pt x="115" y="27"/>
                      </a:lnTo>
                      <a:lnTo>
                        <a:pt x="117" y="27"/>
                      </a:lnTo>
                      <a:lnTo>
                        <a:pt x="125" y="28"/>
                      </a:lnTo>
                      <a:lnTo>
                        <a:pt x="130" y="27"/>
                      </a:lnTo>
                      <a:lnTo>
                        <a:pt x="133" y="18"/>
                      </a:lnTo>
                      <a:lnTo>
                        <a:pt x="136" y="16"/>
                      </a:lnTo>
                      <a:lnTo>
                        <a:pt x="138" y="7"/>
                      </a:lnTo>
                      <a:lnTo>
                        <a:pt x="146" y="7"/>
                      </a:lnTo>
                      <a:lnTo>
                        <a:pt x="151" y="9"/>
                      </a:lnTo>
                      <a:lnTo>
                        <a:pt x="148" y="15"/>
                      </a:lnTo>
                      <a:lnTo>
                        <a:pt x="152" y="21"/>
                      </a:lnTo>
                      <a:lnTo>
                        <a:pt x="151" y="24"/>
                      </a:lnTo>
                      <a:close/>
                      <a:moveTo>
                        <a:pt x="70" y="75"/>
                      </a:moveTo>
                      <a:lnTo>
                        <a:pt x="63" y="76"/>
                      </a:lnTo>
                      <a:lnTo>
                        <a:pt x="58" y="70"/>
                      </a:lnTo>
                      <a:lnTo>
                        <a:pt x="49" y="64"/>
                      </a:lnTo>
                      <a:lnTo>
                        <a:pt x="46" y="61"/>
                      </a:lnTo>
                      <a:lnTo>
                        <a:pt x="41" y="56"/>
                      </a:lnTo>
                      <a:lnTo>
                        <a:pt x="38" y="50"/>
                      </a:lnTo>
                      <a:lnTo>
                        <a:pt x="33" y="41"/>
                      </a:lnTo>
                      <a:lnTo>
                        <a:pt x="27" y="35"/>
                      </a:lnTo>
                      <a:lnTo>
                        <a:pt x="24" y="29"/>
                      </a:lnTo>
                      <a:lnTo>
                        <a:pt x="22" y="24"/>
                      </a:lnTo>
                      <a:lnTo>
                        <a:pt x="16" y="21"/>
                      </a:lnTo>
                      <a:lnTo>
                        <a:pt x="12" y="15"/>
                      </a:lnTo>
                      <a:lnTo>
                        <a:pt x="8" y="11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1"/>
                      </a:lnTo>
                      <a:lnTo>
                        <a:pt x="21" y="9"/>
                      </a:lnTo>
                      <a:lnTo>
                        <a:pt x="26" y="12"/>
                      </a:lnTo>
                      <a:lnTo>
                        <a:pt x="29" y="16"/>
                      </a:lnTo>
                      <a:lnTo>
                        <a:pt x="37" y="23"/>
                      </a:lnTo>
                      <a:lnTo>
                        <a:pt x="43" y="23"/>
                      </a:lnTo>
                      <a:lnTo>
                        <a:pt x="49" y="27"/>
                      </a:lnTo>
                      <a:lnTo>
                        <a:pt x="52" y="33"/>
                      </a:lnTo>
                      <a:lnTo>
                        <a:pt x="57" y="36"/>
                      </a:lnTo>
                      <a:lnTo>
                        <a:pt x="55" y="41"/>
                      </a:lnTo>
                      <a:lnTo>
                        <a:pt x="58" y="44"/>
                      </a:lnTo>
                      <a:lnTo>
                        <a:pt x="61" y="44"/>
                      </a:lnTo>
                      <a:lnTo>
                        <a:pt x="62" y="49"/>
                      </a:lnTo>
                      <a:lnTo>
                        <a:pt x="64" y="52"/>
                      </a:lnTo>
                      <a:lnTo>
                        <a:pt x="69" y="52"/>
                      </a:lnTo>
                      <a:lnTo>
                        <a:pt x="73" y="57"/>
                      </a:lnTo>
                      <a:lnTo>
                        <a:pt x="72" y="65"/>
                      </a:lnTo>
                      <a:lnTo>
                        <a:pt x="70" y="7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2" name="Freeform 88">
                  <a:extLst>
                    <a:ext uri="{FF2B5EF4-FFF2-40B4-BE49-F238E27FC236}">
                      <a16:creationId xmlns:a16="http://schemas.microsoft.com/office/drawing/2014/main" id="{40339E52-11EF-4F26-EB63-B0347ECB4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9075" y="5613400"/>
                  <a:ext cx="55563" cy="42863"/>
                </a:xfrm>
                <a:custGeom>
                  <a:avLst/>
                  <a:gdLst>
                    <a:gd name="T0" fmla="*/ 9 w 35"/>
                    <a:gd name="T1" fmla="*/ 26 h 27"/>
                    <a:gd name="T2" fmla="*/ 5 w 35"/>
                    <a:gd name="T3" fmla="*/ 23 h 27"/>
                    <a:gd name="T4" fmla="*/ 2 w 35"/>
                    <a:gd name="T5" fmla="*/ 15 h 27"/>
                    <a:gd name="T6" fmla="*/ 0 w 35"/>
                    <a:gd name="T7" fmla="*/ 8 h 27"/>
                    <a:gd name="T8" fmla="*/ 5 w 35"/>
                    <a:gd name="T9" fmla="*/ 2 h 27"/>
                    <a:gd name="T10" fmla="*/ 14 w 35"/>
                    <a:gd name="T11" fmla="*/ 1 h 27"/>
                    <a:gd name="T12" fmla="*/ 20 w 35"/>
                    <a:gd name="T13" fmla="*/ 2 h 27"/>
                    <a:gd name="T14" fmla="*/ 26 w 35"/>
                    <a:gd name="T15" fmla="*/ 4 h 27"/>
                    <a:gd name="T16" fmla="*/ 28 w 35"/>
                    <a:gd name="T17" fmla="*/ 0 h 27"/>
                    <a:gd name="T18" fmla="*/ 34 w 35"/>
                    <a:gd name="T19" fmla="*/ 2 h 27"/>
                    <a:gd name="T20" fmla="*/ 35 w 35"/>
                    <a:gd name="T21" fmla="*/ 7 h 27"/>
                    <a:gd name="T22" fmla="*/ 35 w 35"/>
                    <a:gd name="T23" fmla="*/ 15 h 27"/>
                    <a:gd name="T24" fmla="*/ 23 w 35"/>
                    <a:gd name="T25" fmla="*/ 20 h 27"/>
                    <a:gd name="T26" fmla="*/ 27 w 35"/>
                    <a:gd name="T27" fmla="*/ 24 h 27"/>
                    <a:gd name="T28" fmla="*/ 20 w 35"/>
                    <a:gd name="T29" fmla="*/ 25 h 27"/>
                    <a:gd name="T30" fmla="*/ 14 w 35"/>
                    <a:gd name="T31" fmla="*/ 27 h 27"/>
                    <a:gd name="T32" fmla="*/ 9 w 35"/>
                    <a:gd name="T3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7">
                      <a:moveTo>
                        <a:pt x="9" y="26"/>
                      </a:moveTo>
                      <a:lnTo>
                        <a:pt x="5" y="23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5" y="2"/>
                      </a:lnTo>
                      <a:lnTo>
                        <a:pt x="14" y="1"/>
                      </a:lnTo>
                      <a:lnTo>
                        <a:pt x="20" y="2"/>
                      </a:lnTo>
                      <a:lnTo>
                        <a:pt x="26" y="4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35" y="7"/>
                      </a:lnTo>
                      <a:lnTo>
                        <a:pt x="35" y="15"/>
                      </a:lnTo>
                      <a:lnTo>
                        <a:pt x="23" y="20"/>
                      </a:lnTo>
                      <a:lnTo>
                        <a:pt x="27" y="24"/>
                      </a:lnTo>
                      <a:lnTo>
                        <a:pt x="20" y="25"/>
                      </a:lnTo>
                      <a:lnTo>
                        <a:pt x="14" y="27"/>
                      </a:lnTo>
                      <a:lnTo>
                        <a:pt x="9" y="2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3" name="Freeform 94">
                  <a:extLst>
                    <a:ext uri="{FF2B5EF4-FFF2-40B4-BE49-F238E27FC236}">
                      <a16:creationId xmlns:a16="http://schemas.microsoft.com/office/drawing/2014/main" id="{12CF87A6-EA53-EB3F-87FA-7FB264FC7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850" y="5524500"/>
                  <a:ext cx="77788" cy="95250"/>
                </a:xfrm>
                <a:custGeom>
                  <a:avLst/>
                  <a:gdLst>
                    <a:gd name="T0" fmla="*/ 34 w 49"/>
                    <a:gd name="T1" fmla="*/ 58 h 60"/>
                    <a:gd name="T2" fmla="*/ 36 w 49"/>
                    <a:gd name="T3" fmla="*/ 54 h 60"/>
                    <a:gd name="T4" fmla="*/ 36 w 49"/>
                    <a:gd name="T5" fmla="*/ 48 h 60"/>
                    <a:gd name="T6" fmla="*/ 31 w 49"/>
                    <a:gd name="T7" fmla="*/ 42 h 60"/>
                    <a:gd name="T8" fmla="*/ 30 w 49"/>
                    <a:gd name="T9" fmla="*/ 35 h 60"/>
                    <a:gd name="T10" fmla="*/ 25 w 49"/>
                    <a:gd name="T11" fmla="*/ 30 h 60"/>
                    <a:gd name="T12" fmla="*/ 20 w 49"/>
                    <a:gd name="T13" fmla="*/ 29 h 60"/>
                    <a:gd name="T14" fmla="*/ 19 w 49"/>
                    <a:gd name="T15" fmla="*/ 31 h 60"/>
                    <a:gd name="T16" fmla="*/ 14 w 49"/>
                    <a:gd name="T17" fmla="*/ 33 h 60"/>
                    <a:gd name="T18" fmla="*/ 13 w 49"/>
                    <a:gd name="T19" fmla="*/ 31 h 60"/>
                    <a:gd name="T20" fmla="*/ 6 w 49"/>
                    <a:gd name="T21" fmla="*/ 35 h 60"/>
                    <a:gd name="T22" fmla="*/ 6 w 49"/>
                    <a:gd name="T23" fmla="*/ 29 h 60"/>
                    <a:gd name="T24" fmla="*/ 7 w 49"/>
                    <a:gd name="T25" fmla="*/ 22 h 60"/>
                    <a:gd name="T26" fmla="*/ 2 w 49"/>
                    <a:gd name="T27" fmla="*/ 21 h 60"/>
                    <a:gd name="T28" fmla="*/ 2 w 49"/>
                    <a:gd name="T29" fmla="*/ 17 h 60"/>
                    <a:gd name="T30" fmla="*/ 0 w 49"/>
                    <a:gd name="T31" fmla="*/ 14 h 60"/>
                    <a:gd name="T32" fmla="*/ 1 w 49"/>
                    <a:gd name="T33" fmla="*/ 12 h 60"/>
                    <a:gd name="T34" fmla="*/ 7 w 49"/>
                    <a:gd name="T35" fmla="*/ 7 h 60"/>
                    <a:gd name="T36" fmla="*/ 7 w 49"/>
                    <a:gd name="T37" fmla="*/ 8 h 60"/>
                    <a:gd name="T38" fmla="*/ 11 w 49"/>
                    <a:gd name="T39" fmla="*/ 10 h 60"/>
                    <a:gd name="T40" fmla="*/ 10 w 49"/>
                    <a:gd name="T41" fmla="*/ 1 h 60"/>
                    <a:gd name="T42" fmla="*/ 13 w 49"/>
                    <a:gd name="T43" fmla="*/ 0 h 60"/>
                    <a:gd name="T44" fmla="*/ 17 w 49"/>
                    <a:gd name="T45" fmla="*/ 6 h 60"/>
                    <a:gd name="T46" fmla="*/ 20 w 49"/>
                    <a:gd name="T47" fmla="*/ 12 h 60"/>
                    <a:gd name="T48" fmla="*/ 29 w 49"/>
                    <a:gd name="T49" fmla="*/ 12 h 60"/>
                    <a:gd name="T50" fmla="*/ 31 w 49"/>
                    <a:gd name="T51" fmla="*/ 18 h 60"/>
                    <a:gd name="T52" fmla="*/ 26 w 49"/>
                    <a:gd name="T53" fmla="*/ 21 h 60"/>
                    <a:gd name="T54" fmla="*/ 25 w 49"/>
                    <a:gd name="T55" fmla="*/ 23 h 60"/>
                    <a:gd name="T56" fmla="*/ 33 w 49"/>
                    <a:gd name="T57" fmla="*/ 27 h 60"/>
                    <a:gd name="T58" fmla="*/ 39 w 49"/>
                    <a:gd name="T59" fmla="*/ 35 h 60"/>
                    <a:gd name="T60" fmla="*/ 42 w 49"/>
                    <a:gd name="T61" fmla="*/ 41 h 60"/>
                    <a:gd name="T62" fmla="*/ 48 w 49"/>
                    <a:gd name="T63" fmla="*/ 46 h 60"/>
                    <a:gd name="T64" fmla="*/ 49 w 49"/>
                    <a:gd name="T65" fmla="*/ 51 h 60"/>
                    <a:gd name="T66" fmla="*/ 48 w 49"/>
                    <a:gd name="T67" fmla="*/ 58 h 60"/>
                    <a:gd name="T68" fmla="*/ 42 w 49"/>
                    <a:gd name="T69" fmla="*/ 56 h 60"/>
                    <a:gd name="T70" fmla="*/ 40 w 49"/>
                    <a:gd name="T71" fmla="*/ 60 h 60"/>
                    <a:gd name="T72" fmla="*/ 34 w 49"/>
                    <a:gd name="T73" fmla="*/ 5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" h="60">
                      <a:moveTo>
                        <a:pt x="34" y="58"/>
                      </a:moveTo>
                      <a:lnTo>
                        <a:pt x="36" y="54"/>
                      </a:lnTo>
                      <a:lnTo>
                        <a:pt x="36" y="48"/>
                      </a:ln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5" y="30"/>
                      </a:lnTo>
                      <a:lnTo>
                        <a:pt x="20" y="29"/>
                      </a:lnTo>
                      <a:lnTo>
                        <a:pt x="19" y="31"/>
                      </a:lnTo>
                      <a:lnTo>
                        <a:pt x="14" y="33"/>
                      </a:lnTo>
                      <a:lnTo>
                        <a:pt x="13" y="31"/>
                      </a:lnTo>
                      <a:lnTo>
                        <a:pt x="6" y="35"/>
                      </a:lnTo>
                      <a:lnTo>
                        <a:pt x="6" y="29"/>
                      </a:lnTo>
                      <a:lnTo>
                        <a:pt x="7" y="22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11" y="10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6"/>
                      </a:lnTo>
                      <a:lnTo>
                        <a:pt x="20" y="12"/>
                      </a:lnTo>
                      <a:lnTo>
                        <a:pt x="29" y="12"/>
                      </a:lnTo>
                      <a:lnTo>
                        <a:pt x="31" y="18"/>
                      </a:lnTo>
                      <a:lnTo>
                        <a:pt x="26" y="21"/>
                      </a:lnTo>
                      <a:lnTo>
                        <a:pt x="25" y="23"/>
                      </a:lnTo>
                      <a:lnTo>
                        <a:pt x="33" y="27"/>
                      </a:lnTo>
                      <a:lnTo>
                        <a:pt x="39" y="35"/>
                      </a:lnTo>
                      <a:lnTo>
                        <a:pt x="42" y="41"/>
                      </a:lnTo>
                      <a:lnTo>
                        <a:pt x="48" y="46"/>
                      </a:lnTo>
                      <a:lnTo>
                        <a:pt x="49" y="51"/>
                      </a:lnTo>
                      <a:lnTo>
                        <a:pt x="48" y="58"/>
                      </a:lnTo>
                      <a:lnTo>
                        <a:pt x="42" y="56"/>
                      </a:lnTo>
                      <a:lnTo>
                        <a:pt x="40" y="60"/>
                      </a:lnTo>
                      <a:lnTo>
                        <a:pt x="34" y="58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4" name="Freeform 114">
                  <a:extLst>
                    <a:ext uri="{FF2B5EF4-FFF2-40B4-BE49-F238E27FC236}">
                      <a16:creationId xmlns:a16="http://schemas.microsoft.com/office/drawing/2014/main" id="{095B9A2F-1247-A679-9153-25577586C7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06850" y="5695950"/>
                  <a:ext cx="203200" cy="65088"/>
                </a:xfrm>
                <a:custGeom>
                  <a:avLst/>
                  <a:gdLst>
                    <a:gd name="T0" fmla="*/ 6 w 128"/>
                    <a:gd name="T1" fmla="*/ 4 h 41"/>
                    <a:gd name="T2" fmla="*/ 6 w 128"/>
                    <a:gd name="T3" fmla="*/ 8 h 41"/>
                    <a:gd name="T4" fmla="*/ 11 w 128"/>
                    <a:gd name="T5" fmla="*/ 7 h 41"/>
                    <a:gd name="T6" fmla="*/ 13 w 128"/>
                    <a:gd name="T7" fmla="*/ 4 h 41"/>
                    <a:gd name="T8" fmla="*/ 14 w 128"/>
                    <a:gd name="T9" fmla="*/ 4 h 41"/>
                    <a:gd name="T10" fmla="*/ 19 w 128"/>
                    <a:gd name="T11" fmla="*/ 9 h 41"/>
                    <a:gd name="T12" fmla="*/ 22 w 128"/>
                    <a:gd name="T13" fmla="*/ 13 h 41"/>
                    <a:gd name="T14" fmla="*/ 22 w 128"/>
                    <a:gd name="T15" fmla="*/ 18 h 41"/>
                    <a:gd name="T16" fmla="*/ 22 w 128"/>
                    <a:gd name="T17" fmla="*/ 21 h 41"/>
                    <a:gd name="T18" fmla="*/ 22 w 128"/>
                    <a:gd name="T19" fmla="*/ 22 h 41"/>
                    <a:gd name="T20" fmla="*/ 23 w 128"/>
                    <a:gd name="T21" fmla="*/ 27 h 41"/>
                    <a:gd name="T22" fmla="*/ 24 w 128"/>
                    <a:gd name="T23" fmla="*/ 29 h 41"/>
                    <a:gd name="T24" fmla="*/ 28 w 128"/>
                    <a:gd name="T25" fmla="*/ 35 h 41"/>
                    <a:gd name="T26" fmla="*/ 28 w 128"/>
                    <a:gd name="T27" fmla="*/ 37 h 41"/>
                    <a:gd name="T28" fmla="*/ 23 w 128"/>
                    <a:gd name="T29" fmla="*/ 37 h 41"/>
                    <a:gd name="T30" fmla="*/ 16 w 128"/>
                    <a:gd name="T31" fmla="*/ 32 h 41"/>
                    <a:gd name="T32" fmla="*/ 8 w 128"/>
                    <a:gd name="T33" fmla="*/ 27 h 41"/>
                    <a:gd name="T34" fmla="*/ 7 w 128"/>
                    <a:gd name="T35" fmla="*/ 24 h 41"/>
                    <a:gd name="T36" fmla="*/ 4 w 128"/>
                    <a:gd name="T37" fmla="*/ 19 h 41"/>
                    <a:gd name="T38" fmla="*/ 2 w 128"/>
                    <a:gd name="T39" fmla="*/ 14 h 41"/>
                    <a:gd name="T40" fmla="*/ 0 w 128"/>
                    <a:gd name="T41" fmla="*/ 10 h 41"/>
                    <a:gd name="T42" fmla="*/ 1 w 128"/>
                    <a:gd name="T43" fmla="*/ 6 h 41"/>
                    <a:gd name="T44" fmla="*/ 0 w 128"/>
                    <a:gd name="T45" fmla="*/ 2 h 41"/>
                    <a:gd name="T46" fmla="*/ 1 w 128"/>
                    <a:gd name="T47" fmla="*/ 1 h 41"/>
                    <a:gd name="T48" fmla="*/ 6 w 128"/>
                    <a:gd name="T49" fmla="*/ 4 h 41"/>
                    <a:gd name="T50" fmla="*/ 123 w 128"/>
                    <a:gd name="T51" fmla="*/ 15 h 41"/>
                    <a:gd name="T52" fmla="*/ 118 w 128"/>
                    <a:gd name="T53" fmla="*/ 18 h 41"/>
                    <a:gd name="T54" fmla="*/ 113 w 128"/>
                    <a:gd name="T55" fmla="*/ 16 h 41"/>
                    <a:gd name="T56" fmla="*/ 105 w 128"/>
                    <a:gd name="T57" fmla="*/ 16 h 41"/>
                    <a:gd name="T58" fmla="*/ 103 w 128"/>
                    <a:gd name="T59" fmla="*/ 25 h 41"/>
                    <a:gd name="T60" fmla="*/ 100 w 128"/>
                    <a:gd name="T61" fmla="*/ 27 h 41"/>
                    <a:gd name="T62" fmla="*/ 97 w 128"/>
                    <a:gd name="T63" fmla="*/ 36 h 41"/>
                    <a:gd name="T64" fmla="*/ 92 w 128"/>
                    <a:gd name="T65" fmla="*/ 37 h 41"/>
                    <a:gd name="T66" fmla="*/ 84 w 128"/>
                    <a:gd name="T67" fmla="*/ 36 h 41"/>
                    <a:gd name="T68" fmla="*/ 82 w 128"/>
                    <a:gd name="T69" fmla="*/ 36 h 41"/>
                    <a:gd name="T70" fmla="*/ 78 w 128"/>
                    <a:gd name="T71" fmla="*/ 39 h 41"/>
                    <a:gd name="T72" fmla="*/ 74 w 128"/>
                    <a:gd name="T73" fmla="*/ 39 h 41"/>
                    <a:gd name="T74" fmla="*/ 69 w 128"/>
                    <a:gd name="T75" fmla="*/ 41 h 41"/>
                    <a:gd name="T76" fmla="*/ 65 w 128"/>
                    <a:gd name="T77" fmla="*/ 37 h 41"/>
                    <a:gd name="T78" fmla="*/ 64 w 128"/>
                    <a:gd name="T79" fmla="*/ 32 h 41"/>
                    <a:gd name="T80" fmla="*/ 69 w 128"/>
                    <a:gd name="T81" fmla="*/ 35 h 41"/>
                    <a:gd name="T82" fmla="*/ 74 w 128"/>
                    <a:gd name="T83" fmla="*/ 33 h 41"/>
                    <a:gd name="T84" fmla="*/ 75 w 128"/>
                    <a:gd name="T85" fmla="*/ 27 h 41"/>
                    <a:gd name="T86" fmla="*/ 78 w 128"/>
                    <a:gd name="T87" fmla="*/ 26 h 41"/>
                    <a:gd name="T88" fmla="*/ 86 w 128"/>
                    <a:gd name="T89" fmla="*/ 25 h 41"/>
                    <a:gd name="T90" fmla="*/ 91 w 128"/>
                    <a:gd name="T91" fmla="*/ 20 h 41"/>
                    <a:gd name="T92" fmla="*/ 94 w 128"/>
                    <a:gd name="T93" fmla="*/ 15 h 41"/>
                    <a:gd name="T94" fmla="*/ 97 w 128"/>
                    <a:gd name="T95" fmla="*/ 19 h 41"/>
                    <a:gd name="T96" fmla="*/ 99 w 128"/>
                    <a:gd name="T97" fmla="*/ 16 h 41"/>
                    <a:gd name="T98" fmla="*/ 101 w 128"/>
                    <a:gd name="T99" fmla="*/ 16 h 41"/>
                    <a:gd name="T100" fmla="*/ 103 w 128"/>
                    <a:gd name="T101" fmla="*/ 13 h 41"/>
                    <a:gd name="T102" fmla="*/ 103 w 128"/>
                    <a:gd name="T103" fmla="*/ 9 h 41"/>
                    <a:gd name="T104" fmla="*/ 107 w 128"/>
                    <a:gd name="T105" fmla="*/ 4 h 41"/>
                    <a:gd name="T106" fmla="*/ 111 w 128"/>
                    <a:gd name="T107" fmla="*/ 0 h 41"/>
                    <a:gd name="T108" fmla="*/ 113 w 128"/>
                    <a:gd name="T109" fmla="*/ 0 h 41"/>
                    <a:gd name="T110" fmla="*/ 117 w 128"/>
                    <a:gd name="T111" fmla="*/ 3 h 41"/>
                    <a:gd name="T112" fmla="*/ 117 w 128"/>
                    <a:gd name="T113" fmla="*/ 6 h 41"/>
                    <a:gd name="T114" fmla="*/ 122 w 128"/>
                    <a:gd name="T115" fmla="*/ 8 h 41"/>
                    <a:gd name="T116" fmla="*/ 128 w 128"/>
                    <a:gd name="T117" fmla="*/ 9 h 41"/>
                    <a:gd name="T118" fmla="*/ 127 w 128"/>
                    <a:gd name="T119" fmla="*/ 12 h 41"/>
                    <a:gd name="T120" fmla="*/ 122 w 128"/>
                    <a:gd name="T121" fmla="*/ 13 h 41"/>
                    <a:gd name="T122" fmla="*/ 123 w 128"/>
                    <a:gd name="T123" fmla="*/ 1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8" h="41">
                      <a:moveTo>
                        <a:pt x="6" y="4"/>
                      </a:moveTo>
                      <a:lnTo>
                        <a:pt x="6" y="8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9" y="9"/>
                      </a:lnTo>
                      <a:lnTo>
                        <a:pt x="22" y="13"/>
                      </a:lnTo>
                      <a:lnTo>
                        <a:pt x="22" y="18"/>
                      </a:lnTo>
                      <a:lnTo>
                        <a:pt x="22" y="21"/>
                      </a:lnTo>
                      <a:lnTo>
                        <a:pt x="22" y="22"/>
                      </a:lnTo>
                      <a:lnTo>
                        <a:pt x="23" y="27"/>
                      </a:lnTo>
                      <a:lnTo>
                        <a:pt x="24" y="29"/>
                      </a:lnTo>
                      <a:lnTo>
                        <a:pt x="28" y="35"/>
                      </a:lnTo>
                      <a:lnTo>
                        <a:pt x="28" y="37"/>
                      </a:lnTo>
                      <a:lnTo>
                        <a:pt x="23" y="37"/>
                      </a:lnTo>
                      <a:lnTo>
                        <a:pt x="16" y="32"/>
                      </a:lnTo>
                      <a:lnTo>
                        <a:pt x="8" y="27"/>
                      </a:lnTo>
                      <a:lnTo>
                        <a:pt x="7" y="24"/>
                      </a:lnTo>
                      <a:lnTo>
                        <a:pt x="4" y="19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4"/>
                      </a:lnTo>
                      <a:close/>
                      <a:moveTo>
                        <a:pt x="123" y="15"/>
                      </a:moveTo>
                      <a:lnTo>
                        <a:pt x="118" y="18"/>
                      </a:lnTo>
                      <a:lnTo>
                        <a:pt x="113" y="16"/>
                      </a:lnTo>
                      <a:lnTo>
                        <a:pt x="105" y="16"/>
                      </a:lnTo>
                      <a:lnTo>
                        <a:pt x="103" y="25"/>
                      </a:lnTo>
                      <a:lnTo>
                        <a:pt x="100" y="27"/>
                      </a:lnTo>
                      <a:lnTo>
                        <a:pt x="97" y="36"/>
                      </a:lnTo>
                      <a:lnTo>
                        <a:pt x="92" y="37"/>
                      </a:lnTo>
                      <a:lnTo>
                        <a:pt x="84" y="36"/>
                      </a:lnTo>
                      <a:lnTo>
                        <a:pt x="82" y="36"/>
                      </a:lnTo>
                      <a:lnTo>
                        <a:pt x="78" y="39"/>
                      </a:lnTo>
                      <a:lnTo>
                        <a:pt x="74" y="39"/>
                      </a:lnTo>
                      <a:lnTo>
                        <a:pt x="69" y="41"/>
                      </a:lnTo>
                      <a:lnTo>
                        <a:pt x="65" y="37"/>
                      </a:lnTo>
                      <a:lnTo>
                        <a:pt x="64" y="32"/>
                      </a:lnTo>
                      <a:lnTo>
                        <a:pt x="69" y="35"/>
                      </a:lnTo>
                      <a:lnTo>
                        <a:pt x="74" y="33"/>
                      </a:lnTo>
                      <a:lnTo>
                        <a:pt x="75" y="27"/>
                      </a:lnTo>
                      <a:lnTo>
                        <a:pt x="78" y="26"/>
                      </a:lnTo>
                      <a:lnTo>
                        <a:pt x="86" y="25"/>
                      </a:lnTo>
                      <a:lnTo>
                        <a:pt x="91" y="20"/>
                      </a:lnTo>
                      <a:lnTo>
                        <a:pt x="94" y="15"/>
                      </a:lnTo>
                      <a:lnTo>
                        <a:pt x="97" y="19"/>
                      </a:lnTo>
                      <a:lnTo>
                        <a:pt x="99" y="16"/>
                      </a:lnTo>
                      <a:lnTo>
                        <a:pt x="101" y="16"/>
                      </a:lnTo>
                      <a:lnTo>
                        <a:pt x="103" y="13"/>
                      </a:lnTo>
                      <a:lnTo>
                        <a:pt x="103" y="9"/>
                      </a:lnTo>
                      <a:lnTo>
                        <a:pt x="107" y="4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17" y="3"/>
                      </a:lnTo>
                      <a:lnTo>
                        <a:pt x="117" y="6"/>
                      </a:lnTo>
                      <a:lnTo>
                        <a:pt x="122" y="8"/>
                      </a:lnTo>
                      <a:lnTo>
                        <a:pt x="128" y="9"/>
                      </a:lnTo>
                      <a:lnTo>
                        <a:pt x="127" y="12"/>
                      </a:lnTo>
                      <a:lnTo>
                        <a:pt x="122" y="13"/>
                      </a:lnTo>
                      <a:lnTo>
                        <a:pt x="123" y="1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5" name="Freeform 128">
                  <a:extLst>
                    <a:ext uri="{FF2B5EF4-FFF2-40B4-BE49-F238E27FC236}">
                      <a16:creationId xmlns:a16="http://schemas.microsoft.com/office/drawing/2014/main" id="{7272DA50-ABCC-CC50-D6BA-ABAC93C90E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41825" y="5794375"/>
                  <a:ext cx="158750" cy="87313"/>
                </a:xfrm>
                <a:custGeom>
                  <a:avLst/>
                  <a:gdLst>
                    <a:gd name="T0" fmla="*/ 98 w 100"/>
                    <a:gd name="T1" fmla="*/ 29 h 55"/>
                    <a:gd name="T2" fmla="*/ 92 w 100"/>
                    <a:gd name="T3" fmla="*/ 23 h 55"/>
                    <a:gd name="T4" fmla="*/ 91 w 100"/>
                    <a:gd name="T5" fmla="*/ 17 h 55"/>
                    <a:gd name="T6" fmla="*/ 94 w 100"/>
                    <a:gd name="T7" fmla="*/ 21 h 55"/>
                    <a:gd name="T8" fmla="*/ 100 w 100"/>
                    <a:gd name="T9" fmla="*/ 27 h 55"/>
                    <a:gd name="T10" fmla="*/ 74 w 100"/>
                    <a:gd name="T11" fmla="*/ 20 h 55"/>
                    <a:gd name="T12" fmla="*/ 69 w 100"/>
                    <a:gd name="T13" fmla="*/ 22 h 55"/>
                    <a:gd name="T14" fmla="*/ 62 w 100"/>
                    <a:gd name="T15" fmla="*/ 26 h 55"/>
                    <a:gd name="T16" fmla="*/ 53 w 100"/>
                    <a:gd name="T17" fmla="*/ 23 h 55"/>
                    <a:gd name="T18" fmla="*/ 50 w 100"/>
                    <a:gd name="T19" fmla="*/ 20 h 55"/>
                    <a:gd name="T20" fmla="*/ 59 w 100"/>
                    <a:gd name="T21" fmla="*/ 21 h 55"/>
                    <a:gd name="T22" fmla="*/ 60 w 100"/>
                    <a:gd name="T23" fmla="*/ 17 h 55"/>
                    <a:gd name="T24" fmla="*/ 65 w 100"/>
                    <a:gd name="T25" fmla="*/ 20 h 55"/>
                    <a:gd name="T26" fmla="*/ 71 w 100"/>
                    <a:gd name="T27" fmla="*/ 15 h 55"/>
                    <a:gd name="T28" fmla="*/ 75 w 100"/>
                    <a:gd name="T29" fmla="*/ 11 h 55"/>
                    <a:gd name="T30" fmla="*/ 76 w 100"/>
                    <a:gd name="T31" fmla="*/ 16 h 55"/>
                    <a:gd name="T32" fmla="*/ 41 w 100"/>
                    <a:gd name="T33" fmla="*/ 33 h 55"/>
                    <a:gd name="T34" fmla="*/ 52 w 100"/>
                    <a:gd name="T35" fmla="*/ 45 h 55"/>
                    <a:gd name="T36" fmla="*/ 56 w 100"/>
                    <a:gd name="T37" fmla="*/ 48 h 55"/>
                    <a:gd name="T38" fmla="*/ 58 w 100"/>
                    <a:gd name="T39" fmla="*/ 50 h 55"/>
                    <a:gd name="T40" fmla="*/ 65 w 100"/>
                    <a:gd name="T41" fmla="*/ 55 h 55"/>
                    <a:gd name="T42" fmla="*/ 58 w 100"/>
                    <a:gd name="T43" fmla="*/ 54 h 55"/>
                    <a:gd name="T44" fmla="*/ 46 w 100"/>
                    <a:gd name="T45" fmla="*/ 51 h 55"/>
                    <a:gd name="T46" fmla="*/ 38 w 100"/>
                    <a:gd name="T47" fmla="*/ 44 h 55"/>
                    <a:gd name="T48" fmla="*/ 24 w 100"/>
                    <a:gd name="T49" fmla="*/ 34 h 55"/>
                    <a:gd name="T50" fmla="*/ 15 w 100"/>
                    <a:gd name="T51" fmla="*/ 39 h 55"/>
                    <a:gd name="T52" fmla="*/ 11 w 100"/>
                    <a:gd name="T53" fmla="*/ 46 h 55"/>
                    <a:gd name="T54" fmla="*/ 0 w 100"/>
                    <a:gd name="T55" fmla="*/ 45 h 55"/>
                    <a:gd name="T56" fmla="*/ 0 w 100"/>
                    <a:gd name="T57" fmla="*/ 0 h 55"/>
                    <a:gd name="T58" fmla="*/ 24 w 100"/>
                    <a:gd name="T59" fmla="*/ 9 h 55"/>
                    <a:gd name="T60" fmla="*/ 33 w 100"/>
                    <a:gd name="T61" fmla="*/ 16 h 55"/>
                    <a:gd name="T62" fmla="*/ 45 w 100"/>
                    <a:gd name="T63" fmla="*/ 25 h 55"/>
                    <a:gd name="T64" fmla="*/ 40 w 100"/>
                    <a:gd name="T65" fmla="*/ 28 h 55"/>
                    <a:gd name="T66" fmla="*/ 81 w 100"/>
                    <a:gd name="T67" fmla="*/ 14 h 55"/>
                    <a:gd name="T68" fmla="*/ 77 w 100"/>
                    <a:gd name="T69" fmla="*/ 11 h 55"/>
                    <a:gd name="T70" fmla="*/ 73 w 100"/>
                    <a:gd name="T71" fmla="*/ 6 h 55"/>
                    <a:gd name="T72" fmla="*/ 64 w 100"/>
                    <a:gd name="T73" fmla="*/ 2 h 55"/>
                    <a:gd name="T74" fmla="*/ 70 w 100"/>
                    <a:gd name="T75" fmla="*/ 2 h 55"/>
                    <a:gd name="T76" fmla="*/ 75 w 100"/>
                    <a:gd name="T77" fmla="*/ 5 h 55"/>
                    <a:gd name="T78" fmla="*/ 80 w 100"/>
                    <a:gd name="T79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0" h="55">
                      <a:moveTo>
                        <a:pt x="99" y="29"/>
                      </a:moveTo>
                      <a:lnTo>
                        <a:pt x="98" y="29"/>
                      </a:lnTo>
                      <a:lnTo>
                        <a:pt x="94" y="27"/>
                      </a:lnTo>
                      <a:lnTo>
                        <a:pt x="92" y="23"/>
                      </a:lnTo>
                      <a:lnTo>
                        <a:pt x="91" y="17"/>
                      </a:lnTo>
                      <a:lnTo>
                        <a:pt x="91" y="17"/>
                      </a:lnTo>
                      <a:lnTo>
                        <a:pt x="92" y="20"/>
                      </a:lnTo>
                      <a:lnTo>
                        <a:pt x="94" y="21"/>
                      </a:lnTo>
                      <a:lnTo>
                        <a:pt x="97" y="25"/>
                      </a:lnTo>
                      <a:lnTo>
                        <a:pt x="100" y="27"/>
                      </a:lnTo>
                      <a:lnTo>
                        <a:pt x="99" y="29"/>
                      </a:lnTo>
                      <a:close/>
                      <a:moveTo>
                        <a:pt x="74" y="20"/>
                      </a:moveTo>
                      <a:lnTo>
                        <a:pt x="70" y="21"/>
                      </a:lnTo>
                      <a:lnTo>
                        <a:pt x="69" y="22"/>
                      </a:lnTo>
                      <a:lnTo>
                        <a:pt x="65" y="25"/>
                      </a:lnTo>
                      <a:lnTo>
                        <a:pt x="62" y="26"/>
                      </a:lnTo>
                      <a:lnTo>
                        <a:pt x="58" y="26"/>
                      </a:lnTo>
                      <a:lnTo>
                        <a:pt x="53" y="23"/>
                      </a:lnTo>
                      <a:lnTo>
                        <a:pt x="48" y="22"/>
                      </a:lnTo>
                      <a:lnTo>
                        <a:pt x="50" y="20"/>
                      </a:lnTo>
                      <a:lnTo>
                        <a:pt x="56" y="21"/>
                      </a:lnTo>
                      <a:lnTo>
                        <a:pt x="59" y="21"/>
                      </a:lnTo>
                      <a:lnTo>
                        <a:pt x="60" y="17"/>
                      </a:lnTo>
                      <a:lnTo>
                        <a:pt x="60" y="17"/>
                      </a:lnTo>
                      <a:lnTo>
                        <a:pt x="62" y="21"/>
                      </a:lnTo>
                      <a:lnTo>
                        <a:pt x="65" y="20"/>
                      </a:lnTo>
                      <a:lnTo>
                        <a:pt x="68" y="17"/>
                      </a:lnTo>
                      <a:lnTo>
                        <a:pt x="71" y="15"/>
                      </a:lnTo>
                      <a:lnTo>
                        <a:pt x="70" y="11"/>
                      </a:lnTo>
                      <a:lnTo>
                        <a:pt x="75" y="11"/>
                      </a:lnTo>
                      <a:lnTo>
                        <a:pt x="76" y="12"/>
                      </a:lnTo>
                      <a:lnTo>
                        <a:pt x="76" y="16"/>
                      </a:lnTo>
                      <a:lnTo>
                        <a:pt x="74" y="20"/>
                      </a:lnTo>
                      <a:close/>
                      <a:moveTo>
                        <a:pt x="41" y="33"/>
                      </a:moveTo>
                      <a:lnTo>
                        <a:pt x="47" y="38"/>
                      </a:lnTo>
                      <a:lnTo>
                        <a:pt x="52" y="45"/>
                      </a:lnTo>
                      <a:lnTo>
                        <a:pt x="56" y="44"/>
                      </a:lnTo>
                      <a:lnTo>
                        <a:pt x="56" y="48"/>
                      </a:lnTo>
                      <a:lnTo>
                        <a:pt x="60" y="49"/>
                      </a:lnTo>
                      <a:lnTo>
                        <a:pt x="58" y="50"/>
                      </a:lnTo>
                      <a:lnTo>
                        <a:pt x="65" y="52"/>
                      </a:lnTo>
                      <a:lnTo>
                        <a:pt x="65" y="55"/>
                      </a:lnTo>
                      <a:lnTo>
                        <a:pt x="60" y="55"/>
                      </a:lnTo>
                      <a:lnTo>
                        <a:pt x="58" y="54"/>
                      </a:lnTo>
                      <a:lnTo>
                        <a:pt x="53" y="52"/>
                      </a:lnTo>
                      <a:lnTo>
                        <a:pt x="46" y="51"/>
                      </a:lnTo>
                      <a:lnTo>
                        <a:pt x="41" y="48"/>
                      </a:lnTo>
                      <a:lnTo>
                        <a:pt x="38" y="44"/>
                      </a:lnTo>
                      <a:lnTo>
                        <a:pt x="34" y="38"/>
                      </a:lnTo>
                      <a:lnTo>
                        <a:pt x="24" y="34"/>
                      </a:lnTo>
                      <a:lnTo>
                        <a:pt x="19" y="37"/>
                      </a:lnTo>
                      <a:lnTo>
                        <a:pt x="15" y="39"/>
                      </a:lnTo>
                      <a:lnTo>
                        <a:pt x="16" y="44"/>
                      </a:lnTo>
                      <a:lnTo>
                        <a:pt x="11" y="46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4" y="9"/>
                      </a:lnTo>
                      <a:lnTo>
                        <a:pt x="28" y="12"/>
                      </a:lnTo>
                      <a:lnTo>
                        <a:pt x="33" y="16"/>
                      </a:lnTo>
                      <a:lnTo>
                        <a:pt x="33" y="20"/>
                      </a:lnTo>
                      <a:lnTo>
                        <a:pt x="45" y="25"/>
                      </a:lnTo>
                      <a:lnTo>
                        <a:pt x="46" y="28"/>
                      </a:lnTo>
                      <a:lnTo>
                        <a:pt x="40" y="28"/>
                      </a:lnTo>
                      <a:lnTo>
                        <a:pt x="41" y="33"/>
                      </a:lnTo>
                      <a:close/>
                      <a:moveTo>
                        <a:pt x="81" y="14"/>
                      </a:moveTo>
                      <a:lnTo>
                        <a:pt x="79" y="15"/>
                      </a:lnTo>
                      <a:lnTo>
                        <a:pt x="77" y="11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9" y="4"/>
                      </a:lnTo>
                      <a:lnTo>
                        <a:pt x="64" y="2"/>
                      </a:lnTo>
                      <a:lnTo>
                        <a:pt x="66" y="0"/>
                      </a:lnTo>
                      <a:lnTo>
                        <a:pt x="70" y="2"/>
                      </a:lnTo>
                      <a:lnTo>
                        <a:pt x="73" y="4"/>
                      </a:lnTo>
                      <a:lnTo>
                        <a:pt x="75" y="5"/>
                      </a:lnTo>
                      <a:lnTo>
                        <a:pt x="77" y="8"/>
                      </a:lnTo>
                      <a:lnTo>
                        <a:pt x="80" y="10"/>
                      </a:lnTo>
                      <a:lnTo>
                        <a:pt x="81" y="1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6" name="Freeform 129">
                  <a:extLst>
                    <a:ext uri="{FF2B5EF4-FFF2-40B4-BE49-F238E27FC236}">
                      <a16:creationId xmlns:a16="http://schemas.microsoft.com/office/drawing/2014/main" id="{78B2ECC4-CE46-4AC8-D07F-84D40E6D08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6238" y="5568950"/>
                  <a:ext cx="100013" cy="139700"/>
                </a:xfrm>
                <a:custGeom>
                  <a:avLst/>
                  <a:gdLst>
                    <a:gd name="T0" fmla="*/ 63 w 63"/>
                    <a:gd name="T1" fmla="*/ 73 h 88"/>
                    <a:gd name="T2" fmla="*/ 62 w 63"/>
                    <a:gd name="T3" fmla="*/ 83 h 88"/>
                    <a:gd name="T4" fmla="*/ 56 w 63"/>
                    <a:gd name="T5" fmla="*/ 81 h 88"/>
                    <a:gd name="T6" fmla="*/ 56 w 63"/>
                    <a:gd name="T7" fmla="*/ 88 h 88"/>
                    <a:gd name="T8" fmla="*/ 46 w 63"/>
                    <a:gd name="T9" fmla="*/ 80 h 88"/>
                    <a:gd name="T10" fmla="*/ 44 w 63"/>
                    <a:gd name="T11" fmla="*/ 73 h 88"/>
                    <a:gd name="T12" fmla="*/ 39 w 63"/>
                    <a:gd name="T13" fmla="*/ 76 h 88"/>
                    <a:gd name="T14" fmla="*/ 33 w 63"/>
                    <a:gd name="T15" fmla="*/ 77 h 88"/>
                    <a:gd name="T16" fmla="*/ 39 w 63"/>
                    <a:gd name="T17" fmla="*/ 70 h 88"/>
                    <a:gd name="T18" fmla="*/ 45 w 63"/>
                    <a:gd name="T19" fmla="*/ 70 h 88"/>
                    <a:gd name="T20" fmla="*/ 52 w 63"/>
                    <a:gd name="T21" fmla="*/ 65 h 88"/>
                    <a:gd name="T22" fmla="*/ 56 w 63"/>
                    <a:gd name="T23" fmla="*/ 60 h 88"/>
                    <a:gd name="T24" fmla="*/ 62 w 63"/>
                    <a:gd name="T25" fmla="*/ 66 h 88"/>
                    <a:gd name="T26" fmla="*/ 46 w 63"/>
                    <a:gd name="T27" fmla="*/ 57 h 88"/>
                    <a:gd name="T28" fmla="*/ 42 w 63"/>
                    <a:gd name="T29" fmla="*/ 63 h 88"/>
                    <a:gd name="T30" fmla="*/ 35 w 63"/>
                    <a:gd name="T31" fmla="*/ 60 h 88"/>
                    <a:gd name="T32" fmla="*/ 39 w 63"/>
                    <a:gd name="T33" fmla="*/ 57 h 88"/>
                    <a:gd name="T34" fmla="*/ 44 w 63"/>
                    <a:gd name="T35" fmla="*/ 52 h 88"/>
                    <a:gd name="T36" fmla="*/ 48 w 63"/>
                    <a:gd name="T37" fmla="*/ 51 h 88"/>
                    <a:gd name="T38" fmla="*/ 10 w 63"/>
                    <a:gd name="T39" fmla="*/ 63 h 88"/>
                    <a:gd name="T40" fmla="*/ 4 w 63"/>
                    <a:gd name="T41" fmla="*/ 65 h 88"/>
                    <a:gd name="T42" fmla="*/ 14 w 63"/>
                    <a:gd name="T43" fmla="*/ 57 h 88"/>
                    <a:gd name="T44" fmla="*/ 17 w 63"/>
                    <a:gd name="T45" fmla="*/ 55 h 88"/>
                    <a:gd name="T46" fmla="*/ 10 w 63"/>
                    <a:gd name="T47" fmla="*/ 63 h 88"/>
                    <a:gd name="T48" fmla="*/ 37 w 63"/>
                    <a:gd name="T49" fmla="*/ 48 h 88"/>
                    <a:gd name="T50" fmla="*/ 40 w 63"/>
                    <a:gd name="T51" fmla="*/ 51 h 88"/>
                    <a:gd name="T52" fmla="*/ 33 w 63"/>
                    <a:gd name="T53" fmla="*/ 55 h 88"/>
                    <a:gd name="T54" fmla="*/ 33 w 63"/>
                    <a:gd name="T55" fmla="*/ 49 h 88"/>
                    <a:gd name="T56" fmla="*/ 57 w 63"/>
                    <a:gd name="T57" fmla="*/ 44 h 88"/>
                    <a:gd name="T58" fmla="*/ 54 w 63"/>
                    <a:gd name="T59" fmla="*/ 49 h 88"/>
                    <a:gd name="T60" fmla="*/ 55 w 63"/>
                    <a:gd name="T61" fmla="*/ 57 h 88"/>
                    <a:gd name="T62" fmla="*/ 52 w 63"/>
                    <a:gd name="T63" fmla="*/ 53 h 88"/>
                    <a:gd name="T64" fmla="*/ 49 w 63"/>
                    <a:gd name="T65" fmla="*/ 48 h 88"/>
                    <a:gd name="T66" fmla="*/ 52 w 63"/>
                    <a:gd name="T67" fmla="*/ 47 h 88"/>
                    <a:gd name="T68" fmla="*/ 55 w 63"/>
                    <a:gd name="T69" fmla="*/ 41 h 88"/>
                    <a:gd name="T70" fmla="*/ 31 w 63"/>
                    <a:gd name="T71" fmla="*/ 37 h 88"/>
                    <a:gd name="T72" fmla="*/ 26 w 63"/>
                    <a:gd name="T73" fmla="*/ 40 h 88"/>
                    <a:gd name="T74" fmla="*/ 28 w 63"/>
                    <a:gd name="T75" fmla="*/ 35 h 88"/>
                    <a:gd name="T76" fmla="*/ 28 w 63"/>
                    <a:gd name="T77" fmla="*/ 0 h 88"/>
                    <a:gd name="T78" fmla="*/ 35 w 63"/>
                    <a:gd name="T79" fmla="*/ 0 h 88"/>
                    <a:gd name="T80" fmla="*/ 34 w 63"/>
                    <a:gd name="T81" fmla="*/ 5 h 88"/>
                    <a:gd name="T82" fmla="*/ 35 w 63"/>
                    <a:gd name="T83" fmla="*/ 15 h 88"/>
                    <a:gd name="T84" fmla="*/ 29 w 63"/>
                    <a:gd name="T85" fmla="*/ 24 h 88"/>
                    <a:gd name="T86" fmla="*/ 35 w 63"/>
                    <a:gd name="T87" fmla="*/ 30 h 88"/>
                    <a:gd name="T88" fmla="*/ 46 w 63"/>
                    <a:gd name="T89" fmla="*/ 32 h 88"/>
                    <a:gd name="T90" fmla="*/ 48 w 63"/>
                    <a:gd name="T91" fmla="*/ 38 h 88"/>
                    <a:gd name="T92" fmla="*/ 42 w 63"/>
                    <a:gd name="T93" fmla="*/ 38 h 88"/>
                    <a:gd name="T94" fmla="*/ 38 w 63"/>
                    <a:gd name="T95" fmla="*/ 37 h 88"/>
                    <a:gd name="T96" fmla="*/ 27 w 63"/>
                    <a:gd name="T97" fmla="*/ 34 h 88"/>
                    <a:gd name="T98" fmla="*/ 25 w 63"/>
                    <a:gd name="T99" fmla="*/ 30 h 88"/>
                    <a:gd name="T100" fmla="*/ 25 w 63"/>
                    <a:gd name="T101" fmla="*/ 26 h 88"/>
                    <a:gd name="T102" fmla="*/ 21 w 63"/>
                    <a:gd name="T103" fmla="*/ 25 h 88"/>
                    <a:gd name="T104" fmla="*/ 19 w 63"/>
                    <a:gd name="T105" fmla="*/ 15 h 88"/>
                    <a:gd name="T106" fmla="*/ 22 w 63"/>
                    <a:gd name="T107" fmla="*/ 7 h 88"/>
                    <a:gd name="T108" fmla="*/ 28 w 63"/>
                    <a:gd name="T10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3" h="88">
                      <a:moveTo>
                        <a:pt x="63" y="70"/>
                      </a:moveTo>
                      <a:lnTo>
                        <a:pt x="63" y="73"/>
                      </a:lnTo>
                      <a:lnTo>
                        <a:pt x="63" y="77"/>
                      </a:lnTo>
                      <a:lnTo>
                        <a:pt x="62" y="83"/>
                      </a:lnTo>
                      <a:lnTo>
                        <a:pt x="60" y="77"/>
                      </a:lnTo>
                      <a:lnTo>
                        <a:pt x="56" y="81"/>
                      </a:lnTo>
                      <a:lnTo>
                        <a:pt x="58" y="86"/>
                      </a:lnTo>
                      <a:lnTo>
                        <a:pt x="56" y="88"/>
                      </a:lnTo>
                      <a:lnTo>
                        <a:pt x="49" y="84"/>
                      </a:lnTo>
                      <a:lnTo>
                        <a:pt x="46" y="80"/>
                      </a:lnTo>
                      <a:lnTo>
                        <a:pt x="49" y="76"/>
                      </a:lnTo>
                      <a:lnTo>
                        <a:pt x="44" y="73"/>
                      </a:lnTo>
                      <a:lnTo>
                        <a:pt x="42" y="76"/>
                      </a:lnTo>
                      <a:lnTo>
                        <a:pt x="39" y="76"/>
                      </a:lnTo>
                      <a:lnTo>
                        <a:pt x="34" y="80"/>
                      </a:lnTo>
                      <a:lnTo>
                        <a:pt x="33" y="77"/>
                      </a:lnTo>
                      <a:lnTo>
                        <a:pt x="35" y="72"/>
                      </a:lnTo>
                      <a:lnTo>
                        <a:pt x="39" y="70"/>
                      </a:lnTo>
                      <a:lnTo>
                        <a:pt x="44" y="67"/>
                      </a:lnTo>
                      <a:lnTo>
                        <a:pt x="45" y="70"/>
                      </a:lnTo>
                      <a:lnTo>
                        <a:pt x="51" y="69"/>
                      </a:lnTo>
                      <a:lnTo>
                        <a:pt x="52" y="65"/>
                      </a:lnTo>
                      <a:lnTo>
                        <a:pt x="57" y="65"/>
                      </a:lnTo>
                      <a:lnTo>
                        <a:pt x="56" y="60"/>
                      </a:lnTo>
                      <a:lnTo>
                        <a:pt x="62" y="64"/>
                      </a:lnTo>
                      <a:lnTo>
                        <a:pt x="62" y="66"/>
                      </a:lnTo>
                      <a:lnTo>
                        <a:pt x="63" y="70"/>
                      </a:lnTo>
                      <a:close/>
                      <a:moveTo>
                        <a:pt x="46" y="57"/>
                      </a:moveTo>
                      <a:lnTo>
                        <a:pt x="44" y="59"/>
                      </a:lnTo>
                      <a:lnTo>
                        <a:pt x="42" y="63"/>
                      </a:lnTo>
                      <a:lnTo>
                        <a:pt x="40" y="65"/>
                      </a:lnTo>
                      <a:lnTo>
                        <a:pt x="35" y="60"/>
                      </a:lnTo>
                      <a:lnTo>
                        <a:pt x="37" y="59"/>
                      </a:lnTo>
                      <a:lnTo>
                        <a:pt x="39" y="57"/>
                      </a:lnTo>
                      <a:lnTo>
                        <a:pt x="39" y="53"/>
                      </a:lnTo>
                      <a:lnTo>
                        <a:pt x="44" y="52"/>
                      </a:lnTo>
                      <a:lnTo>
                        <a:pt x="43" y="57"/>
                      </a:lnTo>
                      <a:lnTo>
                        <a:pt x="48" y="51"/>
                      </a:lnTo>
                      <a:lnTo>
                        <a:pt x="46" y="57"/>
                      </a:lnTo>
                      <a:close/>
                      <a:moveTo>
                        <a:pt x="10" y="63"/>
                      </a:moveTo>
                      <a:lnTo>
                        <a:pt x="0" y="70"/>
                      </a:lnTo>
                      <a:lnTo>
                        <a:pt x="4" y="65"/>
                      </a:lnTo>
                      <a:lnTo>
                        <a:pt x="9" y="60"/>
                      </a:lnTo>
                      <a:lnTo>
                        <a:pt x="14" y="57"/>
                      </a:lnTo>
                      <a:lnTo>
                        <a:pt x="16" y="49"/>
                      </a:lnTo>
                      <a:lnTo>
                        <a:pt x="17" y="55"/>
                      </a:lnTo>
                      <a:lnTo>
                        <a:pt x="14" y="59"/>
                      </a:lnTo>
                      <a:lnTo>
                        <a:pt x="10" y="63"/>
                      </a:lnTo>
                      <a:close/>
                      <a:moveTo>
                        <a:pt x="33" y="46"/>
                      </a:moveTo>
                      <a:lnTo>
                        <a:pt x="37" y="48"/>
                      </a:lnTo>
                      <a:lnTo>
                        <a:pt x="40" y="48"/>
                      </a:lnTo>
                      <a:lnTo>
                        <a:pt x="40" y="51"/>
                      </a:lnTo>
                      <a:lnTo>
                        <a:pt x="38" y="54"/>
                      </a:lnTo>
                      <a:lnTo>
                        <a:pt x="33" y="55"/>
                      </a:lnTo>
                      <a:lnTo>
                        <a:pt x="33" y="53"/>
                      </a:lnTo>
                      <a:lnTo>
                        <a:pt x="33" y="49"/>
                      </a:lnTo>
                      <a:lnTo>
                        <a:pt x="33" y="46"/>
                      </a:lnTo>
                      <a:close/>
                      <a:moveTo>
                        <a:pt x="57" y="44"/>
                      </a:moveTo>
                      <a:lnTo>
                        <a:pt x="58" y="52"/>
                      </a:lnTo>
                      <a:lnTo>
                        <a:pt x="54" y="49"/>
                      </a:lnTo>
                      <a:lnTo>
                        <a:pt x="54" y="52"/>
                      </a:lnTo>
                      <a:lnTo>
                        <a:pt x="55" y="57"/>
                      </a:lnTo>
                      <a:lnTo>
                        <a:pt x="52" y="58"/>
                      </a:lnTo>
                      <a:lnTo>
                        <a:pt x="52" y="53"/>
                      </a:lnTo>
                      <a:lnTo>
                        <a:pt x="50" y="53"/>
                      </a:lnTo>
                      <a:lnTo>
                        <a:pt x="49" y="48"/>
                      </a:lnTo>
                      <a:lnTo>
                        <a:pt x="52" y="49"/>
                      </a:lnTo>
                      <a:lnTo>
                        <a:pt x="52" y="47"/>
                      </a:lnTo>
                      <a:lnTo>
                        <a:pt x="49" y="41"/>
                      </a:lnTo>
                      <a:lnTo>
                        <a:pt x="55" y="41"/>
                      </a:lnTo>
                      <a:lnTo>
                        <a:pt x="57" y="44"/>
                      </a:lnTo>
                      <a:close/>
                      <a:moveTo>
                        <a:pt x="31" y="37"/>
                      </a:moveTo>
                      <a:lnTo>
                        <a:pt x="28" y="43"/>
                      </a:lnTo>
                      <a:lnTo>
                        <a:pt x="26" y="40"/>
                      </a:lnTo>
                      <a:lnTo>
                        <a:pt x="22" y="35"/>
                      </a:lnTo>
                      <a:lnTo>
                        <a:pt x="28" y="35"/>
                      </a:lnTo>
                      <a:lnTo>
                        <a:pt x="31" y="37"/>
                      </a:lnTo>
                      <a:close/>
                      <a:moveTo>
                        <a:pt x="28" y="0"/>
                      </a:moveTo>
                      <a:lnTo>
                        <a:pt x="33" y="2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4" y="5"/>
                      </a:lnTo>
                      <a:lnTo>
                        <a:pt x="37" y="9"/>
                      </a:lnTo>
                      <a:lnTo>
                        <a:pt x="35" y="15"/>
                      </a:lnTo>
                      <a:lnTo>
                        <a:pt x="31" y="18"/>
                      </a:lnTo>
                      <a:lnTo>
                        <a:pt x="29" y="24"/>
                      </a:lnTo>
                      <a:lnTo>
                        <a:pt x="32" y="29"/>
                      </a:lnTo>
                      <a:lnTo>
                        <a:pt x="35" y="30"/>
                      </a:lnTo>
                      <a:lnTo>
                        <a:pt x="38" y="29"/>
                      </a:lnTo>
                      <a:lnTo>
                        <a:pt x="46" y="32"/>
                      </a:lnTo>
                      <a:lnTo>
                        <a:pt x="46" y="36"/>
                      </a:lnTo>
                      <a:lnTo>
                        <a:pt x="48" y="38"/>
                      </a:lnTo>
                      <a:lnTo>
                        <a:pt x="48" y="41"/>
                      </a:lnTo>
                      <a:lnTo>
                        <a:pt x="42" y="38"/>
                      </a:lnTo>
                      <a:lnTo>
                        <a:pt x="39" y="35"/>
                      </a:lnTo>
                      <a:lnTo>
                        <a:pt x="38" y="37"/>
                      </a:lnTo>
                      <a:lnTo>
                        <a:pt x="33" y="32"/>
                      </a:lnTo>
                      <a:lnTo>
                        <a:pt x="27" y="34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7" y="28"/>
                      </a:lnTo>
                      <a:lnTo>
                        <a:pt x="25" y="26"/>
                      </a:lnTo>
                      <a:lnTo>
                        <a:pt x="23" y="29"/>
                      </a:lnTo>
                      <a:lnTo>
                        <a:pt x="21" y="25"/>
                      </a:lnTo>
                      <a:lnTo>
                        <a:pt x="20" y="22"/>
                      </a:lnTo>
                      <a:lnTo>
                        <a:pt x="19" y="15"/>
                      </a:lnTo>
                      <a:lnTo>
                        <a:pt x="22" y="18"/>
                      </a:lnTo>
                      <a:lnTo>
                        <a:pt x="22" y="7"/>
                      </a:lnTo>
                      <a:lnTo>
                        <a:pt x="25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7" name="Freeform 143">
                  <a:extLst>
                    <a:ext uri="{FF2B5EF4-FFF2-40B4-BE49-F238E27FC236}">
                      <a16:creationId xmlns:a16="http://schemas.microsoft.com/office/drawing/2014/main" id="{2B9CA7B1-435E-F187-7423-B6BFDDC28F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6925" y="5838825"/>
                  <a:ext cx="61913" cy="44450"/>
                </a:xfrm>
                <a:custGeom>
                  <a:avLst/>
                  <a:gdLst>
                    <a:gd name="T0" fmla="*/ 37 w 39"/>
                    <a:gd name="T1" fmla="*/ 26 h 28"/>
                    <a:gd name="T2" fmla="*/ 39 w 39"/>
                    <a:gd name="T3" fmla="*/ 28 h 28"/>
                    <a:gd name="T4" fmla="*/ 35 w 39"/>
                    <a:gd name="T5" fmla="*/ 28 h 28"/>
                    <a:gd name="T6" fmla="*/ 31 w 39"/>
                    <a:gd name="T7" fmla="*/ 24 h 28"/>
                    <a:gd name="T8" fmla="*/ 36 w 39"/>
                    <a:gd name="T9" fmla="*/ 26 h 28"/>
                    <a:gd name="T10" fmla="*/ 37 w 39"/>
                    <a:gd name="T11" fmla="*/ 26 h 28"/>
                    <a:gd name="T12" fmla="*/ 29 w 39"/>
                    <a:gd name="T13" fmla="*/ 22 h 28"/>
                    <a:gd name="T14" fmla="*/ 26 w 39"/>
                    <a:gd name="T15" fmla="*/ 22 h 28"/>
                    <a:gd name="T16" fmla="*/ 22 w 39"/>
                    <a:gd name="T17" fmla="*/ 21 h 28"/>
                    <a:gd name="T18" fmla="*/ 20 w 39"/>
                    <a:gd name="T19" fmla="*/ 20 h 28"/>
                    <a:gd name="T20" fmla="*/ 22 w 39"/>
                    <a:gd name="T21" fmla="*/ 17 h 28"/>
                    <a:gd name="T22" fmla="*/ 25 w 39"/>
                    <a:gd name="T23" fmla="*/ 18 h 28"/>
                    <a:gd name="T24" fmla="*/ 28 w 39"/>
                    <a:gd name="T25" fmla="*/ 20 h 28"/>
                    <a:gd name="T26" fmla="*/ 29 w 39"/>
                    <a:gd name="T27" fmla="*/ 22 h 28"/>
                    <a:gd name="T28" fmla="*/ 35 w 39"/>
                    <a:gd name="T29" fmla="*/ 20 h 28"/>
                    <a:gd name="T30" fmla="*/ 34 w 39"/>
                    <a:gd name="T31" fmla="*/ 21 h 28"/>
                    <a:gd name="T32" fmla="*/ 29 w 39"/>
                    <a:gd name="T33" fmla="*/ 15 h 28"/>
                    <a:gd name="T34" fmla="*/ 26 w 39"/>
                    <a:gd name="T35" fmla="*/ 11 h 28"/>
                    <a:gd name="T36" fmla="*/ 29 w 39"/>
                    <a:gd name="T37" fmla="*/ 11 h 28"/>
                    <a:gd name="T38" fmla="*/ 31 w 39"/>
                    <a:gd name="T39" fmla="*/ 17 h 28"/>
                    <a:gd name="T40" fmla="*/ 35 w 39"/>
                    <a:gd name="T41" fmla="*/ 20 h 28"/>
                    <a:gd name="T42" fmla="*/ 22 w 39"/>
                    <a:gd name="T43" fmla="*/ 11 h 28"/>
                    <a:gd name="T44" fmla="*/ 23 w 39"/>
                    <a:gd name="T45" fmla="*/ 12 h 28"/>
                    <a:gd name="T46" fmla="*/ 17 w 39"/>
                    <a:gd name="T47" fmla="*/ 10 h 28"/>
                    <a:gd name="T48" fmla="*/ 13 w 39"/>
                    <a:gd name="T49" fmla="*/ 7 h 28"/>
                    <a:gd name="T50" fmla="*/ 11 w 39"/>
                    <a:gd name="T51" fmla="*/ 5 h 28"/>
                    <a:gd name="T52" fmla="*/ 12 w 39"/>
                    <a:gd name="T53" fmla="*/ 5 h 28"/>
                    <a:gd name="T54" fmla="*/ 16 w 39"/>
                    <a:gd name="T55" fmla="*/ 6 h 28"/>
                    <a:gd name="T56" fmla="*/ 20 w 39"/>
                    <a:gd name="T57" fmla="*/ 9 h 28"/>
                    <a:gd name="T58" fmla="*/ 22 w 39"/>
                    <a:gd name="T59" fmla="*/ 11 h 28"/>
                    <a:gd name="T60" fmla="*/ 7 w 39"/>
                    <a:gd name="T61" fmla="*/ 5 h 28"/>
                    <a:gd name="T62" fmla="*/ 5 w 39"/>
                    <a:gd name="T63" fmla="*/ 5 h 28"/>
                    <a:gd name="T64" fmla="*/ 2 w 39"/>
                    <a:gd name="T65" fmla="*/ 4 h 28"/>
                    <a:gd name="T66" fmla="*/ 0 w 39"/>
                    <a:gd name="T67" fmla="*/ 0 h 28"/>
                    <a:gd name="T68" fmla="*/ 0 w 39"/>
                    <a:gd name="T69" fmla="*/ 0 h 28"/>
                    <a:gd name="T70" fmla="*/ 4 w 39"/>
                    <a:gd name="T71" fmla="*/ 3 h 28"/>
                    <a:gd name="T72" fmla="*/ 7 w 39"/>
                    <a:gd name="T73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9" h="28">
                      <a:moveTo>
                        <a:pt x="37" y="26"/>
                      </a:moveTo>
                      <a:lnTo>
                        <a:pt x="39" y="28"/>
                      </a:lnTo>
                      <a:lnTo>
                        <a:pt x="35" y="28"/>
                      </a:lnTo>
                      <a:lnTo>
                        <a:pt x="31" y="24"/>
                      </a:lnTo>
                      <a:lnTo>
                        <a:pt x="36" y="26"/>
                      </a:lnTo>
                      <a:lnTo>
                        <a:pt x="37" y="26"/>
                      </a:lnTo>
                      <a:close/>
                      <a:moveTo>
                        <a:pt x="29" y="22"/>
                      </a:moveTo>
                      <a:lnTo>
                        <a:pt x="26" y="22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8" y="20"/>
                      </a:lnTo>
                      <a:lnTo>
                        <a:pt x="29" y="22"/>
                      </a:lnTo>
                      <a:close/>
                      <a:moveTo>
                        <a:pt x="35" y="20"/>
                      </a:moveTo>
                      <a:lnTo>
                        <a:pt x="34" y="21"/>
                      </a:lnTo>
                      <a:lnTo>
                        <a:pt x="29" y="15"/>
                      </a:lnTo>
                      <a:lnTo>
                        <a:pt x="26" y="11"/>
                      </a:lnTo>
                      <a:lnTo>
                        <a:pt x="29" y="11"/>
                      </a:lnTo>
                      <a:lnTo>
                        <a:pt x="31" y="17"/>
                      </a:lnTo>
                      <a:lnTo>
                        <a:pt x="35" y="20"/>
                      </a:lnTo>
                      <a:close/>
                      <a:moveTo>
                        <a:pt x="22" y="11"/>
                      </a:move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6" y="6"/>
                      </a:lnTo>
                      <a:lnTo>
                        <a:pt x="20" y="9"/>
                      </a:lnTo>
                      <a:lnTo>
                        <a:pt x="22" y="11"/>
                      </a:lnTo>
                      <a:close/>
                      <a:moveTo>
                        <a:pt x="7" y="5"/>
                      </a:moveTo>
                      <a:lnTo>
                        <a:pt x="5" y="5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8" name="Freeform 160">
                  <a:extLst>
                    <a:ext uri="{FF2B5EF4-FFF2-40B4-BE49-F238E27FC236}">
                      <a16:creationId xmlns:a16="http://schemas.microsoft.com/office/drawing/2014/main" id="{0D0EBD5B-ED50-9145-E0CC-EC104EE4A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8275" y="5546725"/>
                  <a:ext cx="85725" cy="161925"/>
                </a:xfrm>
                <a:custGeom>
                  <a:avLst/>
                  <a:gdLst>
                    <a:gd name="T0" fmla="*/ 28 w 54"/>
                    <a:gd name="T1" fmla="*/ 55 h 102"/>
                    <a:gd name="T2" fmla="*/ 24 w 54"/>
                    <a:gd name="T3" fmla="*/ 49 h 102"/>
                    <a:gd name="T4" fmla="*/ 17 w 54"/>
                    <a:gd name="T5" fmla="*/ 57 h 102"/>
                    <a:gd name="T6" fmla="*/ 11 w 54"/>
                    <a:gd name="T7" fmla="*/ 73 h 102"/>
                    <a:gd name="T8" fmla="*/ 16 w 54"/>
                    <a:gd name="T9" fmla="*/ 78 h 102"/>
                    <a:gd name="T10" fmla="*/ 20 w 54"/>
                    <a:gd name="T11" fmla="*/ 90 h 102"/>
                    <a:gd name="T12" fmla="*/ 28 w 54"/>
                    <a:gd name="T13" fmla="*/ 95 h 102"/>
                    <a:gd name="T14" fmla="*/ 29 w 54"/>
                    <a:gd name="T15" fmla="*/ 101 h 102"/>
                    <a:gd name="T16" fmla="*/ 24 w 54"/>
                    <a:gd name="T17" fmla="*/ 98 h 102"/>
                    <a:gd name="T18" fmla="*/ 18 w 54"/>
                    <a:gd name="T19" fmla="*/ 96 h 102"/>
                    <a:gd name="T20" fmla="*/ 13 w 54"/>
                    <a:gd name="T21" fmla="*/ 90 h 102"/>
                    <a:gd name="T22" fmla="*/ 7 w 54"/>
                    <a:gd name="T23" fmla="*/ 84 h 102"/>
                    <a:gd name="T24" fmla="*/ 5 w 54"/>
                    <a:gd name="T25" fmla="*/ 84 h 102"/>
                    <a:gd name="T26" fmla="*/ 7 w 54"/>
                    <a:gd name="T27" fmla="*/ 73 h 102"/>
                    <a:gd name="T28" fmla="*/ 14 w 54"/>
                    <a:gd name="T29" fmla="*/ 60 h 102"/>
                    <a:gd name="T30" fmla="*/ 12 w 54"/>
                    <a:gd name="T31" fmla="*/ 50 h 102"/>
                    <a:gd name="T32" fmla="*/ 6 w 54"/>
                    <a:gd name="T33" fmla="*/ 42 h 102"/>
                    <a:gd name="T34" fmla="*/ 7 w 54"/>
                    <a:gd name="T35" fmla="*/ 37 h 102"/>
                    <a:gd name="T36" fmla="*/ 7 w 54"/>
                    <a:gd name="T37" fmla="*/ 26 h 102"/>
                    <a:gd name="T38" fmla="*/ 0 w 54"/>
                    <a:gd name="T39" fmla="*/ 15 h 102"/>
                    <a:gd name="T40" fmla="*/ 5 w 54"/>
                    <a:gd name="T41" fmla="*/ 5 h 102"/>
                    <a:gd name="T42" fmla="*/ 14 w 54"/>
                    <a:gd name="T43" fmla="*/ 2 h 102"/>
                    <a:gd name="T44" fmla="*/ 20 w 54"/>
                    <a:gd name="T45" fmla="*/ 3 h 102"/>
                    <a:gd name="T46" fmla="*/ 25 w 54"/>
                    <a:gd name="T47" fmla="*/ 8 h 102"/>
                    <a:gd name="T48" fmla="*/ 24 w 54"/>
                    <a:gd name="T49" fmla="*/ 21 h 102"/>
                    <a:gd name="T50" fmla="*/ 32 w 54"/>
                    <a:gd name="T51" fmla="*/ 19 h 102"/>
                    <a:gd name="T52" fmla="*/ 38 w 54"/>
                    <a:gd name="T53" fmla="*/ 15 h 102"/>
                    <a:gd name="T54" fmla="*/ 48 w 54"/>
                    <a:gd name="T55" fmla="*/ 21 h 102"/>
                    <a:gd name="T56" fmla="*/ 54 w 54"/>
                    <a:gd name="T57" fmla="*/ 34 h 102"/>
                    <a:gd name="T58" fmla="*/ 52 w 54"/>
                    <a:gd name="T59" fmla="*/ 44 h 102"/>
                    <a:gd name="T60" fmla="*/ 37 w 54"/>
                    <a:gd name="T61" fmla="*/ 44 h 102"/>
                    <a:gd name="T62" fmla="*/ 34 w 54"/>
                    <a:gd name="T63" fmla="*/ 57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4" h="102">
                      <a:moveTo>
                        <a:pt x="34" y="57"/>
                      </a:moveTo>
                      <a:lnTo>
                        <a:pt x="28" y="55"/>
                      </a:lnTo>
                      <a:lnTo>
                        <a:pt x="23" y="55"/>
                      </a:lnTo>
                      <a:lnTo>
                        <a:pt x="24" y="49"/>
                      </a:lnTo>
                      <a:lnTo>
                        <a:pt x="18" y="49"/>
                      </a:lnTo>
                      <a:lnTo>
                        <a:pt x="17" y="57"/>
                      </a:lnTo>
                      <a:lnTo>
                        <a:pt x="13" y="67"/>
                      </a:lnTo>
                      <a:lnTo>
                        <a:pt x="11" y="73"/>
                      </a:lnTo>
                      <a:lnTo>
                        <a:pt x="12" y="78"/>
                      </a:lnTo>
                      <a:lnTo>
                        <a:pt x="16" y="78"/>
                      </a:lnTo>
                      <a:lnTo>
                        <a:pt x="19" y="84"/>
                      </a:lnTo>
                      <a:lnTo>
                        <a:pt x="20" y="90"/>
                      </a:lnTo>
                      <a:lnTo>
                        <a:pt x="24" y="94"/>
                      </a:lnTo>
                      <a:lnTo>
                        <a:pt x="28" y="95"/>
                      </a:lnTo>
                      <a:lnTo>
                        <a:pt x="31" y="98"/>
                      </a:lnTo>
                      <a:lnTo>
                        <a:pt x="29" y="101"/>
                      </a:lnTo>
                      <a:lnTo>
                        <a:pt x="24" y="102"/>
                      </a:lnTo>
                      <a:lnTo>
                        <a:pt x="24" y="98"/>
                      </a:lnTo>
                      <a:lnTo>
                        <a:pt x="19" y="95"/>
                      </a:lnTo>
                      <a:lnTo>
                        <a:pt x="18" y="96"/>
                      </a:lnTo>
                      <a:lnTo>
                        <a:pt x="14" y="94"/>
                      </a:lnTo>
                      <a:lnTo>
                        <a:pt x="13" y="90"/>
                      </a:lnTo>
                      <a:lnTo>
                        <a:pt x="9" y="86"/>
                      </a:lnTo>
                      <a:lnTo>
                        <a:pt x="7" y="84"/>
                      </a:lnTo>
                      <a:lnTo>
                        <a:pt x="6" y="87"/>
                      </a:lnTo>
                      <a:lnTo>
                        <a:pt x="5" y="84"/>
                      </a:lnTo>
                      <a:lnTo>
                        <a:pt x="5" y="79"/>
                      </a:lnTo>
                      <a:lnTo>
                        <a:pt x="7" y="73"/>
                      </a:lnTo>
                      <a:lnTo>
                        <a:pt x="11" y="66"/>
                      </a:lnTo>
                      <a:lnTo>
                        <a:pt x="14" y="60"/>
                      </a:lnTo>
                      <a:lnTo>
                        <a:pt x="12" y="54"/>
                      </a:lnTo>
                      <a:lnTo>
                        <a:pt x="12" y="50"/>
                      </a:lnTo>
                      <a:lnTo>
                        <a:pt x="11" y="46"/>
                      </a:lnTo>
                      <a:lnTo>
                        <a:pt x="6" y="42"/>
                      </a:lnTo>
                      <a:lnTo>
                        <a:pt x="5" y="38"/>
                      </a:lnTo>
                      <a:lnTo>
                        <a:pt x="7" y="37"/>
                      </a:lnTo>
                      <a:lnTo>
                        <a:pt x="9" y="31"/>
                      </a:lnTo>
                      <a:lnTo>
                        <a:pt x="7" y="26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0" y="3"/>
                      </a:lnTo>
                      <a:lnTo>
                        <a:pt x="20" y="7"/>
                      </a:lnTo>
                      <a:lnTo>
                        <a:pt x="25" y="8"/>
                      </a:lnTo>
                      <a:lnTo>
                        <a:pt x="24" y="15"/>
                      </a:lnTo>
                      <a:lnTo>
                        <a:pt x="24" y="21"/>
                      </a:lnTo>
                      <a:lnTo>
                        <a:pt x="31" y="17"/>
                      </a:lnTo>
                      <a:lnTo>
                        <a:pt x="32" y="19"/>
                      </a:lnTo>
                      <a:lnTo>
                        <a:pt x="37" y="17"/>
                      </a:lnTo>
                      <a:lnTo>
                        <a:pt x="38" y="15"/>
                      </a:lnTo>
                      <a:lnTo>
                        <a:pt x="43" y="16"/>
                      </a:lnTo>
                      <a:lnTo>
                        <a:pt x="48" y="21"/>
                      </a:lnTo>
                      <a:lnTo>
                        <a:pt x="49" y="28"/>
                      </a:lnTo>
                      <a:lnTo>
                        <a:pt x="54" y="34"/>
                      </a:lnTo>
                      <a:lnTo>
                        <a:pt x="54" y="40"/>
                      </a:lnTo>
                      <a:lnTo>
                        <a:pt x="52" y="44"/>
                      </a:lnTo>
                      <a:lnTo>
                        <a:pt x="46" y="43"/>
                      </a:lnTo>
                      <a:lnTo>
                        <a:pt x="37" y="44"/>
                      </a:lnTo>
                      <a:lnTo>
                        <a:pt x="32" y="50"/>
                      </a:lnTo>
                      <a:lnTo>
                        <a:pt x="34" y="57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39" name="Freeform 162">
                  <a:extLst>
                    <a:ext uri="{FF2B5EF4-FFF2-40B4-BE49-F238E27FC236}">
                      <a16:creationId xmlns:a16="http://schemas.microsoft.com/office/drawing/2014/main" id="{8F067CED-A271-0B38-2461-229F75298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1963" y="5856288"/>
                  <a:ext cx="23813" cy="11113"/>
                </a:xfrm>
                <a:custGeom>
                  <a:avLst/>
                  <a:gdLst>
                    <a:gd name="T0" fmla="*/ 0 w 15"/>
                    <a:gd name="T1" fmla="*/ 4 h 7"/>
                    <a:gd name="T2" fmla="*/ 0 w 15"/>
                    <a:gd name="T3" fmla="*/ 2 h 7"/>
                    <a:gd name="T4" fmla="*/ 6 w 15"/>
                    <a:gd name="T5" fmla="*/ 1 h 7"/>
                    <a:gd name="T6" fmla="*/ 10 w 15"/>
                    <a:gd name="T7" fmla="*/ 1 h 7"/>
                    <a:gd name="T8" fmla="*/ 13 w 15"/>
                    <a:gd name="T9" fmla="*/ 0 h 7"/>
                    <a:gd name="T10" fmla="*/ 15 w 15"/>
                    <a:gd name="T11" fmla="*/ 1 h 7"/>
                    <a:gd name="T12" fmla="*/ 13 w 15"/>
                    <a:gd name="T13" fmla="*/ 2 h 7"/>
                    <a:gd name="T14" fmla="*/ 6 w 15"/>
                    <a:gd name="T15" fmla="*/ 6 h 7"/>
                    <a:gd name="T16" fmla="*/ 0 w 15"/>
                    <a:gd name="T17" fmla="*/ 7 h 7"/>
                    <a:gd name="T18" fmla="*/ 0 w 15"/>
                    <a:gd name="T19" fmla="*/ 5 h 7"/>
                    <a:gd name="T20" fmla="*/ 0 w 15"/>
                    <a:gd name="T2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7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3" y="2"/>
                      </a:lnTo>
                      <a:lnTo>
                        <a:pt x="6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40" name="Freeform 167">
                  <a:extLst>
                    <a:ext uri="{FF2B5EF4-FFF2-40B4-BE49-F238E27FC236}">
                      <a16:creationId xmlns:a16="http://schemas.microsoft.com/office/drawing/2014/main" id="{28C4F4FD-CAFC-0C73-BB14-0CA4D921B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9575" y="5491163"/>
                  <a:ext cx="19050" cy="39688"/>
                </a:xfrm>
                <a:custGeom>
                  <a:avLst/>
                  <a:gdLst>
                    <a:gd name="T0" fmla="*/ 11 w 12"/>
                    <a:gd name="T1" fmla="*/ 6 h 25"/>
                    <a:gd name="T2" fmla="*/ 7 w 12"/>
                    <a:gd name="T3" fmla="*/ 19 h 25"/>
                    <a:gd name="T4" fmla="*/ 4 w 12"/>
                    <a:gd name="T5" fmla="*/ 25 h 25"/>
                    <a:gd name="T6" fmla="*/ 0 w 12"/>
                    <a:gd name="T7" fmla="*/ 19 h 25"/>
                    <a:gd name="T8" fmla="*/ 0 w 12"/>
                    <a:gd name="T9" fmla="*/ 13 h 25"/>
                    <a:gd name="T10" fmla="*/ 4 w 12"/>
                    <a:gd name="T11" fmla="*/ 5 h 25"/>
                    <a:gd name="T12" fmla="*/ 8 w 12"/>
                    <a:gd name="T13" fmla="*/ 0 h 25"/>
                    <a:gd name="T14" fmla="*/ 12 w 12"/>
                    <a:gd name="T15" fmla="*/ 3 h 25"/>
                    <a:gd name="T16" fmla="*/ 11 w 12"/>
                    <a:gd name="T17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5">
                      <a:moveTo>
                        <a:pt x="11" y="6"/>
                      </a:moveTo>
                      <a:lnTo>
                        <a:pt x="7" y="19"/>
                      </a:lnTo>
                      <a:lnTo>
                        <a:pt x="4" y="25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12" y="3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  <p:sp>
              <p:nvSpPr>
                <p:cNvPr id="141" name="Freeform 175">
                  <a:extLst>
                    <a:ext uri="{FF2B5EF4-FFF2-40B4-BE49-F238E27FC236}">
                      <a16:creationId xmlns:a16="http://schemas.microsoft.com/office/drawing/2014/main" id="{BD142D8A-77EE-7C9B-FE9C-419D0CA9F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7488" y="5514975"/>
                  <a:ext cx="77788" cy="160338"/>
                </a:xfrm>
                <a:custGeom>
                  <a:avLst/>
                  <a:gdLst>
                    <a:gd name="T0" fmla="*/ 40 w 49"/>
                    <a:gd name="T1" fmla="*/ 12 h 101"/>
                    <a:gd name="T2" fmla="*/ 30 w 49"/>
                    <a:gd name="T3" fmla="*/ 18 h 101"/>
                    <a:gd name="T4" fmla="*/ 26 w 49"/>
                    <a:gd name="T5" fmla="*/ 25 h 101"/>
                    <a:gd name="T6" fmla="*/ 24 w 49"/>
                    <a:gd name="T7" fmla="*/ 30 h 101"/>
                    <a:gd name="T8" fmla="*/ 29 w 49"/>
                    <a:gd name="T9" fmla="*/ 37 h 101"/>
                    <a:gd name="T10" fmla="*/ 35 w 49"/>
                    <a:gd name="T11" fmla="*/ 47 h 101"/>
                    <a:gd name="T12" fmla="*/ 41 w 49"/>
                    <a:gd name="T13" fmla="*/ 51 h 101"/>
                    <a:gd name="T14" fmla="*/ 45 w 49"/>
                    <a:gd name="T15" fmla="*/ 57 h 101"/>
                    <a:gd name="T16" fmla="*/ 49 w 49"/>
                    <a:gd name="T17" fmla="*/ 69 h 101"/>
                    <a:gd name="T18" fmla="*/ 47 w 49"/>
                    <a:gd name="T19" fmla="*/ 81 h 101"/>
                    <a:gd name="T20" fmla="*/ 42 w 49"/>
                    <a:gd name="T21" fmla="*/ 86 h 101"/>
                    <a:gd name="T22" fmla="*/ 34 w 49"/>
                    <a:gd name="T23" fmla="*/ 91 h 101"/>
                    <a:gd name="T24" fmla="*/ 29 w 49"/>
                    <a:gd name="T25" fmla="*/ 95 h 101"/>
                    <a:gd name="T26" fmla="*/ 21 w 49"/>
                    <a:gd name="T27" fmla="*/ 101 h 101"/>
                    <a:gd name="T28" fmla="*/ 18 w 49"/>
                    <a:gd name="T29" fmla="*/ 98 h 101"/>
                    <a:gd name="T30" fmla="*/ 20 w 49"/>
                    <a:gd name="T31" fmla="*/ 93 h 101"/>
                    <a:gd name="T32" fmla="*/ 15 w 49"/>
                    <a:gd name="T33" fmla="*/ 89 h 101"/>
                    <a:gd name="T34" fmla="*/ 21 w 49"/>
                    <a:gd name="T35" fmla="*/ 87 h 101"/>
                    <a:gd name="T36" fmla="*/ 28 w 49"/>
                    <a:gd name="T37" fmla="*/ 86 h 101"/>
                    <a:gd name="T38" fmla="*/ 24 w 49"/>
                    <a:gd name="T39" fmla="*/ 82 h 101"/>
                    <a:gd name="T40" fmla="*/ 36 w 49"/>
                    <a:gd name="T41" fmla="*/ 77 h 101"/>
                    <a:gd name="T42" fmla="*/ 36 w 49"/>
                    <a:gd name="T43" fmla="*/ 69 h 101"/>
                    <a:gd name="T44" fmla="*/ 35 w 49"/>
                    <a:gd name="T45" fmla="*/ 64 h 101"/>
                    <a:gd name="T46" fmla="*/ 36 w 49"/>
                    <a:gd name="T47" fmla="*/ 57 h 101"/>
                    <a:gd name="T48" fmla="*/ 35 w 49"/>
                    <a:gd name="T49" fmla="*/ 52 h 101"/>
                    <a:gd name="T50" fmla="*/ 29 w 49"/>
                    <a:gd name="T51" fmla="*/ 47 h 101"/>
                    <a:gd name="T52" fmla="*/ 26 w 49"/>
                    <a:gd name="T53" fmla="*/ 41 h 101"/>
                    <a:gd name="T54" fmla="*/ 20 w 49"/>
                    <a:gd name="T55" fmla="*/ 33 h 101"/>
                    <a:gd name="T56" fmla="*/ 12 w 49"/>
                    <a:gd name="T57" fmla="*/ 29 h 101"/>
                    <a:gd name="T58" fmla="*/ 13 w 49"/>
                    <a:gd name="T59" fmla="*/ 27 h 101"/>
                    <a:gd name="T60" fmla="*/ 18 w 49"/>
                    <a:gd name="T61" fmla="*/ 24 h 101"/>
                    <a:gd name="T62" fmla="*/ 16 w 49"/>
                    <a:gd name="T63" fmla="*/ 18 h 101"/>
                    <a:gd name="T64" fmla="*/ 7 w 49"/>
                    <a:gd name="T65" fmla="*/ 18 h 101"/>
                    <a:gd name="T66" fmla="*/ 4 w 49"/>
                    <a:gd name="T67" fmla="*/ 12 h 101"/>
                    <a:gd name="T68" fmla="*/ 0 w 49"/>
                    <a:gd name="T69" fmla="*/ 6 h 101"/>
                    <a:gd name="T70" fmla="*/ 4 w 49"/>
                    <a:gd name="T71" fmla="*/ 4 h 101"/>
                    <a:gd name="T72" fmla="*/ 10 w 49"/>
                    <a:gd name="T73" fmla="*/ 4 h 101"/>
                    <a:gd name="T74" fmla="*/ 16 w 49"/>
                    <a:gd name="T75" fmla="*/ 4 h 101"/>
                    <a:gd name="T76" fmla="*/ 22 w 49"/>
                    <a:gd name="T77" fmla="*/ 0 h 101"/>
                    <a:gd name="T78" fmla="*/ 24 w 49"/>
                    <a:gd name="T79" fmla="*/ 2 h 101"/>
                    <a:gd name="T80" fmla="*/ 30 w 49"/>
                    <a:gd name="T81" fmla="*/ 4 h 101"/>
                    <a:gd name="T82" fmla="*/ 30 w 49"/>
                    <a:gd name="T83" fmla="*/ 7 h 101"/>
                    <a:gd name="T84" fmla="*/ 33 w 49"/>
                    <a:gd name="T85" fmla="*/ 11 h 101"/>
                    <a:gd name="T86" fmla="*/ 40 w 49"/>
                    <a:gd name="T87" fmla="*/ 1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01">
                      <a:moveTo>
                        <a:pt x="40" y="12"/>
                      </a:moveTo>
                      <a:lnTo>
                        <a:pt x="30" y="18"/>
                      </a:lnTo>
                      <a:lnTo>
                        <a:pt x="26" y="25"/>
                      </a:lnTo>
                      <a:lnTo>
                        <a:pt x="24" y="30"/>
                      </a:lnTo>
                      <a:lnTo>
                        <a:pt x="29" y="37"/>
                      </a:lnTo>
                      <a:lnTo>
                        <a:pt x="35" y="47"/>
                      </a:lnTo>
                      <a:lnTo>
                        <a:pt x="41" y="51"/>
                      </a:lnTo>
                      <a:lnTo>
                        <a:pt x="45" y="57"/>
                      </a:lnTo>
                      <a:lnTo>
                        <a:pt x="49" y="69"/>
                      </a:lnTo>
                      <a:lnTo>
                        <a:pt x="47" y="81"/>
                      </a:lnTo>
                      <a:lnTo>
                        <a:pt x="42" y="86"/>
                      </a:lnTo>
                      <a:lnTo>
                        <a:pt x="34" y="91"/>
                      </a:lnTo>
                      <a:lnTo>
                        <a:pt x="29" y="95"/>
                      </a:lnTo>
                      <a:lnTo>
                        <a:pt x="21" y="101"/>
                      </a:lnTo>
                      <a:lnTo>
                        <a:pt x="18" y="98"/>
                      </a:lnTo>
                      <a:lnTo>
                        <a:pt x="20" y="93"/>
                      </a:lnTo>
                      <a:lnTo>
                        <a:pt x="15" y="89"/>
                      </a:lnTo>
                      <a:lnTo>
                        <a:pt x="21" y="87"/>
                      </a:lnTo>
                      <a:lnTo>
                        <a:pt x="28" y="86"/>
                      </a:lnTo>
                      <a:lnTo>
                        <a:pt x="24" y="82"/>
                      </a:lnTo>
                      <a:lnTo>
                        <a:pt x="36" y="77"/>
                      </a:lnTo>
                      <a:lnTo>
                        <a:pt x="36" y="69"/>
                      </a:lnTo>
                      <a:lnTo>
                        <a:pt x="35" y="64"/>
                      </a:lnTo>
                      <a:lnTo>
                        <a:pt x="36" y="57"/>
                      </a:lnTo>
                      <a:lnTo>
                        <a:pt x="35" y="52"/>
                      </a:lnTo>
                      <a:lnTo>
                        <a:pt x="29" y="47"/>
                      </a:lnTo>
                      <a:lnTo>
                        <a:pt x="26" y="41"/>
                      </a:lnTo>
                      <a:lnTo>
                        <a:pt x="20" y="33"/>
                      </a:lnTo>
                      <a:lnTo>
                        <a:pt x="12" y="29"/>
                      </a:lnTo>
                      <a:lnTo>
                        <a:pt x="13" y="27"/>
                      </a:lnTo>
                      <a:lnTo>
                        <a:pt x="18" y="24"/>
                      </a:lnTo>
                      <a:lnTo>
                        <a:pt x="16" y="18"/>
                      </a:lnTo>
                      <a:lnTo>
                        <a:pt x="7" y="18"/>
                      </a:lnTo>
                      <a:lnTo>
                        <a:pt x="4" y="12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0" y="4"/>
                      </a:lnTo>
                      <a:lnTo>
                        <a:pt x="16" y="4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30" y="4"/>
                      </a:lnTo>
                      <a:lnTo>
                        <a:pt x="30" y="7"/>
                      </a:lnTo>
                      <a:lnTo>
                        <a:pt x="33" y="11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Segoe UI Semilight"/>
                  </a:endParaRPr>
                </a:p>
              </p:txBody>
            </p:sp>
          </p:grpSp>
          <p:sp>
            <p:nvSpPr>
              <p:cNvPr id="129" name="Freeform 176">
                <a:extLst>
                  <a:ext uri="{FF2B5EF4-FFF2-40B4-BE49-F238E27FC236}">
                    <a16:creationId xmlns:a16="http://schemas.microsoft.com/office/drawing/2014/main" id="{0D4FDFA2-3A6E-9F94-D019-C275BD2BC9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14875" y="5926138"/>
                <a:ext cx="12700" cy="20638"/>
              </a:xfrm>
              <a:custGeom>
                <a:avLst/>
                <a:gdLst>
                  <a:gd name="T0" fmla="*/ 8 w 8"/>
                  <a:gd name="T1" fmla="*/ 12 h 13"/>
                  <a:gd name="T2" fmla="*/ 6 w 8"/>
                  <a:gd name="T3" fmla="*/ 13 h 13"/>
                  <a:gd name="T4" fmla="*/ 3 w 8"/>
                  <a:gd name="T5" fmla="*/ 9 h 13"/>
                  <a:gd name="T6" fmla="*/ 3 w 8"/>
                  <a:gd name="T7" fmla="*/ 8 h 13"/>
                  <a:gd name="T8" fmla="*/ 8 w 8"/>
                  <a:gd name="T9" fmla="*/ 12 h 13"/>
                  <a:gd name="T10" fmla="*/ 3 w 8"/>
                  <a:gd name="T11" fmla="*/ 1 h 13"/>
                  <a:gd name="T12" fmla="*/ 4 w 8"/>
                  <a:gd name="T13" fmla="*/ 7 h 13"/>
                  <a:gd name="T14" fmla="*/ 2 w 8"/>
                  <a:gd name="T15" fmla="*/ 6 h 13"/>
                  <a:gd name="T16" fmla="*/ 1 w 8"/>
                  <a:gd name="T17" fmla="*/ 7 h 13"/>
                  <a:gd name="T18" fmla="*/ 0 w 8"/>
                  <a:gd name="T19" fmla="*/ 4 h 13"/>
                  <a:gd name="T20" fmla="*/ 0 w 8"/>
                  <a:gd name="T21" fmla="*/ 0 h 13"/>
                  <a:gd name="T22" fmla="*/ 3 w 8"/>
                  <a:gd name="T2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3">
                    <a:moveTo>
                      <a:pt x="8" y="12"/>
                    </a:moveTo>
                    <a:lnTo>
                      <a:pt x="6" y="13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8" y="12"/>
                    </a:lnTo>
                    <a:close/>
                    <a:moveTo>
                      <a:pt x="3" y="1"/>
                    </a:moveTo>
                    <a:lnTo>
                      <a:pt x="4" y="7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0620FF9-2FFC-3838-E1BE-7F71E0F74D54}"/>
                </a:ext>
              </a:extLst>
            </p:cNvPr>
            <p:cNvGrpSpPr/>
            <p:nvPr/>
          </p:nvGrpSpPr>
          <p:grpSpPr>
            <a:xfrm>
              <a:off x="2876427" y="3228815"/>
              <a:ext cx="1068072" cy="1113293"/>
              <a:chOff x="2752725" y="5340350"/>
              <a:chExt cx="787400" cy="820738"/>
            </a:xfrm>
            <a:solidFill>
              <a:srgbClr val="667181"/>
            </a:solidFill>
          </p:grpSpPr>
          <p:sp>
            <p:nvSpPr>
              <p:cNvPr id="57" name="Freeform 48">
                <a:extLst>
                  <a:ext uri="{FF2B5EF4-FFF2-40B4-BE49-F238E27FC236}">
                    <a16:creationId xmlns:a16="http://schemas.microsoft.com/office/drawing/2014/main" id="{0030AC38-685B-68F6-EC83-078CFF49E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325" y="5481638"/>
                <a:ext cx="50800" cy="42863"/>
              </a:xfrm>
              <a:custGeom>
                <a:avLst/>
                <a:gdLst>
                  <a:gd name="T0" fmla="*/ 0 w 32"/>
                  <a:gd name="T1" fmla="*/ 14 h 27"/>
                  <a:gd name="T2" fmla="*/ 1 w 32"/>
                  <a:gd name="T3" fmla="*/ 14 h 27"/>
                  <a:gd name="T4" fmla="*/ 1 w 32"/>
                  <a:gd name="T5" fmla="*/ 16 h 27"/>
                  <a:gd name="T6" fmla="*/ 7 w 32"/>
                  <a:gd name="T7" fmla="*/ 15 h 27"/>
                  <a:gd name="T8" fmla="*/ 12 w 32"/>
                  <a:gd name="T9" fmla="*/ 15 h 27"/>
                  <a:gd name="T10" fmla="*/ 17 w 32"/>
                  <a:gd name="T11" fmla="*/ 15 h 27"/>
                  <a:gd name="T12" fmla="*/ 22 w 32"/>
                  <a:gd name="T13" fmla="*/ 10 h 27"/>
                  <a:gd name="T14" fmla="*/ 26 w 32"/>
                  <a:gd name="T15" fmla="*/ 5 h 27"/>
                  <a:gd name="T16" fmla="*/ 30 w 32"/>
                  <a:gd name="T17" fmla="*/ 0 h 27"/>
                  <a:gd name="T18" fmla="*/ 31 w 32"/>
                  <a:gd name="T19" fmla="*/ 3 h 27"/>
                  <a:gd name="T20" fmla="*/ 32 w 32"/>
                  <a:gd name="T21" fmla="*/ 9 h 27"/>
                  <a:gd name="T22" fmla="*/ 29 w 32"/>
                  <a:gd name="T23" fmla="*/ 9 h 27"/>
                  <a:gd name="T24" fmla="*/ 29 w 32"/>
                  <a:gd name="T25" fmla="*/ 14 h 27"/>
                  <a:gd name="T26" fmla="*/ 30 w 32"/>
                  <a:gd name="T27" fmla="*/ 15 h 27"/>
                  <a:gd name="T28" fmla="*/ 26 w 32"/>
                  <a:gd name="T29" fmla="*/ 16 h 27"/>
                  <a:gd name="T30" fmla="*/ 26 w 32"/>
                  <a:gd name="T31" fmla="*/ 20 h 27"/>
                  <a:gd name="T32" fmla="*/ 25 w 32"/>
                  <a:gd name="T33" fmla="*/ 22 h 27"/>
                  <a:gd name="T34" fmla="*/ 24 w 32"/>
                  <a:gd name="T35" fmla="*/ 25 h 27"/>
                  <a:gd name="T36" fmla="*/ 23 w 32"/>
                  <a:gd name="T37" fmla="*/ 27 h 27"/>
                  <a:gd name="T38" fmla="*/ 3 w 32"/>
                  <a:gd name="T39" fmla="*/ 23 h 27"/>
                  <a:gd name="T40" fmla="*/ 1 w 32"/>
                  <a:gd name="T41" fmla="*/ 16 h 27"/>
                  <a:gd name="T42" fmla="*/ 0 w 32"/>
                  <a:gd name="T4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7">
                    <a:moveTo>
                      <a:pt x="0" y="14"/>
                    </a:moveTo>
                    <a:lnTo>
                      <a:pt x="1" y="14"/>
                    </a:lnTo>
                    <a:lnTo>
                      <a:pt x="1" y="16"/>
                    </a:lnTo>
                    <a:lnTo>
                      <a:pt x="7" y="15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2" y="10"/>
                    </a:lnTo>
                    <a:lnTo>
                      <a:pt x="26" y="5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30" y="15"/>
                    </a:lnTo>
                    <a:lnTo>
                      <a:pt x="26" y="16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3" y="23"/>
                    </a:lnTo>
                    <a:lnTo>
                      <a:pt x="1" y="16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58" name="Freeform 9">
                <a:extLst>
                  <a:ext uri="{FF2B5EF4-FFF2-40B4-BE49-F238E27FC236}">
                    <a16:creationId xmlns:a16="http://schemas.microsoft.com/office/drawing/2014/main" id="{CED205DC-BE99-4607-DE50-895FD7E847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463" y="5816600"/>
                <a:ext cx="131763" cy="146050"/>
              </a:xfrm>
              <a:custGeom>
                <a:avLst/>
                <a:gdLst>
                  <a:gd name="T0" fmla="*/ 33 w 83"/>
                  <a:gd name="T1" fmla="*/ 14 h 92"/>
                  <a:gd name="T2" fmla="*/ 36 w 83"/>
                  <a:gd name="T3" fmla="*/ 20 h 92"/>
                  <a:gd name="T4" fmla="*/ 43 w 83"/>
                  <a:gd name="T5" fmla="*/ 23 h 92"/>
                  <a:gd name="T6" fmla="*/ 48 w 83"/>
                  <a:gd name="T7" fmla="*/ 23 h 92"/>
                  <a:gd name="T8" fmla="*/ 52 w 83"/>
                  <a:gd name="T9" fmla="*/ 18 h 92"/>
                  <a:gd name="T10" fmla="*/ 56 w 83"/>
                  <a:gd name="T11" fmla="*/ 15 h 92"/>
                  <a:gd name="T12" fmla="*/ 59 w 83"/>
                  <a:gd name="T13" fmla="*/ 18 h 92"/>
                  <a:gd name="T14" fmla="*/ 68 w 83"/>
                  <a:gd name="T15" fmla="*/ 23 h 92"/>
                  <a:gd name="T16" fmla="*/ 68 w 83"/>
                  <a:gd name="T17" fmla="*/ 29 h 92"/>
                  <a:gd name="T18" fmla="*/ 70 w 83"/>
                  <a:gd name="T19" fmla="*/ 36 h 92"/>
                  <a:gd name="T20" fmla="*/ 71 w 83"/>
                  <a:gd name="T21" fmla="*/ 43 h 92"/>
                  <a:gd name="T22" fmla="*/ 78 w 83"/>
                  <a:gd name="T23" fmla="*/ 42 h 92"/>
                  <a:gd name="T24" fmla="*/ 82 w 83"/>
                  <a:gd name="T25" fmla="*/ 44 h 92"/>
                  <a:gd name="T26" fmla="*/ 83 w 83"/>
                  <a:gd name="T27" fmla="*/ 52 h 92"/>
                  <a:gd name="T28" fmla="*/ 82 w 83"/>
                  <a:gd name="T29" fmla="*/ 56 h 92"/>
                  <a:gd name="T30" fmla="*/ 68 w 83"/>
                  <a:gd name="T31" fmla="*/ 78 h 92"/>
                  <a:gd name="T32" fmla="*/ 77 w 83"/>
                  <a:gd name="T33" fmla="*/ 88 h 92"/>
                  <a:gd name="T34" fmla="*/ 48 w 83"/>
                  <a:gd name="T35" fmla="*/ 90 h 92"/>
                  <a:gd name="T36" fmla="*/ 17 w 83"/>
                  <a:gd name="T37" fmla="*/ 87 h 92"/>
                  <a:gd name="T38" fmla="*/ 12 w 83"/>
                  <a:gd name="T39" fmla="*/ 84 h 92"/>
                  <a:gd name="T40" fmla="*/ 4 w 83"/>
                  <a:gd name="T41" fmla="*/ 85 h 92"/>
                  <a:gd name="T42" fmla="*/ 0 w 83"/>
                  <a:gd name="T43" fmla="*/ 82 h 92"/>
                  <a:gd name="T44" fmla="*/ 2 w 83"/>
                  <a:gd name="T45" fmla="*/ 70 h 92"/>
                  <a:gd name="T46" fmla="*/ 5 w 83"/>
                  <a:gd name="T47" fmla="*/ 61 h 92"/>
                  <a:gd name="T48" fmla="*/ 11 w 83"/>
                  <a:gd name="T49" fmla="*/ 54 h 92"/>
                  <a:gd name="T50" fmla="*/ 13 w 83"/>
                  <a:gd name="T51" fmla="*/ 46 h 92"/>
                  <a:gd name="T52" fmla="*/ 11 w 83"/>
                  <a:gd name="T53" fmla="*/ 40 h 92"/>
                  <a:gd name="T54" fmla="*/ 7 w 83"/>
                  <a:gd name="T55" fmla="*/ 31 h 92"/>
                  <a:gd name="T56" fmla="*/ 10 w 83"/>
                  <a:gd name="T57" fmla="*/ 27 h 92"/>
                  <a:gd name="T58" fmla="*/ 7 w 83"/>
                  <a:gd name="T59" fmla="*/ 15 h 92"/>
                  <a:gd name="T60" fmla="*/ 4 w 83"/>
                  <a:gd name="T61" fmla="*/ 11 h 92"/>
                  <a:gd name="T62" fmla="*/ 8 w 83"/>
                  <a:gd name="T63" fmla="*/ 9 h 92"/>
                  <a:gd name="T64" fmla="*/ 31 w 83"/>
                  <a:gd name="T65" fmla="*/ 9 h 92"/>
                  <a:gd name="T66" fmla="*/ 4 w 83"/>
                  <a:gd name="T67" fmla="*/ 8 h 92"/>
                  <a:gd name="T68" fmla="*/ 4 w 83"/>
                  <a:gd name="T69" fmla="*/ 1 h 92"/>
                  <a:gd name="T70" fmla="*/ 8 w 83"/>
                  <a:gd name="T71" fmla="*/ 1 h 92"/>
                  <a:gd name="T72" fmla="*/ 5 w 83"/>
                  <a:gd name="T73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92">
                    <a:moveTo>
                      <a:pt x="31" y="9"/>
                    </a:moveTo>
                    <a:lnTo>
                      <a:pt x="33" y="14"/>
                    </a:lnTo>
                    <a:lnTo>
                      <a:pt x="35" y="18"/>
                    </a:lnTo>
                    <a:lnTo>
                      <a:pt x="36" y="20"/>
                    </a:lnTo>
                    <a:lnTo>
                      <a:pt x="39" y="24"/>
                    </a:lnTo>
                    <a:lnTo>
                      <a:pt x="43" y="23"/>
                    </a:lnTo>
                    <a:lnTo>
                      <a:pt x="45" y="21"/>
                    </a:lnTo>
                    <a:lnTo>
                      <a:pt x="48" y="23"/>
                    </a:lnTo>
                    <a:lnTo>
                      <a:pt x="49" y="21"/>
                    </a:lnTo>
                    <a:lnTo>
                      <a:pt x="52" y="18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9" y="15"/>
                    </a:lnTo>
                    <a:lnTo>
                      <a:pt x="59" y="18"/>
                    </a:lnTo>
                    <a:lnTo>
                      <a:pt x="68" y="18"/>
                    </a:lnTo>
                    <a:lnTo>
                      <a:pt x="68" y="23"/>
                    </a:lnTo>
                    <a:lnTo>
                      <a:pt x="69" y="25"/>
                    </a:lnTo>
                    <a:lnTo>
                      <a:pt x="68" y="29"/>
                    </a:lnTo>
                    <a:lnTo>
                      <a:pt x="68" y="34"/>
                    </a:lnTo>
                    <a:lnTo>
                      <a:pt x="70" y="36"/>
                    </a:lnTo>
                    <a:lnTo>
                      <a:pt x="70" y="44"/>
                    </a:lnTo>
                    <a:lnTo>
                      <a:pt x="71" y="43"/>
                    </a:lnTo>
                    <a:lnTo>
                      <a:pt x="75" y="43"/>
                    </a:lnTo>
                    <a:lnTo>
                      <a:pt x="78" y="42"/>
                    </a:lnTo>
                    <a:lnTo>
                      <a:pt x="82" y="43"/>
                    </a:lnTo>
                    <a:lnTo>
                      <a:pt x="82" y="44"/>
                    </a:lnTo>
                    <a:lnTo>
                      <a:pt x="82" y="48"/>
                    </a:lnTo>
                    <a:lnTo>
                      <a:pt x="83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69" y="56"/>
                    </a:lnTo>
                    <a:lnTo>
                      <a:pt x="68" y="78"/>
                    </a:lnTo>
                    <a:lnTo>
                      <a:pt x="72" y="84"/>
                    </a:lnTo>
                    <a:lnTo>
                      <a:pt x="77" y="88"/>
                    </a:lnTo>
                    <a:lnTo>
                      <a:pt x="65" y="92"/>
                    </a:lnTo>
                    <a:lnTo>
                      <a:pt x="48" y="90"/>
                    </a:lnTo>
                    <a:lnTo>
                      <a:pt x="43" y="87"/>
                    </a:lnTo>
                    <a:lnTo>
                      <a:pt x="17" y="87"/>
                    </a:lnTo>
                    <a:lnTo>
                      <a:pt x="16" y="88"/>
                    </a:lnTo>
                    <a:lnTo>
                      <a:pt x="12" y="84"/>
                    </a:lnTo>
                    <a:lnTo>
                      <a:pt x="7" y="84"/>
                    </a:lnTo>
                    <a:lnTo>
                      <a:pt x="4" y="85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2" y="70"/>
                    </a:lnTo>
                    <a:lnTo>
                      <a:pt x="4" y="67"/>
                    </a:lnTo>
                    <a:lnTo>
                      <a:pt x="5" y="61"/>
                    </a:lnTo>
                    <a:lnTo>
                      <a:pt x="7" y="58"/>
                    </a:lnTo>
                    <a:lnTo>
                      <a:pt x="11" y="54"/>
                    </a:lnTo>
                    <a:lnTo>
                      <a:pt x="13" y="50"/>
                    </a:lnTo>
                    <a:lnTo>
                      <a:pt x="13" y="46"/>
                    </a:lnTo>
                    <a:lnTo>
                      <a:pt x="13" y="42"/>
                    </a:lnTo>
                    <a:lnTo>
                      <a:pt x="11" y="40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10" y="27"/>
                    </a:lnTo>
                    <a:lnTo>
                      <a:pt x="8" y="20"/>
                    </a:lnTo>
                    <a:lnTo>
                      <a:pt x="7" y="15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31" y="9"/>
                    </a:lnTo>
                    <a:close/>
                    <a:moveTo>
                      <a:pt x="5" y="7"/>
                    </a:moveTo>
                    <a:lnTo>
                      <a:pt x="4" y="8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E378EB6-3EE5-D035-9D65-B0A2E4592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900" y="5607050"/>
                <a:ext cx="80963" cy="58738"/>
              </a:xfrm>
              <a:custGeom>
                <a:avLst/>
                <a:gdLst>
                  <a:gd name="T0" fmla="*/ 17 w 51"/>
                  <a:gd name="T1" fmla="*/ 37 h 37"/>
                  <a:gd name="T2" fmla="*/ 12 w 51"/>
                  <a:gd name="T3" fmla="*/ 35 h 37"/>
                  <a:gd name="T4" fmla="*/ 10 w 51"/>
                  <a:gd name="T5" fmla="*/ 35 h 37"/>
                  <a:gd name="T6" fmla="*/ 7 w 51"/>
                  <a:gd name="T7" fmla="*/ 37 h 37"/>
                  <a:gd name="T8" fmla="*/ 4 w 51"/>
                  <a:gd name="T9" fmla="*/ 36 h 37"/>
                  <a:gd name="T10" fmla="*/ 3 w 51"/>
                  <a:gd name="T11" fmla="*/ 34 h 37"/>
                  <a:gd name="T12" fmla="*/ 0 w 51"/>
                  <a:gd name="T13" fmla="*/ 33 h 37"/>
                  <a:gd name="T14" fmla="*/ 0 w 51"/>
                  <a:gd name="T15" fmla="*/ 28 h 37"/>
                  <a:gd name="T16" fmla="*/ 1 w 51"/>
                  <a:gd name="T17" fmla="*/ 25 h 37"/>
                  <a:gd name="T18" fmla="*/ 1 w 51"/>
                  <a:gd name="T19" fmla="*/ 23 h 37"/>
                  <a:gd name="T20" fmla="*/ 6 w 51"/>
                  <a:gd name="T21" fmla="*/ 17 h 37"/>
                  <a:gd name="T22" fmla="*/ 7 w 51"/>
                  <a:gd name="T23" fmla="*/ 12 h 37"/>
                  <a:gd name="T24" fmla="*/ 10 w 51"/>
                  <a:gd name="T25" fmla="*/ 11 h 37"/>
                  <a:gd name="T26" fmla="*/ 12 w 51"/>
                  <a:gd name="T27" fmla="*/ 12 h 37"/>
                  <a:gd name="T28" fmla="*/ 16 w 51"/>
                  <a:gd name="T29" fmla="*/ 11 h 37"/>
                  <a:gd name="T30" fmla="*/ 16 w 51"/>
                  <a:gd name="T31" fmla="*/ 8 h 37"/>
                  <a:gd name="T32" fmla="*/ 22 w 51"/>
                  <a:gd name="T33" fmla="*/ 6 h 37"/>
                  <a:gd name="T34" fmla="*/ 23 w 51"/>
                  <a:gd name="T35" fmla="*/ 4 h 37"/>
                  <a:gd name="T36" fmla="*/ 29 w 51"/>
                  <a:gd name="T37" fmla="*/ 1 h 37"/>
                  <a:gd name="T38" fmla="*/ 33 w 51"/>
                  <a:gd name="T39" fmla="*/ 0 h 37"/>
                  <a:gd name="T40" fmla="*/ 34 w 51"/>
                  <a:gd name="T41" fmla="*/ 1 h 37"/>
                  <a:gd name="T42" fmla="*/ 39 w 51"/>
                  <a:gd name="T43" fmla="*/ 1 h 37"/>
                  <a:gd name="T44" fmla="*/ 39 w 51"/>
                  <a:gd name="T45" fmla="*/ 5 h 37"/>
                  <a:gd name="T46" fmla="*/ 39 w 51"/>
                  <a:gd name="T47" fmla="*/ 7 h 37"/>
                  <a:gd name="T48" fmla="*/ 42 w 51"/>
                  <a:gd name="T49" fmla="*/ 12 h 37"/>
                  <a:gd name="T50" fmla="*/ 44 w 51"/>
                  <a:gd name="T51" fmla="*/ 16 h 37"/>
                  <a:gd name="T52" fmla="*/ 51 w 51"/>
                  <a:gd name="T53" fmla="*/ 17 h 37"/>
                  <a:gd name="T54" fmla="*/ 51 w 51"/>
                  <a:gd name="T55" fmla="*/ 22 h 37"/>
                  <a:gd name="T56" fmla="*/ 50 w 51"/>
                  <a:gd name="T57" fmla="*/ 23 h 37"/>
                  <a:gd name="T58" fmla="*/ 46 w 51"/>
                  <a:gd name="T59" fmla="*/ 24 h 37"/>
                  <a:gd name="T60" fmla="*/ 45 w 51"/>
                  <a:gd name="T61" fmla="*/ 27 h 37"/>
                  <a:gd name="T62" fmla="*/ 42 w 51"/>
                  <a:gd name="T63" fmla="*/ 28 h 37"/>
                  <a:gd name="T64" fmla="*/ 36 w 51"/>
                  <a:gd name="T65" fmla="*/ 28 h 37"/>
                  <a:gd name="T66" fmla="*/ 34 w 51"/>
                  <a:gd name="T67" fmla="*/ 28 h 37"/>
                  <a:gd name="T68" fmla="*/ 32 w 51"/>
                  <a:gd name="T69" fmla="*/ 28 h 37"/>
                  <a:gd name="T70" fmla="*/ 28 w 51"/>
                  <a:gd name="T71" fmla="*/ 28 h 37"/>
                  <a:gd name="T72" fmla="*/ 17 w 51"/>
                  <a:gd name="T73" fmla="*/ 28 h 37"/>
                  <a:gd name="T74" fmla="*/ 16 w 51"/>
                  <a:gd name="T75" fmla="*/ 31 h 37"/>
                  <a:gd name="T76" fmla="*/ 17 w 51"/>
                  <a:gd name="T7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37">
                    <a:moveTo>
                      <a:pt x="17" y="37"/>
                    </a:moveTo>
                    <a:lnTo>
                      <a:pt x="12" y="35"/>
                    </a:lnTo>
                    <a:lnTo>
                      <a:pt x="10" y="35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6" y="17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9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9" y="1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2" y="12"/>
                    </a:lnTo>
                    <a:lnTo>
                      <a:pt x="44" y="16"/>
                    </a:lnTo>
                    <a:lnTo>
                      <a:pt x="51" y="17"/>
                    </a:lnTo>
                    <a:lnTo>
                      <a:pt x="51" y="22"/>
                    </a:lnTo>
                    <a:lnTo>
                      <a:pt x="50" y="23"/>
                    </a:lnTo>
                    <a:lnTo>
                      <a:pt x="46" y="24"/>
                    </a:lnTo>
                    <a:lnTo>
                      <a:pt x="45" y="27"/>
                    </a:lnTo>
                    <a:lnTo>
                      <a:pt x="42" y="28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28" y="28"/>
                    </a:lnTo>
                    <a:lnTo>
                      <a:pt x="17" y="28"/>
                    </a:lnTo>
                    <a:lnTo>
                      <a:pt x="16" y="31"/>
                    </a:lnTo>
                    <a:lnTo>
                      <a:pt x="17" y="3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D28B0F5-D608-8DF6-BAD7-E7BE0CF34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613" y="5792788"/>
                <a:ext cx="19050" cy="23813"/>
              </a:xfrm>
              <a:custGeom>
                <a:avLst/>
                <a:gdLst>
                  <a:gd name="T0" fmla="*/ 2 w 12"/>
                  <a:gd name="T1" fmla="*/ 15 h 15"/>
                  <a:gd name="T2" fmla="*/ 1 w 12"/>
                  <a:gd name="T3" fmla="*/ 6 h 15"/>
                  <a:gd name="T4" fmla="*/ 0 w 12"/>
                  <a:gd name="T5" fmla="*/ 4 h 15"/>
                  <a:gd name="T6" fmla="*/ 4 w 12"/>
                  <a:gd name="T7" fmla="*/ 4 h 15"/>
                  <a:gd name="T8" fmla="*/ 6 w 12"/>
                  <a:gd name="T9" fmla="*/ 0 h 15"/>
                  <a:gd name="T10" fmla="*/ 10 w 12"/>
                  <a:gd name="T11" fmla="*/ 0 h 15"/>
                  <a:gd name="T12" fmla="*/ 10 w 12"/>
                  <a:gd name="T13" fmla="*/ 4 h 15"/>
                  <a:gd name="T14" fmla="*/ 12 w 12"/>
                  <a:gd name="T15" fmla="*/ 5 h 15"/>
                  <a:gd name="T16" fmla="*/ 12 w 12"/>
                  <a:gd name="T17" fmla="*/ 7 h 15"/>
                  <a:gd name="T18" fmla="*/ 10 w 12"/>
                  <a:gd name="T19" fmla="*/ 9 h 15"/>
                  <a:gd name="T20" fmla="*/ 7 w 12"/>
                  <a:gd name="T21" fmla="*/ 12 h 15"/>
                  <a:gd name="T22" fmla="*/ 5 w 12"/>
                  <a:gd name="T23" fmla="*/ 15 h 15"/>
                  <a:gd name="T24" fmla="*/ 2 w 12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2" y="15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B62EB869-2539-9534-6356-2A01BBD6B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988" y="5637213"/>
                <a:ext cx="33338" cy="65088"/>
              </a:xfrm>
              <a:custGeom>
                <a:avLst/>
                <a:gdLst>
                  <a:gd name="T0" fmla="*/ 14 w 21"/>
                  <a:gd name="T1" fmla="*/ 41 h 41"/>
                  <a:gd name="T2" fmla="*/ 8 w 21"/>
                  <a:gd name="T3" fmla="*/ 41 h 41"/>
                  <a:gd name="T4" fmla="*/ 6 w 21"/>
                  <a:gd name="T5" fmla="*/ 37 h 41"/>
                  <a:gd name="T6" fmla="*/ 6 w 21"/>
                  <a:gd name="T7" fmla="*/ 22 h 41"/>
                  <a:gd name="T8" fmla="*/ 5 w 21"/>
                  <a:gd name="T9" fmla="*/ 20 h 41"/>
                  <a:gd name="T10" fmla="*/ 5 w 21"/>
                  <a:gd name="T11" fmla="*/ 17 h 41"/>
                  <a:gd name="T12" fmla="*/ 3 w 21"/>
                  <a:gd name="T13" fmla="*/ 15 h 41"/>
                  <a:gd name="T14" fmla="*/ 0 w 21"/>
                  <a:gd name="T15" fmla="*/ 12 h 41"/>
                  <a:gd name="T16" fmla="*/ 1 w 21"/>
                  <a:gd name="T17" fmla="*/ 9 h 41"/>
                  <a:gd name="T18" fmla="*/ 4 w 21"/>
                  <a:gd name="T19" fmla="*/ 8 h 41"/>
                  <a:gd name="T20" fmla="*/ 5 w 21"/>
                  <a:gd name="T21" fmla="*/ 5 h 41"/>
                  <a:gd name="T22" fmla="*/ 9 w 21"/>
                  <a:gd name="T23" fmla="*/ 4 h 41"/>
                  <a:gd name="T24" fmla="*/ 10 w 21"/>
                  <a:gd name="T25" fmla="*/ 3 h 41"/>
                  <a:gd name="T26" fmla="*/ 12 w 21"/>
                  <a:gd name="T27" fmla="*/ 0 h 41"/>
                  <a:gd name="T28" fmla="*/ 15 w 21"/>
                  <a:gd name="T29" fmla="*/ 0 h 41"/>
                  <a:gd name="T30" fmla="*/ 20 w 21"/>
                  <a:gd name="T31" fmla="*/ 4 h 41"/>
                  <a:gd name="T32" fmla="*/ 20 w 21"/>
                  <a:gd name="T33" fmla="*/ 6 h 41"/>
                  <a:gd name="T34" fmla="*/ 21 w 21"/>
                  <a:gd name="T35" fmla="*/ 11 h 41"/>
                  <a:gd name="T36" fmla="*/ 20 w 21"/>
                  <a:gd name="T37" fmla="*/ 14 h 41"/>
                  <a:gd name="T38" fmla="*/ 21 w 21"/>
                  <a:gd name="T39" fmla="*/ 15 h 41"/>
                  <a:gd name="T40" fmla="*/ 17 w 21"/>
                  <a:gd name="T41" fmla="*/ 20 h 41"/>
                  <a:gd name="T42" fmla="*/ 15 w 21"/>
                  <a:gd name="T43" fmla="*/ 21 h 41"/>
                  <a:gd name="T44" fmla="*/ 14 w 21"/>
                  <a:gd name="T45" fmla="*/ 26 h 41"/>
                  <a:gd name="T46" fmla="*/ 14 w 21"/>
                  <a:gd name="T47" fmla="*/ 30 h 41"/>
                  <a:gd name="T48" fmla="*/ 14 w 21"/>
                  <a:gd name="T4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41">
                    <a:moveTo>
                      <a:pt x="14" y="41"/>
                    </a:moveTo>
                    <a:lnTo>
                      <a:pt x="8" y="41"/>
                    </a:lnTo>
                    <a:lnTo>
                      <a:pt x="6" y="37"/>
                    </a:lnTo>
                    <a:lnTo>
                      <a:pt x="6" y="22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17" y="20"/>
                    </a:lnTo>
                    <a:lnTo>
                      <a:pt x="15" y="21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4C1737EF-CA5C-9B86-0039-1CF4663E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5957888"/>
                <a:ext cx="101600" cy="106363"/>
              </a:xfrm>
              <a:custGeom>
                <a:avLst/>
                <a:gdLst>
                  <a:gd name="T0" fmla="*/ 39 w 64"/>
                  <a:gd name="T1" fmla="*/ 6 h 67"/>
                  <a:gd name="T2" fmla="*/ 40 w 64"/>
                  <a:gd name="T3" fmla="*/ 7 h 67"/>
                  <a:gd name="T4" fmla="*/ 43 w 64"/>
                  <a:gd name="T5" fmla="*/ 12 h 67"/>
                  <a:gd name="T6" fmla="*/ 50 w 64"/>
                  <a:gd name="T7" fmla="*/ 19 h 67"/>
                  <a:gd name="T8" fmla="*/ 53 w 64"/>
                  <a:gd name="T9" fmla="*/ 21 h 67"/>
                  <a:gd name="T10" fmla="*/ 53 w 64"/>
                  <a:gd name="T11" fmla="*/ 23 h 67"/>
                  <a:gd name="T12" fmla="*/ 56 w 64"/>
                  <a:gd name="T13" fmla="*/ 27 h 67"/>
                  <a:gd name="T14" fmla="*/ 61 w 64"/>
                  <a:gd name="T15" fmla="*/ 28 h 67"/>
                  <a:gd name="T16" fmla="*/ 64 w 64"/>
                  <a:gd name="T17" fmla="*/ 32 h 67"/>
                  <a:gd name="T18" fmla="*/ 55 w 64"/>
                  <a:gd name="T19" fmla="*/ 36 h 67"/>
                  <a:gd name="T20" fmla="*/ 50 w 64"/>
                  <a:gd name="T21" fmla="*/ 42 h 67"/>
                  <a:gd name="T22" fmla="*/ 47 w 64"/>
                  <a:gd name="T23" fmla="*/ 47 h 67"/>
                  <a:gd name="T24" fmla="*/ 45 w 64"/>
                  <a:gd name="T25" fmla="*/ 50 h 67"/>
                  <a:gd name="T26" fmla="*/ 41 w 64"/>
                  <a:gd name="T27" fmla="*/ 51 h 67"/>
                  <a:gd name="T28" fmla="*/ 40 w 64"/>
                  <a:gd name="T29" fmla="*/ 54 h 67"/>
                  <a:gd name="T30" fmla="*/ 39 w 64"/>
                  <a:gd name="T31" fmla="*/ 57 h 67"/>
                  <a:gd name="T32" fmla="*/ 35 w 64"/>
                  <a:gd name="T33" fmla="*/ 58 h 67"/>
                  <a:gd name="T34" fmla="*/ 29 w 64"/>
                  <a:gd name="T35" fmla="*/ 58 h 67"/>
                  <a:gd name="T36" fmla="*/ 27 w 64"/>
                  <a:gd name="T37" fmla="*/ 56 h 67"/>
                  <a:gd name="T38" fmla="*/ 23 w 64"/>
                  <a:gd name="T39" fmla="*/ 54 h 67"/>
                  <a:gd name="T40" fmla="*/ 21 w 64"/>
                  <a:gd name="T41" fmla="*/ 57 h 67"/>
                  <a:gd name="T42" fmla="*/ 18 w 64"/>
                  <a:gd name="T43" fmla="*/ 61 h 67"/>
                  <a:gd name="T44" fmla="*/ 16 w 64"/>
                  <a:gd name="T45" fmla="*/ 62 h 67"/>
                  <a:gd name="T46" fmla="*/ 12 w 64"/>
                  <a:gd name="T47" fmla="*/ 65 h 67"/>
                  <a:gd name="T48" fmla="*/ 8 w 64"/>
                  <a:gd name="T49" fmla="*/ 67 h 67"/>
                  <a:gd name="T50" fmla="*/ 6 w 64"/>
                  <a:gd name="T51" fmla="*/ 64 h 67"/>
                  <a:gd name="T52" fmla="*/ 6 w 64"/>
                  <a:gd name="T53" fmla="*/ 59 h 67"/>
                  <a:gd name="T54" fmla="*/ 3 w 64"/>
                  <a:gd name="T55" fmla="*/ 52 h 67"/>
                  <a:gd name="T56" fmla="*/ 0 w 64"/>
                  <a:gd name="T57" fmla="*/ 51 h 67"/>
                  <a:gd name="T58" fmla="*/ 0 w 64"/>
                  <a:gd name="T59" fmla="*/ 30 h 67"/>
                  <a:gd name="T60" fmla="*/ 8 w 64"/>
                  <a:gd name="T61" fmla="*/ 29 h 67"/>
                  <a:gd name="T62" fmla="*/ 8 w 64"/>
                  <a:gd name="T63" fmla="*/ 4 h 67"/>
                  <a:gd name="T64" fmla="*/ 12 w 64"/>
                  <a:gd name="T65" fmla="*/ 4 h 67"/>
                  <a:gd name="T66" fmla="*/ 23 w 64"/>
                  <a:gd name="T67" fmla="*/ 1 h 67"/>
                  <a:gd name="T68" fmla="*/ 26 w 64"/>
                  <a:gd name="T69" fmla="*/ 5 h 67"/>
                  <a:gd name="T70" fmla="*/ 29 w 64"/>
                  <a:gd name="T71" fmla="*/ 1 h 67"/>
                  <a:gd name="T72" fmla="*/ 32 w 64"/>
                  <a:gd name="T73" fmla="*/ 1 h 67"/>
                  <a:gd name="T74" fmla="*/ 35 w 64"/>
                  <a:gd name="T75" fmla="*/ 0 h 67"/>
                  <a:gd name="T76" fmla="*/ 37 w 64"/>
                  <a:gd name="T77" fmla="*/ 1 h 67"/>
                  <a:gd name="T78" fmla="*/ 39 w 64"/>
                  <a:gd name="T79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7">
                    <a:moveTo>
                      <a:pt x="39" y="6"/>
                    </a:moveTo>
                    <a:lnTo>
                      <a:pt x="40" y="7"/>
                    </a:lnTo>
                    <a:lnTo>
                      <a:pt x="43" y="12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6" y="27"/>
                    </a:lnTo>
                    <a:lnTo>
                      <a:pt x="61" y="28"/>
                    </a:lnTo>
                    <a:lnTo>
                      <a:pt x="64" y="32"/>
                    </a:lnTo>
                    <a:lnTo>
                      <a:pt x="55" y="36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5" y="50"/>
                    </a:lnTo>
                    <a:lnTo>
                      <a:pt x="41" y="51"/>
                    </a:lnTo>
                    <a:lnTo>
                      <a:pt x="40" y="54"/>
                    </a:lnTo>
                    <a:lnTo>
                      <a:pt x="39" y="57"/>
                    </a:lnTo>
                    <a:lnTo>
                      <a:pt x="35" y="58"/>
                    </a:lnTo>
                    <a:lnTo>
                      <a:pt x="29" y="58"/>
                    </a:lnTo>
                    <a:lnTo>
                      <a:pt x="27" y="56"/>
                    </a:lnTo>
                    <a:lnTo>
                      <a:pt x="23" y="54"/>
                    </a:lnTo>
                    <a:lnTo>
                      <a:pt x="21" y="57"/>
                    </a:lnTo>
                    <a:lnTo>
                      <a:pt x="18" y="61"/>
                    </a:lnTo>
                    <a:lnTo>
                      <a:pt x="16" y="62"/>
                    </a:lnTo>
                    <a:lnTo>
                      <a:pt x="12" y="65"/>
                    </a:lnTo>
                    <a:lnTo>
                      <a:pt x="8" y="67"/>
                    </a:lnTo>
                    <a:lnTo>
                      <a:pt x="6" y="64"/>
                    </a:lnTo>
                    <a:lnTo>
                      <a:pt x="6" y="59"/>
                    </a:lnTo>
                    <a:lnTo>
                      <a:pt x="3" y="52"/>
                    </a:lnTo>
                    <a:lnTo>
                      <a:pt x="0" y="51"/>
                    </a:lnTo>
                    <a:lnTo>
                      <a:pt x="0" y="30"/>
                    </a:lnTo>
                    <a:lnTo>
                      <a:pt x="8" y="29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23" y="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9" y="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3" name="Freeform 30">
                <a:extLst>
                  <a:ext uri="{FF2B5EF4-FFF2-40B4-BE49-F238E27FC236}">
                    <a16:creationId xmlns:a16="http://schemas.microsoft.com/office/drawing/2014/main" id="{65700902-0070-B165-9169-9DDBE4AF6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13" y="5711825"/>
                <a:ext cx="200025" cy="198438"/>
              </a:xfrm>
              <a:custGeom>
                <a:avLst/>
                <a:gdLst>
                  <a:gd name="T0" fmla="*/ 124 w 126"/>
                  <a:gd name="T1" fmla="*/ 20 h 125"/>
                  <a:gd name="T2" fmla="*/ 124 w 126"/>
                  <a:gd name="T3" fmla="*/ 23 h 125"/>
                  <a:gd name="T4" fmla="*/ 119 w 126"/>
                  <a:gd name="T5" fmla="*/ 28 h 125"/>
                  <a:gd name="T6" fmla="*/ 117 w 126"/>
                  <a:gd name="T7" fmla="*/ 37 h 125"/>
                  <a:gd name="T8" fmla="*/ 116 w 126"/>
                  <a:gd name="T9" fmla="*/ 44 h 125"/>
                  <a:gd name="T10" fmla="*/ 113 w 126"/>
                  <a:gd name="T11" fmla="*/ 50 h 125"/>
                  <a:gd name="T12" fmla="*/ 112 w 126"/>
                  <a:gd name="T13" fmla="*/ 55 h 125"/>
                  <a:gd name="T14" fmla="*/ 114 w 126"/>
                  <a:gd name="T15" fmla="*/ 66 h 125"/>
                  <a:gd name="T16" fmla="*/ 114 w 126"/>
                  <a:gd name="T17" fmla="*/ 75 h 125"/>
                  <a:gd name="T18" fmla="*/ 120 w 126"/>
                  <a:gd name="T19" fmla="*/ 83 h 125"/>
                  <a:gd name="T20" fmla="*/ 120 w 126"/>
                  <a:gd name="T21" fmla="*/ 91 h 125"/>
                  <a:gd name="T22" fmla="*/ 109 w 126"/>
                  <a:gd name="T23" fmla="*/ 92 h 125"/>
                  <a:gd name="T24" fmla="*/ 109 w 126"/>
                  <a:gd name="T25" fmla="*/ 100 h 125"/>
                  <a:gd name="T26" fmla="*/ 107 w 126"/>
                  <a:gd name="T27" fmla="*/ 115 h 125"/>
                  <a:gd name="T28" fmla="*/ 114 w 126"/>
                  <a:gd name="T29" fmla="*/ 119 h 125"/>
                  <a:gd name="T30" fmla="*/ 117 w 126"/>
                  <a:gd name="T31" fmla="*/ 125 h 125"/>
                  <a:gd name="T32" fmla="*/ 108 w 126"/>
                  <a:gd name="T33" fmla="*/ 121 h 125"/>
                  <a:gd name="T34" fmla="*/ 101 w 126"/>
                  <a:gd name="T35" fmla="*/ 116 h 125"/>
                  <a:gd name="T36" fmla="*/ 95 w 126"/>
                  <a:gd name="T37" fmla="*/ 115 h 125"/>
                  <a:gd name="T38" fmla="*/ 88 w 126"/>
                  <a:gd name="T39" fmla="*/ 112 h 125"/>
                  <a:gd name="T40" fmla="*/ 80 w 126"/>
                  <a:gd name="T41" fmla="*/ 112 h 125"/>
                  <a:gd name="T42" fmla="*/ 78 w 126"/>
                  <a:gd name="T43" fmla="*/ 109 h 125"/>
                  <a:gd name="T44" fmla="*/ 71 w 126"/>
                  <a:gd name="T45" fmla="*/ 109 h 125"/>
                  <a:gd name="T46" fmla="*/ 66 w 126"/>
                  <a:gd name="T47" fmla="*/ 110 h 125"/>
                  <a:gd name="T48" fmla="*/ 64 w 126"/>
                  <a:gd name="T49" fmla="*/ 100 h 125"/>
                  <a:gd name="T50" fmla="*/ 65 w 126"/>
                  <a:gd name="T51" fmla="*/ 91 h 125"/>
                  <a:gd name="T52" fmla="*/ 64 w 126"/>
                  <a:gd name="T53" fmla="*/ 84 h 125"/>
                  <a:gd name="T54" fmla="*/ 55 w 126"/>
                  <a:gd name="T55" fmla="*/ 81 h 125"/>
                  <a:gd name="T56" fmla="*/ 52 w 126"/>
                  <a:gd name="T57" fmla="*/ 83 h 125"/>
                  <a:gd name="T58" fmla="*/ 45 w 126"/>
                  <a:gd name="T59" fmla="*/ 87 h 125"/>
                  <a:gd name="T60" fmla="*/ 41 w 126"/>
                  <a:gd name="T61" fmla="*/ 87 h 125"/>
                  <a:gd name="T62" fmla="*/ 35 w 126"/>
                  <a:gd name="T63" fmla="*/ 90 h 125"/>
                  <a:gd name="T64" fmla="*/ 31 w 126"/>
                  <a:gd name="T65" fmla="*/ 84 h 125"/>
                  <a:gd name="T66" fmla="*/ 27 w 126"/>
                  <a:gd name="T67" fmla="*/ 75 h 125"/>
                  <a:gd name="T68" fmla="*/ 4 w 126"/>
                  <a:gd name="T69" fmla="*/ 75 h 125"/>
                  <a:gd name="T70" fmla="*/ 0 w 126"/>
                  <a:gd name="T71" fmla="*/ 77 h 125"/>
                  <a:gd name="T72" fmla="*/ 1 w 126"/>
                  <a:gd name="T73" fmla="*/ 73 h 125"/>
                  <a:gd name="T74" fmla="*/ 2 w 126"/>
                  <a:gd name="T75" fmla="*/ 69 h 125"/>
                  <a:gd name="T76" fmla="*/ 7 w 126"/>
                  <a:gd name="T77" fmla="*/ 68 h 125"/>
                  <a:gd name="T78" fmla="*/ 12 w 126"/>
                  <a:gd name="T79" fmla="*/ 66 h 125"/>
                  <a:gd name="T80" fmla="*/ 15 w 126"/>
                  <a:gd name="T81" fmla="*/ 69 h 125"/>
                  <a:gd name="T82" fmla="*/ 23 w 126"/>
                  <a:gd name="T83" fmla="*/ 61 h 125"/>
                  <a:gd name="T84" fmla="*/ 25 w 126"/>
                  <a:gd name="T85" fmla="*/ 54 h 125"/>
                  <a:gd name="T86" fmla="*/ 31 w 126"/>
                  <a:gd name="T87" fmla="*/ 44 h 125"/>
                  <a:gd name="T88" fmla="*/ 36 w 126"/>
                  <a:gd name="T89" fmla="*/ 38 h 125"/>
                  <a:gd name="T90" fmla="*/ 37 w 126"/>
                  <a:gd name="T91" fmla="*/ 33 h 125"/>
                  <a:gd name="T92" fmla="*/ 37 w 126"/>
                  <a:gd name="T93" fmla="*/ 23 h 125"/>
                  <a:gd name="T94" fmla="*/ 41 w 126"/>
                  <a:gd name="T95" fmla="*/ 16 h 125"/>
                  <a:gd name="T96" fmla="*/ 42 w 126"/>
                  <a:gd name="T97" fmla="*/ 8 h 125"/>
                  <a:gd name="T98" fmla="*/ 48 w 126"/>
                  <a:gd name="T99" fmla="*/ 2 h 125"/>
                  <a:gd name="T100" fmla="*/ 58 w 126"/>
                  <a:gd name="T101" fmla="*/ 6 h 125"/>
                  <a:gd name="T102" fmla="*/ 67 w 126"/>
                  <a:gd name="T103" fmla="*/ 9 h 125"/>
                  <a:gd name="T104" fmla="*/ 71 w 126"/>
                  <a:gd name="T105" fmla="*/ 4 h 125"/>
                  <a:gd name="T106" fmla="*/ 80 w 126"/>
                  <a:gd name="T107" fmla="*/ 2 h 125"/>
                  <a:gd name="T108" fmla="*/ 85 w 126"/>
                  <a:gd name="T109" fmla="*/ 3 h 125"/>
                  <a:gd name="T110" fmla="*/ 89 w 126"/>
                  <a:gd name="T111" fmla="*/ 0 h 125"/>
                  <a:gd name="T112" fmla="*/ 99 w 126"/>
                  <a:gd name="T113" fmla="*/ 2 h 125"/>
                  <a:gd name="T114" fmla="*/ 105 w 126"/>
                  <a:gd name="T115" fmla="*/ 6 h 125"/>
                  <a:gd name="T116" fmla="*/ 109 w 126"/>
                  <a:gd name="T117" fmla="*/ 5 h 125"/>
                  <a:gd name="T118" fmla="*/ 117 w 126"/>
                  <a:gd name="T119" fmla="*/ 5 h 125"/>
                  <a:gd name="T120" fmla="*/ 124 w 126"/>
                  <a:gd name="T121" fmla="*/ 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25">
                    <a:moveTo>
                      <a:pt x="124" y="12"/>
                    </a:moveTo>
                    <a:lnTo>
                      <a:pt x="124" y="20"/>
                    </a:lnTo>
                    <a:lnTo>
                      <a:pt x="126" y="21"/>
                    </a:lnTo>
                    <a:lnTo>
                      <a:pt x="124" y="23"/>
                    </a:lnTo>
                    <a:lnTo>
                      <a:pt x="122" y="25"/>
                    </a:lnTo>
                    <a:lnTo>
                      <a:pt x="119" y="28"/>
                    </a:lnTo>
                    <a:lnTo>
                      <a:pt x="118" y="32"/>
                    </a:lnTo>
                    <a:lnTo>
                      <a:pt x="117" y="37"/>
                    </a:lnTo>
                    <a:lnTo>
                      <a:pt x="116" y="39"/>
                    </a:lnTo>
                    <a:lnTo>
                      <a:pt x="116" y="44"/>
                    </a:lnTo>
                    <a:lnTo>
                      <a:pt x="114" y="46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2" y="55"/>
                    </a:lnTo>
                    <a:lnTo>
                      <a:pt x="113" y="57"/>
                    </a:lnTo>
                    <a:lnTo>
                      <a:pt x="114" y="66"/>
                    </a:lnTo>
                    <a:lnTo>
                      <a:pt x="116" y="72"/>
                    </a:lnTo>
                    <a:lnTo>
                      <a:pt x="114" y="75"/>
                    </a:lnTo>
                    <a:lnTo>
                      <a:pt x="116" y="79"/>
                    </a:lnTo>
                    <a:lnTo>
                      <a:pt x="120" y="83"/>
                    </a:lnTo>
                    <a:lnTo>
                      <a:pt x="124" y="91"/>
                    </a:lnTo>
                    <a:lnTo>
                      <a:pt x="120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08" y="97"/>
                    </a:lnTo>
                    <a:lnTo>
                      <a:pt x="109" y="100"/>
                    </a:lnTo>
                    <a:lnTo>
                      <a:pt x="108" y="108"/>
                    </a:lnTo>
                    <a:lnTo>
                      <a:pt x="107" y="115"/>
                    </a:lnTo>
                    <a:lnTo>
                      <a:pt x="109" y="116"/>
                    </a:lnTo>
                    <a:lnTo>
                      <a:pt x="114" y="119"/>
                    </a:lnTo>
                    <a:lnTo>
                      <a:pt x="116" y="118"/>
                    </a:lnTo>
                    <a:lnTo>
                      <a:pt x="117" y="125"/>
                    </a:lnTo>
                    <a:lnTo>
                      <a:pt x="112" y="125"/>
                    </a:lnTo>
                    <a:lnTo>
                      <a:pt x="108" y="121"/>
                    </a:lnTo>
                    <a:lnTo>
                      <a:pt x="106" y="118"/>
                    </a:lnTo>
                    <a:lnTo>
                      <a:pt x="101" y="116"/>
                    </a:lnTo>
                    <a:lnTo>
                      <a:pt x="100" y="114"/>
                    </a:lnTo>
                    <a:lnTo>
                      <a:pt x="95" y="115"/>
                    </a:lnTo>
                    <a:lnTo>
                      <a:pt x="90" y="115"/>
                    </a:lnTo>
                    <a:lnTo>
                      <a:pt x="88" y="112"/>
                    </a:lnTo>
                    <a:lnTo>
                      <a:pt x="84" y="110"/>
                    </a:lnTo>
                    <a:lnTo>
                      <a:pt x="80" y="112"/>
                    </a:lnTo>
                    <a:lnTo>
                      <a:pt x="80" y="109"/>
                    </a:lnTo>
                    <a:lnTo>
                      <a:pt x="78" y="109"/>
                    </a:lnTo>
                    <a:lnTo>
                      <a:pt x="74" y="108"/>
                    </a:lnTo>
                    <a:lnTo>
                      <a:pt x="71" y="109"/>
                    </a:lnTo>
                    <a:lnTo>
                      <a:pt x="67" y="109"/>
                    </a:lnTo>
                    <a:lnTo>
                      <a:pt x="66" y="110"/>
                    </a:lnTo>
                    <a:lnTo>
                      <a:pt x="66" y="102"/>
                    </a:lnTo>
                    <a:lnTo>
                      <a:pt x="64" y="100"/>
                    </a:lnTo>
                    <a:lnTo>
                      <a:pt x="64" y="95"/>
                    </a:lnTo>
                    <a:lnTo>
                      <a:pt x="65" y="91"/>
                    </a:lnTo>
                    <a:lnTo>
                      <a:pt x="64" y="89"/>
                    </a:lnTo>
                    <a:lnTo>
                      <a:pt x="64" y="84"/>
                    </a:lnTo>
                    <a:lnTo>
                      <a:pt x="55" y="84"/>
                    </a:lnTo>
                    <a:lnTo>
                      <a:pt x="55" y="81"/>
                    </a:lnTo>
                    <a:lnTo>
                      <a:pt x="52" y="81"/>
                    </a:lnTo>
                    <a:lnTo>
                      <a:pt x="52" y="83"/>
                    </a:lnTo>
                    <a:lnTo>
                      <a:pt x="48" y="84"/>
                    </a:lnTo>
                    <a:lnTo>
                      <a:pt x="45" y="87"/>
                    </a:lnTo>
                    <a:lnTo>
                      <a:pt x="45" y="89"/>
                    </a:lnTo>
                    <a:lnTo>
                      <a:pt x="41" y="87"/>
                    </a:lnTo>
                    <a:lnTo>
                      <a:pt x="39" y="89"/>
                    </a:lnTo>
                    <a:lnTo>
                      <a:pt x="35" y="90"/>
                    </a:lnTo>
                    <a:lnTo>
                      <a:pt x="32" y="86"/>
                    </a:lnTo>
                    <a:lnTo>
                      <a:pt x="31" y="84"/>
                    </a:lnTo>
                    <a:lnTo>
                      <a:pt x="29" y="80"/>
                    </a:lnTo>
                    <a:lnTo>
                      <a:pt x="27" y="75"/>
                    </a:lnTo>
                    <a:lnTo>
                      <a:pt x="7" y="74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1" y="73"/>
                    </a:lnTo>
                    <a:lnTo>
                      <a:pt x="1" y="70"/>
                    </a:lnTo>
                    <a:lnTo>
                      <a:pt x="2" y="69"/>
                    </a:lnTo>
                    <a:lnTo>
                      <a:pt x="4" y="67"/>
                    </a:lnTo>
                    <a:lnTo>
                      <a:pt x="7" y="68"/>
                    </a:lnTo>
                    <a:lnTo>
                      <a:pt x="8" y="66"/>
                    </a:lnTo>
                    <a:lnTo>
                      <a:pt x="12" y="66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9" y="64"/>
                    </a:lnTo>
                    <a:lnTo>
                      <a:pt x="23" y="61"/>
                    </a:lnTo>
                    <a:lnTo>
                      <a:pt x="25" y="60"/>
                    </a:lnTo>
                    <a:lnTo>
                      <a:pt x="25" y="54"/>
                    </a:lnTo>
                    <a:lnTo>
                      <a:pt x="27" y="48"/>
                    </a:lnTo>
                    <a:lnTo>
                      <a:pt x="31" y="44"/>
                    </a:lnTo>
                    <a:lnTo>
                      <a:pt x="35" y="40"/>
                    </a:lnTo>
                    <a:lnTo>
                      <a:pt x="36" y="38"/>
                    </a:lnTo>
                    <a:lnTo>
                      <a:pt x="36" y="35"/>
                    </a:lnTo>
                    <a:lnTo>
                      <a:pt x="37" y="33"/>
                    </a:lnTo>
                    <a:lnTo>
                      <a:pt x="37" y="29"/>
                    </a:lnTo>
                    <a:lnTo>
                      <a:pt x="37" y="23"/>
                    </a:lnTo>
                    <a:lnTo>
                      <a:pt x="38" y="20"/>
                    </a:lnTo>
                    <a:lnTo>
                      <a:pt x="41" y="16"/>
                    </a:lnTo>
                    <a:lnTo>
                      <a:pt x="41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4"/>
                    </a:lnTo>
                    <a:lnTo>
                      <a:pt x="58" y="6"/>
                    </a:lnTo>
                    <a:lnTo>
                      <a:pt x="62" y="8"/>
                    </a:lnTo>
                    <a:lnTo>
                      <a:pt x="67" y="9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3" y="5"/>
                    </a:lnTo>
                    <a:lnTo>
                      <a:pt x="80" y="2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7" y="2"/>
                    </a:lnTo>
                    <a:lnTo>
                      <a:pt x="89" y="0"/>
                    </a:lnTo>
                    <a:lnTo>
                      <a:pt x="95" y="2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5" y="6"/>
                    </a:lnTo>
                    <a:lnTo>
                      <a:pt x="108" y="6"/>
                    </a:lnTo>
                    <a:lnTo>
                      <a:pt x="109" y="5"/>
                    </a:lnTo>
                    <a:lnTo>
                      <a:pt x="113" y="6"/>
                    </a:lnTo>
                    <a:lnTo>
                      <a:pt x="117" y="5"/>
                    </a:lnTo>
                    <a:lnTo>
                      <a:pt x="118" y="8"/>
                    </a:lnTo>
                    <a:lnTo>
                      <a:pt x="124" y="1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4" name="Freeform 31">
                <a:extLst>
                  <a:ext uri="{FF2B5EF4-FFF2-40B4-BE49-F238E27FC236}">
                    <a16:creationId xmlns:a16="http://schemas.microsoft.com/office/drawing/2014/main" id="{A6A6987E-F6F8-B32F-1236-CDCBF6249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5649913"/>
                <a:ext cx="138113" cy="95250"/>
              </a:xfrm>
              <a:custGeom>
                <a:avLst/>
                <a:gdLst>
                  <a:gd name="T0" fmla="*/ 6 w 87"/>
                  <a:gd name="T1" fmla="*/ 25 h 60"/>
                  <a:gd name="T2" fmla="*/ 11 w 87"/>
                  <a:gd name="T3" fmla="*/ 25 h 60"/>
                  <a:gd name="T4" fmla="*/ 12 w 87"/>
                  <a:gd name="T5" fmla="*/ 22 h 60"/>
                  <a:gd name="T6" fmla="*/ 13 w 87"/>
                  <a:gd name="T7" fmla="*/ 22 h 60"/>
                  <a:gd name="T8" fmla="*/ 16 w 87"/>
                  <a:gd name="T9" fmla="*/ 25 h 60"/>
                  <a:gd name="T10" fmla="*/ 24 w 87"/>
                  <a:gd name="T11" fmla="*/ 21 h 60"/>
                  <a:gd name="T12" fmla="*/ 27 w 87"/>
                  <a:gd name="T13" fmla="*/ 19 h 60"/>
                  <a:gd name="T14" fmla="*/ 30 w 87"/>
                  <a:gd name="T15" fmla="*/ 16 h 60"/>
                  <a:gd name="T16" fmla="*/ 29 w 87"/>
                  <a:gd name="T17" fmla="*/ 14 h 60"/>
                  <a:gd name="T18" fmla="*/ 31 w 87"/>
                  <a:gd name="T19" fmla="*/ 14 h 60"/>
                  <a:gd name="T20" fmla="*/ 38 w 87"/>
                  <a:gd name="T21" fmla="*/ 14 h 60"/>
                  <a:gd name="T22" fmla="*/ 45 w 87"/>
                  <a:gd name="T23" fmla="*/ 12 h 60"/>
                  <a:gd name="T24" fmla="*/ 50 w 87"/>
                  <a:gd name="T25" fmla="*/ 3 h 60"/>
                  <a:gd name="T26" fmla="*/ 52 w 87"/>
                  <a:gd name="T27" fmla="*/ 1 h 60"/>
                  <a:gd name="T28" fmla="*/ 57 w 87"/>
                  <a:gd name="T29" fmla="*/ 0 h 60"/>
                  <a:gd name="T30" fmla="*/ 58 w 87"/>
                  <a:gd name="T31" fmla="*/ 3 h 60"/>
                  <a:gd name="T32" fmla="*/ 62 w 87"/>
                  <a:gd name="T33" fmla="*/ 7 h 60"/>
                  <a:gd name="T34" fmla="*/ 62 w 87"/>
                  <a:gd name="T35" fmla="*/ 9 h 60"/>
                  <a:gd name="T36" fmla="*/ 60 w 87"/>
                  <a:gd name="T37" fmla="*/ 13 h 60"/>
                  <a:gd name="T38" fmla="*/ 60 w 87"/>
                  <a:gd name="T39" fmla="*/ 14 h 60"/>
                  <a:gd name="T40" fmla="*/ 63 w 87"/>
                  <a:gd name="T41" fmla="*/ 16 h 60"/>
                  <a:gd name="T42" fmla="*/ 68 w 87"/>
                  <a:gd name="T43" fmla="*/ 20 h 60"/>
                  <a:gd name="T44" fmla="*/ 71 w 87"/>
                  <a:gd name="T45" fmla="*/ 22 h 60"/>
                  <a:gd name="T46" fmla="*/ 71 w 87"/>
                  <a:gd name="T47" fmla="*/ 25 h 60"/>
                  <a:gd name="T48" fmla="*/ 76 w 87"/>
                  <a:gd name="T49" fmla="*/ 29 h 60"/>
                  <a:gd name="T50" fmla="*/ 79 w 87"/>
                  <a:gd name="T51" fmla="*/ 31 h 60"/>
                  <a:gd name="T52" fmla="*/ 81 w 87"/>
                  <a:gd name="T53" fmla="*/ 35 h 60"/>
                  <a:gd name="T54" fmla="*/ 86 w 87"/>
                  <a:gd name="T55" fmla="*/ 37 h 60"/>
                  <a:gd name="T56" fmla="*/ 87 w 87"/>
                  <a:gd name="T57" fmla="*/ 39 h 60"/>
                  <a:gd name="T58" fmla="*/ 85 w 87"/>
                  <a:gd name="T59" fmla="*/ 41 h 60"/>
                  <a:gd name="T60" fmla="*/ 81 w 87"/>
                  <a:gd name="T61" fmla="*/ 41 h 60"/>
                  <a:gd name="T62" fmla="*/ 75 w 87"/>
                  <a:gd name="T63" fmla="*/ 39 h 60"/>
                  <a:gd name="T64" fmla="*/ 73 w 87"/>
                  <a:gd name="T65" fmla="*/ 41 h 60"/>
                  <a:gd name="T66" fmla="*/ 71 w 87"/>
                  <a:gd name="T67" fmla="*/ 42 h 60"/>
                  <a:gd name="T68" fmla="*/ 70 w 87"/>
                  <a:gd name="T69" fmla="*/ 42 h 60"/>
                  <a:gd name="T70" fmla="*/ 66 w 87"/>
                  <a:gd name="T71" fmla="*/ 41 h 60"/>
                  <a:gd name="T72" fmla="*/ 59 w 87"/>
                  <a:gd name="T73" fmla="*/ 44 h 60"/>
                  <a:gd name="T74" fmla="*/ 57 w 87"/>
                  <a:gd name="T75" fmla="*/ 43 h 60"/>
                  <a:gd name="T76" fmla="*/ 56 w 87"/>
                  <a:gd name="T77" fmla="*/ 44 h 60"/>
                  <a:gd name="T78" fmla="*/ 53 w 87"/>
                  <a:gd name="T79" fmla="*/ 48 h 60"/>
                  <a:gd name="T80" fmla="*/ 48 w 87"/>
                  <a:gd name="T81" fmla="*/ 47 h 60"/>
                  <a:gd name="T82" fmla="*/ 44 w 87"/>
                  <a:gd name="T83" fmla="*/ 45 h 60"/>
                  <a:gd name="T84" fmla="*/ 40 w 87"/>
                  <a:gd name="T85" fmla="*/ 43 h 60"/>
                  <a:gd name="T86" fmla="*/ 34 w 87"/>
                  <a:gd name="T87" fmla="*/ 41 h 60"/>
                  <a:gd name="T88" fmla="*/ 30 w 87"/>
                  <a:gd name="T89" fmla="*/ 43 h 60"/>
                  <a:gd name="T90" fmla="*/ 28 w 87"/>
                  <a:gd name="T91" fmla="*/ 47 h 60"/>
                  <a:gd name="T92" fmla="*/ 27 w 87"/>
                  <a:gd name="T93" fmla="*/ 51 h 60"/>
                  <a:gd name="T94" fmla="*/ 23 w 87"/>
                  <a:gd name="T95" fmla="*/ 50 h 60"/>
                  <a:gd name="T96" fmla="*/ 18 w 87"/>
                  <a:gd name="T97" fmla="*/ 50 h 60"/>
                  <a:gd name="T98" fmla="*/ 15 w 87"/>
                  <a:gd name="T99" fmla="*/ 53 h 60"/>
                  <a:gd name="T100" fmla="*/ 11 w 87"/>
                  <a:gd name="T101" fmla="*/ 60 h 60"/>
                  <a:gd name="T102" fmla="*/ 10 w 87"/>
                  <a:gd name="T103" fmla="*/ 58 h 60"/>
                  <a:gd name="T104" fmla="*/ 10 w 87"/>
                  <a:gd name="T105" fmla="*/ 54 h 60"/>
                  <a:gd name="T106" fmla="*/ 6 w 87"/>
                  <a:gd name="T107" fmla="*/ 53 h 60"/>
                  <a:gd name="T108" fmla="*/ 4 w 87"/>
                  <a:gd name="T109" fmla="*/ 49 h 60"/>
                  <a:gd name="T110" fmla="*/ 4 w 87"/>
                  <a:gd name="T111" fmla="*/ 47 h 60"/>
                  <a:gd name="T112" fmla="*/ 0 w 87"/>
                  <a:gd name="T113" fmla="*/ 43 h 60"/>
                  <a:gd name="T114" fmla="*/ 1 w 87"/>
                  <a:gd name="T115" fmla="*/ 41 h 60"/>
                  <a:gd name="T116" fmla="*/ 0 w 87"/>
                  <a:gd name="T117" fmla="*/ 38 h 60"/>
                  <a:gd name="T118" fmla="*/ 1 w 87"/>
                  <a:gd name="T119" fmla="*/ 33 h 60"/>
                  <a:gd name="T120" fmla="*/ 2 w 87"/>
                  <a:gd name="T121" fmla="*/ 32 h 60"/>
                  <a:gd name="T122" fmla="*/ 6 w 87"/>
                  <a:gd name="T12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60">
                    <a:moveTo>
                      <a:pt x="6" y="25"/>
                    </a:moveTo>
                    <a:lnTo>
                      <a:pt x="11" y="25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6" y="25"/>
                    </a:lnTo>
                    <a:lnTo>
                      <a:pt x="24" y="21"/>
                    </a:lnTo>
                    <a:lnTo>
                      <a:pt x="27" y="19"/>
                    </a:lnTo>
                    <a:lnTo>
                      <a:pt x="30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8" y="14"/>
                    </a:lnTo>
                    <a:lnTo>
                      <a:pt x="45" y="12"/>
                    </a:lnTo>
                    <a:lnTo>
                      <a:pt x="50" y="3"/>
                    </a:lnTo>
                    <a:lnTo>
                      <a:pt x="52" y="1"/>
                    </a:lnTo>
                    <a:lnTo>
                      <a:pt x="57" y="0"/>
                    </a:lnTo>
                    <a:lnTo>
                      <a:pt x="58" y="3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63" y="16"/>
                    </a:lnTo>
                    <a:lnTo>
                      <a:pt x="68" y="20"/>
                    </a:lnTo>
                    <a:lnTo>
                      <a:pt x="71" y="22"/>
                    </a:lnTo>
                    <a:lnTo>
                      <a:pt x="71" y="25"/>
                    </a:lnTo>
                    <a:lnTo>
                      <a:pt x="76" y="29"/>
                    </a:lnTo>
                    <a:lnTo>
                      <a:pt x="79" y="31"/>
                    </a:lnTo>
                    <a:lnTo>
                      <a:pt x="81" y="35"/>
                    </a:lnTo>
                    <a:lnTo>
                      <a:pt x="86" y="37"/>
                    </a:lnTo>
                    <a:lnTo>
                      <a:pt x="87" y="39"/>
                    </a:lnTo>
                    <a:lnTo>
                      <a:pt x="85" y="41"/>
                    </a:lnTo>
                    <a:lnTo>
                      <a:pt x="81" y="41"/>
                    </a:lnTo>
                    <a:lnTo>
                      <a:pt x="75" y="39"/>
                    </a:lnTo>
                    <a:lnTo>
                      <a:pt x="73" y="41"/>
                    </a:lnTo>
                    <a:lnTo>
                      <a:pt x="71" y="42"/>
                    </a:lnTo>
                    <a:lnTo>
                      <a:pt x="70" y="42"/>
                    </a:lnTo>
                    <a:lnTo>
                      <a:pt x="66" y="41"/>
                    </a:lnTo>
                    <a:lnTo>
                      <a:pt x="59" y="44"/>
                    </a:lnTo>
                    <a:lnTo>
                      <a:pt x="57" y="43"/>
                    </a:lnTo>
                    <a:lnTo>
                      <a:pt x="56" y="44"/>
                    </a:lnTo>
                    <a:lnTo>
                      <a:pt x="53" y="48"/>
                    </a:lnTo>
                    <a:lnTo>
                      <a:pt x="48" y="47"/>
                    </a:lnTo>
                    <a:lnTo>
                      <a:pt x="44" y="45"/>
                    </a:lnTo>
                    <a:lnTo>
                      <a:pt x="40" y="43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8" y="47"/>
                    </a:lnTo>
                    <a:lnTo>
                      <a:pt x="27" y="51"/>
                    </a:lnTo>
                    <a:lnTo>
                      <a:pt x="23" y="50"/>
                    </a:lnTo>
                    <a:lnTo>
                      <a:pt x="18" y="50"/>
                    </a:lnTo>
                    <a:lnTo>
                      <a:pt x="15" y="53"/>
                    </a:lnTo>
                    <a:lnTo>
                      <a:pt x="11" y="60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5" name="Freeform 32">
                <a:extLst>
                  <a:ext uri="{FF2B5EF4-FFF2-40B4-BE49-F238E27FC236}">
                    <a16:creationId xmlns:a16="http://schemas.microsoft.com/office/drawing/2014/main" id="{22CB7FBC-2DF5-2912-88C9-D9B21A0EC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113" y="5729288"/>
                <a:ext cx="77788" cy="92075"/>
              </a:xfrm>
              <a:custGeom>
                <a:avLst/>
                <a:gdLst>
                  <a:gd name="T0" fmla="*/ 12 w 49"/>
                  <a:gd name="T1" fmla="*/ 56 h 58"/>
                  <a:gd name="T2" fmla="*/ 10 w 49"/>
                  <a:gd name="T3" fmla="*/ 55 h 58"/>
                  <a:gd name="T4" fmla="*/ 8 w 49"/>
                  <a:gd name="T5" fmla="*/ 56 h 58"/>
                  <a:gd name="T6" fmla="*/ 5 w 49"/>
                  <a:gd name="T7" fmla="*/ 58 h 58"/>
                  <a:gd name="T8" fmla="*/ 0 w 49"/>
                  <a:gd name="T9" fmla="*/ 51 h 58"/>
                  <a:gd name="T10" fmla="*/ 5 w 49"/>
                  <a:gd name="T11" fmla="*/ 47 h 58"/>
                  <a:gd name="T12" fmla="*/ 3 w 49"/>
                  <a:gd name="T13" fmla="*/ 43 h 58"/>
                  <a:gd name="T14" fmla="*/ 5 w 49"/>
                  <a:gd name="T15" fmla="*/ 41 h 58"/>
                  <a:gd name="T16" fmla="*/ 9 w 49"/>
                  <a:gd name="T17" fmla="*/ 40 h 58"/>
                  <a:gd name="T18" fmla="*/ 10 w 49"/>
                  <a:gd name="T19" fmla="*/ 38 h 58"/>
                  <a:gd name="T20" fmla="*/ 14 w 49"/>
                  <a:gd name="T21" fmla="*/ 40 h 58"/>
                  <a:gd name="T22" fmla="*/ 20 w 49"/>
                  <a:gd name="T23" fmla="*/ 41 h 58"/>
                  <a:gd name="T24" fmla="*/ 21 w 49"/>
                  <a:gd name="T25" fmla="*/ 38 h 58"/>
                  <a:gd name="T26" fmla="*/ 22 w 49"/>
                  <a:gd name="T27" fmla="*/ 33 h 58"/>
                  <a:gd name="T28" fmla="*/ 21 w 49"/>
                  <a:gd name="T29" fmla="*/ 28 h 58"/>
                  <a:gd name="T30" fmla="*/ 18 w 49"/>
                  <a:gd name="T31" fmla="*/ 24 h 58"/>
                  <a:gd name="T32" fmla="*/ 21 w 49"/>
                  <a:gd name="T33" fmla="*/ 16 h 58"/>
                  <a:gd name="T34" fmla="*/ 20 w 49"/>
                  <a:gd name="T35" fmla="*/ 15 h 58"/>
                  <a:gd name="T36" fmla="*/ 15 w 49"/>
                  <a:gd name="T37" fmla="*/ 16 h 58"/>
                  <a:gd name="T38" fmla="*/ 12 w 49"/>
                  <a:gd name="T39" fmla="*/ 12 h 58"/>
                  <a:gd name="T40" fmla="*/ 14 w 49"/>
                  <a:gd name="T41" fmla="*/ 10 h 58"/>
                  <a:gd name="T42" fmla="*/ 22 w 49"/>
                  <a:gd name="T43" fmla="*/ 10 h 58"/>
                  <a:gd name="T44" fmla="*/ 27 w 49"/>
                  <a:gd name="T45" fmla="*/ 11 h 58"/>
                  <a:gd name="T46" fmla="*/ 32 w 49"/>
                  <a:gd name="T47" fmla="*/ 14 h 58"/>
                  <a:gd name="T48" fmla="*/ 33 w 49"/>
                  <a:gd name="T49" fmla="*/ 10 h 58"/>
                  <a:gd name="T50" fmla="*/ 37 w 49"/>
                  <a:gd name="T51" fmla="*/ 3 h 58"/>
                  <a:gd name="T52" fmla="*/ 40 w 49"/>
                  <a:gd name="T53" fmla="*/ 0 h 58"/>
                  <a:gd name="T54" fmla="*/ 45 w 49"/>
                  <a:gd name="T55" fmla="*/ 0 h 58"/>
                  <a:gd name="T56" fmla="*/ 49 w 49"/>
                  <a:gd name="T57" fmla="*/ 1 h 58"/>
                  <a:gd name="T58" fmla="*/ 49 w 49"/>
                  <a:gd name="T59" fmla="*/ 5 h 58"/>
                  <a:gd name="T60" fmla="*/ 46 w 49"/>
                  <a:gd name="T61" fmla="*/ 9 h 58"/>
                  <a:gd name="T62" fmla="*/ 45 w 49"/>
                  <a:gd name="T63" fmla="*/ 12 h 58"/>
                  <a:gd name="T64" fmla="*/ 45 w 49"/>
                  <a:gd name="T65" fmla="*/ 18 h 58"/>
                  <a:gd name="T66" fmla="*/ 45 w 49"/>
                  <a:gd name="T67" fmla="*/ 22 h 58"/>
                  <a:gd name="T68" fmla="*/ 44 w 49"/>
                  <a:gd name="T69" fmla="*/ 24 h 58"/>
                  <a:gd name="T70" fmla="*/ 44 w 49"/>
                  <a:gd name="T71" fmla="*/ 27 h 58"/>
                  <a:gd name="T72" fmla="*/ 43 w 49"/>
                  <a:gd name="T73" fmla="*/ 29 h 58"/>
                  <a:gd name="T74" fmla="*/ 39 w 49"/>
                  <a:gd name="T75" fmla="*/ 33 h 58"/>
                  <a:gd name="T76" fmla="*/ 35 w 49"/>
                  <a:gd name="T77" fmla="*/ 37 h 58"/>
                  <a:gd name="T78" fmla="*/ 33 w 49"/>
                  <a:gd name="T79" fmla="*/ 43 h 58"/>
                  <a:gd name="T80" fmla="*/ 33 w 49"/>
                  <a:gd name="T81" fmla="*/ 49 h 58"/>
                  <a:gd name="T82" fmla="*/ 31 w 49"/>
                  <a:gd name="T83" fmla="*/ 50 h 58"/>
                  <a:gd name="T84" fmla="*/ 27 w 49"/>
                  <a:gd name="T85" fmla="*/ 53 h 58"/>
                  <a:gd name="T86" fmla="*/ 23 w 49"/>
                  <a:gd name="T87" fmla="*/ 58 h 58"/>
                  <a:gd name="T88" fmla="*/ 21 w 49"/>
                  <a:gd name="T89" fmla="*/ 57 h 58"/>
                  <a:gd name="T90" fmla="*/ 20 w 49"/>
                  <a:gd name="T91" fmla="*/ 55 h 58"/>
                  <a:gd name="T92" fmla="*/ 16 w 49"/>
                  <a:gd name="T93" fmla="*/ 55 h 58"/>
                  <a:gd name="T94" fmla="*/ 15 w 49"/>
                  <a:gd name="T95" fmla="*/ 57 h 58"/>
                  <a:gd name="T96" fmla="*/ 12 w 49"/>
                  <a:gd name="T97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58">
                    <a:moveTo>
                      <a:pt x="12" y="56"/>
                    </a:moveTo>
                    <a:lnTo>
                      <a:pt x="10" y="55"/>
                    </a:lnTo>
                    <a:lnTo>
                      <a:pt x="8" y="56"/>
                    </a:lnTo>
                    <a:lnTo>
                      <a:pt x="5" y="58"/>
                    </a:lnTo>
                    <a:lnTo>
                      <a:pt x="0" y="51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5" y="41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4" y="40"/>
                    </a:lnTo>
                    <a:lnTo>
                      <a:pt x="20" y="41"/>
                    </a:lnTo>
                    <a:lnTo>
                      <a:pt x="21" y="38"/>
                    </a:lnTo>
                    <a:lnTo>
                      <a:pt x="22" y="33"/>
                    </a:lnTo>
                    <a:lnTo>
                      <a:pt x="21" y="28"/>
                    </a:lnTo>
                    <a:lnTo>
                      <a:pt x="18" y="24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5" y="16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2" y="14"/>
                    </a:lnTo>
                    <a:lnTo>
                      <a:pt x="33" y="10"/>
                    </a:lnTo>
                    <a:lnTo>
                      <a:pt x="37" y="3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5" y="12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44" y="24"/>
                    </a:lnTo>
                    <a:lnTo>
                      <a:pt x="44" y="27"/>
                    </a:lnTo>
                    <a:lnTo>
                      <a:pt x="43" y="29"/>
                    </a:lnTo>
                    <a:lnTo>
                      <a:pt x="39" y="33"/>
                    </a:lnTo>
                    <a:lnTo>
                      <a:pt x="35" y="37"/>
                    </a:lnTo>
                    <a:lnTo>
                      <a:pt x="33" y="43"/>
                    </a:lnTo>
                    <a:lnTo>
                      <a:pt x="33" y="49"/>
                    </a:lnTo>
                    <a:lnTo>
                      <a:pt x="31" y="50"/>
                    </a:lnTo>
                    <a:lnTo>
                      <a:pt x="27" y="53"/>
                    </a:lnTo>
                    <a:lnTo>
                      <a:pt x="23" y="58"/>
                    </a:lnTo>
                    <a:lnTo>
                      <a:pt x="21" y="57"/>
                    </a:lnTo>
                    <a:lnTo>
                      <a:pt x="20" y="55"/>
                    </a:lnTo>
                    <a:lnTo>
                      <a:pt x="16" y="55"/>
                    </a:lnTo>
                    <a:lnTo>
                      <a:pt x="15" y="57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B2692790-EF8B-27EC-327E-2AD86EB7F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975" y="5656263"/>
                <a:ext cx="66675" cy="65088"/>
              </a:xfrm>
              <a:custGeom>
                <a:avLst/>
                <a:gdLst>
                  <a:gd name="T0" fmla="*/ 39 w 42"/>
                  <a:gd name="T1" fmla="*/ 38 h 41"/>
                  <a:gd name="T2" fmla="*/ 37 w 42"/>
                  <a:gd name="T3" fmla="*/ 38 h 41"/>
                  <a:gd name="T4" fmla="*/ 32 w 42"/>
                  <a:gd name="T5" fmla="*/ 35 h 41"/>
                  <a:gd name="T6" fmla="*/ 27 w 42"/>
                  <a:gd name="T7" fmla="*/ 37 h 41"/>
                  <a:gd name="T8" fmla="*/ 20 w 42"/>
                  <a:gd name="T9" fmla="*/ 38 h 41"/>
                  <a:gd name="T10" fmla="*/ 15 w 42"/>
                  <a:gd name="T11" fmla="*/ 39 h 41"/>
                  <a:gd name="T12" fmla="*/ 8 w 42"/>
                  <a:gd name="T13" fmla="*/ 41 h 41"/>
                  <a:gd name="T14" fmla="*/ 7 w 42"/>
                  <a:gd name="T15" fmla="*/ 41 h 41"/>
                  <a:gd name="T16" fmla="*/ 8 w 42"/>
                  <a:gd name="T17" fmla="*/ 35 h 41"/>
                  <a:gd name="T18" fmla="*/ 8 w 42"/>
                  <a:gd name="T19" fmla="*/ 35 h 41"/>
                  <a:gd name="T20" fmla="*/ 8 w 42"/>
                  <a:gd name="T21" fmla="*/ 33 h 41"/>
                  <a:gd name="T22" fmla="*/ 5 w 42"/>
                  <a:gd name="T23" fmla="*/ 29 h 41"/>
                  <a:gd name="T24" fmla="*/ 3 w 42"/>
                  <a:gd name="T25" fmla="*/ 29 h 41"/>
                  <a:gd name="T26" fmla="*/ 0 w 42"/>
                  <a:gd name="T27" fmla="*/ 27 h 41"/>
                  <a:gd name="T28" fmla="*/ 2 w 42"/>
                  <a:gd name="T29" fmla="*/ 25 h 41"/>
                  <a:gd name="T30" fmla="*/ 2 w 42"/>
                  <a:gd name="T31" fmla="*/ 21 h 41"/>
                  <a:gd name="T32" fmla="*/ 2 w 42"/>
                  <a:gd name="T33" fmla="*/ 20 h 41"/>
                  <a:gd name="T34" fmla="*/ 3 w 42"/>
                  <a:gd name="T35" fmla="*/ 20 h 41"/>
                  <a:gd name="T36" fmla="*/ 3 w 42"/>
                  <a:gd name="T37" fmla="*/ 16 h 41"/>
                  <a:gd name="T38" fmla="*/ 3 w 42"/>
                  <a:gd name="T39" fmla="*/ 15 h 41"/>
                  <a:gd name="T40" fmla="*/ 3 w 42"/>
                  <a:gd name="T41" fmla="*/ 14 h 41"/>
                  <a:gd name="T42" fmla="*/ 5 w 42"/>
                  <a:gd name="T43" fmla="*/ 14 h 41"/>
                  <a:gd name="T44" fmla="*/ 4 w 42"/>
                  <a:gd name="T45" fmla="*/ 8 h 41"/>
                  <a:gd name="T46" fmla="*/ 3 w 42"/>
                  <a:gd name="T47" fmla="*/ 5 h 41"/>
                  <a:gd name="T48" fmla="*/ 3 w 42"/>
                  <a:gd name="T49" fmla="*/ 3 h 41"/>
                  <a:gd name="T50" fmla="*/ 4 w 42"/>
                  <a:gd name="T51" fmla="*/ 3 h 41"/>
                  <a:gd name="T52" fmla="*/ 5 w 42"/>
                  <a:gd name="T53" fmla="*/ 2 h 41"/>
                  <a:gd name="T54" fmla="*/ 8 w 42"/>
                  <a:gd name="T55" fmla="*/ 3 h 41"/>
                  <a:gd name="T56" fmla="*/ 13 w 42"/>
                  <a:gd name="T57" fmla="*/ 3 h 41"/>
                  <a:gd name="T58" fmla="*/ 14 w 42"/>
                  <a:gd name="T59" fmla="*/ 0 h 41"/>
                  <a:gd name="T60" fmla="*/ 15 w 42"/>
                  <a:gd name="T61" fmla="*/ 0 h 41"/>
                  <a:gd name="T62" fmla="*/ 17 w 42"/>
                  <a:gd name="T63" fmla="*/ 0 h 41"/>
                  <a:gd name="T64" fmla="*/ 17 w 42"/>
                  <a:gd name="T65" fmla="*/ 3 h 41"/>
                  <a:gd name="T66" fmla="*/ 20 w 42"/>
                  <a:gd name="T67" fmla="*/ 2 h 41"/>
                  <a:gd name="T68" fmla="*/ 22 w 42"/>
                  <a:gd name="T69" fmla="*/ 2 h 41"/>
                  <a:gd name="T70" fmla="*/ 25 w 42"/>
                  <a:gd name="T71" fmla="*/ 3 h 41"/>
                  <a:gd name="T72" fmla="*/ 26 w 42"/>
                  <a:gd name="T73" fmla="*/ 5 h 41"/>
                  <a:gd name="T74" fmla="*/ 29 w 42"/>
                  <a:gd name="T75" fmla="*/ 6 h 41"/>
                  <a:gd name="T76" fmla="*/ 32 w 42"/>
                  <a:gd name="T77" fmla="*/ 4 h 41"/>
                  <a:gd name="T78" fmla="*/ 34 w 42"/>
                  <a:gd name="T79" fmla="*/ 4 h 41"/>
                  <a:gd name="T80" fmla="*/ 39 w 42"/>
                  <a:gd name="T81" fmla="*/ 6 h 41"/>
                  <a:gd name="T82" fmla="*/ 42 w 42"/>
                  <a:gd name="T83" fmla="*/ 16 h 41"/>
                  <a:gd name="T84" fmla="*/ 38 w 42"/>
                  <a:gd name="T85" fmla="*/ 21 h 41"/>
                  <a:gd name="T86" fmla="*/ 37 w 42"/>
                  <a:gd name="T87" fmla="*/ 29 h 41"/>
                  <a:gd name="T88" fmla="*/ 39 w 42"/>
                  <a:gd name="T89" fmla="*/ 34 h 41"/>
                  <a:gd name="T90" fmla="*/ 39 w 42"/>
                  <a:gd name="T9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41">
                    <a:moveTo>
                      <a:pt x="39" y="38"/>
                    </a:moveTo>
                    <a:lnTo>
                      <a:pt x="37" y="38"/>
                    </a:lnTo>
                    <a:lnTo>
                      <a:pt x="32" y="35"/>
                    </a:lnTo>
                    <a:lnTo>
                      <a:pt x="27" y="37"/>
                    </a:lnTo>
                    <a:lnTo>
                      <a:pt x="20" y="38"/>
                    </a:lnTo>
                    <a:lnTo>
                      <a:pt x="15" y="39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9" y="6"/>
                    </a:lnTo>
                    <a:lnTo>
                      <a:pt x="42" y="16"/>
                    </a:lnTo>
                    <a:lnTo>
                      <a:pt x="38" y="21"/>
                    </a:lnTo>
                    <a:lnTo>
                      <a:pt x="37" y="29"/>
                    </a:lnTo>
                    <a:lnTo>
                      <a:pt x="39" y="34"/>
                    </a:lnTo>
                    <a:lnTo>
                      <a:pt x="39" y="38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EBA360CD-67D9-A8C4-DB33-F5D6AB0D8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538" y="5632450"/>
                <a:ext cx="80963" cy="119063"/>
              </a:xfrm>
              <a:custGeom>
                <a:avLst/>
                <a:gdLst>
                  <a:gd name="T0" fmla="*/ 32 w 51"/>
                  <a:gd name="T1" fmla="*/ 71 h 75"/>
                  <a:gd name="T2" fmla="*/ 30 w 51"/>
                  <a:gd name="T3" fmla="*/ 70 h 75"/>
                  <a:gd name="T4" fmla="*/ 27 w 51"/>
                  <a:gd name="T5" fmla="*/ 71 h 75"/>
                  <a:gd name="T6" fmla="*/ 22 w 51"/>
                  <a:gd name="T7" fmla="*/ 70 h 75"/>
                  <a:gd name="T8" fmla="*/ 20 w 51"/>
                  <a:gd name="T9" fmla="*/ 71 h 75"/>
                  <a:gd name="T10" fmla="*/ 9 w 51"/>
                  <a:gd name="T11" fmla="*/ 70 h 75"/>
                  <a:gd name="T12" fmla="*/ 9 w 51"/>
                  <a:gd name="T13" fmla="*/ 65 h 75"/>
                  <a:gd name="T14" fmla="*/ 6 w 51"/>
                  <a:gd name="T15" fmla="*/ 60 h 75"/>
                  <a:gd name="T16" fmla="*/ 4 w 51"/>
                  <a:gd name="T17" fmla="*/ 60 h 75"/>
                  <a:gd name="T18" fmla="*/ 1 w 51"/>
                  <a:gd name="T19" fmla="*/ 56 h 75"/>
                  <a:gd name="T20" fmla="*/ 0 w 51"/>
                  <a:gd name="T21" fmla="*/ 55 h 75"/>
                  <a:gd name="T22" fmla="*/ 0 w 51"/>
                  <a:gd name="T23" fmla="*/ 54 h 75"/>
                  <a:gd name="T24" fmla="*/ 3 w 51"/>
                  <a:gd name="T25" fmla="*/ 49 h 75"/>
                  <a:gd name="T26" fmla="*/ 5 w 51"/>
                  <a:gd name="T27" fmla="*/ 42 h 75"/>
                  <a:gd name="T28" fmla="*/ 7 w 51"/>
                  <a:gd name="T29" fmla="*/ 42 h 75"/>
                  <a:gd name="T30" fmla="*/ 11 w 51"/>
                  <a:gd name="T31" fmla="*/ 38 h 75"/>
                  <a:gd name="T32" fmla="*/ 14 w 51"/>
                  <a:gd name="T33" fmla="*/ 38 h 75"/>
                  <a:gd name="T34" fmla="*/ 17 w 51"/>
                  <a:gd name="T35" fmla="*/ 41 h 75"/>
                  <a:gd name="T36" fmla="*/ 22 w 51"/>
                  <a:gd name="T37" fmla="*/ 38 h 75"/>
                  <a:gd name="T38" fmla="*/ 23 w 51"/>
                  <a:gd name="T39" fmla="*/ 36 h 75"/>
                  <a:gd name="T40" fmla="*/ 24 w 51"/>
                  <a:gd name="T41" fmla="*/ 33 h 75"/>
                  <a:gd name="T42" fmla="*/ 26 w 51"/>
                  <a:gd name="T43" fmla="*/ 30 h 75"/>
                  <a:gd name="T44" fmla="*/ 29 w 51"/>
                  <a:gd name="T45" fmla="*/ 27 h 75"/>
                  <a:gd name="T46" fmla="*/ 30 w 51"/>
                  <a:gd name="T47" fmla="*/ 23 h 75"/>
                  <a:gd name="T48" fmla="*/ 32 w 51"/>
                  <a:gd name="T49" fmla="*/ 21 h 75"/>
                  <a:gd name="T50" fmla="*/ 33 w 51"/>
                  <a:gd name="T51" fmla="*/ 18 h 75"/>
                  <a:gd name="T52" fmla="*/ 34 w 51"/>
                  <a:gd name="T53" fmla="*/ 13 h 75"/>
                  <a:gd name="T54" fmla="*/ 40 w 51"/>
                  <a:gd name="T55" fmla="*/ 8 h 75"/>
                  <a:gd name="T56" fmla="*/ 40 w 51"/>
                  <a:gd name="T57" fmla="*/ 6 h 75"/>
                  <a:gd name="T58" fmla="*/ 41 w 51"/>
                  <a:gd name="T59" fmla="*/ 4 h 75"/>
                  <a:gd name="T60" fmla="*/ 39 w 51"/>
                  <a:gd name="T61" fmla="*/ 2 h 75"/>
                  <a:gd name="T62" fmla="*/ 39 w 51"/>
                  <a:gd name="T63" fmla="*/ 0 h 75"/>
                  <a:gd name="T64" fmla="*/ 40 w 51"/>
                  <a:gd name="T65" fmla="*/ 0 h 75"/>
                  <a:gd name="T66" fmla="*/ 44 w 51"/>
                  <a:gd name="T67" fmla="*/ 3 h 75"/>
                  <a:gd name="T68" fmla="*/ 44 w 51"/>
                  <a:gd name="T69" fmla="*/ 8 h 75"/>
                  <a:gd name="T70" fmla="*/ 44 w 51"/>
                  <a:gd name="T71" fmla="*/ 13 h 75"/>
                  <a:gd name="T72" fmla="*/ 47 w 51"/>
                  <a:gd name="T73" fmla="*/ 19 h 75"/>
                  <a:gd name="T74" fmla="*/ 44 w 51"/>
                  <a:gd name="T75" fmla="*/ 19 h 75"/>
                  <a:gd name="T76" fmla="*/ 41 w 51"/>
                  <a:gd name="T77" fmla="*/ 19 h 75"/>
                  <a:gd name="T78" fmla="*/ 39 w 51"/>
                  <a:gd name="T79" fmla="*/ 19 h 75"/>
                  <a:gd name="T80" fmla="*/ 36 w 51"/>
                  <a:gd name="T81" fmla="*/ 21 h 75"/>
                  <a:gd name="T82" fmla="*/ 41 w 51"/>
                  <a:gd name="T83" fmla="*/ 25 h 75"/>
                  <a:gd name="T84" fmla="*/ 44 w 51"/>
                  <a:gd name="T85" fmla="*/ 26 h 75"/>
                  <a:gd name="T86" fmla="*/ 45 w 51"/>
                  <a:gd name="T87" fmla="*/ 30 h 75"/>
                  <a:gd name="T88" fmla="*/ 47 w 51"/>
                  <a:gd name="T89" fmla="*/ 35 h 75"/>
                  <a:gd name="T90" fmla="*/ 46 w 51"/>
                  <a:gd name="T91" fmla="*/ 36 h 75"/>
                  <a:gd name="T92" fmla="*/ 42 w 51"/>
                  <a:gd name="T93" fmla="*/ 43 h 75"/>
                  <a:gd name="T94" fmla="*/ 41 w 51"/>
                  <a:gd name="T95" fmla="*/ 44 h 75"/>
                  <a:gd name="T96" fmla="*/ 40 w 51"/>
                  <a:gd name="T97" fmla="*/ 49 h 75"/>
                  <a:gd name="T98" fmla="*/ 41 w 51"/>
                  <a:gd name="T99" fmla="*/ 52 h 75"/>
                  <a:gd name="T100" fmla="*/ 40 w 51"/>
                  <a:gd name="T101" fmla="*/ 54 h 75"/>
                  <a:gd name="T102" fmla="*/ 44 w 51"/>
                  <a:gd name="T103" fmla="*/ 58 h 75"/>
                  <a:gd name="T104" fmla="*/ 44 w 51"/>
                  <a:gd name="T105" fmla="*/ 60 h 75"/>
                  <a:gd name="T106" fmla="*/ 46 w 51"/>
                  <a:gd name="T107" fmla="*/ 64 h 75"/>
                  <a:gd name="T108" fmla="*/ 50 w 51"/>
                  <a:gd name="T109" fmla="*/ 65 h 75"/>
                  <a:gd name="T110" fmla="*/ 50 w 51"/>
                  <a:gd name="T111" fmla="*/ 69 h 75"/>
                  <a:gd name="T112" fmla="*/ 51 w 51"/>
                  <a:gd name="T113" fmla="*/ 71 h 75"/>
                  <a:gd name="T114" fmla="*/ 50 w 51"/>
                  <a:gd name="T115" fmla="*/ 75 h 75"/>
                  <a:gd name="T116" fmla="*/ 45 w 51"/>
                  <a:gd name="T117" fmla="*/ 72 h 75"/>
                  <a:gd name="T118" fmla="*/ 40 w 51"/>
                  <a:gd name="T119" fmla="*/ 71 h 75"/>
                  <a:gd name="T120" fmla="*/ 32 w 51"/>
                  <a:gd name="T121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75">
                    <a:moveTo>
                      <a:pt x="32" y="71"/>
                    </a:moveTo>
                    <a:lnTo>
                      <a:pt x="30" y="70"/>
                    </a:lnTo>
                    <a:lnTo>
                      <a:pt x="27" y="71"/>
                    </a:lnTo>
                    <a:lnTo>
                      <a:pt x="22" y="70"/>
                    </a:lnTo>
                    <a:lnTo>
                      <a:pt x="20" y="71"/>
                    </a:lnTo>
                    <a:lnTo>
                      <a:pt x="9" y="70"/>
                    </a:lnTo>
                    <a:lnTo>
                      <a:pt x="9" y="65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7" y="41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4" y="33"/>
                    </a:lnTo>
                    <a:lnTo>
                      <a:pt x="26" y="30"/>
                    </a:lnTo>
                    <a:lnTo>
                      <a:pt x="29" y="27"/>
                    </a:lnTo>
                    <a:lnTo>
                      <a:pt x="30" y="23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4" y="13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4" y="3"/>
                    </a:lnTo>
                    <a:lnTo>
                      <a:pt x="44" y="8"/>
                    </a:lnTo>
                    <a:lnTo>
                      <a:pt x="44" y="13"/>
                    </a:lnTo>
                    <a:lnTo>
                      <a:pt x="47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36" y="21"/>
                    </a:lnTo>
                    <a:lnTo>
                      <a:pt x="41" y="25"/>
                    </a:lnTo>
                    <a:lnTo>
                      <a:pt x="44" y="26"/>
                    </a:lnTo>
                    <a:lnTo>
                      <a:pt x="45" y="30"/>
                    </a:lnTo>
                    <a:lnTo>
                      <a:pt x="47" y="35"/>
                    </a:lnTo>
                    <a:lnTo>
                      <a:pt x="46" y="36"/>
                    </a:lnTo>
                    <a:lnTo>
                      <a:pt x="42" y="43"/>
                    </a:lnTo>
                    <a:lnTo>
                      <a:pt x="41" y="44"/>
                    </a:lnTo>
                    <a:lnTo>
                      <a:pt x="40" y="49"/>
                    </a:lnTo>
                    <a:lnTo>
                      <a:pt x="41" y="52"/>
                    </a:lnTo>
                    <a:lnTo>
                      <a:pt x="40" y="54"/>
                    </a:lnTo>
                    <a:lnTo>
                      <a:pt x="44" y="58"/>
                    </a:lnTo>
                    <a:lnTo>
                      <a:pt x="44" y="60"/>
                    </a:lnTo>
                    <a:lnTo>
                      <a:pt x="46" y="64"/>
                    </a:lnTo>
                    <a:lnTo>
                      <a:pt x="50" y="65"/>
                    </a:lnTo>
                    <a:lnTo>
                      <a:pt x="50" y="69"/>
                    </a:lnTo>
                    <a:lnTo>
                      <a:pt x="51" y="71"/>
                    </a:lnTo>
                    <a:lnTo>
                      <a:pt x="50" y="75"/>
                    </a:lnTo>
                    <a:lnTo>
                      <a:pt x="45" y="72"/>
                    </a:lnTo>
                    <a:lnTo>
                      <a:pt x="40" y="71"/>
                    </a:lnTo>
                    <a:lnTo>
                      <a:pt x="32" y="7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8" name="Freeform 41">
                <a:extLst>
                  <a:ext uri="{FF2B5EF4-FFF2-40B4-BE49-F238E27FC236}">
                    <a16:creationId xmlns:a16="http://schemas.microsoft.com/office/drawing/2014/main" id="{108E7DC9-B75C-C05C-9E97-01002ABE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538" y="5362575"/>
                <a:ext cx="23813" cy="15875"/>
              </a:xfrm>
              <a:custGeom>
                <a:avLst/>
                <a:gdLst>
                  <a:gd name="T0" fmla="*/ 11 w 15"/>
                  <a:gd name="T1" fmla="*/ 4 h 10"/>
                  <a:gd name="T2" fmla="*/ 15 w 15"/>
                  <a:gd name="T3" fmla="*/ 0 h 10"/>
                  <a:gd name="T4" fmla="*/ 9 w 15"/>
                  <a:gd name="T5" fmla="*/ 3 h 10"/>
                  <a:gd name="T6" fmla="*/ 4 w 15"/>
                  <a:gd name="T7" fmla="*/ 3 h 10"/>
                  <a:gd name="T8" fmla="*/ 3 w 15"/>
                  <a:gd name="T9" fmla="*/ 5 h 10"/>
                  <a:gd name="T10" fmla="*/ 3 w 15"/>
                  <a:gd name="T11" fmla="*/ 5 h 10"/>
                  <a:gd name="T12" fmla="*/ 0 w 15"/>
                  <a:gd name="T13" fmla="*/ 5 h 10"/>
                  <a:gd name="T14" fmla="*/ 1 w 15"/>
                  <a:gd name="T15" fmla="*/ 9 h 10"/>
                  <a:gd name="T16" fmla="*/ 4 w 15"/>
                  <a:gd name="T17" fmla="*/ 10 h 10"/>
                  <a:gd name="T18" fmla="*/ 12 w 15"/>
                  <a:gd name="T19" fmla="*/ 7 h 10"/>
                  <a:gd name="T20" fmla="*/ 12 w 15"/>
                  <a:gd name="T21" fmla="*/ 5 h 10"/>
                  <a:gd name="T22" fmla="*/ 11 w 15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0">
                    <a:moveTo>
                      <a:pt x="11" y="4"/>
                    </a:moveTo>
                    <a:lnTo>
                      <a:pt x="15" y="0"/>
                    </a:lnTo>
                    <a:lnTo>
                      <a:pt x="9" y="3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69" name="Freeform 44">
                <a:extLst>
                  <a:ext uri="{FF2B5EF4-FFF2-40B4-BE49-F238E27FC236}">
                    <a16:creationId xmlns:a16="http://schemas.microsoft.com/office/drawing/2014/main" id="{04CDAA61-9CF2-7757-257F-36AFF6497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963" y="5632450"/>
                <a:ext cx="17463" cy="19050"/>
              </a:xfrm>
              <a:custGeom>
                <a:avLst/>
                <a:gdLst>
                  <a:gd name="T0" fmla="*/ 10 w 11"/>
                  <a:gd name="T1" fmla="*/ 0 h 12"/>
                  <a:gd name="T2" fmla="*/ 11 w 11"/>
                  <a:gd name="T3" fmla="*/ 2 h 12"/>
                  <a:gd name="T4" fmla="*/ 11 w 11"/>
                  <a:gd name="T5" fmla="*/ 6 h 12"/>
                  <a:gd name="T6" fmla="*/ 8 w 11"/>
                  <a:gd name="T7" fmla="*/ 7 h 12"/>
                  <a:gd name="T8" fmla="*/ 10 w 11"/>
                  <a:gd name="T9" fmla="*/ 8 h 12"/>
                  <a:gd name="T10" fmla="*/ 8 w 11"/>
                  <a:gd name="T11" fmla="*/ 12 h 12"/>
                  <a:gd name="T12" fmla="*/ 6 w 11"/>
                  <a:gd name="T13" fmla="*/ 11 h 12"/>
                  <a:gd name="T14" fmla="*/ 5 w 11"/>
                  <a:gd name="T15" fmla="*/ 12 h 12"/>
                  <a:gd name="T16" fmla="*/ 2 w 11"/>
                  <a:gd name="T17" fmla="*/ 12 h 12"/>
                  <a:gd name="T18" fmla="*/ 2 w 11"/>
                  <a:gd name="T19" fmla="*/ 9 h 12"/>
                  <a:gd name="T20" fmla="*/ 0 w 11"/>
                  <a:gd name="T21" fmla="*/ 7 h 12"/>
                  <a:gd name="T22" fmla="*/ 3 w 11"/>
                  <a:gd name="T23" fmla="*/ 4 h 12"/>
                  <a:gd name="T24" fmla="*/ 5 w 11"/>
                  <a:gd name="T25" fmla="*/ 1 h 12"/>
                  <a:gd name="T26" fmla="*/ 8 w 11"/>
                  <a:gd name="T27" fmla="*/ 2 h 12"/>
                  <a:gd name="T28" fmla="*/ 10 w 11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2">
                    <a:moveTo>
                      <a:pt x="10" y="0"/>
                    </a:moveTo>
                    <a:lnTo>
                      <a:pt x="11" y="2"/>
                    </a:lnTo>
                    <a:lnTo>
                      <a:pt x="11" y="6"/>
                    </a:lnTo>
                    <a:lnTo>
                      <a:pt x="8" y="7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BD3F5AD2-E04D-45AF-FCE5-B712E6663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975" y="5343525"/>
                <a:ext cx="220663" cy="219075"/>
              </a:xfrm>
              <a:custGeom>
                <a:avLst/>
                <a:gdLst>
                  <a:gd name="T0" fmla="*/ 139 w 139"/>
                  <a:gd name="T1" fmla="*/ 107 h 138"/>
                  <a:gd name="T2" fmla="*/ 116 w 139"/>
                  <a:gd name="T3" fmla="*/ 120 h 138"/>
                  <a:gd name="T4" fmla="*/ 96 w 139"/>
                  <a:gd name="T5" fmla="*/ 135 h 138"/>
                  <a:gd name="T6" fmla="*/ 87 w 139"/>
                  <a:gd name="T7" fmla="*/ 137 h 138"/>
                  <a:gd name="T8" fmla="*/ 79 w 139"/>
                  <a:gd name="T9" fmla="*/ 138 h 138"/>
                  <a:gd name="T10" fmla="*/ 79 w 139"/>
                  <a:gd name="T11" fmla="*/ 133 h 138"/>
                  <a:gd name="T12" fmla="*/ 77 w 139"/>
                  <a:gd name="T13" fmla="*/ 132 h 138"/>
                  <a:gd name="T14" fmla="*/ 72 w 139"/>
                  <a:gd name="T15" fmla="*/ 131 h 138"/>
                  <a:gd name="T16" fmla="*/ 71 w 139"/>
                  <a:gd name="T17" fmla="*/ 127 h 138"/>
                  <a:gd name="T18" fmla="*/ 48 w 139"/>
                  <a:gd name="T19" fmla="*/ 112 h 138"/>
                  <a:gd name="T20" fmla="*/ 26 w 139"/>
                  <a:gd name="T21" fmla="*/ 96 h 138"/>
                  <a:gd name="T22" fmla="*/ 0 w 139"/>
                  <a:gd name="T23" fmla="*/ 78 h 138"/>
                  <a:gd name="T24" fmla="*/ 0 w 139"/>
                  <a:gd name="T25" fmla="*/ 77 h 138"/>
                  <a:gd name="T26" fmla="*/ 0 w 139"/>
                  <a:gd name="T27" fmla="*/ 75 h 138"/>
                  <a:gd name="T28" fmla="*/ 0 w 139"/>
                  <a:gd name="T29" fmla="*/ 67 h 138"/>
                  <a:gd name="T30" fmla="*/ 11 w 139"/>
                  <a:gd name="T31" fmla="*/ 61 h 138"/>
                  <a:gd name="T32" fmla="*/ 17 w 139"/>
                  <a:gd name="T33" fmla="*/ 60 h 138"/>
                  <a:gd name="T34" fmla="*/ 23 w 139"/>
                  <a:gd name="T35" fmla="*/ 57 h 138"/>
                  <a:gd name="T36" fmla="*/ 26 w 139"/>
                  <a:gd name="T37" fmla="*/ 54 h 138"/>
                  <a:gd name="T38" fmla="*/ 33 w 139"/>
                  <a:gd name="T39" fmla="*/ 51 h 138"/>
                  <a:gd name="T40" fmla="*/ 34 w 139"/>
                  <a:gd name="T41" fmla="*/ 45 h 138"/>
                  <a:gd name="T42" fmla="*/ 38 w 139"/>
                  <a:gd name="T43" fmla="*/ 44 h 138"/>
                  <a:gd name="T44" fmla="*/ 40 w 139"/>
                  <a:gd name="T45" fmla="*/ 41 h 138"/>
                  <a:gd name="T46" fmla="*/ 50 w 139"/>
                  <a:gd name="T47" fmla="*/ 40 h 138"/>
                  <a:gd name="T48" fmla="*/ 51 w 139"/>
                  <a:gd name="T49" fmla="*/ 37 h 138"/>
                  <a:gd name="T50" fmla="*/ 49 w 139"/>
                  <a:gd name="T51" fmla="*/ 35 h 138"/>
                  <a:gd name="T52" fmla="*/ 46 w 139"/>
                  <a:gd name="T53" fmla="*/ 27 h 138"/>
                  <a:gd name="T54" fmla="*/ 46 w 139"/>
                  <a:gd name="T55" fmla="*/ 22 h 138"/>
                  <a:gd name="T56" fmla="*/ 44 w 139"/>
                  <a:gd name="T57" fmla="*/ 17 h 138"/>
                  <a:gd name="T58" fmla="*/ 50 w 139"/>
                  <a:gd name="T59" fmla="*/ 12 h 138"/>
                  <a:gd name="T60" fmla="*/ 57 w 139"/>
                  <a:gd name="T61" fmla="*/ 11 h 138"/>
                  <a:gd name="T62" fmla="*/ 62 w 139"/>
                  <a:gd name="T63" fmla="*/ 8 h 138"/>
                  <a:gd name="T64" fmla="*/ 68 w 139"/>
                  <a:gd name="T65" fmla="*/ 5 h 138"/>
                  <a:gd name="T66" fmla="*/ 80 w 139"/>
                  <a:gd name="T67" fmla="*/ 3 h 138"/>
                  <a:gd name="T68" fmla="*/ 91 w 139"/>
                  <a:gd name="T69" fmla="*/ 3 h 138"/>
                  <a:gd name="T70" fmla="*/ 93 w 139"/>
                  <a:gd name="T71" fmla="*/ 4 h 138"/>
                  <a:gd name="T72" fmla="*/ 101 w 139"/>
                  <a:gd name="T73" fmla="*/ 0 h 138"/>
                  <a:gd name="T74" fmla="*/ 108 w 139"/>
                  <a:gd name="T75" fmla="*/ 0 h 138"/>
                  <a:gd name="T76" fmla="*/ 110 w 139"/>
                  <a:gd name="T77" fmla="*/ 3 h 138"/>
                  <a:gd name="T78" fmla="*/ 115 w 139"/>
                  <a:gd name="T79" fmla="*/ 2 h 138"/>
                  <a:gd name="T80" fmla="*/ 114 w 139"/>
                  <a:gd name="T81" fmla="*/ 6 h 138"/>
                  <a:gd name="T82" fmla="*/ 114 w 139"/>
                  <a:gd name="T83" fmla="*/ 14 h 138"/>
                  <a:gd name="T84" fmla="*/ 113 w 139"/>
                  <a:gd name="T85" fmla="*/ 21 h 138"/>
                  <a:gd name="T86" fmla="*/ 109 w 139"/>
                  <a:gd name="T87" fmla="*/ 26 h 138"/>
                  <a:gd name="T88" fmla="*/ 109 w 139"/>
                  <a:gd name="T89" fmla="*/ 32 h 138"/>
                  <a:gd name="T90" fmla="*/ 115 w 139"/>
                  <a:gd name="T91" fmla="*/ 37 h 138"/>
                  <a:gd name="T92" fmla="*/ 115 w 139"/>
                  <a:gd name="T93" fmla="*/ 38 h 138"/>
                  <a:gd name="T94" fmla="*/ 119 w 139"/>
                  <a:gd name="T95" fmla="*/ 41 h 138"/>
                  <a:gd name="T96" fmla="*/ 122 w 139"/>
                  <a:gd name="T97" fmla="*/ 55 h 138"/>
                  <a:gd name="T98" fmla="*/ 124 w 139"/>
                  <a:gd name="T99" fmla="*/ 62 h 138"/>
                  <a:gd name="T100" fmla="*/ 125 w 139"/>
                  <a:gd name="T101" fmla="*/ 66 h 138"/>
                  <a:gd name="T102" fmla="*/ 124 w 139"/>
                  <a:gd name="T103" fmla="*/ 72 h 138"/>
                  <a:gd name="T104" fmla="*/ 124 w 139"/>
                  <a:gd name="T105" fmla="*/ 75 h 138"/>
                  <a:gd name="T106" fmla="*/ 122 w 139"/>
                  <a:gd name="T107" fmla="*/ 79 h 138"/>
                  <a:gd name="T108" fmla="*/ 124 w 139"/>
                  <a:gd name="T109" fmla="*/ 84 h 138"/>
                  <a:gd name="T110" fmla="*/ 121 w 139"/>
                  <a:gd name="T111" fmla="*/ 87 h 138"/>
                  <a:gd name="T112" fmla="*/ 125 w 139"/>
                  <a:gd name="T113" fmla="*/ 92 h 138"/>
                  <a:gd name="T114" fmla="*/ 125 w 139"/>
                  <a:gd name="T115" fmla="*/ 96 h 138"/>
                  <a:gd name="T116" fmla="*/ 127 w 139"/>
                  <a:gd name="T117" fmla="*/ 99 h 138"/>
                  <a:gd name="T118" fmla="*/ 131 w 139"/>
                  <a:gd name="T119" fmla="*/ 98 h 138"/>
                  <a:gd name="T120" fmla="*/ 136 w 139"/>
                  <a:gd name="T121" fmla="*/ 102 h 138"/>
                  <a:gd name="T122" fmla="*/ 139 w 139"/>
                  <a:gd name="T1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9" h="138">
                    <a:moveTo>
                      <a:pt x="139" y="107"/>
                    </a:moveTo>
                    <a:lnTo>
                      <a:pt x="116" y="120"/>
                    </a:lnTo>
                    <a:lnTo>
                      <a:pt x="96" y="135"/>
                    </a:lnTo>
                    <a:lnTo>
                      <a:pt x="87" y="137"/>
                    </a:lnTo>
                    <a:lnTo>
                      <a:pt x="79" y="138"/>
                    </a:lnTo>
                    <a:lnTo>
                      <a:pt x="79" y="133"/>
                    </a:lnTo>
                    <a:lnTo>
                      <a:pt x="77" y="132"/>
                    </a:lnTo>
                    <a:lnTo>
                      <a:pt x="72" y="131"/>
                    </a:lnTo>
                    <a:lnTo>
                      <a:pt x="71" y="127"/>
                    </a:lnTo>
                    <a:lnTo>
                      <a:pt x="48" y="112"/>
                    </a:lnTo>
                    <a:lnTo>
                      <a:pt x="26" y="96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1" y="61"/>
                    </a:lnTo>
                    <a:lnTo>
                      <a:pt x="17" y="60"/>
                    </a:lnTo>
                    <a:lnTo>
                      <a:pt x="23" y="57"/>
                    </a:lnTo>
                    <a:lnTo>
                      <a:pt x="26" y="54"/>
                    </a:lnTo>
                    <a:lnTo>
                      <a:pt x="33" y="51"/>
                    </a:lnTo>
                    <a:lnTo>
                      <a:pt x="34" y="45"/>
                    </a:lnTo>
                    <a:lnTo>
                      <a:pt x="38" y="44"/>
                    </a:lnTo>
                    <a:lnTo>
                      <a:pt x="40" y="41"/>
                    </a:lnTo>
                    <a:lnTo>
                      <a:pt x="50" y="40"/>
                    </a:lnTo>
                    <a:lnTo>
                      <a:pt x="51" y="37"/>
                    </a:lnTo>
                    <a:lnTo>
                      <a:pt x="49" y="35"/>
                    </a:lnTo>
                    <a:lnTo>
                      <a:pt x="46" y="27"/>
                    </a:lnTo>
                    <a:lnTo>
                      <a:pt x="46" y="22"/>
                    </a:lnTo>
                    <a:lnTo>
                      <a:pt x="44" y="17"/>
                    </a:lnTo>
                    <a:lnTo>
                      <a:pt x="50" y="12"/>
                    </a:lnTo>
                    <a:lnTo>
                      <a:pt x="57" y="11"/>
                    </a:lnTo>
                    <a:lnTo>
                      <a:pt x="62" y="8"/>
                    </a:lnTo>
                    <a:lnTo>
                      <a:pt x="68" y="5"/>
                    </a:lnTo>
                    <a:lnTo>
                      <a:pt x="80" y="3"/>
                    </a:lnTo>
                    <a:lnTo>
                      <a:pt x="91" y="3"/>
                    </a:lnTo>
                    <a:lnTo>
                      <a:pt x="93" y="4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0" y="3"/>
                    </a:lnTo>
                    <a:lnTo>
                      <a:pt x="115" y="2"/>
                    </a:lnTo>
                    <a:lnTo>
                      <a:pt x="114" y="6"/>
                    </a:lnTo>
                    <a:lnTo>
                      <a:pt x="114" y="14"/>
                    </a:lnTo>
                    <a:lnTo>
                      <a:pt x="113" y="21"/>
                    </a:lnTo>
                    <a:lnTo>
                      <a:pt x="109" y="26"/>
                    </a:lnTo>
                    <a:lnTo>
                      <a:pt x="109" y="32"/>
                    </a:lnTo>
                    <a:lnTo>
                      <a:pt x="115" y="37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22" y="55"/>
                    </a:lnTo>
                    <a:lnTo>
                      <a:pt x="124" y="62"/>
                    </a:lnTo>
                    <a:lnTo>
                      <a:pt x="125" y="66"/>
                    </a:lnTo>
                    <a:lnTo>
                      <a:pt x="124" y="72"/>
                    </a:lnTo>
                    <a:lnTo>
                      <a:pt x="124" y="75"/>
                    </a:lnTo>
                    <a:lnTo>
                      <a:pt x="122" y="79"/>
                    </a:lnTo>
                    <a:lnTo>
                      <a:pt x="124" y="84"/>
                    </a:lnTo>
                    <a:lnTo>
                      <a:pt x="121" y="87"/>
                    </a:lnTo>
                    <a:lnTo>
                      <a:pt x="125" y="92"/>
                    </a:lnTo>
                    <a:lnTo>
                      <a:pt x="125" y="96"/>
                    </a:lnTo>
                    <a:lnTo>
                      <a:pt x="127" y="99"/>
                    </a:lnTo>
                    <a:lnTo>
                      <a:pt x="131" y="98"/>
                    </a:lnTo>
                    <a:lnTo>
                      <a:pt x="136" y="102"/>
                    </a:lnTo>
                    <a:lnTo>
                      <a:pt x="139" y="10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1" name="Freeform 50">
                <a:extLst>
                  <a:ext uri="{FF2B5EF4-FFF2-40B4-BE49-F238E27FC236}">
                    <a16:creationId xmlns:a16="http://schemas.microsoft.com/office/drawing/2014/main" id="{D9C51C68-105E-347F-33CB-E4927F139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575" y="5414963"/>
                <a:ext cx="130175" cy="115888"/>
              </a:xfrm>
              <a:custGeom>
                <a:avLst/>
                <a:gdLst>
                  <a:gd name="T0" fmla="*/ 69 w 82"/>
                  <a:gd name="T1" fmla="*/ 17 h 73"/>
                  <a:gd name="T2" fmla="*/ 66 w 82"/>
                  <a:gd name="T3" fmla="*/ 19 h 73"/>
                  <a:gd name="T4" fmla="*/ 65 w 82"/>
                  <a:gd name="T5" fmla="*/ 25 h 73"/>
                  <a:gd name="T6" fmla="*/ 64 w 82"/>
                  <a:gd name="T7" fmla="*/ 29 h 73"/>
                  <a:gd name="T8" fmla="*/ 62 w 82"/>
                  <a:gd name="T9" fmla="*/ 30 h 73"/>
                  <a:gd name="T10" fmla="*/ 59 w 82"/>
                  <a:gd name="T11" fmla="*/ 28 h 73"/>
                  <a:gd name="T12" fmla="*/ 57 w 82"/>
                  <a:gd name="T13" fmla="*/ 24 h 73"/>
                  <a:gd name="T14" fmla="*/ 52 w 82"/>
                  <a:gd name="T15" fmla="*/ 13 h 73"/>
                  <a:gd name="T16" fmla="*/ 51 w 82"/>
                  <a:gd name="T17" fmla="*/ 15 h 73"/>
                  <a:gd name="T18" fmla="*/ 54 w 82"/>
                  <a:gd name="T19" fmla="*/ 23 h 73"/>
                  <a:gd name="T20" fmla="*/ 58 w 82"/>
                  <a:gd name="T21" fmla="*/ 30 h 73"/>
                  <a:gd name="T22" fmla="*/ 63 w 82"/>
                  <a:gd name="T23" fmla="*/ 42 h 73"/>
                  <a:gd name="T24" fmla="*/ 65 w 82"/>
                  <a:gd name="T25" fmla="*/ 46 h 73"/>
                  <a:gd name="T26" fmla="*/ 68 w 82"/>
                  <a:gd name="T27" fmla="*/ 50 h 73"/>
                  <a:gd name="T28" fmla="*/ 74 w 82"/>
                  <a:gd name="T29" fmla="*/ 58 h 73"/>
                  <a:gd name="T30" fmla="*/ 72 w 82"/>
                  <a:gd name="T31" fmla="*/ 59 h 73"/>
                  <a:gd name="T32" fmla="*/ 72 w 82"/>
                  <a:gd name="T33" fmla="*/ 64 h 73"/>
                  <a:gd name="T34" fmla="*/ 81 w 82"/>
                  <a:gd name="T35" fmla="*/ 70 h 73"/>
                  <a:gd name="T36" fmla="*/ 82 w 82"/>
                  <a:gd name="T37" fmla="*/ 73 h 73"/>
                  <a:gd name="T38" fmla="*/ 55 w 82"/>
                  <a:gd name="T39" fmla="*/ 73 h 73"/>
                  <a:gd name="T40" fmla="*/ 29 w 82"/>
                  <a:gd name="T41" fmla="*/ 73 h 73"/>
                  <a:gd name="T42" fmla="*/ 2 w 82"/>
                  <a:gd name="T43" fmla="*/ 73 h 73"/>
                  <a:gd name="T44" fmla="*/ 2 w 82"/>
                  <a:gd name="T45" fmla="*/ 45 h 73"/>
                  <a:gd name="T46" fmla="*/ 2 w 82"/>
                  <a:gd name="T47" fmla="*/ 18 h 73"/>
                  <a:gd name="T48" fmla="*/ 0 w 82"/>
                  <a:gd name="T49" fmla="*/ 12 h 73"/>
                  <a:gd name="T50" fmla="*/ 2 w 82"/>
                  <a:gd name="T51" fmla="*/ 7 h 73"/>
                  <a:gd name="T52" fmla="*/ 1 w 82"/>
                  <a:gd name="T53" fmla="*/ 4 h 73"/>
                  <a:gd name="T54" fmla="*/ 4 w 82"/>
                  <a:gd name="T55" fmla="*/ 0 h 73"/>
                  <a:gd name="T56" fmla="*/ 12 w 82"/>
                  <a:gd name="T57" fmla="*/ 0 h 73"/>
                  <a:gd name="T58" fmla="*/ 18 w 82"/>
                  <a:gd name="T59" fmla="*/ 3 h 73"/>
                  <a:gd name="T60" fmla="*/ 25 w 82"/>
                  <a:gd name="T61" fmla="*/ 5 h 73"/>
                  <a:gd name="T62" fmla="*/ 28 w 82"/>
                  <a:gd name="T63" fmla="*/ 6 h 73"/>
                  <a:gd name="T64" fmla="*/ 34 w 82"/>
                  <a:gd name="T65" fmla="*/ 4 h 73"/>
                  <a:gd name="T66" fmla="*/ 36 w 82"/>
                  <a:gd name="T67" fmla="*/ 1 h 73"/>
                  <a:gd name="T68" fmla="*/ 42 w 82"/>
                  <a:gd name="T69" fmla="*/ 0 h 73"/>
                  <a:gd name="T70" fmla="*/ 47 w 82"/>
                  <a:gd name="T71" fmla="*/ 1 h 73"/>
                  <a:gd name="T72" fmla="*/ 48 w 82"/>
                  <a:gd name="T73" fmla="*/ 5 h 73"/>
                  <a:gd name="T74" fmla="*/ 51 w 82"/>
                  <a:gd name="T75" fmla="*/ 3 h 73"/>
                  <a:gd name="T76" fmla="*/ 55 w 82"/>
                  <a:gd name="T77" fmla="*/ 5 h 73"/>
                  <a:gd name="T78" fmla="*/ 60 w 82"/>
                  <a:gd name="T79" fmla="*/ 5 h 73"/>
                  <a:gd name="T80" fmla="*/ 64 w 82"/>
                  <a:gd name="T81" fmla="*/ 4 h 73"/>
                  <a:gd name="T82" fmla="*/ 69 w 82"/>
                  <a:gd name="T83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" h="73">
                    <a:moveTo>
                      <a:pt x="69" y="17"/>
                    </a:moveTo>
                    <a:lnTo>
                      <a:pt x="66" y="19"/>
                    </a:lnTo>
                    <a:lnTo>
                      <a:pt x="65" y="25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59" y="28"/>
                    </a:lnTo>
                    <a:lnTo>
                      <a:pt x="57" y="24"/>
                    </a:lnTo>
                    <a:lnTo>
                      <a:pt x="52" y="13"/>
                    </a:lnTo>
                    <a:lnTo>
                      <a:pt x="51" y="15"/>
                    </a:lnTo>
                    <a:lnTo>
                      <a:pt x="54" y="23"/>
                    </a:lnTo>
                    <a:lnTo>
                      <a:pt x="58" y="30"/>
                    </a:lnTo>
                    <a:lnTo>
                      <a:pt x="63" y="42"/>
                    </a:lnTo>
                    <a:lnTo>
                      <a:pt x="65" y="46"/>
                    </a:lnTo>
                    <a:lnTo>
                      <a:pt x="68" y="50"/>
                    </a:lnTo>
                    <a:lnTo>
                      <a:pt x="74" y="58"/>
                    </a:lnTo>
                    <a:lnTo>
                      <a:pt x="72" y="59"/>
                    </a:lnTo>
                    <a:lnTo>
                      <a:pt x="72" y="64"/>
                    </a:lnTo>
                    <a:lnTo>
                      <a:pt x="81" y="70"/>
                    </a:lnTo>
                    <a:lnTo>
                      <a:pt x="82" y="73"/>
                    </a:lnTo>
                    <a:lnTo>
                      <a:pt x="55" y="73"/>
                    </a:lnTo>
                    <a:lnTo>
                      <a:pt x="29" y="73"/>
                    </a:lnTo>
                    <a:lnTo>
                      <a:pt x="2" y="73"/>
                    </a:lnTo>
                    <a:lnTo>
                      <a:pt x="2" y="45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" y="3"/>
                    </a:lnTo>
                    <a:lnTo>
                      <a:pt x="25" y="5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7" y="1"/>
                    </a:lnTo>
                    <a:lnTo>
                      <a:pt x="48" y="5"/>
                    </a:lnTo>
                    <a:lnTo>
                      <a:pt x="51" y="3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4" y="4"/>
                    </a:lnTo>
                    <a:lnTo>
                      <a:pt x="69" y="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2" name="Freeform 51">
                <a:extLst>
                  <a:ext uri="{FF2B5EF4-FFF2-40B4-BE49-F238E27FC236}">
                    <a16:creationId xmlns:a16="http://schemas.microsoft.com/office/drawing/2014/main" id="{118B5666-0B7B-2095-D4E2-699FDD57B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400" y="5573713"/>
                <a:ext cx="71438" cy="61913"/>
              </a:xfrm>
              <a:custGeom>
                <a:avLst/>
                <a:gdLst>
                  <a:gd name="T0" fmla="*/ 40 w 45"/>
                  <a:gd name="T1" fmla="*/ 38 h 39"/>
                  <a:gd name="T2" fmla="*/ 38 w 45"/>
                  <a:gd name="T3" fmla="*/ 37 h 39"/>
                  <a:gd name="T4" fmla="*/ 35 w 45"/>
                  <a:gd name="T5" fmla="*/ 32 h 39"/>
                  <a:gd name="T6" fmla="*/ 32 w 45"/>
                  <a:gd name="T7" fmla="*/ 29 h 39"/>
                  <a:gd name="T8" fmla="*/ 31 w 45"/>
                  <a:gd name="T9" fmla="*/ 27 h 39"/>
                  <a:gd name="T10" fmla="*/ 25 w 45"/>
                  <a:gd name="T11" fmla="*/ 25 h 39"/>
                  <a:gd name="T12" fmla="*/ 20 w 45"/>
                  <a:gd name="T13" fmla="*/ 25 h 39"/>
                  <a:gd name="T14" fmla="*/ 19 w 45"/>
                  <a:gd name="T15" fmla="*/ 23 h 39"/>
                  <a:gd name="T16" fmla="*/ 15 w 45"/>
                  <a:gd name="T17" fmla="*/ 25 h 39"/>
                  <a:gd name="T18" fmla="*/ 10 w 45"/>
                  <a:gd name="T19" fmla="*/ 22 h 39"/>
                  <a:gd name="T20" fmla="*/ 9 w 45"/>
                  <a:gd name="T21" fmla="*/ 27 h 39"/>
                  <a:gd name="T22" fmla="*/ 0 w 45"/>
                  <a:gd name="T23" fmla="*/ 26 h 39"/>
                  <a:gd name="T24" fmla="*/ 0 w 45"/>
                  <a:gd name="T25" fmla="*/ 22 h 39"/>
                  <a:gd name="T26" fmla="*/ 3 w 45"/>
                  <a:gd name="T27" fmla="*/ 12 h 39"/>
                  <a:gd name="T28" fmla="*/ 4 w 45"/>
                  <a:gd name="T29" fmla="*/ 8 h 39"/>
                  <a:gd name="T30" fmla="*/ 5 w 45"/>
                  <a:gd name="T31" fmla="*/ 5 h 39"/>
                  <a:gd name="T32" fmla="*/ 10 w 45"/>
                  <a:gd name="T33" fmla="*/ 4 h 39"/>
                  <a:gd name="T34" fmla="*/ 14 w 45"/>
                  <a:gd name="T35" fmla="*/ 0 h 39"/>
                  <a:gd name="T36" fmla="*/ 17 w 45"/>
                  <a:gd name="T37" fmla="*/ 9 h 39"/>
                  <a:gd name="T38" fmla="*/ 20 w 45"/>
                  <a:gd name="T39" fmla="*/ 15 h 39"/>
                  <a:gd name="T40" fmla="*/ 23 w 45"/>
                  <a:gd name="T41" fmla="*/ 19 h 39"/>
                  <a:gd name="T42" fmla="*/ 33 w 45"/>
                  <a:gd name="T43" fmla="*/ 25 h 39"/>
                  <a:gd name="T44" fmla="*/ 37 w 45"/>
                  <a:gd name="T45" fmla="*/ 29 h 39"/>
                  <a:gd name="T46" fmla="*/ 40 w 45"/>
                  <a:gd name="T47" fmla="*/ 33 h 39"/>
                  <a:gd name="T48" fmla="*/ 41 w 45"/>
                  <a:gd name="T49" fmla="*/ 35 h 39"/>
                  <a:gd name="T50" fmla="*/ 45 w 45"/>
                  <a:gd name="T51" fmla="*/ 37 h 39"/>
                  <a:gd name="T52" fmla="*/ 43 w 45"/>
                  <a:gd name="T53" fmla="*/ 39 h 39"/>
                  <a:gd name="T54" fmla="*/ 40 w 45"/>
                  <a:gd name="T5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39">
                    <a:moveTo>
                      <a:pt x="40" y="38"/>
                    </a:moveTo>
                    <a:lnTo>
                      <a:pt x="38" y="37"/>
                    </a:lnTo>
                    <a:lnTo>
                      <a:pt x="35" y="32"/>
                    </a:lnTo>
                    <a:lnTo>
                      <a:pt x="32" y="29"/>
                    </a:lnTo>
                    <a:lnTo>
                      <a:pt x="31" y="27"/>
                    </a:lnTo>
                    <a:lnTo>
                      <a:pt x="25" y="25"/>
                    </a:lnTo>
                    <a:lnTo>
                      <a:pt x="20" y="25"/>
                    </a:lnTo>
                    <a:lnTo>
                      <a:pt x="19" y="23"/>
                    </a:lnTo>
                    <a:lnTo>
                      <a:pt x="15" y="25"/>
                    </a:lnTo>
                    <a:lnTo>
                      <a:pt x="10" y="22"/>
                    </a:lnTo>
                    <a:lnTo>
                      <a:pt x="9" y="2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3" y="19"/>
                    </a:lnTo>
                    <a:lnTo>
                      <a:pt x="33" y="25"/>
                    </a:lnTo>
                    <a:lnTo>
                      <a:pt x="37" y="29"/>
                    </a:lnTo>
                    <a:lnTo>
                      <a:pt x="40" y="33"/>
                    </a:lnTo>
                    <a:lnTo>
                      <a:pt x="41" y="35"/>
                    </a:lnTo>
                    <a:lnTo>
                      <a:pt x="45" y="37"/>
                    </a:lnTo>
                    <a:lnTo>
                      <a:pt x="43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3" name="Freeform 53">
                <a:extLst>
                  <a:ext uri="{FF2B5EF4-FFF2-40B4-BE49-F238E27FC236}">
                    <a16:creationId xmlns:a16="http://schemas.microsoft.com/office/drawing/2014/main" id="{A93A077F-5E49-3B30-5AF3-34C8BF5E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888" y="5608638"/>
                <a:ext cx="157163" cy="122238"/>
              </a:xfrm>
              <a:custGeom>
                <a:avLst/>
                <a:gdLst>
                  <a:gd name="T0" fmla="*/ 33 w 99"/>
                  <a:gd name="T1" fmla="*/ 0 h 77"/>
                  <a:gd name="T2" fmla="*/ 38 w 99"/>
                  <a:gd name="T3" fmla="*/ 3 h 77"/>
                  <a:gd name="T4" fmla="*/ 42 w 99"/>
                  <a:gd name="T5" fmla="*/ 1 h 77"/>
                  <a:gd name="T6" fmla="*/ 43 w 99"/>
                  <a:gd name="T7" fmla="*/ 3 h 77"/>
                  <a:gd name="T8" fmla="*/ 48 w 99"/>
                  <a:gd name="T9" fmla="*/ 3 h 77"/>
                  <a:gd name="T10" fmla="*/ 54 w 99"/>
                  <a:gd name="T11" fmla="*/ 5 h 77"/>
                  <a:gd name="T12" fmla="*/ 55 w 99"/>
                  <a:gd name="T13" fmla="*/ 7 h 77"/>
                  <a:gd name="T14" fmla="*/ 58 w 99"/>
                  <a:gd name="T15" fmla="*/ 10 h 77"/>
                  <a:gd name="T16" fmla="*/ 61 w 99"/>
                  <a:gd name="T17" fmla="*/ 15 h 77"/>
                  <a:gd name="T18" fmla="*/ 63 w 99"/>
                  <a:gd name="T19" fmla="*/ 16 h 77"/>
                  <a:gd name="T20" fmla="*/ 61 w 99"/>
                  <a:gd name="T21" fmla="*/ 19 h 77"/>
                  <a:gd name="T22" fmla="*/ 58 w 99"/>
                  <a:gd name="T23" fmla="*/ 22 h 77"/>
                  <a:gd name="T24" fmla="*/ 60 w 99"/>
                  <a:gd name="T25" fmla="*/ 24 h 77"/>
                  <a:gd name="T26" fmla="*/ 60 w 99"/>
                  <a:gd name="T27" fmla="*/ 27 h 77"/>
                  <a:gd name="T28" fmla="*/ 63 w 99"/>
                  <a:gd name="T29" fmla="*/ 27 h 77"/>
                  <a:gd name="T30" fmla="*/ 64 w 99"/>
                  <a:gd name="T31" fmla="*/ 26 h 77"/>
                  <a:gd name="T32" fmla="*/ 66 w 99"/>
                  <a:gd name="T33" fmla="*/ 27 h 77"/>
                  <a:gd name="T34" fmla="*/ 64 w 99"/>
                  <a:gd name="T35" fmla="*/ 29 h 77"/>
                  <a:gd name="T36" fmla="*/ 67 w 99"/>
                  <a:gd name="T37" fmla="*/ 34 h 77"/>
                  <a:gd name="T38" fmla="*/ 69 w 99"/>
                  <a:gd name="T39" fmla="*/ 36 h 77"/>
                  <a:gd name="T40" fmla="*/ 72 w 99"/>
                  <a:gd name="T41" fmla="*/ 39 h 77"/>
                  <a:gd name="T42" fmla="*/ 95 w 99"/>
                  <a:gd name="T43" fmla="*/ 47 h 77"/>
                  <a:gd name="T44" fmla="*/ 99 w 99"/>
                  <a:gd name="T45" fmla="*/ 47 h 77"/>
                  <a:gd name="T46" fmla="*/ 81 w 99"/>
                  <a:gd name="T47" fmla="*/ 67 h 77"/>
                  <a:gd name="T48" fmla="*/ 72 w 99"/>
                  <a:gd name="T49" fmla="*/ 68 h 77"/>
                  <a:gd name="T50" fmla="*/ 66 w 99"/>
                  <a:gd name="T51" fmla="*/ 73 h 77"/>
                  <a:gd name="T52" fmla="*/ 62 w 99"/>
                  <a:gd name="T53" fmla="*/ 73 h 77"/>
                  <a:gd name="T54" fmla="*/ 60 w 99"/>
                  <a:gd name="T55" fmla="*/ 74 h 77"/>
                  <a:gd name="T56" fmla="*/ 56 w 99"/>
                  <a:gd name="T57" fmla="*/ 74 h 77"/>
                  <a:gd name="T58" fmla="*/ 52 w 99"/>
                  <a:gd name="T59" fmla="*/ 73 h 77"/>
                  <a:gd name="T60" fmla="*/ 46 w 99"/>
                  <a:gd name="T61" fmla="*/ 75 h 77"/>
                  <a:gd name="T62" fmla="*/ 45 w 99"/>
                  <a:gd name="T63" fmla="*/ 77 h 77"/>
                  <a:gd name="T64" fmla="*/ 40 w 99"/>
                  <a:gd name="T65" fmla="*/ 77 h 77"/>
                  <a:gd name="T66" fmla="*/ 39 w 99"/>
                  <a:gd name="T67" fmla="*/ 76 h 77"/>
                  <a:gd name="T68" fmla="*/ 37 w 99"/>
                  <a:gd name="T69" fmla="*/ 76 h 77"/>
                  <a:gd name="T70" fmla="*/ 35 w 99"/>
                  <a:gd name="T71" fmla="*/ 76 h 77"/>
                  <a:gd name="T72" fmla="*/ 27 w 99"/>
                  <a:gd name="T73" fmla="*/ 71 h 77"/>
                  <a:gd name="T74" fmla="*/ 22 w 99"/>
                  <a:gd name="T75" fmla="*/ 71 h 77"/>
                  <a:gd name="T76" fmla="*/ 20 w 99"/>
                  <a:gd name="T77" fmla="*/ 69 h 77"/>
                  <a:gd name="T78" fmla="*/ 20 w 99"/>
                  <a:gd name="T79" fmla="*/ 65 h 77"/>
                  <a:gd name="T80" fmla="*/ 16 w 99"/>
                  <a:gd name="T81" fmla="*/ 64 h 77"/>
                  <a:gd name="T82" fmla="*/ 13 w 99"/>
                  <a:gd name="T83" fmla="*/ 57 h 77"/>
                  <a:gd name="T84" fmla="*/ 9 w 99"/>
                  <a:gd name="T85" fmla="*/ 55 h 77"/>
                  <a:gd name="T86" fmla="*/ 8 w 99"/>
                  <a:gd name="T87" fmla="*/ 52 h 77"/>
                  <a:gd name="T88" fmla="*/ 4 w 99"/>
                  <a:gd name="T89" fmla="*/ 48 h 77"/>
                  <a:gd name="T90" fmla="*/ 0 w 99"/>
                  <a:gd name="T91" fmla="*/ 48 h 77"/>
                  <a:gd name="T92" fmla="*/ 3 w 99"/>
                  <a:gd name="T93" fmla="*/ 45 h 77"/>
                  <a:gd name="T94" fmla="*/ 7 w 99"/>
                  <a:gd name="T95" fmla="*/ 45 h 77"/>
                  <a:gd name="T96" fmla="*/ 8 w 99"/>
                  <a:gd name="T97" fmla="*/ 42 h 77"/>
                  <a:gd name="T98" fmla="*/ 7 w 99"/>
                  <a:gd name="T99" fmla="*/ 36 h 77"/>
                  <a:gd name="T100" fmla="*/ 9 w 99"/>
                  <a:gd name="T101" fmla="*/ 29 h 77"/>
                  <a:gd name="T102" fmla="*/ 13 w 99"/>
                  <a:gd name="T103" fmla="*/ 28 h 77"/>
                  <a:gd name="T104" fmla="*/ 13 w 99"/>
                  <a:gd name="T105" fmla="*/ 24 h 77"/>
                  <a:gd name="T106" fmla="*/ 16 w 99"/>
                  <a:gd name="T107" fmla="*/ 19 h 77"/>
                  <a:gd name="T108" fmla="*/ 20 w 99"/>
                  <a:gd name="T109" fmla="*/ 16 h 77"/>
                  <a:gd name="T110" fmla="*/ 22 w 99"/>
                  <a:gd name="T111" fmla="*/ 10 h 77"/>
                  <a:gd name="T112" fmla="*/ 23 w 99"/>
                  <a:gd name="T113" fmla="*/ 4 h 77"/>
                  <a:gd name="T114" fmla="*/ 32 w 99"/>
                  <a:gd name="T115" fmla="*/ 5 h 77"/>
                  <a:gd name="T116" fmla="*/ 33 w 99"/>
                  <a:gd name="T1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77">
                    <a:moveTo>
                      <a:pt x="33" y="0"/>
                    </a:moveTo>
                    <a:lnTo>
                      <a:pt x="38" y="3"/>
                    </a:lnTo>
                    <a:lnTo>
                      <a:pt x="42" y="1"/>
                    </a:lnTo>
                    <a:lnTo>
                      <a:pt x="43" y="3"/>
                    </a:lnTo>
                    <a:lnTo>
                      <a:pt x="48" y="3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8" y="10"/>
                    </a:lnTo>
                    <a:lnTo>
                      <a:pt x="61" y="15"/>
                    </a:lnTo>
                    <a:lnTo>
                      <a:pt x="63" y="16"/>
                    </a:lnTo>
                    <a:lnTo>
                      <a:pt x="61" y="19"/>
                    </a:lnTo>
                    <a:lnTo>
                      <a:pt x="58" y="22"/>
                    </a:lnTo>
                    <a:lnTo>
                      <a:pt x="60" y="24"/>
                    </a:lnTo>
                    <a:lnTo>
                      <a:pt x="60" y="27"/>
                    </a:lnTo>
                    <a:lnTo>
                      <a:pt x="63" y="27"/>
                    </a:lnTo>
                    <a:lnTo>
                      <a:pt x="64" y="26"/>
                    </a:lnTo>
                    <a:lnTo>
                      <a:pt x="66" y="27"/>
                    </a:lnTo>
                    <a:lnTo>
                      <a:pt x="64" y="29"/>
                    </a:lnTo>
                    <a:lnTo>
                      <a:pt x="67" y="34"/>
                    </a:lnTo>
                    <a:lnTo>
                      <a:pt x="69" y="36"/>
                    </a:lnTo>
                    <a:lnTo>
                      <a:pt x="72" y="39"/>
                    </a:lnTo>
                    <a:lnTo>
                      <a:pt x="95" y="47"/>
                    </a:lnTo>
                    <a:lnTo>
                      <a:pt x="99" y="47"/>
                    </a:lnTo>
                    <a:lnTo>
                      <a:pt x="81" y="67"/>
                    </a:lnTo>
                    <a:lnTo>
                      <a:pt x="72" y="68"/>
                    </a:lnTo>
                    <a:lnTo>
                      <a:pt x="66" y="73"/>
                    </a:lnTo>
                    <a:lnTo>
                      <a:pt x="62" y="73"/>
                    </a:lnTo>
                    <a:lnTo>
                      <a:pt x="60" y="74"/>
                    </a:lnTo>
                    <a:lnTo>
                      <a:pt x="56" y="74"/>
                    </a:lnTo>
                    <a:lnTo>
                      <a:pt x="52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0" y="77"/>
                    </a:lnTo>
                    <a:lnTo>
                      <a:pt x="39" y="76"/>
                    </a:lnTo>
                    <a:lnTo>
                      <a:pt x="37" y="76"/>
                    </a:lnTo>
                    <a:lnTo>
                      <a:pt x="35" y="76"/>
                    </a:lnTo>
                    <a:lnTo>
                      <a:pt x="27" y="71"/>
                    </a:lnTo>
                    <a:lnTo>
                      <a:pt x="22" y="71"/>
                    </a:lnTo>
                    <a:lnTo>
                      <a:pt x="20" y="69"/>
                    </a:lnTo>
                    <a:lnTo>
                      <a:pt x="20" y="65"/>
                    </a:lnTo>
                    <a:lnTo>
                      <a:pt x="16" y="64"/>
                    </a:lnTo>
                    <a:lnTo>
                      <a:pt x="13" y="57"/>
                    </a:lnTo>
                    <a:lnTo>
                      <a:pt x="9" y="55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36"/>
                    </a:lnTo>
                    <a:lnTo>
                      <a:pt x="9" y="29"/>
                    </a:lnTo>
                    <a:lnTo>
                      <a:pt x="13" y="28"/>
                    </a:lnTo>
                    <a:lnTo>
                      <a:pt x="13" y="24"/>
                    </a:lnTo>
                    <a:lnTo>
                      <a:pt x="16" y="19"/>
                    </a:lnTo>
                    <a:lnTo>
                      <a:pt x="20" y="16"/>
                    </a:lnTo>
                    <a:lnTo>
                      <a:pt x="22" y="10"/>
                    </a:lnTo>
                    <a:lnTo>
                      <a:pt x="23" y="4"/>
                    </a:lnTo>
                    <a:lnTo>
                      <a:pt x="32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B6DB6417-951F-B5BB-C58E-C95801E91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5743575"/>
                <a:ext cx="58738" cy="66675"/>
              </a:xfrm>
              <a:custGeom>
                <a:avLst/>
                <a:gdLst>
                  <a:gd name="T0" fmla="*/ 15 w 37"/>
                  <a:gd name="T1" fmla="*/ 42 h 42"/>
                  <a:gd name="T2" fmla="*/ 8 w 37"/>
                  <a:gd name="T3" fmla="*/ 35 h 42"/>
                  <a:gd name="T4" fmla="*/ 3 w 37"/>
                  <a:gd name="T5" fmla="*/ 30 h 42"/>
                  <a:gd name="T6" fmla="*/ 0 w 37"/>
                  <a:gd name="T7" fmla="*/ 23 h 42"/>
                  <a:gd name="T8" fmla="*/ 0 w 37"/>
                  <a:gd name="T9" fmla="*/ 20 h 42"/>
                  <a:gd name="T10" fmla="*/ 1 w 37"/>
                  <a:gd name="T11" fmla="*/ 19 h 42"/>
                  <a:gd name="T12" fmla="*/ 3 w 37"/>
                  <a:gd name="T13" fmla="*/ 14 h 42"/>
                  <a:gd name="T14" fmla="*/ 4 w 37"/>
                  <a:gd name="T15" fmla="*/ 9 h 42"/>
                  <a:gd name="T16" fmla="*/ 7 w 37"/>
                  <a:gd name="T17" fmla="*/ 8 h 42"/>
                  <a:gd name="T18" fmla="*/ 17 w 37"/>
                  <a:gd name="T19" fmla="*/ 8 h 42"/>
                  <a:gd name="T20" fmla="*/ 17 w 37"/>
                  <a:gd name="T21" fmla="*/ 1 h 42"/>
                  <a:gd name="T22" fmla="*/ 19 w 37"/>
                  <a:gd name="T23" fmla="*/ 0 h 42"/>
                  <a:gd name="T24" fmla="*/ 24 w 37"/>
                  <a:gd name="T25" fmla="*/ 1 h 42"/>
                  <a:gd name="T26" fmla="*/ 27 w 37"/>
                  <a:gd name="T27" fmla="*/ 0 h 42"/>
                  <a:gd name="T28" fmla="*/ 29 w 37"/>
                  <a:gd name="T29" fmla="*/ 1 h 42"/>
                  <a:gd name="T30" fmla="*/ 27 w 37"/>
                  <a:gd name="T31" fmla="*/ 3 h 42"/>
                  <a:gd name="T32" fmla="*/ 30 w 37"/>
                  <a:gd name="T33" fmla="*/ 7 h 42"/>
                  <a:gd name="T34" fmla="*/ 35 w 37"/>
                  <a:gd name="T35" fmla="*/ 6 h 42"/>
                  <a:gd name="T36" fmla="*/ 36 w 37"/>
                  <a:gd name="T37" fmla="*/ 7 h 42"/>
                  <a:gd name="T38" fmla="*/ 33 w 37"/>
                  <a:gd name="T39" fmla="*/ 15 h 42"/>
                  <a:gd name="T40" fmla="*/ 36 w 37"/>
                  <a:gd name="T41" fmla="*/ 19 h 42"/>
                  <a:gd name="T42" fmla="*/ 37 w 37"/>
                  <a:gd name="T43" fmla="*/ 24 h 42"/>
                  <a:gd name="T44" fmla="*/ 36 w 37"/>
                  <a:gd name="T45" fmla="*/ 29 h 42"/>
                  <a:gd name="T46" fmla="*/ 35 w 37"/>
                  <a:gd name="T47" fmla="*/ 32 h 42"/>
                  <a:gd name="T48" fmla="*/ 29 w 37"/>
                  <a:gd name="T49" fmla="*/ 31 h 42"/>
                  <a:gd name="T50" fmla="*/ 25 w 37"/>
                  <a:gd name="T51" fmla="*/ 29 h 42"/>
                  <a:gd name="T52" fmla="*/ 24 w 37"/>
                  <a:gd name="T53" fmla="*/ 31 h 42"/>
                  <a:gd name="T54" fmla="*/ 20 w 37"/>
                  <a:gd name="T55" fmla="*/ 32 h 42"/>
                  <a:gd name="T56" fmla="*/ 18 w 37"/>
                  <a:gd name="T57" fmla="*/ 34 h 42"/>
                  <a:gd name="T58" fmla="*/ 20 w 37"/>
                  <a:gd name="T59" fmla="*/ 38 h 42"/>
                  <a:gd name="T60" fmla="*/ 15 w 37"/>
                  <a:gd name="T6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42">
                    <a:moveTo>
                      <a:pt x="15" y="42"/>
                    </a:moveTo>
                    <a:lnTo>
                      <a:pt x="8" y="35"/>
                    </a:lnTo>
                    <a:lnTo>
                      <a:pt x="3" y="30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17" y="8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30" y="7"/>
                    </a:lnTo>
                    <a:lnTo>
                      <a:pt x="35" y="6"/>
                    </a:lnTo>
                    <a:lnTo>
                      <a:pt x="36" y="7"/>
                    </a:lnTo>
                    <a:lnTo>
                      <a:pt x="33" y="15"/>
                    </a:lnTo>
                    <a:lnTo>
                      <a:pt x="36" y="19"/>
                    </a:lnTo>
                    <a:lnTo>
                      <a:pt x="37" y="24"/>
                    </a:lnTo>
                    <a:lnTo>
                      <a:pt x="36" y="29"/>
                    </a:lnTo>
                    <a:lnTo>
                      <a:pt x="35" y="32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0" y="32"/>
                    </a:lnTo>
                    <a:lnTo>
                      <a:pt x="18" y="34"/>
                    </a:lnTo>
                    <a:lnTo>
                      <a:pt x="20" y="38"/>
                    </a:lnTo>
                    <a:lnTo>
                      <a:pt x="15" y="4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5" name="Freeform 62">
                <a:extLst>
                  <a:ext uri="{FF2B5EF4-FFF2-40B4-BE49-F238E27FC236}">
                    <a16:creationId xmlns:a16="http://schemas.microsoft.com/office/drawing/2014/main" id="{1921D6F2-F26D-2D6A-B284-2FF4388A6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3" y="5651500"/>
                <a:ext cx="46038" cy="66675"/>
              </a:xfrm>
              <a:custGeom>
                <a:avLst/>
                <a:gdLst>
                  <a:gd name="T0" fmla="*/ 29 w 29"/>
                  <a:gd name="T1" fmla="*/ 34 h 42"/>
                  <a:gd name="T2" fmla="*/ 18 w 29"/>
                  <a:gd name="T3" fmla="*/ 38 h 42"/>
                  <a:gd name="T4" fmla="*/ 14 w 29"/>
                  <a:gd name="T5" fmla="*/ 40 h 42"/>
                  <a:gd name="T6" fmla="*/ 8 w 29"/>
                  <a:gd name="T7" fmla="*/ 42 h 42"/>
                  <a:gd name="T8" fmla="*/ 2 w 29"/>
                  <a:gd name="T9" fmla="*/ 41 h 42"/>
                  <a:gd name="T10" fmla="*/ 2 w 29"/>
                  <a:gd name="T11" fmla="*/ 37 h 42"/>
                  <a:gd name="T12" fmla="*/ 0 w 29"/>
                  <a:gd name="T13" fmla="*/ 32 h 42"/>
                  <a:gd name="T14" fmla="*/ 1 w 29"/>
                  <a:gd name="T15" fmla="*/ 24 h 42"/>
                  <a:gd name="T16" fmla="*/ 5 w 29"/>
                  <a:gd name="T17" fmla="*/ 19 h 42"/>
                  <a:gd name="T18" fmla="*/ 2 w 29"/>
                  <a:gd name="T19" fmla="*/ 9 h 42"/>
                  <a:gd name="T20" fmla="*/ 1 w 29"/>
                  <a:gd name="T21" fmla="*/ 3 h 42"/>
                  <a:gd name="T22" fmla="*/ 2 w 29"/>
                  <a:gd name="T23" fmla="*/ 0 h 42"/>
                  <a:gd name="T24" fmla="*/ 13 w 29"/>
                  <a:gd name="T25" fmla="*/ 0 h 42"/>
                  <a:gd name="T26" fmla="*/ 17 w 29"/>
                  <a:gd name="T27" fmla="*/ 0 h 42"/>
                  <a:gd name="T28" fmla="*/ 19 w 29"/>
                  <a:gd name="T29" fmla="*/ 0 h 42"/>
                  <a:gd name="T30" fmla="*/ 21 w 29"/>
                  <a:gd name="T31" fmla="*/ 0 h 42"/>
                  <a:gd name="T32" fmla="*/ 21 w 29"/>
                  <a:gd name="T33" fmla="*/ 2 h 42"/>
                  <a:gd name="T34" fmla="*/ 24 w 29"/>
                  <a:gd name="T35" fmla="*/ 6 h 42"/>
                  <a:gd name="T36" fmla="*/ 24 w 29"/>
                  <a:gd name="T37" fmla="*/ 11 h 42"/>
                  <a:gd name="T38" fmla="*/ 25 w 29"/>
                  <a:gd name="T39" fmla="*/ 15 h 42"/>
                  <a:gd name="T40" fmla="*/ 26 w 29"/>
                  <a:gd name="T41" fmla="*/ 18 h 42"/>
                  <a:gd name="T42" fmla="*/ 25 w 29"/>
                  <a:gd name="T43" fmla="*/ 24 h 42"/>
                  <a:gd name="T44" fmla="*/ 25 w 29"/>
                  <a:gd name="T45" fmla="*/ 28 h 42"/>
                  <a:gd name="T46" fmla="*/ 27 w 29"/>
                  <a:gd name="T47" fmla="*/ 31 h 42"/>
                  <a:gd name="T48" fmla="*/ 29 w 29"/>
                  <a:gd name="T49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42">
                    <a:moveTo>
                      <a:pt x="29" y="34"/>
                    </a:moveTo>
                    <a:lnTo>
                      <a:pt x="18" y="38"/>
                    </a:lnTo>
                    <a:lnTo>
                      <a:pt x="14" y="40"/>
                    </a:lnTo>
                    <a:lnTo>
                      <a:pt x="8" y="42"/>
                    </a:lnTo>
                    <a:lnTo>
                      <a:pt x="2" y="41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6"/>
                    </a:lnTo>
                    <a:lnTo>
                      <a:pt x="24" y="11"/>
                    </a:lnTo>
                    <a:lnTo>
                      <a:pt x="25" y="15"/>
                    </a:lnTo>
                    <a:lnTo>
                      <a:pt x="26" y="18"/>
                    </a:lnTo>
                    <a:lnTo>
                      <a:pt x="25" y="24"/>
                    </a:lnTo>
                    <a:lnTo>
                      <a:pt x="25" y="28"/>
                    </a:lnTo>
                    <a:lnTo>
                      <a:pt x="27" y="31"/>
                    </a:lnTo>
                    <a:lnTo>
                      <a:pt x="29" y="3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id="{C7B2569E-9AE0-DB8D-9EA5-33B87041E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663" y="5619750"/>
                <a:ext cx="31750" cy="7938"/>
              </a:xfrm>
              <a:custGeom>
                <a:avLst/>
                <a:gdLst>
                  <a:gd name="T0" fmla="*/ 0 w 20"/>
                  <a:gd name="T1" fmla="*/ 5 h 5"/>
                  <a:gd name="T2" fmla="*/ 1 w 20"/>
                  <a:gd name="T3" fmla="*/ 2 h 5"/>
                  <a:gd name="T4" fmla="*/ 8 w 20"/>
                  <a:gd name="T5" fmla="*/ 2 h 5"/>
                  <a:gd name="T6" fmla="*/ 10 w 20"/>
                  <a:gd name="T7" fmla="*/ 0 h 5"/>
                  <a:gd name="T8" fmla="*/ 12 w 20"/>
                  <a:gd name="T9" fmla="*/ 0 h 5"/>
                  <a:gd name="T10" fmla="*/ 14 w 20"/>
                  <a:gd name="T11" fmla="*/ 2 h 5"/>
                  <a:gd name="T12" fmla="*/ 17 w 20"/>
                  <a:gd name="T13" fmla="*/ 2 h 5"/>
                  <a:gd name="T14" fmla="*/ 19 w 20"/>
                  <a:gd name="T15" fmla="*/ 0 h 5"/>
                  <a:gd name="T16" fmla="*/ 20 w 20"/>
                  <a:gd name="T17" fmla="*/ 3 h 5"/>
                  <a:gd name="T18" fmla="*/ 18 w 20"/>
                  <a:gd name="T19" fmla="*/ 4 h 5"/>
                  <a:gd name="T20" fmla="*/ 14 w 20"/>
                  <a:gd name="T21" fmla="*/ 4 h 5"/>
                  <a:gd name="T22" fmla="*/ 12 w 20"/>
                  <a:gd name="T23" fmla="*/ 3 h 5"/>
                  <a:gd name="T24" fmla="*/ 10 w 20"/>
                  <a:gd name="T25" fmla="*/ 4 h 5"/>
                  <a:gd name="T26" fmla="*/ 8 w 20"/>
                  <a:gd name="T27" fmla="*/ 4 h 5"/>
                  <a:gd name="T28" fmla="*/ 7 w 20"/>
                  <a:gd name="T29" fmla="*/ 5 h 5"/>
                  <a:gd name="T30" fmla="*/ 0 w 20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5">
                    <a:moveTo>
                      <a:pt x="0" y="5"/>
                    </a:moveTo>
                    <a:lnTo>
                      <a:pt x="1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3324A-9E4F-22CD-E683-E1EE5DAD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5634038"/>
                <a:ext cx="76200" cy="57150"/>
              </a:xfrm>
              <a:custGeom>
                <a:avLst/>
                <a:gdLst>
                  <a:gd name="T0" fmla="*/ 43 w 48"/>
                  <a:gd name="T1" fmla="*/ 32 h 36"/>
                  <a:gd name="T2" fmla="*/ 40 w 48"/>
                  <a:gd name="T3" fmla="*/ 36 h 36"/>
                  <a:gd name="T4" fmla="*/ 39 w 48"/>
                  <a:gd name="T5" fmla="*/ 31 h 36"/>
                  <a:gd name="T6" fmla="*/ 34 w 48"/>
                  <a:gd name="T7" fmla="*/ 28 h 36"/>
                  <a:gd name="T8" fmla="*/ 31 w 48"/>
                  <a:gd name="T9" fmla="*/ 29 h 36"/>
                  <a:gd name="T10" fmla="*/ 30 w 48"/>
                  <a:gd name="T11" fmla="*/ 24 h 36"/>
                  <a:gd name="T12" fmla="*/ 29 w 48"/>
                  <a:gd name="T13" fmla="*/ 19 h 36"/>
                  <a:gd name="T14" fmla="*/ 22 w 48"/>
                  <a:gd name="T15" fmla="*/ 17 h 36"/>
                  <a:gd name="T16" fmla="*/ 18 w 48"/>
                  <a:gd name="T17" fmla="*/ 19 h 36"/>
                  <a:gd name="T18" fmla="*/ 16 w 48"/>
                  <a:gd name="T19" fmla="*/ 22 h 36"/>
                  <a:gd name="T20" fmla="*/ 10 w 48"/>
                  <a:gd name="T21" fmla="*/ 20 h 36"/>
                  <a:gd name="T22" fmla="*/ 5 w 48"/>
                  <a:gd name="T23" fmla="*/ 18 h 36"/>
                  <a:gd name="T24" fmla="*/ 2 w 48"/>
                  <a:gd name="T25" fmla="*/ 13 h 36"/>
                  <a:gd name="T26" fmla="*/ 0 w 48"/>
                  <a:gd name="T27" fmla="*/ 11 h 36"/>
                  <a:gd name="T28" fmla="*/ 5 w 48"/>
                  <a:gd name="T29" fmla="*/ 7 h 36"/>
                  <a:gd name="T30" fmla="*/ 8 w 48"/>
                  <a:gd name="T31" fmla="*/ 6 h 36"/>
                  <a:gd name="T32" fmla="*/ 8 w 48"/>
                  <a:gd name="T33" fmla="*/ 3 h 36"/>
                  <a:gd name="T34" fmla="*/ 10 w 48"/>
                  <a:gd name="T35" fmla="*/ 0 h 36"/>
                  <a:gd name="T36" fmla="*/ 18 w 48"/>
                  <a:gd name="T37" fmla="*/ 2 h 36"/>
                  <a:gd name="T38" fmla="*/ 19 w 48"/>
                  <a:gd name="T39" fmla="*/ 1 h 36"/>
                  <a:gd name="T40" fmla="*/ 24 w 48"/>
                  <a:gd name="T41" fmla="*/ 1 h 36"/>
                  <a:gd name="T42" fmla="*/ 25 w 48"/>
                  <a:gd name="T43" fmla="*/ 3 h 36"/>
                  <a:gd name="T44" fmla="*/ 29 w 48"/>
                  <a:gd name="T45" fmla="*/ 2 h 36"/>
                  <a:gd name="T46" fmla="*/ 34 w 48"/>
                  <a:gd name="T47" fmla="*/ 5 h 36"/>
                  <a:gd name="T48" fmla="*/ 37 w 48"/>
                  <a:gd name="T49" fmla="*/ 2 h 36"/>
                  <a:gd name="T50" fmla="*/ 40 w 48"/>
                  <a:gd name="T51" fmla="*/ 2 h 36"/>
                  <a:gd name="T52" fmla="*/ 42 w 48"/>
                  <a:gd name="T53" fmla="*/ 5 h 36"/>
                  <a:gd name="T54" fmla="*/ 43 w 48"/>
                  <a:gd name="T55" fmla="*/ 10 h 36"/>
                  <a:gd name="T56" fmla="*/ 45 w 48"/>
                  <a:gd name="T57" fmla="*/ 12 h 36"/>
                  <a:gd name="T58" fmla="*/ 46 w 48"/>
                  <a:gd name="T59" fmla="*/ 14 h 36"/>
                  <a:gd name="T60" fmla="*/ 46 w 48"/>
                  <a:gd name="T61" fmla="*/ 17 h 36"/>
                  <a:gd name="T62" fmla="*/ 47 w 48"/>
                  <a:gd name="T63" fmla="*/ 22 h 36"/>
                  <a:gd name="T64" fmla="*/ 46 w 48"/>
                  <a:gd name="T65" fmla="*/ 28 h 36"/>
                  <a:gd name="T66" fmla="*/ 46 w 48"/>
                  <a:gd name="T67" fmla="*/ 30 h 36"/>
                  <a:gd name="T68" fmla="*/ 45 w 48"/>
                  <a:gd name="T6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36">
                    <a:moveTo>
                      <a:pt x="45" y="34"/>
                    </a:moveTo>
                    <a:lnTo>
                      <a:pt x="43" y="32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9" y="34"/>
                    </a:lnTo>
                    <a:lnTo>
                      <a:pt x="39" y="31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29" y="19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20"/>
                    </a:lnTo>
                    <a:lnTo>
                      <a:pt x="16" y="22"/>
                    </a:lnTo>
                    <a:lnTo>
                      <a:pt x="12" y="25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4" y="5"/>
                    </a:lnTo>
                    <a:lnTo>
                      <a:pt x="35" y="3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5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47" y="22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4"/>
                    </a:lnTo>
                    <a:lnTo>
                      <a:pt x="45" y="3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40FBB182-26B7-4CB9-1359-AACB79BB7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5743575"/>
                <a:ext cx="22225" cy="14288"/>
              </a:xfrm>
              <a:custGeom>
                <a:avLst/>
                <a:gdLst>
                  <a:gd name="T0" fmla="*/ 1 w 14"/>
                  <a:gd name="T1" fmla="*/ 9 h 9"/>
                  <a:gd name="T2" fmla="*/ 0 w 14"/>
                  <a:gd name="T3" fmla="*/ 8 h 9"/>
                  <a:gd name="T4" fmla="*/ 3 w 14"/>
                  <a:gd name="T5" fmla="*/ 0 h 9"/>
                  <a:gd name="T6" fmla="*/ 14 w 14"/>
                  <a:gd name="T7" fmla="*/ 1 h 9"/>
                  <a:gd name="T8" fmla="*/ 14 w 14"/>
                  <a:gd name="T9" fmla="*/ 8 h 9"/>
                  <a:gd name="T10" fmla="*/ 4 w 14"/>
                  <a:gd name="T11" fmla="*/ 8 h 9"/>
                  <a:gd name="T12" fmla="*/ 1 w 14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14" y="1"/>
                    </a:lnTo>
                    <a:lnTo>
                      <a:pt x="14" y="8"/>
                    </a:lnTo>
                    <a:lnTo>
                      <a:pt x="4" y="8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79" name="Freeform 69">
                <a:extLst>
                  <a:ext uri="{FF2B5EF4-FFF2-40B4-BE49-F238E27FC236}">
                    <a16:creationId xmlns:a16="http://schemas.microsoft.com/office/drawing/2014/main" id="{2E30D141-AE94-1D83-8319-79A991775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250" y="5634038"/>
                <a:ext cx="33338" cy="17463"/>
              </a:xfrm>
              <a:custGeom>
                <a:avLst/>
                <a:gdLst>
                  <a:gd name="T0" fmla="*/ 11 w 21"/>
                  <a:gd name="T1" fmla="*/ 11 h 11"/>
                  <a:gd name="T2" fmla="*/ 7 w 21"/>
                  <a:gd name="T3" fmla="*/ 7 h 11"/>
                  <a:gd name="T4" fmla="*/ 5 w 21"/>
                  <a:gd name="T5" fmla="*/ 7 h 11"/>
                  <a:gd name="T6" fmla="*/ 3 w 21"/>
                  <a:gd name="T7" fmla="*/ 6 h 11"/>
                  <a:gd name="T8" fmla="*/ 3 w 21"/>
                  <a:gd name="T9" fmla="*/ 5 h 11"/>
                  <a:gd name="T10" fmla="*/ 1 w 21"/>
                  <a:gd name="T11" fmla="*/ 2 h 11"/>
                  <a:gd name="T12" fmla="*/ 0 w 21"/>
                  <a:gd name="T13" fmla="*/ 1 h 11"/>
                  <a:gd name="T14" fmla="*/ 4 w 21"/>
                  <a:gd name="T15" fmla="*/ 0 h 11"/>
                  <a:gd name="T16" fmla="*/ 6 w 21"/>
                  <a:gd name="T17" fmla="*/ 1 h 11"/>
                  <a:gd name="T18" fmla="*/ 9 w 21"/>
                  <a:gd name="T19" fmla="*/ 0 h 11"/>
                  <a:gd name="T20" fmla="*/ 21 w 21"/>
                  <a:gd name="T21" fmla="*/ 0 h 11"/>
                  <a:gd name="T22" fmla="*/ 21 w 21"/>
                  <a:gd name="T23" fmla="*/ 2 h 11"/>
                  <a:gd name="T24" fmla="*/ 19 w 21"/>
                  <a:gd name="T25" fmla="*/ 3 h 11"/>
                  <a:gd name="T26" fmla="*/ 21 w 21"/>
                  <a:gd name="T27" fmla="*/ 5 h 11"/>
                  <a:gd name="T28" fmla="*/ 19 w 21"/>
                  <a:gd name="T29" fmla="*/ 6 h 11"/>
                  <a:gd name="T30" fmla="*/ 18 w 21"/>
                  <a:gd name="T31" fmla="*/ 6 h 11"/>
                  <a:gd name="T32" fmla="*/ 16 w 21"/>
                  <a:gd name="T33" fmla="*/ 7 h 11"/>
                  <a:gd name="T34" fmla="*/ 13 w 21"/>
                  <a:gd name="T35" fmla="*/ 7 h 11"/>
                  <a:gd name="T36" fmla="*/ 11 w 21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11">
                    <a:moveTo>
                      <a:pt x="11" y="11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D201C2CC-9D59-AA7F-ADC7-55842AD10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175" y="5394325"/>
                <a:ext cx="17463" cy="47625"/>
              </a:xfrm>
              <a:custGeom>
                <a:avLst/>
                <a:gdLst>
                  <a:gd name="T0" fmla="*/ 10 w 11"/>
                  <a:gd name="T1" fmla="*/ 5 h 30"/>
                  <a:gd name="T2" fmla="*/ 8 w 11"/>
                  <a:gd name="T3" fmla="*/ 7 h 30"/>
                  <a:gd name="T4" fmla="*/ 6 w 11"/>
                  <a:gd name="T5" fmla="*/ 6 h 30"/>
                  <a:gd name="T6" fmla="*/ 5 w 11"/>
                  <a:gd name="T7" fmla="*/ 11 h 30"/>
                  <a:gd name="T8" fmla="*/ 7 w 11"/>
                  <a:gd name="T9" fmla="*/ 12 h 30"/>
                  <a:gd name="T10" fmla="*/ 5 w 11"/>
                  <a:gd name="T11" fmla="*/ 13 h 30"/>
                  <a:gd name="T12" fmla="*/ 5 w 11"/>
                  <a:gd name="T13" fmla="*/ 16 h 30"/>
                  <a:gd name="T14" fmla="*/ 7 w 11"/>
                  <a:gd name="T15" fmla="*/ 14 h 30"/>
                  <a:gd name="T16" fmla="*/ 8 w 11"/>
                  <a:gd name="T17" fmla="*/ 17 h 30"/>
                  <a:gd name="T18" fmla="*/ 5 w 11"/>
                  <a:gd name="T19" fmla="*/ 30 h 30"/>
                  <a:gd name="T20" fmla="*/ 0 w 11"/>
                  <a:gd name="T21" fmla="*/ 17 h 30"/>
                  <a:gd name="T22" fmla="*/ 2 w 11"/>
                  <a:gd name="T23" fmla="*/ 13 h 30"/>
                  <a:gd name="T24" fmla="*/ 1 w 11"/>
                  <a:gd name="T25" fmla="*/ 13 h 30"/>
                  <a:gd name="T26" fmla="*/ 4 w 11"/>
                  <a:gd name="T27" fmla="*/ 9 h 30"/>
                  <a:gd name="T28" fmla="*/ 5 w 11"/>
                  <a:gd name="T29" fmla="*/ 3 h 30"/>
                  <a:gd name="T30" fmla="*/ 6 w 11"/>
                  <a:gd name="T31" fmla="*/ 1 h 30"/>
                  <a:gd name="T32" fmla="*/ 6 w 11"/>
                  <a:gd name="T33" fmla="*/ 1 h 30"/>
                  <a:gd name="T34" fmla="*/ 8 w 11"/>
                  <a:gd name="T35" fmla="*/ 1 h 30"/>
                  <a:gd name="T36" fmla="*/ 8 w 11"/>
                  <a:gd name="T37" fmla="*/ 0 h 30"/>
                  <a:gd name="T38" fmla="*/ 11 w 11"/>
                  <a:gd name="T39" fmla="*/ 0 h 30"/>
                  <a:gd name="T40" fmla="*/ 11 w 11"/>
                  <a:gd name="T41" fmla="*/ 3 h 30"/>
                  <a:gd name="T42" fmla="*/ 10 w 11"/>
                  <a:gd name="T43" fmla="*/ 5 h 30"/>
                  <a:gd name="T44" fmla="*/ 10 w 11"/>
                  <a:gd name="T4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0">
                    <a:moveTo>
                      <a:pt x="10" y="5"/>
                    </a:moveTo>
                    <a:lnTo>
                      <a:pt x="8" y="7"/>
                    </a:lnTo>
                    <a:lnTo>
                      <a:pt x="6" y="6"/>
                    </a:lnTo>
                    <a:lnTo>
                      <a:pt x="5" y="11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id="{67DA1BF1-5BA8-C428-B627-F11DB42AC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5340350"/>
                <a:ext cx="106363" cy="104775"/>
              </a:xfrm>
              <a:custGeom>
                <a:avLst/>
                <a:gdLst>
                  <a:gd name="T0" fmla="*/ 45 w 67"/>
                  <a:gd name="T1" fmla="*/ 12 h 66"/>
                  <a:gd name="T2" fmla="*/ 50 w 67"/>
                  <a:gd name="T3" fmla="*/ 14 h 66"/>
                  <a:gd name="T4" fmla="*/ 50 w 67"/>
                  <a:gd name="T5" fmla="*/ 19 h 66"/>
                  <a:gd name="T6" fmla="*/ 46 w 67"/>
                  <a:gd name="T7" fmla="*/ 22 h 66"/>
                  <a:gd name="T8" fmla="*/ 45 w 67"/>
                  <a:gd name="T9" fmla="*/ 29 h 66"/>
                  <a:gd name="T10" fmla="*/ 50 w 67"/>
                  <a:gd name="T11" fmla="*/ 36 h 66"/>
                  <a:gd name="T12" fmla="*/ 58 w 67"/>
                  <a:gd name="T13" fmla="*/ 40 h 66"/>
                  <a:gd name="T14" fmla="*/ 62 w 67"/>
                  <a:gd name="T15" fmla="*/ 46 h 66"/>
                  <a:gd name="T16" fmla="*/ 60 w 67"/>
                  <a:gd name="T17" fmla="*/ 52 h 66"/>
                  <a:gd name="T18" fmla="*/ 62 w 67"/>
                  <a:gd name="T19" fmla="*/ 52 h 66"/>
                  <a:gd name="T20" fmla="*/ 63 w 67"/>
                  <a:gd name="T21" fmla="*/ 57 h 66"/>
                  <a:gd name="T22" fmla="*/ 67 w 67"/>
                  <a:gd name="T23" fmla="*/ 60 h 66"/>
                  <a:gd name="T24" fmla="*/ 62 w 67"/>
                  <a:gd name="T25" fmla="*/ 60 h 66"/>
                  <a:gd name="T26" fmla="*/ 58 w 67"/>
                  <a:gd name="T27" fmla="*/ 59 h 66"/>
                  <a:gd name="T28" fmla="*/ 52 w 67"/>
                  <a:gd name="T29" fmla="*/ 66 h 66"/>
                  <a:gd name="T30" fmla="*/ 40 w 67"/>
                  <a:gd name="T31" fmla="*/ 66 h 66"/>
                  <a:gd name="T32" fmla="*/ 22 w 67"/>
                  <a:gd name="T33" fmla="*/ 51 h 66"/>
                  <a:gd name="T34" fmla="*/ 11 w 67"/>
                  <a:gd name="T35" fmla="*/ 45 h 66"/>
                  <a:gd name="T36" fmla="*/ 4 w 67"/>
                  <a:gd name="T37" fmla="*/ 42 h 66"/>
                  <a:gd name="T38" fmla="*/ 0 w 67"/>
                  <a:gd name="T39" fmla="*/ 34 h 66"/>
                  <a:gd name="T40" fmla="*/ 16 w 67"/>
                  <a:gd name="T41" fmla="*/ 25 h 66"/>
                  <a:gd name="T42" fmla="*/ 18 w 67"/>
                  <a:gd name="T43" fmla="*/ 14 h 66"/>
                  <a:gd name="T44" fmla="*/ 17 w 67"/>
                  <a:gd name="T45" fmla="*/ 8 h 66"/>
                  <a:gd name="T46" fmla="*/ 21 w 67"/>
                  <a:gd name="T47" fmla="*/ 7 h 66"/>
                  <a:gd name="T48" fmla="*/ 24 w 67"/>
                  <a:gd name="T49" fmla="*/ 1 h 66"/>
                  <a:gd name="T50" fmla="*/ 27 w 67"/>
                  <a:gd name="T51" fmla="*/ 0 h 66"/>
                  <a:gd name="T52" fmla="*/ 35 w 67"/>
                  <a:gd name="T53" fmla="*/ 1 h 66"/>
                  <a:gd name="T54" fmla="*/ 38 w 67"/>
                  <a:gd name="T55" fmla="*/ 4 h 66"/>
                  <a:gd name="T56" fmla="*/ 41 w 67"/>
                  <a:gd name="T57" fmla="*/ 2 h 66"/>
                  <a:gd name="T58" fmla="*/ 45 w 67"/>
                  <a:gd name="T59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45" y="12"/>
                    </a:moveTo>
                    <a:lnTo>
                      <a:pt x="50" y="14"/>
                    </a:lnTo>
                    <a:lnTo>
                      <a:pt x="50" y="19"/>
                    </a:lnTo>
                    <a:lnTo>
                      <a:pt x="46" y="22"/>
                    </a:lnTo>
                    <a:lnTo>
                      <a:pt x="45" y="29"/>
                    </a:lnTo>
                    <a:lnTo>
                      <a:pt x="50" y="36"/>
                    </a:lnTo>
                    <a:lnTo>
                      <a:pt x="58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62" y="52"/>
                    </a:lnTo>
                    <a:lnTo>
                      <a:pt x="63" y="57"/>
                    </a:lnTo>
                    <a:lnTo>
                      <a:pt x="67" y="60"/>
                    </a:lnTo>
                    <a:lnTo>
                      <a:pt x="62" y="60"/>
                    </a:lnTo>
                    <a:lnTo>
                      <a:pt x="58" y="59"/>
                    </a:lnTo>
                    <a:lnTo>
                      <a:pt x="52" y="66"/>
                    </a:lnTo>
                    <a:lnTo>
                      <a:pt x="40" y="66"/>
                    </a:lnTo>
                    <a:lnTo>
                      <a:pt x="22" y="51"/>
                    </a:lnTo>
                    <a:lnTo>
                      <a:pt x="11" y="45"/>
                    </a:lnTo>
                    <a:lnTo>
                      <a:pt x="4" y="42"/>
                    </a:lnTo>
                    <a:lnTo>
                      <a:pt x="0" y="34"/>
                    </a:lnTo>
                    <a:lnTo>
                      <a:pt x="16" y="25"/>
                    </a:lnTo>
                    <a:lnTo>
                      <a:pt x="18" y="14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5" y="1"/>
                    </a:lnTo>
                    <a:lnTo>
                      <a:pt x="38" y="4"/>
                    </a:lnTo>
                    <a:lnTo>
                      <a:pt x="41" y="2"/>
                    </a:lnTo>
                    <a:lnTo>
                      <a:pt x="45" y="1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2" name="Freeform 84">
                <a:extLst>
                  <a:ext uri="{FF2B5EF4-FFF2-40B4-BE49-F238E27FC236}">
                    <a16:creationId xmlns:a16="http://schemas.microsoft.com/office/drawing/2014/main" id="{6FF90184-E8F0-9CB0-C19F-1739DF14A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13" y="5394325"/>
                <a:ext cx="46038" cy="50800"/>
              </a:xfrm>
              <a:custGeom>
                <a:avLst/>
                <a:gdLst>
                  <a:gd name="T0" fmla="*/ 3 w 29"/>
                  <a:gd name="T1" fmla="*/ 7 h 32"/>
                  <a:gd name="T2" fmla="*/ 5 w 29"/>
                  <a:gd name="T3" fmla="*/ 5 h 32"/>
                  <a:gd name="T4" fmla="*/ 12 w 29"/>
                  <a:gd name="T5" fmla="*/ 8 h 32"/>
                  <a:gd name="T6" fmla="*/ 25 w 29"/>
                  <a:gd name="T7" fmla="*/ 0 h 32"/>
                  <a:gd name="T8" fmla="*/ 29 w 29"/>
                  <a:gd name="T9" fmla="*/ 8 h 32"/>
                  <a:gd name="T10" fmla="*/ 26 w 29"/>
                  <a:gd name="T11" fmla="*/ 9 h 32"/>
                  <a:gd name="T12" fmla="*/ 13 w 29"/>
                  <a:gd name="T13" fmla="*/ 14 h 32"/>
                  <a:gd name="T14" fmla="*/ 20 w 29"/>
                  <a:gd name="T15" fmla="*/ 22 h 32"/>
                  <a:gd name="T16" fmla="*/ 18 w 29"/>
                  <a:gd name="T17" fmla="*/ 23 h 32"/>
                  <a:gd name="T18" fmla="*/ 17 w 29"/>
                  <a:gd name="T19" fmla="*/ 25 h 32"/>
                  <a:gd name="T20" fmla="*/ 12 w 29"/>
                  <a:gd name="T21" fmla="*/ 26 h 32"/>
                  <a:gd name="T22" fmla="*/ 11 w 29"/>
                  <a:gd name="T23" fmla="*/ 30 h 32"/>
                  <a:gd name="T24" fmla="*/ 7 w 29"/>
                  <a:gd name="T25" fmla="*/ 32 h 32"/>
                  <a:gd name="T26" fmla="*/ 0 w 29"/>
                  <a:gd name="T27" fmla="*/ 31 h 32"/>
                  <a:gd name="T28" fmla="*/ 0 w 29"/>
                  <a:gd name="T29" fmla="*/ 30 h 32"/>
                  <a:gd name="T30" fmla="*/ 3 w 29"/>
                  <a:gd name="T31" fmla="*/ 17 h 32"/>
                  <a:gd name="T32" fmla="*/ 2 w 29"/>
                  <a:gd name="T33" fmla="*/ 14 h 32"/>
                  <a:gd name="T34" fmla="*/ 3 w 29"/>
                  <a:gd name="T35" fmla="*/ 12 h 32"/>
                  <a:gd name="T36" fmla="*/ 3 w 29"/>
                  <a:gd name="T37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2">
                    <a:moveTo>
                      <a:pt x="3" y="7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5" y="0"/>
                    </a:lnTo>
                    <a:lnTo>
                      <a:pt x="29" y="8"/>
                    </a:lnTo>
                    <a:lnTo>
                      <a:pt x="26" y="9"/>
                    </a:lnTo>
                    <a:lnTo>
                      <a:pt x="13" y="14"/>
                    </a:lnTo>
                    <a:lnTo>
                      <a:pt x="20" y="22"/>
                    </a:lnTo>
                    <a:lnTo>
                      <a:pt x="18" y="23"/>
                    </a:lnTo>
                    <a:lnTo>
                      <a:pt x="17" y="25"/>
                    </a:lnTo>
                    <a:lnTo>
                      <a:pt x="12" y="26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3" name="Freeform 86">
                <a:extLst>
                  <a:ext uri="{FF2B5EF4-FFF2-40B4-BE49-F238E27FC236}">
                    <a16:creationId xmlns:a16="http://schemas.microsoft.com/office/drawing/2014/main" id="{6BCC5EAA-C303-E78E-D7AB-2B1F11EF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00" y="5710238"/>
                <a:ext cx="84138" cy="107950"/>
              </a:xfrm>
              <a:custGeom>
                <a:avLst/>
                <a:gdLst>
                  <a:gd name="T0" fmla="*/ 48 w 53"/>
                  <a:gd name="T1" fmla="*/ 42 h 68"/>
                  <a:gd name="T2" fmla="*/ 51 w 53"/>
                  <a:gd name="T3" fmla="*/ 47 h 68"/>
                  <a:gd name="T4" fmla="*/ 47 w 53"/>
                  <a:gd name="T5" fmla="*/ 51 h 68"/>
                  <a:gd name="T6" fmla="*/ 45 w 53"/>
                  <a:gd name="T7" fmla="*/ 53 h 68"/>
                  <a:gd name="T8" fmla="*/ 42 w 53"/>
                  <a:gd name="T9" fmla="*/ 53 h 68"/>
                  <a:gd name="T10" fmla="*/ 42 w 53"/>
                  <a:gd name="T11" fmla="*/ 58 h 68"/>
                  <a:gd name="T12" fmla="*/ 39 w 53"/>
                  <a:gd name="T13" fmla="*/ 61 h 68"/>
                  <a:gd name="T14" fmla="*/ 38 w 53"/>
                  <a:gd name="T15" fmla="*/ 65 h 68"/>
                  <a:gd name="T16" fmla="*/ 36 w 53"/>
                  <a:gd name="T17" fmla="*/ 68 h 68"/>
                  <a:gd name="T18" fmla="*/ 26 w 53"/>
                  <a:gd name="T19" fmla="*/ 61 h 68"/>
                  <a:gd name="T20" fmla="*/ 25 w 53"/>
                  <a:gd name="T21" fmla="*/ 57 h 68"/>
                  <a:gd name="T22" fmla="*/ 1 w 53"/>
                  <a:gd name="T23" fmla="*/ 44 h 68"/>
                  <a:gd name="T24" fmla="*/ 0 w 53"/>
                  <a:gd name="T25" fmla="*/ 42 h 68"/>
                  <a:gd name="T26" fmla="*/ 0 w 53"/>
                  <a:gd name="T27" fmla="*/ 35 h 68"/>
                  <a:gd name="T28" fmla="*/ 2 w 53"/>
                  <a:gd name="T29" fmla="*/ 33 h 68"/>
                  <a:gd name="T30" fmla="*/ 4 w 53"/>
                  <a:gd name="T31" fmla="*/ 29 h 68"/>
                  <a:gd name="T32" fmla="*/ 7 w 53"/>
                  <a:gd name="T33" fmla="*/ 24 h 68"/>
                  <a:gd name="T34" fmla="*/ 4 w 53"/>
                  <a:gd name="T35" fmla="*/ 16 h 68"/>
                  <a:gd name="T36" fmla="*/ 3 w 53"/>
                  <a:gd name="T37" fmla="*/ 12 h 68"/>
                  <a:gd name="T38" fmla="*/ 1 w 53"/>
                  <a:gd name="T39" fmla="*/ 9 h 68"/>
                  <a:gd name="T40" fmla="*/ 4 w 53"/>
                  <a:gd name="T41" fmla="*/ 4 h 68"/>
                  <a:gd name="T42" fmla="*/ 9 w 53"/>
                  <a:gd name="T43" fmla="*/ 0 h 68"/>
                  <a:gd name="T44" fmla="*/ 13 w 53"/>
                  <a:gd name="T45" fmla="*/ 1 h 68"/>
                  <a:gd name="T46" fmla="*/ 13 w 53"/>
                  <a:gd name="T47" fmla="*/ 5 h 68"/>
                  <a:gd name="T48" fmla="*/ 15 w 53"/>
                  <a:gd name="T49" fmla="*/ 7 h 68"/>
                  <a:gd name="T50" fmla="*/ 20 w 53"/>
                  <a:gd name="T51" fmla="*/ 7 h 68"/>
                  <a:gd name="T52" fmla="*/ 28 w 53"/>
                  <a:gd name="T53" fmla="*/ 12 h 68"/>
                  <a:gd name="T54" fmla="*/ 30 w 53"/>
                  <a:gd name="T55" fmla="*/ 12 h 68"/>
                  <a:gd name="T56" fmla="*/ 32 w 53"/>
                  <a:gd name="T57" fmla="*/ 12 h 68"/>
                  <a:gd name="T58" fmla="*/ 33 w 53"/>
                  <a:gd name="T59" fmla="*/ 13 h 68"/>
                  <a:gd name="T60" fmla="*/ 38 w 53"/>
                  <a:gd name="T61" fmla="*/ 13 h 68"/>
                  <a:gd name="T62" fmla="*/ 39 w 53"/>
                  <a:gd name="T63" fmla="*/ 11 h 68"/>
                  <a:gd name="T64" fmla="*/ 45 w 53"/>
                  <a:gd name="T65" fmla="*/ 9 h 68"/>
                  <a:gd name="T66" fmla="*/ 49 w 53"/>
                  <a:gd name="T67" fmla="*/ 10 h 68"/>
                  <a:gd name="T68" fmla="*/ 53 w 53"/>
                  <a:gd name="T69" fmla="*/ 10 h 68"/>
                  <a:gd name="T70" fmla="*/ 47 w 53"/>
                  <a:gd name="T71" fmla="*/ 18 h 68"/>
                  <a:gd name="T72" fmla="*/ 48 w 53"/>
                  <a:gd name="T73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68">
                    <a:moveTo>
                      <a:pt x="48" y="42"/>
                    </a:moveTo>
                    <a:lnTo>
                      <a:pt x="51" y="47"/>
                    </a:lnTo>
                    <a:lnTo>
                      <a:pt x="47" y="51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2" y="58"/>
                    </a:lnTo>
                    <a:lnTo>
                      <a:pt x="39" y="61"/>
                    </a:lnTo>
                    <a:lnTo>
                      <a:pt x="38" y="65"/>
                    </a:lnTo>
                    <a:lnTo>
                      <a:pt x="36" y="68"/>
                    </a:lnTo>
                    <a:lnTo>
                      <a:pt x="26" y="61"/>
                    </a:lnTo>
                    <a:lnTo>
                      <a:pt x="25" y="5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4" y="29"/>
                    </a:lnTo>
                    <a:lnTo>
                      <a:pt x="7" y="24"/>
                    </a:lnTo>
                    <a:lnTo>
                      <a:pt x="4" y="16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8" y="13"/>
                    </a:lnTo>
                    <a:lnTo>
                      <a:pt x="39" y="11"/>
                    </a:lnTo>
                    <a:lnTo>
                      <a:pt x="45" y="9"/>
                    </a:lnTo>
                    <a:lnTo>
                      <a:pt x="49" y="10"/>
                    </a:lnTo>
                    <a:lnTo>
                      <a:pt x="53" y="10"/>
                    </a:lnTo>
                    <a:lnTo>
                      <a:pt x="47" y="18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4" name="Freeform 92">
                <a:extLst>
                  <a:ext uri="{FF2B5EF4-FFF2-40B4-BE49-F238E27FC236}">
                    <a16:creationId xmlns:a16="http://schemas.microsoft.com/office/drawing/2014/main" id="{89097843-42B9-18F1-32DA-C94A1D960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350" y="5434013"/>
                <a:ext cx="20638" cy="19050"/>
              </a:xfrm>
              <a:custGeom>
                <a:avLst/>
                <a:gdLst>
                  <a:gd name="T0" fmla="*/ 10 w 13"/>
                  <a:gd name="T1" fmla="*/ 1 h 12"/>
                  <a:gd name="T2" fmla="*/ 11 w 13"/>
                  <a:gd name="T3" fmla="*/ 4 h 12"/>
                  <a:gd name="T4" fmla="*/ 11 w 13"/>
                  <a:gd name="T5" fmla="*/ 6 h 12"/>
                  <a:gd name="T6" fmla="*/ 13 w 13"/>
                  <a:gd name="T7" fmla="*/ 12 h 12"/>
                  <a:gd name="T8" fmla="*/ 8 w 13"/>
                  <a:gd name="T9" fmla="*/ 12 h 12"/>
                  <a:gd name="T10" fmla="*/ 6 w 13"/>
                  <a:gd name="T11" fmla="*/ 9 h 12"/>
                  <a:gd name="T12" fmla="*/ 0 w 13"/>
                  <a:gd name="T13" fmla="*/ 7 h 12"/>
                  <a:gd name="T14" fmla="*/ 6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3" y="12"/>
                    </a:lnTo>
                    <a:lnTo>
                      <a:pt x="8" y="12"/>
                    </a:lnTo>
                    <a:lnTo>
                      <a:pt x="6" y="9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5" name="Freeform 95">
                <a:extLst>
                  <a:ext uri="{FF2B5EF4-FFF2-40B4-BE49-F238E27FC236}">
                    <a16:creationId xmlns:a16="http://schemas.microsoft.com/office/drawing/2014/main" id="{DC2910D8-EC73-F918-EF49-36DF32DAE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5376863"/>
                <a:ext cx="15875" cy="19050"/>
              </a:xfrm>
              <a:custGeom>
                <a:avLst/>
                <a:gdLst>
                  <a:gd name="T0" fmla="*/ 5 w 10"/>
                  <a:gd name="T1" fmla="*/ 11 h 12"/>
                  <a:gd name="T2" fmla="*/ 2 w 10"/>
                  <a:gd name="T3" fmla="*/ 11 h 12"/>
                  <a:gd name="T4" fmla="*/ 2 w 10"/>
                  <a:gd name="T5" fmla="*/ 12 h 12"/>
                  <a:gd name="T6" fmla="*/ 0 w 10"/>
                  <a:gd name="T7" fmla="*/ 12 h 12"/>
                  <a:gd name="T8" fmla="*/ 2 w 10"/>
                  <a:gd name="T9" fmla="*/ 6 h 12"/>
                  <a:gd name="T10" fmla="*/ 6 w 10"/>
                  <a:gd name="T11" fmla="*/ 0 h 12"/>
                  <a:gd name="T12" fmla="*/ 6 w 10"/>
                  <a:gd name="T13" fmla="*/ 0 h 12"/>
                  <a:gd name="T14" fmla="*/ 8 w 10"/>
                  <a:gd name="T15" fmla="*/ 0 h 12"/>
                  <a:gd name="T16" fmla="*/ 10 w 10"/>
                  <a:gd name="T17" fmla="*/ 4 h 12"/>
                  <a:gd name="T18" fmla="*/ 6 w 10"/>
                  <a:gd name="T19" fmla="*/ 7 h 12"/>
                  <a:gd name="T20" fmla="*/ 5 w 10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2">
                    <a:moveTo>
                      <a:pt x="5" y="11"/>
                    </a:moveTo>
                    <a:lnTo>
                      <a:pt x="2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6" name="Freeform 97">
                <a:extLst>
                  <a:ext uri="{FF2B5EF4-FFF2-40B4-BE49-F238E27FC236}">
                    <a16:creationId xmlns:a16="http://schemas.microsoft.com/office/drawing/2014/main" id="{804D7F1E-C6C5-EA8D-4460-9CC97602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813" y="5678488"/>
                <a:ext cx="42863" cy="42863"/>
              </a:xfrm>
              <a:custGeom>
                <a:avLst/>
                <a:gdLst>
                  <a:gd name="T0" fmla="*/ 26 w 27"/>
                  <a:gd name="T1" fmla="*/ 27 h 27"/>
                  <a:gd name="T2" fmla="*/ 24 w 27"/>
                  <a:gd name="T3" fmla="*/ 27 h 27"/>
                  <a:gd name="T4" fmla="*/ 17 w 27"/>
                  <a:gd name="T5" fmla="*/ 24 h 27"/>
                  <a:gd name="T6" fmla="*/ 11 w 27"/>
                  <a:gd name="T7" fmla="*/ 19 h 27"/>
                  <a:gd name="T8" fmla="*/ 5 w 27"/>
                  <a:gd name="T9" fmla="*/ 15 h 27"/>
                  <a:gd name="T10" fmla="*/ 0 w 27"/>
                  <a:gd name="T11" fmla="*/ 12 h 27"/>
                  <a:gd name="T12" fmla="*/ 3 w 27"/>
                  <a:gd name="T13" fmla="*/ 9 h 27"/>
                  <a:gd name="T14" fmla="*/ 3 w 27"/>
                  <a:gd name="T15" fmla="*/ 7 h 27"/>
                  <a:gd name="T16" fmla="*/ 6 w 27"/>
                  <a:gd name="T17" fmla="*/ 3 h 27"/>
                  <a:gd name="T18" fmla="*/ 9 w 27"/>
                  <a:gd name="T19" fmla="*/ 1 h 27"/>
                  <a:gd name="T20" fmla="*/ 10 w 27"/>
                  <a:gd name="T21" fmla="*/ 0 h 27"/>
                  <a:gd name="T22" fmla="*/ 12 w 27"/>
                  <a:gd name="T23" fmla="*/ 0 h 27"/>
                  <a:gd name="T24" fmla="*/ 15 w 27"/>
                  <a:gd name="T25" fmla="*/ 3 h 27"/>
                  <a:gd name="T26" fmla="*/ 15 w 27"/>
                  <a:gd name="T27" fmla="*/ 6 h 27"/>
                  <a:gd name="T28" fmla="*/ 16 w 27"/>
                  <a:gd name="T29" fmla="*/ 8 h 27"/>
                  <a:gd name="T30" fmla="*/ 17 w 27"/>
                  <a:gd name="T31" fmla="*/ 8 h 27"/>
                  <a:gd name="T32" fmla="*/ 19 w 27"/>
                  <a:gd name="T33" fmla="*/ 4 h 27"/>
                  <a:gd name="T34" fmla="*/ 21 w 27"/>
                  <a:gd name="T35" fmla="*/ 6 h 27"/>
                  <a:gd name="T36" fmla="*/ 21 w 27"/>
                  <a:gd name="T37" fmla="*/ 7 h 27"/>
                  <a:gd name="T38" fmla="*/ 21 w 27"/>
                  <a:gd name="T39" fmla="*/ 11 h 27"/>
                  <a:gd name="T40" fmla="*/ 19 w 27"/>
                  <a:gd name="T41" fmla="*/ 13 h 27"/>
                  <a:gd name="T42" fmla="*/ 22 w 27"/>
                  <a:gd name="T43" fmla="*/ 15 h 27"/>
                  <a:gd name="T44" fmla="*/ 24 w 27"/>
                  <a:gd name="T45" fmla="*/ 15 h 27"/>
                  <a:gd name="T46" fmla="*/ 27 w 27"/>
                  <a:gd name="T47" fmla="*/ 19 h 27"/>
                  <a:gd name="T48" fmla="*/ 27 w 27"/>
                  <a:gd name="T49" fmla="*/ 21 h 27"/>
                  <a:gd name="T50" fmla="*/ 27 w 27"/>
                  <a:gd name="T51" fmla="*/ 21 h 27"/>
                  <a:gd name="T52" fmla="*/ 26 w 27"/>
                  <a:gd name="T5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27">
                    <a:moveTo>
                      <a:pt x="26" y="27"/>
                    </a:moveTo>
                    <a:lnTo>
                      <a:pt x="24" y="27"/>
                    </a:lnTo>
                    <a:lnTo>
                      <a:pt x="17" y="24"/>
                    </a:lnTo>
                    <a:lnTo>
                      <a:pt x="11" y="19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4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7" name="Freeform 98">
                <a:extLst>
                  <a:ext uri="{FF2B5EF4-FFF2-40B4-BE49-F238E27FC236}">
                    <a16:creationId xmlns:a16="http://schemas.microsoft.com/office/drawing/2014/main" id="{C4A79ECB-5586-4927-FFC9-A4810A8AE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5" y="6084888"/>
                <a:ext cx="23813" cy="25400"/>
              </a:xfrm>
              <a:custGeom>
                <a:avLst/>
                <a:gdLst>
                  <a:gd name="T0" fmla="*/ 13 w 15"/>
                  <a:gd name="T1" fmla="*/ 2 h 16"/>
                  <a:gd name="T2" fmla="*/ 15 w 15"/>
                  <a:gd name="T3" fmla="*/ 5 h 16"/>
                  <a:gd name="T4" fmla="*/ 13 w 15"/>
                  <a:gd name="T5" fmla="*/ 8 h 16"/>
                  <a:gd name="T6" fmla="*/ 12 w 15"/>
                  <a:gd name="T7" fmla="*/ 11 h 16"/>
                  <a:gd name="T8" fmla="*/ 8 w 15"/>
                  <a:gd name="T9" fmla="*/ 12 h 16"/>
                  <a:gd name="T10" fmla="*/ 7 w 15"/>
                  <a:gd name="T11" fmla="*/ 14 h 16"/>
                  <a:gd name="T12" fmla="*/ 4 w 15"/>
                  <a:gd name="T13" fmla="*/ 16 h 16"/>
                  <a:gd name="T14" fmla="*/ 0 w 15"/>
                  <a:gd name="T15" fmla="*/ 10 h 16"/>
                  <a:gd name="T16" fmla="*/ 3 w 15"/>
                  <a:gd name="T17" fmla="*/ 5 h 16"/>
                  <a:gd name="T18" fmla="*/ 7 w 15"/>
                  <a:gd name="T19" fmla="*/ 1 h 16"/>
                  <a:gd name="T20" fmla="*/ 9 w 15"/>
                  <a:gd name="T21" fmla="*/ 0 h 16"/>
                  <a:gd name="T22" fmla="*/ 13 w 1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6">
                    <a:moveTo>
                      <a:pt x="13" y="2"/>
                    </a:moveTo>
                    <a:lnTo>
                      <a:pt x="15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8" name="Freeform 102">
                <a:extLst>
                  <a:ext uri="{FF2B5EF4-FFF2-40B4-BE49-F238E27FC236}">
                    <a16:creationId xmlns:a16="http://schemas.microsoft.com/office/drawing/2014/main" id="{B36A1592-30A5-230B-0A01-23A5E823B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5395913"/>
                <a:ext cx="169863" cy="161925"/>
              </a:xfrm>
              <a:custGeom>
                <a:avLst/>
                <a:gdLst>
                  <a:gd name="T0" fmla="*/ 36 w 107"/>
                  <a:gd name="T1" fmla="*/ 77 h 102"/>
                  <a:gd name="T2" fmla="*/ 32 w 107"/>
                  <a:gd name="T3" fmla="*/ 81 h 102"/>
                  <a:gd name="T4" fmla="*/ 28 w 107"/>
                  <a:gd name="T5" fmla="*/ 76 h 102"/>
                  <a:gd name="T6" fmla="*/ 18 w 107"/>
                  <a:gd name="T7" fmla="*/ 74 h 102"/>
                  <a:gd name="T8" fmla="*/ 15 w 107"/>
                  <a:gd name="T9" fmla="*/ 69 h 102"/>
                  <a:gd name="T10" fmla="*/ 10 w 107"/>
                  <a:gd name="T11" fmla="*/ 65 h 102"/>
                  <a:gd name="T12" fmla="*/ 6 w 107"/>
                  <a:gd name="T13" fmla="*/ 66 h 102"/>
                  <a:gd name="T14" fmla="*/ 4 w 107"/>
                  <a:gd name="T15" fmla="*/ 63 h 102"/>
                  <a:gd name="T16" fmla="*/ 4 w 107"/>
                  <a:gd name="T17" fmla="*/ 59 h 102"/>
                  <a:gd name="T18" fmla="*/ 0 w 107"/>
                  <a:gd name="T19" fmla="*/ 54 h 102"/>
                  <a:gd name="T20" fmla="*/ 3 w 107"/>
                  <a:gd name="T21" fmla="*/ 51 h 102"/>
                  <a:gd name="T22" fmla="*/ 1 w 107"/>
                  <a:gd name="T23" fmla="*/ 46 h 102"/>
                  <a:gd name="T24" fmla="*/ 3 w 107"/>
                  <a:gd name="T25" fmla="*/ 42 h 102"/>
                  <a:gd name="T26" fmla="*/ 3 w 107"/>
                  <a:gd name="T27" fmla="*/ 39 h 102"/>
                  <a:gd name="T28" fmla="*/ 4 w 107"/>
                  <a:gd name="T29" fmla="*/ 33 h 102"/>
                  <a:gd name="T30" fmla="*/ 3 w 107"/>
                  <a:gd name="T31" fmla="*/ 29 h 102"/>
                  <a:gd name="T32" fmla="*/ 1 w 107"/>
                  <a:gd name="T33" fmla="*/ 22 h 102"/>
                  <a:gd name="T34" fmla="*/ 4 w 107"/>
                  <a:gd name="T35" fmla="*/ 21 h 102"/>
                  <a:gd name="T36" fmla="*/ 5 w 107"/>
                  <a:gd name="T37" fmla="*/ 17 h 102"/>
                  <a:gd name="T38" fmla="*/ 4 w 107"/>
                  <a:gd name="T39" fmla="*/ 15 h 102"/>
                  <a:gd name="T40" fmla="*/ 9 w 107"/>
                  <a:gd name="T41" fmla="*/ 11 h 102"/>
                  <a:gd name="T42" fmla="*/ 11 w 107"/>
                  <a:gd name="T43" fmla="*/ 8 h 102"/>
                  <a:gd name="T44" fmla="*/ 14 w 107"/>
                  <a:gd name="T45" fmla="*/ 6 h 102"/>
                  <a:gd name="T46" fmla="*/ 15 w 107"/>
                  <a:gd name="T47" fmla="*/ 0 h 102"/>
                  <a:gd name="T48" fmla="*/ 22 w 107"/>
                  <a:gd name="T49" fmla="*/ 2 h 102"/>
                  <a:gd name="T50" fmla="*/ 26 w 107"/>
                  <a:gd name="T51" fmla="*/ 2 h 102"/>
                  <a:gd name="T52" fmla="*/ 30 w 107"/>
                  <a:gd name="T53" fmla="*/ 4 h 102"/>
                  <a:gd name="T54" fmla="*/ 40 w 107"/>
                  <a:gd name="T55" fmla="*/ 7 h 102"/>
                  <a:gd name="T56" fmla="*/ 43 w 107"/>
                  <a:gd name="T57" fmla="*/ 15 h 102"/>
                  <a:gd name="T58" fmla="*/ 49 w 107"/>
                  <a:gd name="T59" fmla="*/ 16 h 102"/>
                  <a:gd name="T60" fmla="*/ 58 w 107"/>
                  <a:gd name="T61" fmla="*/ 19 h 102"/>
                  <a:gd name="T62" fmla="*/ 65 w 107"/>
                  <a:gd name="T63" fmla="*/ 23 h 102"/>
                  <a:gd name="T64" fmla="*/ 69 w 107"/>
                  <a:gd name="T65" fmla="*/ 21 h 102"/>
                  <a:gd name="T66" fmla="*/ 72 w 107"/>
                  <a:gd name="T67" fmla="*/ 17 h 102"/>
                  <a:gd name="T68" fmla="*/ 70 w 107"/>
                  <a:gd name="T69" fmla="*/ 11 h 102"/>
                  <a:gd name="T70" fmla="*/ 73 w 107"/>
                  <a:gd name="T71" fmla="*/ 7 h 102"/>
                  <a:gd name="T72" fmla="*/ 78 w 107"/>
                  <a:gd name="T73" fmla="*/ 4 h 102"/>
                  <a:gd name="T74" fmla="*/ 82 w 107"/>
                  <a:gd name="T75" fmla="*/ 2 h 102"/>
                  <a:gd name="T76" fmla="*/ 91 w 107"/>
                  <a:gd name="T77" fmla="*/ 4 h 102"/>
                  <a:gd name="T78" fmla="*/ 93 w 107"/>
                  <a:gd name="T79" fmla="*/ 7 h 102"/>
                  <a:gd name="T80" fmla="*/ 96 w 107"/>
                  <a:gd name="T81" fmla="*/ 7 h 102"/>
                  <a:gd name="T82" fmla="*/ 98 w 107"/>
                  <a:gd name="T83" fmla="*/ 8 h 102"/>
                  <a:gd name="T84" fmla="*/ 104 w 107"/>
                  <a:gd name="T85" fmla="*/ 10 h 102"/>
                  <a:gd name="T86" fmla="*/ 107 w 107"/>
                  <a:gd name="T87" fmla="*/ 12 h 102"/>
                  <a:gd name="T88" fmla="*/ 104 w 107"/>
                  <a:gd name="T89" fmla="*/ 16 h 102"/>
                  <a:gd name="T90" fmla="*/ 105 w 107"/>
                  <a:gd name="T91" fmla="*/ 19 h 102"/>
                  <a:gd name="T92" fmla="*/ 103 w 107"/>
                  <a:gd name="T93" fmla="*/ 24 h 102"/>
                  <a:gd name="T94" fmla="*/ 105 w 107"/>
                  <a:gd name="T95" fmla="*/ 30 h 102"/>
                  <a:gd name="T96" fmla="*/ 105 w 107"/>
                  <a:gd name="T97" fmla="*/ 57 h 102"/>
                  <a:gd name="T98" fmla="*/ 105 w 107"/>
                  <a:gd name="T99" fmla="*/ 85 h 102"/>
                  <a:gd name="T100" fmla="*/ 105 w 107"/>
                  <a:gd name="T101" fmla="*/ 98 h 102"/>
                  <a:gd name="T102" fmla="*/ 97 w 107"/>
                  <a:gd name="T103" fmla="*/ 98 h 102"/>
                  <a:gd name="T104" fmla="*/ 97 w 107"/>
                  <a:gd name="T105" fmla="*/ 102 h 102"/>
                  <a:gd name="T106" fmla="*/ 70 w 107"/>
                  <a:gd name="T107" fmla="*/ 88 h 102"/>
                  <a:gd name="T108" fmla="*/ 44 w 107"/>
                  <a:gd name="T109" fmla="*/ 74 h 102"/>
                  <a:gd name="T110" fmla="*/ 36 w 107"/>
                  <a:gd name="T111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02">
                    <a:moveTo>
                      <a:pt x="36" y="77"/>
                    </a:moveTo>
                    <a:lnTo>
                      <a:pt x="32" y="81"/>
                    </a:lnTo>
                    <a:lnTo>
                      <a:pt x="28" y="76"/>
                    </a:lnTo>
                    <a:lnTo>
                      <a:pt x="18" y="74"/>
                    </a:lnTo>
                    <a:lnTo>
                      <a:pt x="15" y="69"/>
                    </a:lnTo>
                    <a:lnTo>
                      <a:pt x="10" y="65"/>
                    </a:lnTo>
                    <a:lnTo>
                      <a:pt x="6" y="66"/>
                    </a:lnTo>
                    <a:lnTo>
                      <a:pt x="4" y="63"/>
                    </a:lnTo>
                    <a:lnTo>
                      <a:pt x="4" y="59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1" y="46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3" y="29"/>
                    </a:lnTo>
                    <a:lnTo>
                      <a:pt x="1" y="22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40" y="7"/>
                    </a:lnTo>
                    <a:lnTo>
                      <a:pt x="43" y="15"/>
                    </a:lnTo>
                    <a:lnTo>
                      <a:pt x="49" y="16"/>
                    </a:lnTo>
                    <a:lnTo>
                      <a:pt x="58" y="19"/>
                    </a:lnTo>
                    <a:lnTo>
                      <a:pt x="65" y="23"/>
                    </a:lnTo>
                    <a:lnTo>
                      <a:pt x="69" y="21"/>
                    </a:lnTo>
                    <a:lnTo>
                      <a:pt x="72" y="17"/>
                    </a:lnTo>
                    <a:lnTo>
                      <a:pt x="70" y="11"/>
                    </a:lnTo>
                    <a:lnTo>
                      <a:pt x="73" y="7"/>
                    </a:lnTo>
                    <a:lnTo>
                      <a:pt x="78" y="4"/>
                    </a:lnTo>
                    <a:lnTo>
                      <a:pt x="82" y="2"/>
                    </a:lnTo>
                    <a:lnTo>
                      <a:pt x="91" y="4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04" y="16"/>
                    </a:lnTo>
                    <a:lnTo>
                      <a:pt x="105" y="19"/>
                    </a:lnTo>
                    <a:lnTo>
                      <a:pt x="103" y="24"/>
                    </a:lnTo>
                    <a:lnTo>
                      <a:pt x="105" y="30"/>
                    </a:lnTo>
                    <a:lnTo>
                      <a:pt x="105" y="57"/>
                    </a:lnTo>
                    <a:lnTo>
                      <a:pt x="105" y="85"/>
                    </a:lnTo>
                    <a:lnTo>
                      <a:pt x="105" y="98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70" y="88"/>
                    </a:lnTo>
                    <a:lnTo>
                      <a:pt x="44" y="74"/>
                    </a:lnTo>
                    <a:lnTo>
                      <a:pt x="36" y="7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89" name="Freeform 103">
                <a:extLst>
                  <a:ext uri="{FF2B5EF4-FFF2-40B4-BE49-F238E27FC236}">
                    <a16:creationId xmlns:a16="http://schemas.microsoft.com/office/drawing/2014/main" id="{B63D1B51-667D-275F-9944-48148DCC5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5" y="5362575"/>
                <a:ext cx="169863" cy="179388"/>
              </a:xfrm>
              <a:custGeom>
                <a:avLst/>
                <a:gdLst>
                  <a:gd name="T0" fmla="*/ 105 w 107"/>
                  <a:gd name="T1" fmla="*/ 23 h 113"/>
                  <a:gd name="T2" fmla="*/ 102 w 107"/>
                  <a:gd name="T3" fmla="*/ 15 h 113"/>
                  <a:gd name="T4" fmla="*/ 102 w 107"/>
                  <a:gd name="T5" fmla="*/ 10 h 113"/>
                  <a:gd name="T6" fmla="*/ 100 w 107"/>
                  <a:gd name="T7" fmla="*/ 5 h 113"/>
                  <a:gd name="T8" fmla="*/ 96 w 107"/>
                  <a:gd name="T9" fmla="*/ 4 h 113"/>
                  <a:gd name="T10" fmla="*/ 90 w 107"/>
                  <a:gd name="T11" fmla="*/ 3 h 113"/>
                  <a:gd name="T12" fmla="*/ 83 w 107"/>
                  <a:gd name="T13" fmla="*/ 3 h 113"/>
                  <a:gd name="T14" fmla="*/ 79 w 107"/>
                  <a:gd name="T15" fmla="*/ 0 h 113"/>
                  <a:gd name="T16" fmla="*/ 75 w 107"/>
                  <a:gd name="T17" fmla="*/ 0 h 113"/>
                  <a:gd name="T18" fmla="*/ 72 w 107"/>
                  <a:gd name="T19" fmla="*/ 5 h 113"/>
                  <a:gd name="T20" fmla="*/ 69 w 107"/>
                  <a:gd name="T21" fmla="*/ 14 h 113"/>
                  <a:gd name="T22" fmla="*/ 63 w 107"/>
                  <a:gd name="T23" fmla="*/ 16 h 113"/>
                  <a:gd name="T24" fmla="*/ 56 w 107"/>
                  <a:gd name="T25" fmla="*/ 20 h 113"/>
                  <a:gd name="T26" fmla="*/ 52 w 107"/>
                  <a:gd name="T27" fmla="*/ 26 h 113"/>
                  <a:gd name="T28" fmla="*/ 52 w 107"/>
                  <a:gd name="T29" fmla="*/ 29 h 113"/>
                  <a:gd name="T30" fmla="*/ 48 w 107"/>
                  <a:gd name="T31" fmla="*/ 37 h 113"/>
                  <a:gd name="T32" fmla="*/ 50 w 107"/>
                  <a:gd name="T33" fmla="*/ 46 h 113"/>
                  <a:gd name="T34" fmla="*/ 44 w 107"/>
                  <a:gd name="T35" fmla="*/ 52 h 113"/>
                  <a:gd name="T36" fmla="*/ 41 w 107"/>
                  <a:gd name="T37" fmla="*/ 55 h 113"/>
                  <a:gd name="T38" fmla="*/ 36 w 107"/>
                  <a:gd name="T39" fmla="*/ 60 h 113"/>
                  <a:gd name="T40" fmla="*/ 30 w 107"/>
                  <a:gd name="T41" fmla="*/ 61 h 113"/>
                  <a:gd name="T42" fmla="*/ 26 w 107"/>
                  <a:gd name="T43" fmla="*/ 63 h 113"/>
                  <a:gd name="T44" fmla="*/ 26 w 107"/>
                  <a:gd name="T45" fmla="*/ 63 h 113"/>
                  <a:gd name="T46" fmla="*/ 21 w 107"/>
                  <a:gd name="T47" fmla="*/ 72 h 113"/>
                  <a:gd name="T48" fmla="*/ 18 w 107"/>
                  <a:gd name="T49" fmla="*/ 74 h 113"/>
                  <a:gd name="T50" fmla="*/ 15 w 107"/>
                  <a:gd name="T51" fmla="*/ 79 h 113"/>
                  <a:gd name="T52" fmla="*/ 15 w 107"/>
                  <a:gd name="T53" fmla="*/ 83 h 113"/>
                  <a:gd name="T54" fmla="*/ 13 w 107"/>
                  <a:gd name="T55" fmla="*/ 86 h 113"/>
                  <a:gd name="T56" fmla="*/ 11 w 107"/>
                  <a:gd name="T57" fmla="*/ 87 h 113"/>
                  <a:gd name="T58" fmla="*/ 7 w 107"/>
                  <a:gd name="T59" fmla="*/ 92 h 113"/>
                  <a:gd name="T60" fmla="*/ 5 w 107"/>
                  <a:gd name="T61" fmla="*/ 98 h 113"/>
                  <a:gd name="T62" fmla="*/ 6 w 107"/>
                  <a:gd name="T63" fmla="*/ 101 h 113"/>
                  <a:gd name="T64" fmla="*/ 3 w 107"/>
                  <a:gd name="T65" fmla="*/ 104 h 113"/>
                  <a:gd name="T66" fmla="*/ 1 w 107"/>
                  <a:gd name="T67" fmla="*/ 106 h 113"/>
                  <a:gd name="T68" fmla="*/ 0 w 107"/>
                  <a:gd name="T69" fmla="*/ 109 h 113"/>
                  <a:gd name="T70" fmla="*/ 0 w 107"/>
                  <a:gd name="T71" fmla="*/ 113 h 113"/>
                  <a:gd name="T72" fmla="*/ 1 w 107"/>
                  <a:gd name="T73" fmla="*/ 110 h 113"/>
                  <a:gd name="T74" fmla="*/ 28 w 107"/>
                  <a:gd name="T75" fmla="*/ 110 h 113"/>
                  <a:gd name="T76" fmla="*/ 26 w 107"/>
                  <a:gd name="T77" fmla="*/ 100 h 113"/>
                  <a:gd name="T78" fmla="*/ 28 w 107"/>
                  <a:gd name="T79" fmla="*/ 96 h 113"/>
                  <a:gd name="T80" fmla="*/ 35 w 107"/>
                  <a:gd name="T81" fmla="*/ 95 h 113"/>
                  <a:gd name="T82" fmla="*/ 35 w 107"/>
                  <a:gd name="T83" fmla="*/ 77 h 113"/>
                  <a:gd name="T84" fmla="*/ 56 w 107"/>
                  <a:gd name="T85" fmla="*/ 77 h 113"/>
                  <a:gd name="T86" fmla="*/ 56 w 107"/>
                  <a:gd name="T87" fmla="*/ 66 h 113"/>
                  <a:gd name="T88" fmla="*/ 56 w 107"/>
                  <a:gd name="T89" fmla="*/ 65 h 113"/>
                  <a:gd name="T90" fmla="*/ 56 w 107"/>
                  <a:gd name="T91" fmla="*/ 63 h 113"/>
                  <a:gd name="T92" fmla="*/ 56 w 107"/>
                  <a:gd name="T93" fmla="*/ 55 h 113"/>
                  <a:gd name="T94" fmla="*/ 67 w 107"/>
                  <a:gd name="T95" fmla="*/ 49 h 113"/>
                  <a:gd name="T96" fmla="*/ 73 w 107"/>
                  <a:gd name="T97" fmla="*/ 48 h 113"/>
                  <a:gd name="T98" fmla="*/ 79 w 107"/>
                  <a:gd name="T99" fmla="*/ 45 h 113"/>
                  <a:gd name="T100" fmla="*/ 82 w 107"/>
                  <a:gd name="T101" fmla="*/ 42 h 113"/>
                  <a:gd name="T102" fmla="*/ 89 w 107"/>
                  <a:gd name="T103" fmla="*/ 39 h 113"/>
                  <a:gd name="T104" fmla="*/ 90 w 107"/>
                  <a:gd name="T105" fmla="*/ 33 h 113"/>
                  <a:gd name="T106" fmla="*/ 94 w 107"/>
                  <a:gd name="T107" fmla="*/ 32 h 113"/>
                  <a:gd name="T108" fmla="*/ 96 w 107"/>
                  <a:gd name="T109" fmla="*/ 29 h 113"/>
                  <a:gd name="T110" fmla="*/ 106 w 107"/>
                  <a:gd name="T111" fmla="*/ 28 h 113"/>
                  <a:gd name="T112" fmla="*/ 107 w 107"/>
                  <a:gd name="T113" fmla="*/ 25 h 113"/>
                  <a:gd name="T114" fmla="*/ 105 w 107"/>
                  <a:gd name="T115" fmla="*/ 2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113">
                    <a:moveTo>
                      <a:pt x="105" y="23"/>
                    </a:moveTo>
                    <a:lnTo>
                      <a:pt x="102" y="15"/>
                    </a:lnTo>
                    <a:lnTo>
                      <a:pt x="102" y="10"/>
                    </a:lnTo>
                    <a:lnTo>
                      <a:pt x="100" y="5"/>
                    </a:lnTo>
                    <a:lnTo>
                      <a:pt x="96" y="4"/>
                    </a:lnTo>
                    <a:lnTo>
                      <a:pt x="90" y="3"/>
                    </a:lnTo>
                    <a:lnTo>
                      <a:pt x="83" y="3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2" y="5"/>
                    </a:lnTo>
                    <a:lnTo>
                      <a:pt x="69" y="14"/>
                    </a:lnTo>
                    <a:lnTo>
                      <a:pt x="63" y="16"/>
                    </a:lnTo>
                    <a:lnTo>
                      <a:pt x="56" y="20"/>
                    </a:lnTo>
                    <a:lnTo>
                      <a:pt x="52" y="26"/>
                    </a:lnTo>
                    <a:lnTo>
                      <a:pt x="52" y="29"/>
                    </a:lnTo>
                    <a:lnTo>
                      <a:pt x="48" y="37"/>
                    </a:lnTo>
                    <a:lnTo>
                      <a:pt x="50" y="46"/>
                    </a:lnTo>
                    <a:lnTo>
                      <a:pt x="44" y="52"/>
                    </a:lnTo>
                    <a:lnTo>
                      <a:pt x="41" y="55"/>
                    </a:lnTo>
                    <a:lnTo>
                      <a:pt x="36" y="60"/>
                    </a:lnTo>
                    <a:lnTo>
                      <a:pt x="30" y="61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1" y="72"/>
                    </a:lnTo>
                    <a:lnTo>
                      <a:pt x="18" y="74"/>
                    </a:lnTo>
                    <a:lnTo>
                      <a:pt x="15" y="79"/>
                    </a:lnTo>
                    <a:lnTo>
                      <a:pt x="15" y="83"/>
                    </a:lnTo>
                    <a:lnTo>
                      <a:pt x="13" y="86"/>
                    </a:lnTo>
                    <a:lnTo>
                      <a:pt x="11" y="87"/>
                    </a:lnTo>
                    <a:lnTo>
                      <a:pt x="7" y="92"/>
                    </a:lnTo>
                    <a:lnTo>
                      <a:pt x="5" y="98"/>
                    </a:lnTo>
                    <a:lnTo>
                      <a:pt x="6" y="101"/>
                    </a:lnTo>
                    <a:lnTo>
                      <a:pt x="3" y="104"/>
                    </a:lnTo>
                    <a:lnTo>
                      <a:pt x="1" y="106"/>
                    </a:lnTo>
                    <a:lnTo>
                      <a:pt x="0" y="109"/>
                    </a:lnTo>
                    <a:lnTo>
                      <a:pt x="0" y="113"/>
                    </a:lnTo>
                    <a:lnTo>
                      <a:pt x="1" y="110"/>
                    </a:lnTo>
                    <a:lnTo>
                      <a:pt x="28" y="110"/>
                    </a:lnTo>
                    <a:lnTo>
                      <a:pt x="26" y="100"/>
                    </a:lnTo>
                    <a:lnTo>
                      <a:pt x="28" y="96"/>
                    </a:lnTo>
                    <a:lnTo>
                      <a:pt x="35" y="95"/>
                    </a:lnTo>
                    <a:lnTo>
                      <a:pt x="35" y="77"/>
                    </a:lnTo>
                    <a:lnTo>
                      <a:pt x="56" y="77"/>
                    </a:lnTo>
                    <a:lnTo>
                      <a:pt x="56" y="66"/>
                    </a:lnTo>
                    <a:lnTo>
                      <a:pt x="56" y="65"/>
                    </a:lnTo>
                    <a:lnTo>
                      <a:pt x="56" y="63"/>
                    </a:lnTo>
                    <a:lnTo>
                      <a:pt x="56" y="55"/>
                    </a:lnTo>
                    <a:lnTo>
                      <a:pt x="67" y="49"/>
                    </a:lnTo>
                    <a:lnTo>
                      <a:pt x="73" y="48"/>
                    </a:lnTo>
                    <a:lnTo>
                      <a:pt x="79" y="45"/>
                    </a:lnTo>
                    <a:lnTo>
                      <a:pt x="82" y="42"/>
                    </a:lnTo>
                    <a:lnTo>
                      <a:pt x="89" y="39"/>
                    </a:lnTo>
                    <a:lnTo>
                      <a:pt x="90" y="33"/>
                    </a:lnTo>
                    <a:lnTo>
                      <a:pt x="94" y="32"/>
                    </a:lnTo>
                    <a:lnTo>
                      <a:pt x="96" y="29"/>
                    </a:lnTo>
                    <a:lnTo>
                      <a:pt x="106" y="28"/>
                    </a:lnTo>
                    <a:lnTo>
                      <a:pt x="107" y="25"/>
                    </a:lnTo>
                    <a:lnTo>
                      <a:pt x="105" y="2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0" name="Freeform 106">
                <a:extLst>
                  <a:ext uri="{FF2B5EF4-FFF2-40B4-BE49-F238E27FC236}">
                    <a16:creationId xmlns:a16="http://schemas.microsoft.com/office/drawing/2014/main" id="{36E9608F-0A73-FC9E-03D3-47A66E58B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25" y="5895975"/>
                <a:ext cx="77788" cy="152400"/>
              </a:xfrm>
              <a:custGeom>
                <a:avLst/>
                <a:gdLst>
                  <a:gd name="T0" fmla="*/ 43 w 49"/>
                  <a:gd name="T1" fmla="*/ 3 h 96"/>
                  <a:gd name="T2" fmla="*/ 44 w 49"/>
                  <a:gd name="T3" fmla="*/ 6 h 96"/>
                  <a:gd name="T4" fmla="*/ 46 w 49"/>
                  <a:gd name="T5" fmla="*/ 11 h 96"/>
                  <a:gd name="T6" fmla="*/ 47 w 49"/>
                  <a:gd name="T7" fmla="*/ 19 h 96"/>
                  <a:gd name="T8" fmla="*/ 49 w 49"/>
                  <a:gd name="T9" fmla="*/ 22 h 96"/>
                  <a:gd name="T10" fmla="*/ 49 w 49"/>
                  <a:gd name="T11" fmla="*/ 26 h 96"/>
                  <a:gd name="T12" fmla="*/ 47 w 49"/>
                  <a:gd name="T13" fmla="*/ 28 h 96"/>
                  <a:gd name="T14" fmla="*/ 45 w 49"/>
                  <a:gd name="T15" fmla="*/ 23 h 96"/>
                  <a:gd name="T16" fmla="*/ 44 w 49"/>
                  <a:gd name="T17" fmla="*/ 26 h 96"/>
                  <a:gd name="T18" fmla="*/ 45 w 49"/>
                  <a:gd name="T19" fmla="*/ 31 h 96"/>
                  <a:gd name="T20" fmla="*/ 44 w 49"/>
                  <a:gd name="T21" fmla="*/ 34 h 96"/>
                  <a:gd name="T22" fmla="*/ 43 w 49"/>
                  <a:gd name="T23" fmla="*/ 35 h 96"/>
                  <a:gd name="T24" fmla="*/ 41 w 49"/>
                  <a:gd name="T25" fmla="*/ 42 h 96"/>
                  <a:gd name="T26" fmla="*/ 39 w 49"/>
                  <a:gd name="T27" fmla="*/ 50 h 96"/>
                  <a:gd name="T28" fmla="*/ 35 w 49"/>
                  <a:gd name="T29" fmla="*/ 60 h 96"/>
                  <a:gd name="T30" fmla="*/ 32 w 49"/>
                  <a:gd name="T31" fmla="*/ 73 h 96"/>
                  <a:gd name="T32" fmla="*/ 29 w 49"/>
                  <a:gd name="T33" fmla="*/ 83 h 96"/>
                  <a:gd name="T34" fmla="*/ 26 w 49"/>
                  <a:gd name="T35" fmla="*/ 91 h 96"/>
                  <a:gd name="T36" fmla="*/ 21 w 49"/>
                  <a:gd name="T37" fmla="*/ 93 h 96"/>
                  <a:gd name="T38" fmla="*/ 15 w 49"/>
                  <a:gd name="T39" fmla="*/ 96 h 96"/>
                  <a:gd name="T40" fmla="*/ 11 w 49"/>
                  <a:gd name="T41" fmla="*/ 95 h 96"/>
                  <a:gd name="T42" fmla="*/ 5 w 49"/>
                  <a:gd name="T43" fmla="*/ 92 h 96"/>
                  <a:gd name="T44" fmla="*/ 4 w 49"/>
                  <a:gd name="T45" fmla="*/ 87 h 96"/>
                  <a:gd name="T46" fmla="*/ 4 w 49"/>
                  <a:gd name="T47" fmla="*/ 81 h 96"/>
                  <a:gd name="T48" fmla="*/ 2 w 49"/>
                  <a:gd name="T49" fmla="*/ 75 h 96"/>
                  <a:gd name="T50" fmla="*/ 0 w 49"/>
                  <a:gd name="T51" fmla="*/ 71 h 96"/>
                  <a:gd name="T52" fmla="*/ 2 w 49"/>
                  <a:gd name="T53" fmla="*/ 66 h 96"/>
                  <a:gd name="T54" fmla="*/ 5 w 49"/>
                  <a:gd name="T55" fmla="*/ 64 h 96"/>
                  <a:gd name="T56" fmla="*/ 5 w 49"/>
                  <a:gd name="T57" fmla="*/ 62 h 96"/>
                  <a:gd name="T58" fmla="*/ 8 w 49"/>
                  <a:gd name="T59" fmla="*/ 56 h 96"/>
                  <a:gd name="T60" fmla="*/ 9 w 49"/>
                  <a:gd name="T61" fmla="*/ 51 h 96"/>
                  <a:gd name="T62" fmla="*/ 6 w 49"/>
                  <a:gd name="T63" fmla="*/ 49 h 96"/>
                  <a:gd name="T64" fmla="*/ 5 w 49"/>
                  <a:gd name="T65" fmla="*/ 44 h 96"/>
                  <a:gd name="T66" fmla="*/ 5 w 49"/>
                  <a:gd name="T67" fmla="*/ 38 h 96"/>
                  <a:gd name="T68" fmla="*/ 8 w 49"/>
                  <a:gd name="T69" fmla="*/ 33 h 96"/>
                  <a:gd name="T70" fmla="*/ 9 w 49"/>
                  <a:gd name="T71" fmla="*/ 29 h 96"/>
                  <a:gd name="T72" fmla="*/ 11 w 49"/>
                  <a:gd name="T73" fmla="*/ 29 h 96"/>
                  <a:gd name="T74" fmla="*/ 16 w 49"/>
                  <a:gd name="T75" fmla="*/ 27 h 96"/>
                  <a:gd name="T76" fmla="*/ 18 w 49"/>
                  <a:gd name="T77" fmla="*/ 26 h 96"/>
                  <a:gd name="T78" fmla="*/ 21 w 49"/>
                  <a:gd name="T79" fmla="*/ 26 h 96"/>
                  <a:gd name="T80" fmla="*/ 24 w 49"/>
                  <a:gd name="T81" fmla="*/ 22 h 96"/>
                  <a:gd name="T82" fmla="*/ 30 w 49"/>
                  <a:gd name="T83" fmla="*/ 17 h 96"/>
                  <a:gd name="T84" fmla="*/ 32 w 49"/>
                  <a:gd name="T85" fmla="*/ 15 h 96"/>
                  <a:gd name="T86" fmla="*/ 32 w 49"/>
                  <a:gd name="T87" fmla="*/ 11 h 96"/>
                  <a:gd name="T88" fmla="*/ 34 w 49"/>
                  <a:gd name="T89" fmla="*/ 13 h 96"/>
                  <a:gd name="T90" fmla="*/ 38 w 49"/>
                  <a:gd name="T91" fmla="*/ 8 h 96"/>
                  <a:gd name="T92" fmla="*/ 38 w 49"/>
                  <a:gd name="T93" fmla="*/ 4 h 96"/>
                  <a:gd name="T94" fmla="*/ 40 w 49"/>
                  <a:gd name="T95" fmla="*/ 0 h 96"/>
                  <a:gd name="T96" fmla="*/ 43 w 49"/>
                  <a:gd name="T9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96">
                    <a:moveTo>
                      <a:pt x="43" y="3"/>
                    </a:moveTo>
                    <a:lnTo>
                      <a:pt x="44" y="6"/>
                    </a:lnTo>
                    <a:lnTo>
                      <a:pt x="46" y="11"/>
                    </a:lnTo>
                    <a:lnTo>
                      <a:pt x="47" y="19"/>
                    </a:lnTo>
                    <a:lnTo>
                      <a:pt x="49" y="22"/>
                    </a:lnTo>
                    <a:lnTo>
                      <a:pt x="49" y="26"/>
                    </a:lnTo>
                    <a:lnTo>
                      <a:pt x="47" y="28"/>
                    </a:lnTo>
                    <a:lnTo>
                      <a:pt x="45" y="23"/>
                    </a:lnTo>
                    <a:lnTo>
                      <a:pt x="44" y="26"/>
                    </a:lnTo>
                    <a:lnTo>
                      <a:pt x="45" y="31"/>
                    </a:lnTo>
                    <a:lnTo>
                      <a:pt x="44" y="34"/>
                    </a:lnTo>
                    <a:lnTo>
                      <a:pt x="43" y="35"/>
                    </a:lnTo>
                    <a:lnTo>
                      <a:pt x="41" y="42"/>
                    </a:lnTo>
                    <a:lnTo>
                      <a:pt x="39" y="50"/>
                    </a:lnTo>
                    <a:lnTo>
                      <a:pt x="35" y="60"/>
                    </a:lnTo>
                    <a:lnTo>
                      <a:pt x="32" y="73"/>
                    </a:lnTo>
                    <a:lnTo>
                      <a:pt x="29" y="83"/>
                    </a:lnTo>
                    <a:lnTo>
                      <a:pt x="26" y="91"/>
                    </a:lnTo>
                    <a:lnTo>
                      <a:pt x="21" y="93"/>
                    </a:lnTo>
                    <a:lnTo>
                      <a:pt x="15" y="96"/>
                    </a:lnTo>
                    <a:lnTo>
                      <a:pt x="11" y="95"/>
                    </a:lnTo>
                    <a:lnTo>
                      <a:pt x="5" y="92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2" y="66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8" y="56"/>
                    </a:lnTo>
                    <a:lnTo>
                      <a:pt x="9" y="51"/>
                    </a:lnTo>
                    <a:lnTo>
                      <a:pt x="6" y="49"/>
                    </a:lnTo>
                    <a:lnTo>
                      <a:pt x="5" y="44"/>
                    </a:lnTo>
                    <a:lnTo>
                      <a:pt x="5" y="38"/>
                    </a:lnTo>
                    <a:lnTo>
                      <a:pt x="8" y="33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6" y="27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4" y="22"/>
                    </a:lnTo>
                    <a:lnTo>
                      <a:pt x="30" y="17"/>
                    </a:lnTo>
                    <a:lnTo>
                      <a:pt x="32" y="15"/>
                    </a:lnTo>
                    <a:lnTo>
                      <a:pt x="32" y="11"/>
                    </a:lnTo>
                    <a:lnTo>
                      <a:pt x="34" y="13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40" y="0"/>
                    </a:lnTo>
                    <a:lnTo>
                      <a:pt x="43" y="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1" name="Freeform 108">
                <a:extLst>
                  <a:ext uri="{FF2B5EF4-FFF2-40B4-BE49-F238E27FC236}">
                    <a16:creationId xmlns:a16="http://schemas.microsoft.com/office/drawing/2014/main" id="{ABB2485B-745D-05CB-EB9C-D69E1F517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875" y="5495925"/>
                <a:ext cx="176213" cy="165100"/>
              </a:xfrm>
              <a:custGeom>
                <a:avLst/>
                <a:gdLst>
                  <a:gd name="T0" fmla="*/ 3 w 111"/>
                  <a:gd name="T1" fmla="*/ 72 h 104"/>
                  <a:gd name="T2" fmla="*/ 6 w 111"/>
                  <a:gd name="T3" fmla="*/ 68 h 104"/>
                  <a:gd name="T4" fmla="*/ 15 w 111"/>
                  <a:gd name="T5" fmla="*/ 69 h 104"/>
                  <a:gd name="T6" fmla="*/ 18 w 111"/>
                  <a:gd name="T7" fmla="*/ 68 h 104"/>
                  <a:gd name="T8" fmla="*/ 46 w 111"/>
                  <a:gd name="T9" fmla="*/ 63 h 104"/>
                  <a:gd name="T10" fmla="*/ 43 w 111"/>
                  <a:gd name="T11" fmla="*/ 31 h 104"/>
                  <a:gd name="T12" fmla="*/ 50 w 111"/>
                  <a:gd name="T13" fmla="*/ 0 h 104"/>
                  <a:gd name="T14" fmla="*/ 95 w 111"/>
                  <a:gd name="T15" fmla="*/ 31 h 104"/>
                  <a:gd name="T16" fmla="*/ 101 w 111"/>
                  <a:gd name="T17" fmla="*/ 36 h 104"/>
                  <a:gd name="T18" fmla="*/ 103 w 111"/>
                  <a:gd name="T19" fmla="*/ 42 h 104"/>
                  <a:gd name="T20" fmla="*/ 111 w 111"/>
                  <a:gd name="T21" fmla="*/ 58 h 104"/>
                  <a:gd name="T22" fmla="*/ 107 w 111"/>
                  <a:gd name="T23" fmla="*/ 66 h 104"/>
                  <a:gd name="T24" fmla="*/ 92 w 111"/>
                  <a:gd name="T25" fmla="*/ 69 h 104"/>
                  <a:gd name="T26" fmla="*/ 85 w 111"/>
                  <a:gd name="T27" fmla="*/ 71 h 104"/>
                  <a:gd name="T28" fmla="*/ 79 w 111"/>
                  <a:gd name="T29" fmla="*/ 70 h 104"/>
                  <a:gd name="T30" fmla="*/ 69 w 111"/>
                  <a:gd name="T31" fmla="*/ 74 h 104"/>
                  <a:gd name="T32" fmla="*/ 62 w 111"/>
                  <a:gd name="T33" fmla="*/ 78 h 104"/>
                  <a:gd name="T34" fmla="*/ 58 w 111"/>
                  <a:gd name="T35" fmla="*/ 82 h 104"/>
                  <a:gd name="T36" fmla="*/ 53 w 111"/>
                  <a:gd name="T37" fmla="*/ 82 h 104"/>
                  <a:gd name="T38" fmla="*/ 47 w 111"/>
                  <a:gd name="T39" fmla="*/ 93 h 104"/>
                  <a:gd name="T40" fmla="*/ 46 w 111"/>
                  <a:gd name="T41" fmla="*/ 98 h 104"/>
                  <a:gd name="T42" fmla="*/ 44 w 111"/>
                  <a:gd name="T43" fmla="*/ 103 h 104"/>
                  <a:gd name="T44" fmla="*/ 41 w 111"/>
                  <a:gd name="T45" fmla="*/ 101 h 104"/>
                  <a:gd name="T46" fmla="*/ 38 w 111"/>
                  <a:gd name="T47" fmla="*/ 101 h 104"/>
                  <a:gd name="T48" fmla="*/ 32 w 111"/>
                  <a:gd name="T49" fmla="*/ 104 h 104"/>
                  <a:gd name="T50" fmla="*/ 28 w 111"/>
                  <a:gd name="T51" fmla="*/ 104 h 104"/>
                  <a:gd name="T52" fmla="*/ 27 w 111"/>
                  <a:gd name="T53" fmla="*/ 99 h 104"/>
                  <a:gd name="T54" fmla="*/ 24 w 111"/>
                  <a:gd name="T55" fmla="*/ 99 h 104"/>
                  <a:gd name="T56" fmla="*/ 26 w 111"/>
                  <a:gd name="T57" fmla="*/ 95 h 104"/>
                  <a:gd name="T58" fmla="*/ 23 w 111"/>
                  <a:gd name="T59" fmla="*/ 90 h 104"/>
                  <a:gd name="T60" fmla="*/ 20 w 111"/>
                  <a:gd name="T61" fmla="*/ 89 h 104"/>
                  <a:gd name="T62" fmla="*/ 16 w 111"/>
                  <a:gd name="T63" fmla="*/ 90 h 104"/>
                  <a:gd name="T64" fmla="*/ 11 w 111"/>
                  <a:gd name="T65" fmla="*/ 92 h 104"/>
                  <a:gd name="T66" fmla="*/ 9 w 111"/>
                  <a:gd name="T67" fmla="*/ 89 h 104"/>
                  <a:gd name="T68" fmla="*/ 5 w 111"/>
                  <a:gd name="T69" fmla="*/ 90 h 104"/>
                  <a:gd name="T70" fmla="*/ 5 w 111"/>
                  <a:gd name="T71" fmla="*/ 86 h 104"/>
                  <a:gd name="T72" fmla="*/ 3 w 111"/>
                  <a:gd name="T73" fmla="*/ 81 h 104"/>
                  <a:gd name="T74" fmla="*/ 0 w 111"/>
                  <a:gd name="T75" fmla="*/ 7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1" h="104">
                    <a:moveTo>
                      <a:pt x="0" y="74"/>
                    </a:moveTo>
                    <a:lnTo>
                      <a:pt x="3" y="72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11" y="70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8" y="68"/>
                    </a:lnTo>
                    <a:lnTo>
                      <a:pt x="45" y="68"/>
                    </a:lnTo>
                    <a:lnTo>
                      <a:pt x="46" y="63"/>
                    </a:lnTo>
                    <a:lnTo>
                      <a:pt x="45" y="61"/>
                    </a:lnTo>
                    <a:lnTo>
                      <a:pt x="43" y="31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72" y="16"/>
                    </a:lnTo>
                    <a:lnTo>
                      <a:pt x="95" y="31"/>
                    </a:lnTo>
                    <a:lnTo>
                      <a:pt x="96" y="35"/>
                    </a:lnTo>
                    <a:lnTo>
                      <a:pt x="101" y="36"/>
                    </a:lnTo>
                    <a:lnTo>
                      <a:pt x="103" y="37"/>
                    </a:lnTo>
                    <a:lnTo>
                      <a:pt x="103" y="42"/>
                    </a:lnTo>
                    <a:lnTo>
                      <a:pt x="111" y="41"/>
                    </a:lnTo>
                    <a:lnTo>
                      <a:pt x="111" y="58"/>
                    </a:lnTo>
                    <a:lnTo>
                      <a:pt x="108" y="63"/>
                    </a:lnTo>
                    <a:lnTo>
                      <a:pt x="107" y="66"/>
                    </a:lnTo>
                    <a:lnTo>
                      <a:pt x="101" y="68"/>
                    </a:lnTo>
                    <a:lnTo>
                      <a:pt x="92" y="69"/>
                    </a:lnTo>
                    <a:lnTo>
                      <a:pt x="90" y="71"/>
                    </a:lnTo>
                    <a:lnTo>
                      <a:pt x="85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5" y="71"/>
                    </a:lnTo>
                    <a:lnTo>
                      <a:pt x="69" y="74"/>
                    </a:lnTo>
                    <a:lnTo>
                      <a:pt x="68" y="76"/>
                    </a:lnTo>
                    <a:lnTo>
                      <a:pt x="62" y="78"/>
                    </a:lnTo>
                    <a:lnTo>
                      <a:pt x="62" y="81"/>
                    </a:lnTo>
                    <a:lnTo>
                      <a:pt x="58" y="82"/>
                    </a:lnTo>
                    <a:lnTo>
                      <a:pt x="56" y="81"/>
                    </a:lnTo>
                    <a:lnTo>
                      <a:pt x="53" y="82"/>
                    </a:lnTo>
                    <a:lnTo>
                      <a:pt x="52" y="87"/>
                    </a:lnTo>
                    <a:lnTo>
                      <a:pt x="47" y="93"/>
                    </a:lnTo>
                    <a:lnTo>
                      <a:pt x="47" y="95"/>
                    </a:lnTo>
                    <a:lnTo>
                      <a:pt x="46" y="98"/>
                    </a:lnTo>
                    <a:lnTo>
                      <a:pt x="46" y="103"/>
                    </a:lnTo>
                    <a:lnTo>
                      <a:pt x="44" y="103"/>
                    </a:lnTo>
                    <a:lnTo>
                      <a:pt x="41" y="104"/>
                    </a:lnTo>
                    <a:lnTo>
                      <a:pt x="41" y="101"/>
                    </a:lnTo>
                    <a:lnTo>
                      <a:pt x="39" y="101"/>
                    </a:lnTo>
                    <a:lnTo>
                      <a:pt x="38" y="101"/>
                    </a:lnTo>
                    <a:lnTo>
                      <a:pt x="37" y="104"/>
                    </a:lnTo>
                    <a:lnTo>
                      <a:pt x="32" y="104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4" y="99"/>
                    </a:lnTo>
                    <a:lnTo>
                      <a:pt x="24" y="97"/>
                    </a:lnTo>
                    <a:lnTo>
                      <a:pt x="26" y="95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90"/>
                    </a:lnTo>
                    <a:lnTo>
                      <a:pt x="15" y="92"/>
                    </a:lnTo>
                    <a:lnTo>
                      <a:pt x="11" y="92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5" y="83"/>
                    </a:lnTo>
                    <a:lnTo>
                      <a:pt x="3" y="81"/>
                    </a:lnTo>
                    <a:lnTo>
                      <a:pt x="2" y="77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2" name="Freeform 111">
                <a:extLst>
                  <a:ext uri="{FF2B5EF4-FFF2-40B4-BE49-F238E27FC236}">
                    <a16:creationId xmlns:a16="http://schemas.microsoft.com/office/drawing/2014/main" id="{35B319D7-5277-5D5C-98DA-39A9D0BDE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5" y="5467350"/>
                <a:ext cx="130175" cy="146050"/>
              </a:xfrm>
              <a:custGeom>
                <a:avLst/>
                <a:gdLst>
                  <a:gd name="T0" fmla="*/ 32 w 82"/>
                  <a:gd name="T1" fmla="*/ 92 h 92"/>
                  <a:gd name="T2" fmla="*/ 29 w 82"/>
                  <a:gd name="T3" fmla="*/ 87 h 92"/>
                  <a:gd name="T4" fmla="*/ 24 w 82"/>
                  <a:gd name="T5" fmla="*/ 81 h 92"/>
                  <a:gd name="T6" fmla="*/ 20 w 82"/>
                  <a:gd name="T7" fmla="*/ 79 h 92"/>
                  <a:gd name="T8" fmla="*/ 17 w 82"/>
                  <a:gd name="T9" fmla="*/ 77 h 92"/>
                  <a:gd name="T10" fmla="*/ 13 w 82"/>
                  <a:gd name="T11" fmla="*/ 77 h 92"/>
                  <a:gd name="T12" fmla="*/ 9 w 82"/>
                  <a:gd name="T13" fmla="*/ 79 h 92"/>
                  <a:gd name="T14" fmla="*/ 6 w 82"/>
                  <a:gd name="T15" fmla="*/ 78 h 92"/>
                  <a:gd name="T16" fmla="*/ 5 w 82"/>
                  <a:gd name="T17" fmla="*/ 81 h 92"/>
                  <a:gd name="T18" fmla="*/ 3 w 82"/>
                  <a:gd name="T19" fmla="*/ 77 h 92"/>
                  <a:gd name="T20" fmla="*/ 6 w 82"/>
                  <a:gd name="T21" fmla="*/ 73 h 92"/>
                  <a:gd name="T22" fmla="*/ 6 w 82"/>
                  <a:gd name="T23" fmla="*/ 67 h 92"/>
                  <a:gd name="T24" fmla="*/ 6 w 82"/>
                  <a:gd name="T25" fmla="*/ 60 h 92"/>
                  <a:gd name="T26" fmla="*/ 5 w 82"/>
                  <a:gd name="T27" fmla="*/ 57 h 92"/>
                  <a:gd name="T28" fmla="*/ 6 w 82"/>
                  <a:gd name="T29" fmla="*/ 53 h 92"/>
                  <a:gd name="T30" fmla="*/ 3 w 82"/>
                  <a:gd name="T31" fmla="*/ 49 h 92"/>
                  <a:gd name="T32" fmla="*/ 0 w 82"/>
                  <a:gd name="T33" fmla="*/ 47 h 92"/>
                  <a:gd name="T34" fmla="*/ 1 w 82"/>
                  <a:gd name="T35" fmla="*/ 44 h 92"/>
                  <a:gd name="T36" fmla="*/ 28 w 82"/>
                  <a:gd name="T37" fmla="*/ 44 h 92"/>
                  <a:gd name="T38" fmla="*/ 26 w 82"/>
                  <a:gd name="T39" fmla="*/ 34 h 92"/>
                  <a:gd name="T40" fmla="*/ 28 w 82"/>
                  <a:gd name="T41" fmla="*/ 30 h 92"/>
                  <a:gd name="T42" fmla="*/ 35 w 82"/>
                  <a:gd name="T43" fmla="*/ 29 h 92"/>
                  <a:gd name="T44" fmla="*/ 35 w 82"/>
                  <a:gd name="T45" fmla="*/ 11 h 92"/>
                  <a:gd name="T46" fmla="*/ 56 w 82"/>
                  <a:gd name="T47" fmla="*/ 11 h 92"/>
                  <a:gd name="T48" fmla="*/ 56 w 82"/>
                  <a:gd name="T49" fmla="*/ 0 h 92"/>
                  <a:gd name="T50" fmla="*/ 82 w 82"/>
                  <a:gd name="T51" fmla="*/ 18 h 92"/>
                  <a:gd name="T52" fmla="*/ 71 w 82"/>
                  <a:gd name="T53" fmla="*/ 18 h 92"/>
                  <a:gd name="T54" fmla="*/ 75 w 82"/>
                  <a:gd name="T55" fmla="*/ 49 h 92"/>
                  <a:gd name="T56" fmla="*/ 77 w 82"/>
                  <a:gd name="T57" fmla="*/ 79 h 92"/>
                  <a:gd name="T58" fmla="*/ 78 w 82"/>
                  <a:gd name="T59" fmla="*/ 81 h 92"/>
                  <a:gd name="T60" fmla="*/ 77 w 82"/>
                  <a:gd name="T61" fmla="*/ 86 h 92"/>
                  <a:gd name="T62" fmla="*/ 50 w 82"/>
                  <a:gd name="T63" fmla="*/ 86 h 92"/>
                  <a:gd name="T64" fmla="*/ 49 w 82"/>
                  <a:gd name="T65" fmla="*/ 87 h 92"/>
                  <a:gd name="T66" fmla="*/ 47 w 82"/>
                  <a:gd name="T67" fmla="*/ 87 h 92"/>
                  <a:gd name="T68" fmla="*/ 43 w 82"/>
                  <a:gd name="T69" fmla="*/ 88 h 92"/>
                  <a:gd name="T70" fmla="*/ 38 w 82"/>
                  <a:gd name="T71" fmla="*/ 86 h 92"/>
                  <a:gd name="T72" fmla="*/ 36 w 82"/>
                  <a:gd name="T73" fmla="*/ 86 h 92"/>
                  <a:gd name="T74" fmla="*/ 35 w 82"/>
                  <a:gd name="T75" fmla="*/ 90 h 92"/>
                  <a:gd name="T76" fmla="*/ 32 w 82"/>
                  <a:gd name="T7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2">
                    <a:moveTo>
                      <a:pt x="32" y="92"/>
                    </a:moveTo>
                    <a:lnTo>
                      <a:pt x="29" y="87"/>
                    </a:lnTo>
                    <a:lnTo>
                      <a:pt x="24" y="81"/>
                    </a:lnTo>
                    <a:lnTo>
                      <a:pt x="20" y="79"/>
                    </a:lnTo>
                    <a:lnTo>
                      <a:pt x="17" y="77"/>
                    </a:lnTo>
                    <a:lnTo>
                      <a:pt x="13" y="77"/>
                    </a:lnTo>
                    <a:lnTo>
                      <a:pt x="9" y="79"/>
                    </a:lnTo>
                    <a:lnTo>
                      <a:pt x="6" y="78"/>
                    </a:lnTo>
                    <a:lnTo>
                      <a:pt x="5" y="81"/>
                    </a:lnTo>
                    <a:lnTo>
                      <a:pt x="3" y="77"/>
                    </a:lnTo>
                    <a:lnTo>
                      <a:pt x="6" y="73"/>
                    </a:lnTo>
                    <a:lnTo>
                      <a:pt x="6" y="67"/>
                    </a:lnTo>
                    <a:lnTo>
                      <a:pt x="6" y="60"/>
                    </a:lnTo>
                    <a:lnTo>
                      <a:pt x="5" y="57"/>
                    </a:lnTo>
                    <a:lnTo>
                      <a:pt x="6" y="53"/>
                    </a:lnTo>
                    <a:lnTo>
                      <a:pt x="3" y="49"/>
                    </a:lnTo>
                    <a:lnTo>
                      <a:pt x="0" y="47"/>
                    </a:lnTo>
                    <a:lnTo>
                      <a:pt x="1" y="44"/>
                    </a:lnTo>
                    <a:lnTo>
                      <a:pt x="28" y="44"/>
                    </a:lnTo>
                    <a:lnTo>
                      <a:pt x="26" y="34"/>
                    </a:lnTo>
                    <a:lnTo>
                      <a:pt x="28" y="30"/>
                    </a:lnTo>
                    <a:lnTo>
                      <a:pt x="35" y="29"/>
                    </a:lnTo>
                    <a:lnTo>
                      <a:pt x="35" y="11"/>
                    </a:lnTo>
                    <a:lnTo>
                      <a:pt x="56" y="11"/>
                    </a:lnTo>
                    <a:lnTo>
                      <a:pt x="56" y="0"/>
                    </a:lnTo>
                    <a:lnTo>
                      <a:pt x="82" y="18"/>
                    </a:lnTo>
                    <a:lnTo>
                      <a:pt x="71" y="18"/>
                    </a:lnTo>
                    <a:lnTo>
                      <a:pt x="75" y="49"/>
                    </a:lnTo>
                    <a:lnTo>
                      <a:pt x="77" y="79"/>
                    </a:lnTo>
                    <a:lnTo>
                      <a:pt x="78" y="81"/>
                    </a:lnTo>
                    <a:lnTo>
                      <a:pt x="77" y="86"/>
                    </a:lnTo>
                    <a:lnTo>
                      <a:pt x="50" y="86"/>
                    </a:lnTo>
                    <a:lnTo>
                      <a:pt x="49" y="87"/>
                    </a:lnTo>
                    <a:lnTo>
                      <a:pt x="47" y="87"/>
                    </a:lnTo>
                    <a:lnTo>
                      <a:pt x="43" y="88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5" y="90"/>
                    </a:lnTo>
                    <a:lnTo>
                      <a:pt x="32" y="9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3" name="Freeform 112">
                <a:extLst>
                  <a:ext uri="{FF2B5EF4-FFF2-40B4-BE49-F238E27FC236}">
                    <a16:creationId xmlns:a16="http://schemas.microsoft.com/office/drawing/2014/main" id="{A85C8A4B-62DE-DF10-0ADF-687AAF235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3" y="5865813"/>
                <a:ext cx="34925" cy="82550"/>
              </a:xfrm>
              <a:custGeom>
                <a:avLst/>
                <a:gdLst>
                  <a:gd name="T0" fmla="*/ 13 w 22"/>
                  <a:gd name="T1" fmla="*/ 16 h 52"/>
                  <a:gd name="T2" fmla="*/ 11 w 22"/>
                  <a:gd name="T3" fmla="*/ 21 h 52"/>
                  <a:gd name="T4" fmla="*/ 13 w 22"/>
                  <a:gd name="T5" fmla="*/ 30 h 52"/>
                  <a:gd name="T6" fmla="*/ 16 w 22"/>
                  <a:gd name="T7" fmla="*/ 30 h 52"/>
                  <a:gd name="T8" fmla="*/ 18 w 22"/>
                  <a:gd name="T9" fmla="*/ 32 h 52"/>
                  <a:gd name="T10" fmla="*/ 21 w 22"/>
                  <a:gd name="T11" fmla="*/ 38 h 52"/>
                  <a:gd name="T12" fmla="*/ 22 w 22"/>
                  <a:gd name="T13" fmla="*/ 46 h 52"/>
                  <a:gd name="T14" fmla="*/ 18 w 22"/>
                  <a:gd name="T15" fmla="*/ 47 h 52"/>
                  <a:gd name="T16" fmla="*/ 16 w 22"/>
                  <a:gd name="T17" fmla="*/ 52 h 52"/>
                  <a:gd name="T18" fmla="*/ 12 w 22"/>
                  <a:gd name="T19" fmla="*/ 48 h 52"/>
                  <a:gd name="T20" fmla="*/ 11 w 22"/>
                  <a:gd name="T21" fmla="*/ 44 h 52"/>
                  <a:gd name="T22" fmla="*/ 13 w 22"/>
                  <a:gd name="T23" fmla="*/ 40 h 52"/>
                  <a:gd name="T24" fmla="*/ 12 w 22"/>
                  <a:gd name="T25" fmla="*/ 38 h 52"/>
                  <a:gd name="T26" fmla="*/ 10 w 22"/>
                  <a:gd name="T27" fmla="*/ 35 h 52"/>
                  <a:gd name="T28" fmla="*/ 9 w 22"/>
                  <a:gd name="T29" fmla="*/ 36 h 52"/>
                  <a:gd name="T30" fmla="*/ 4 w 22"/>
                  <a:gd name="T31" fmla="*/ 33 h 52"/>
                  <a:gd name="T32" fmla="*/ 0 w 22"/>
                  <a:gd name="T33" fmla="*/ 30 h 52"/>
                  <a:gd name="T34" fmla="*/ 2 w 22"/>
                  <a:gd name="T35" fmla="*/ 24 h 52"/>
                  <a:gd name="T36" fmla="*/ 5 w 22"/>
                  <a:gd name="T37" fmla="*/ 22 h 52"/>
                  <a:gd name="T38" fmla="*/ 4 w 22"/>
                  <a:gd name="T39" fmla="*/ 17 h 52"/>
                  <a:gd name="T40" fmla="*/ 5 w 22"/>
                  <a:gd name="T41" fmla="*/ 11 h 52"/>
                  <a:gd name="T42" fmla="*/ 6 w 22"/>
                  <a:gd name="T43" fmla="*/ 9 h 52"/>
                  <a:gd name="T44" fmla="*/ 4 w 22"/>
                  <a:gd name="T45" fmla="*/ 4 h 52"/>
                  <a:gd name="T46" fmla="*/ 1 w 22"/>
                  <a:gd name="T47" fmla="*/ 0 h 52"/>
                  <a:gd name="T48" fmla="*/ 7 w 22"/>
                  <a:gd name="T49" fmla="*/ 1 h 52"/>
                  <a:gd name="T50" fmla="*/ 9 w 22"/>
                  <a:gd name="T51" fmla="*/ 4 h 52"/>
                  <a:gd name="T52" fmla="*/ 11 w 22"/>
                  <a:gd name="T53" fmla="*/ 6 h 52"/>
                  <a:gd name="T54" fmla="*/ 13 w 22"/>
                  <a:gd name="T55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52">
                    <a:moveTo>
                      <a:pt x="13" y="16"/>
                    </a:moveTo>
                    <a:lnTo>
                      <a:pt x="11" y="21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1" y="38"/>
                    </a:lnTo>
                    <a:lnTo>
                      <a:pt x="22" y="46"/>
                    </a:lnTo>
                    <a:lnTo>
                      <a:pt x="18" y="47"/>
                    </a:lnTo>
                    <a:lnTo>
                      <a:pt x="16" y="52"/>
                    </a:lnTo>
                    <a:lnTo>
                      <a:pt x="12" y="48"/>
                    </a:lnTo>
                    <a:lnTo>
                      <a:pt x="11" y="44"/>
                    </a:lnTo>
                    <a:lnTo>
                      <a:pt x="13" y="40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6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4" y="17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7" y="1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4" name="Freeform 115">
                <a:extLst>
                  <a:ext uri="{FF2B5EF4-FFF2-40B4-BE49-F238E27FC236}">
                    <a16:creationId xmlns:a16="http://schemas.microsoft.com/office/drawing/2014/main" id="{AAA1611C-E935-5DD5-C2C3-F4E7ACB1B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5876925"/>
                <a:ext cx="112713" cy="184150"/>
              </a:xfrm>
              <a:custGeom>
                <a:avLst/>
                <a:gdLst>
                  <a:gd name="T0" fmla="*/ 35 w 71"/>
                  <a:gd name="T1" fmla="*/ 9 h 116"/>
                  <a:gd name="T2" fmla="*/ 45 w 71"/>
                  <a:gd name="T3" fmla="*/ 9 h 116"/>
                  <a:gd name="T4" fmla="*/ 52 w 71"/>
                  <a:gd name="T5" fmla="*/ 8 h 116"/>
                  <a:gd name="T6" fmla="*/ 63 w 71"/>
                  <a:gd name="T7" fmla="*/ 5 h 116"/>
                  <a:gd name="T8" fmla="*/ 70 w 71"/>
                  <a:gd name="T9" fmla="*/ 4 h 116"/>
                  <a:gd name="T10" fmla="*/ 70 w 71"/>
                  <a:gd name="T11" fmla="*/ 16 h 116"/>
                  <a:gd name="T12" fmla="*/ 71 w 71"/>
                  <a:gd name="T13" fmla="*/ 31 h 116"/>
                  <a:gd name="T14" fmla="*/ 68 w 71"/>
                  <a:gd name="T15" fmla="*/ 40 h 116"/>
                  <a:gd name="T16" fmla="*/ 57 w 71"/>
                  <a:gd name="T17" fmla="*/ 47 h 116"/>
                  <a:gd name="T18" fmla="*/ 41 w 71"/>
                  <a:gd name="T19" fmla="*/ 58 h 116"/>
                  <a:gd name="T20" fmla="*/ 34 w 71"/>
                  <a:gd name="T21" fmla="*/ 64 h 116"/>
                  <a:gd name="T22" fmla="*/ 32 w 71"/>
                  <a:gd name="T23" fmla="*/ 72 h 116"/>
                  <a:gd name="T24" fmla="*/ 35 w 71"/>
                  <a:gd name="T25" fmla="*/ 81 h 116"/>
                  <a:gd name="T26" fmla="*/ 36 w 71"/>
                  <a:gd name="T27" fmla="*/ 83 h 116"/>
                  <a:gd name="T28" fmla="*/ 35 w 71"/>
                  <a:gd name="T29" fmla="*/ 93 h 116"/>
                  <a:gd name="T30" fmla="*/ 36 w 71"/>
                  <a:gd name="T31" fmla="*/ 97 h 116"/>
                  <a:gd name="T32" fmla="*/ 28 w 71"/>
                  <a:gd name="T33" fmla="*/ 102 h 116"/>
                  <a:gd name="T34" fmla="*/ 17 w 71"/>
                  <a:gd name="T35" fmla="*/ 109 h 116"/>
                  <a:gd name="T36" fmla="*/ 19 w 71"/>
                  <a:gd name="T37" fmla="*/ 113 h 116"/>
                  <a:gd name="T38" fmla="*/ 13 w 71"/>
                  <a:gd name="T39" fmla="*/ 116 h 116"/>
                  <a:gd name="T40" fmla="*/ 12 w 71"/>
                  <a:gd name="T41" fmla="*/ 110 h 116"/>
                  <a:gd name="T42" fmla="*/ 12 w 71"/>
                  <a:gd name="T43" fmla="*/ 99 h 116"/>
                  <a:gd name="T44" fmla="*/ 7 w 71"/>
                  <a:gd name="T45" fmla="*/ 84 h 116"/>
                  <a:gd name="T46" fmla="*/ 16 w 71"/>
                  <a:gd name="T47" fmla="*/ 70 h 116"/>
                  <a:gd name="T48" fmla="*/ 18 w 71"/>
                  <a:gd name="T49" fmla="*/ 66 h 116"/>
                  <a:gd name="T50" fmla="*/ 17 w 71"/>
                  <a:gd name="T51" fmla="*/ 58 h 116"/>
                  <a:gd name="T52" fmla="*/ 18 w 71"/>
                  <a:gd name="T53" fmla="*/ 45 h 116"/>
                  <a:gd name="T54" fmla="*/ 12 w 71"/>
                  <a:gd name="T55" fmla="*/ 41 h 116"/>
                  <a:gd name="T56" fmla="*/ 7 w 71"/>
                  <a:gd name="T57" fmla="*/ 39 h 116"/>
                  <a:gd name="T58" fmla="*/ 1 w 71"/>
                  <a:gd name="T59" fmla="*/ 37 h 116"/>
                  <a:gd name="T60" fmla="*/ 21 w 71"/>
                  <a:gd name="T61" fmla="*/ 26 h 116"/>
                  <a:gd name="T62" fmla="*/ 27 w 71"/>
                  <a:gd name="T63" fmla="*/ 28 h 116"/>
                  <a:gd name="T64" fmla="*/ 30 w 71"/>
                  <a:gd name="T65" fmla="*/ 33 h 116"/>
                  <a:gd name="T66" fmla="*/ 29 w 71"/>
                  <a:gd name="T67" fmla="*/ 41 h 116"/>
                  <a:gd name="T68" fmla="*/ 35 w 71"/>
                  <a:gd name="T69" fmla="*/ 40 h 116"/>
                  <a:gd name="T70" fmla="*/ 38 w 71"/>
                  <a:gd name="T71" fmla="*/ 31 h 116"/>
                  <a:gd name="T72" fmla="*/ 33 w 71"/>
                  <a:gd name="T73" fmla="*/ 23 h 116"/>
                  <a:gd name="T74" fmla="*/ 28 w 71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116">
                    <a:moveTo>
                      <a:pt x="30" y="9"/>
                    </a:moveTo>
                    <a:lnTo>
                      <a:pt x="35" y="9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52" y="8"/>
                    </a:lnTo>
                    <a:lnTo>
                      <a:pt x="56" y="8"/>
                    </a:lnTo>
                    <a:lnTo>
                      <a:pt x="63" y="5"/>
                    </a:lnTo>
                    <a:lnTo>
                      <a:pt x="69" y="0"/>
                    </a:lnTo>
                    <a:lnTo>
                      <a:pt x="70" y="4"/>
                    </a:lnTo>
                    <a:lnTo>
                      <a:pt x="69" y="10"/>
                    </a:lnTo>
                    <a:lnTo>
                      <a:pt x="70" y="16"/>
                    </a:lnTo>
                    <a:lnTo>
                      <a:pt x="70" y="27"/>
                    </a:lnTo>
                    <a:lnTo>
                      <a:pt x="71" y="31"/>
                    </a:lnTo>
                    <a:lnTo>
                      <a:pt x="70" y="35"/>
                    </a:lnTo>
                    <a:lnTo>
                      <a:pt x="68" y="40"/>
                    </a:lnTo>
                    <a:lnTo>
                      <a:pt x="63" y="45"/>
                    </a:lnTo>
                    <a:lnTo>
                      <a:pt x="57" y="47"/>
                    </a:lnTo>
                    <a:lnTo>
                      <a:pt x="50" y="51"/>
                    </a:lnTo>
                    <a:lnTo>
                      <a:pt x="41" y="58"/>
                    </a:lnTo>
                    <a:lnTo>
                      <a:pt x="39" y="60"/>
                    </a:lnTo>
                    <a:lnTo>
                      <a:pt x="34" y="64"/>
                    </a:lnTo>
                    <a:lnTo>
                      <a:pt x="32" y="66"/>
                    </a:lnTo>
                    <a:lnTo>
                      <a:pt x="32" y="72"/>
                    </a:lnTo>
                    <a:lnTo>
                      <a:pt x="34" y="76"/>
                    </a:lnTo>
                    <a:lnTo>
                      <a:pt x="35" y="81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36" y="90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6" y="97"/>
                    </a:lnTo>
                    <a:lnTo>
                      <a:pt x="33" y="99"/>
                    </a:lnTo>
                    <a:lnTo>
                      <a:pt x="28" y="102"/>
                    </a:lnTo>
                    <a:lnTo>
                      <a:pt x="19" y="107"/>
                    </a:lnTo>
                    <a:lnTo>
                      <a:pt x="17" y="109"/>
                    </a:lnTo>
                    <a:lnTo>
                      <a:pt x="17" y="113"/>
                    </a:lnTo>
                    <a:lnTo>
                      <a:pt x="19" y="113"/>
                    </a:lnTo>
                    <a:lnTo>
                      <a:pt x="18" y="116"/>
                    </a:lnTo>
                    <a:lnTo>
                      <a:pt x="13" y="116"/>
                    </a:lnTo>
                    <a:lnTo>
                      <a:pt x="13" y="114"/>
                    </a:lnTo>
                    <a:lnTo>
                      <a:pt x="12" y="110"/>
                    </a:lnTo>
                    <a:lnTo>
                      <a:pt x="11" y="108"/>
                    </a:lnTo>
                    <a:lnTo>
                      <a:pt x="12" y="99"/>
                    </a:lnTo>
                    <a:lnTo>
                      <a:pt x="11" y="93"/>
                    </a:lnTo>
                    <a:lnTo>
                      <a:pt x="7" y="84"/>
                    </a:lnTo>
                    <a:lnTo>
                      <a:pt x="15" y="75"/>
                    </a:lnTo>
                    <a:lnTo>
                      <a:pt x="16" y="70"/>
                    </a:lnTo>
                    <a:lnTo>
                      <a:pt x="17" y="69"/>
                    </a:lnTo>
                    <a:lnTo>
                      <a:pt x="18" y="66"/>
                    </a:lnTo>
                    <a:lnTo>
                      <a:pt x="17" y="63"/>
                    </a:lnTo>
                    <a:lnTo>
                      <a:pt x="17" y="58"/>
                    </a:lnTo>
                    <a:lnTo>
                      <a:pt x="18" y="54"/>
                    </a:lnTo>
                    <a:lnTo>
                      <a:pt x="18" y="45"/>
                    </a:lnTo>
                    <a:lnTo>
                      <a:pt x="15" y="43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7" y="39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21" y="26"/>
                    </a:lnTo>
                    <a:lnTo>
                      <a:pt x="26" y="29"/>
                    </a:lnTo>
                    <a:lnTo>
                      <a:pt x="27" y="28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28" y="37"/>
                    </a:lnTo>
                    <a:lnTo>
                      <a:pt x="29" y="41"/>
                    </a:lnTo>
                    <a:lnTo>
                      <a:pt x="33" y="45"/>
                    </a:lnTo>
                    <a:lnTo>
                      <a:pt x="35" y="40"/>
                    </a:lnTo>
                    <a:lnTo>
                      <a:pt x="39" y="39"/>
                    </a:lnTo>
                    <a:lnTo>
                      <a:pt x="38" y="31"/>
                    </a:lnTo>
                    <a:lnTo>
                      <a:pt x="35" y="25"/>
                    </a:lnTo>
                    <a:lnTo>
                      <a:pt x="33" y="23"/>
                    </a:lnTo>
                    <a:lnTo>
                      <a:pt x="30" y="23"/>
                    </a:lnTo>
                    <a:lnTo>
                      <a:pt x="28" y="14"/>
                    </a:lnTo>
                    <a:lnTo>
                      <a:pt x="30" y="9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5" name="Freeform 116">
                <a:extLst>
                  <a:ext uri="{FF2B5EF4-FFF2-40B4-BE49-F238E27FC236}">
                    <a16:creationId xmlns:a16="http://schemas.microsoft.com/office/drawing/2014/main" id="{8A8AB5FC-B62B-C557-634C-6DF88D6E9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5949950"/>
                <a:ext cx="141288" cy="139700"/>
              </a:xfrm>
              <a:custGeom>
                <a:avLst/>
                <a:gdLst>
                  <a:gd name="T0" fmla="*/ 31 w 89"/>
                  <a:gd name="T1" fmla="*/ 85 h 88"/>
                  <a:gd name="T2" fmla="*/ 27 w 89"/>
                  <a:gd name="T3" fmla="*/ 79 h 88"/>
                  <a:gd name="T4" fmla="*/ 23 w 89"/>
                  <a:gd name="T5" fmla="*/ 73 h 88"/>
                  <a:gd name="T6" fmla="*/ 22 w 89"/>
                  <a:gd name="T7" fmla="*/ 66 h 88"/>
                  <a:gd name="T8" fmla="*/ 20 w 89"/>
                  <a:gd name="T9" fmla="*/ 61 h 88"/>
                  <a:gd name="T10" fmla="*/ 18 w 89"/>
                  <a:gd name="T11" fmla="*/ 50 h 88"/>
                  <a:gd name="T12" fmla="*/ 18 w 89"/>
                  <a:gd name="T13" fmla="*/ 40 h 88"/>
                  <a:gd name="T14" fmla="*/ 17 w 89"/>
                  <a:gd name="T15" fmla="*/ 37 h 88"/>
                  <a:gd name="T16" fmla="*/ 14 w 89"/>
                  <a:gd name="T17" fmla="*/ 34 h 88"/>
                  <a:gd name="T18" fmla="*/ 11 w 89"/>
                  <a:gd name="T19" fmla="*/ 28 h 88"/>
                  <a:gd name="T20" fmla="*/ 7 w 89"/>
                  <a:gd name="T21" fmla="*/ 20 h 88"/>
                  <a:gd name="T22" fmla="*/ 6 w 89"/>
                  <a:gd name="T23" fmla="*/ 15 h 88"/>
                  <a:gd name="T24" fmla="*/ 0 w 89"/>
                  <a:gd name="T25" fmla="*/ 8 h 88"/>
                  <a:gd name="T26" fmla="*/ 0 w 89"/>
                  <a:gd name="T27" fmla="*/ 3 h 88"/>
                  <a:gd name="T28" fmla="*/ 4 w 89"/>
                  <a:gd name="T29" fmla="*/ 1 h 88"/>
                  <a:gd name="T30" fmla="*/ 7 w 89"/>
                  <a:gd name="T31" fmla="*/ 0 h 88"/>
                  <a:gd name="T32" fmla="*/ 12 w 89"/>
                  <a:gd name="T33" fmla="*/ 0 h 88"/>
                  <a:gd name="T34" fmla="*/ 16 w 89"/>
                  <a:gd name="T35" fmla="*/ 4 h 88"/>
                  <a:gd name="T36" fmla="*/ 17 w 89"/>
                  <a:gd name="T37" fmla="*/ 3 h 88"/>
                  <a:gd name="T38" fmla="*/ 43 w 89"/>
                  <a:gd name="T39" fmla="*/ 3 h 88"/>
                  <a:gd name="T40" fmla="*/ 48 w 89"/>
                  <a:gd name="T41" fmla="*/ 6 h 88"/>
                  <a:gd name="T42" fmla="*/ 65 w 89"/>
                  <a:gd name="T43" fmla="*/ 8 h 88"/>
                  <a:gd name="T44" fmla="*/ 77 w 89"/>
                  <a:gd name="T45" fmla="*/ 4 h 88"/>
                  <a:gd name="T46" fmla="*/ 82 w 89"/>
                  <a:gd name="T47" fmla="*/ 3 h 88"/>
                  <a:gd name="T48" fmla="*/ 87 w 89"/>
                  <a:gd name="T49" fmla="*/ 3 h 88"/>
                  <a:gd name="T50" fmla="*/ 89 w 89"/>
                  <a:gd name="T51" fmla="*/ 5 h 88"/>
                  <a:gd name="T52" fmla="*/ 89 w 89"/>
                  <a:gd name="T53" fmla="*/ 5 h 88"/>
                  <a:gd name="T54" fmla="*/ 86 w 89"/>
                  <a:gd name="T55" fmla="*/ 6 h 88"/>
                  <a:gd name="T56" fmla="*/ 83 w 89"/>
                  <a:gd name="T57" fmla="*/ 6 h 88"/>
                  <a:gd name="T58" fmla="*/ 80 w 89"/>
                  <a:gd name="T59" fmla="*/ 10 h 88"/>
                  <a:gd name="T60" fmla="*/ 77 w 89"/>
                  <a:gd name="T61" fmla="*/ 6 h 88"/>
                  <a:gd name="T62" fmla="*/ 66 w 89"/>
                  <a:gd name="T63" fmla="*/ 9 h 88"/>
                  <a:gd name="T64" fmla="*/ 62 w 89"/>
                  <a:gd name="T65" fmla="*/ 9 h 88"/>
                  <a:gd name="T66" fmla="*/ 62 w 89"/>
                  <a:gd name="T67" fmla="*/ 34 h 88"/>
                  <a:gd name="T68" fmla="*/ 54 w 89"/>
                  <a:gd name="T69" fmla="*/ 35 h 88"/>
                  <a:gd name="T70" fmla="*/ 54 w 89"/>
                  <a:gd name="T71" fmla="*/ 56 h 88"/>
                  <a:gd name="T72" fmla="*/ 54 w 89"/>
                  <a:gd name="T73" fmla="*/ 84 h 88"/>
                  <a:gd name="T74" fmla="*/ 48 w 89"/>
                  <a:gd name="T75" fmla="*/ 87 h 88"/>
                  <a:gd name="T76" fmla="*/ 45 w 89"/>
                  <a:gd name="T77" fmla="*/ 88 h 88"/>
                  <a:gd name="T78" fmla="*/ 41 w 89"/>
                  <a:gd name="T79" fmla="*/ 86 h 88"/>
                  <a:gd name="T80" fmla="*/ 37 w 89"/>
                  <a:gd name="T81" fmla="*/ 86 h 88"/>
                  <a:gd name="T82" fmla="*/ 37 w 89"/>
                  <a:gd name="T83" fmla="*/ 82 h 88"/>
                  <a:gd name="T84" fmla="*/ 34 w 89"/>
                  <a:gd name="T85" fmla="*/ 81 h 88"/>
                  <a:gd name="T86" fmla="*/ 31 w 89"/>
                  <a:gd name="T87" fmla="*/ 8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9" h="88">
                    <a:moveTo>
                      <a:pt x="31" y="85"/>
                    </a:moveTo>
                    <a:lnTo>
                      <a:pt x="27" y="79"/>
                    </a:lnTo>
                    <a:lnTo>
                      <a:pt x="23" y="73"/>
                    </a:lnTo>
                    <a:lnTo>
                      <a:pt x="22" y="66"/>
                    </a:lnTo>
                    <a:lnTo>
                      <a:pt x="20" y="61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17" y="37"/>
                    </a:lnTo>
                    <a:lnTo>
                      <a:pt x="14" y="34"/>
                    </a:lnTo>
                    <a:lnTo>
                      <a:pt x="11" y="28"/>
                    </a:lnTo>
                    <a:lnTo>
                      <a:pt x="7" y="20"/>
                    </a:lnTo>
                    <a:lnTo>
                      <a:pt x="6" y="15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43" y="3"/>
                    </a:lnTo>
                    <a:lnTo>
                      <a:pt x="48" y="6"/>
                    </a:lnTo>
                    <a:lnTo>
                      <a:pt x="65" y="8"/>
                    </a:lnTo>
                    <a:lnTo>
                      <a:pt x="77" y="4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6" y="6"/>
                    </a:lnTo>
                    <a:lnTo>
                      <a:pt x="83" y="6"/>
                    </a:lnTo>
                    <a:lnTo>
                      <a:pt x="80" y="10"/>
                    </a:lnTo>
                    <a:lnTo>
                      <a:pt x="77" y="6"/>
                    </a:lnTo>
                    <a:lnTo>
                      <a:pt x="66" y="9"/>
                    </a:lnTo>
                    <a:lnTo>
                      <a:pt x="62" y="9"/>
                    </a:lnTo>
                    <a:lnTo>
                      <a:pt x="62" y="34"/>
                    </a:lnTo>
                    <a:lnTo>
                      <a:pt x="54" y="35"/>
                    </a:lnTo>
                    <a:lnTo>
                      <a:pt x="54" y="56"/>
                    </a:lnTo>
                    <a:lnTo>
                      <a:pt x="54" y="84"/>
                    </a:lnTo>
                    <a:lnTo>
                      <a:pt x="48" y="87"/>
                    </a:lnTo>
                    <a:lnTo>
                      <a:pt x="45" y="88"/>
                    </a:lnTo>
                    <a:lnTo>
                      <a:pt x="41" y="86"/>
                    </a:lnTo>
                    <a:lnTo>
                      <a:pt x="37" y="86"/>
                    </a:lnTo>
                    <a:lnTo>
                      <a:pt x="37" y="82"/>
                    </a:lnTo>
                    <a:lnTo>
                      <a:pt x="34" y="81"/>
                    </a:lnTo>
                    <a:lnTo>
                      <a:pt x="31" y="8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6" name="Freeform 118">
                <a:extLst>
                  <a:ext uri="{FF2B5EF4-FFF2-40B4-BE49-F238E27FC236}">
                    <a16:creationId xmlns:a16="http://schemas.microsoft.com/office/drawing/2014/main" id="{F36B0243-A6ED-8655-3AAA-15CF0699D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3" y="5513388"/>
                <a:ext cx="165100" cy="130175"/>
              </a:xfrm>
              <a:custGeom>
                <a:avLst/>
                <a:gdLst>
                  <a:gd name="T0" fmla="*/ 12 w 104"/>
                  <a:gd name="T1" fmla="*/ 81 h 82"/>
                  <a:gd name="T2" fmla="*/ 12 w 104"/>
                  <a:gd name="T3" fmla="*/ 76 h 82"/>
                  <a:gd name="T4" fmla="*/ 5 w 104"/>
                  <a:gd name="T5" fmla="*/ 75 h 82"/>
                  <a:gd name="T6" fmla="*/ 3 w 104"/>
                  <a:gd name="T7" fmla="*/ 71 h 82"/>
                  <a:gd name="T8" fmla="*/ 0 w 104"/>
                  <a:gd name="T9" fmla="*/ 66 h 82"/>
                  <a:gd name="T10" fmla="*/ 0 w 104"/>
                  <a:gd name="T11" fmla="*/ 64 h 82"/>
                  <a:gd name="T12" fmla="*/ 0 w 104"/>
                  <a:gd name="T13" fmla="*/ 60 h 82"/>
                  <a:gd name="T14" fmla="*/ 5 w 104"/>
                  <a:gd name="T15" fmla="*/ 60 h 82"/>
                  <a:gd name="T16" fmla="*/ 7 w 104"/>
                  <a:gd name="T17" fmla="*/ 58 h 82"/>
                  <a:gd name="T18" fmla="*/ 16 w 104"/>
                  <a:gd name="T19" fmla="*/ 57 h 82"/>
                  <a:gd name="T20" fmla="*/ 22 w 104"/>
                  <a:gd name="T21" fmla="*/ 55 h 82"/>
                  <a:gd name="T22" fmla="*/ 23 w 104"/>
                  <a:gd name="T23" fmla="*/ 52 h 82"/>
                  <a:gd name="T24" fmla="*/ 26 w 104"/>
                  <a:gd name="T25" fmla="*/ 47 h 82"/>
                  <a:gd name="T26" fmla="*/ 26 w 104"/>
                  <a:gd name="T27" fmla="*/ 30 h 82"/>
                  <a:gd name="T28" fmla="*/ 35 w 104"/>
                  <a:gd name="T29" fmla="*/ 28 h 82"/>
                  <a:gd name="T30" fmla="*/ 55 w 104"/>
                  <a:gd name="T31" fmla="*/ 13 h 82"/>
                  <a:gd name="T32" fmla="*/ 78 w 104"/>
                  <a:gd name="T33" fmla="*/ 0 h 82"/>
                  <a:gd name="T34" fmla="*/ 88 w 104"/>
                  <a:gd name="T35" fmla="*/ 2 h 82"/>
                  <a:gd name="T36" fmla="*/ 92 w 104"/>
                  <a:gd name="T37" fmla="*/ 7 h 82"/>
                  <a:gd name="T38" fmla="*/ 96 w 104"/>
                  <a:gd name="T39" fmla="*/ 3 h 82"/>
                  <a:gd name="T40" fmla="*/ 99 w 104"/>
                  <a:gd name="T41" fmla="*/ 15 h 82"/>
                  <a:gd name="T42" fmla="*/ 101 w 104"/>
                  <a:gd name="T43" fmla="*/ 17 h 82"/>
                  <a:gd name="T44" fmla="*/ 101 w 104"/>
                  <a:gd name="T45" fmla="*/ 19 h 82"/>
                  <a:gd name="T46" fmla="*/ 104 w 104"/>
                  <a:gd name="T47" fmla="*/ 21 h 82"/>
                  <a:gd name="T48" fmla="*/ 103 w 104"/>
                  <a:gd name="T49" fmla="*/ 25 h 82"/>
                  <a:gd name="T50" fmla="*/ 100 w 104"/>
                  <a:gd name="T51" fmla="*/ 40 h 82"/>
                  <a:gd name="T52" fmla="*/ 100 w 104"/>
                  <a:gd name="T53" fmla="*/ 48 h 82"/>
                  <a:gd name="T54" fmla="*/ 92 w 104"/>
                  <a:gd name="T55" fmla="*/ 54 h 82"/>
                  <a:gd name="T56" fmla="*/ 88 w 104"/>
                  <a:gd name="T57" fmla="*/ 64 h 82"/>
                  <a:gd name="T58" fmla="*/ 90 w 104"/>
                  <a:gd name="T59" fmla="*/ 66 h 82"/>
                  <a:gd name="T60" fmla="*/ 90 w 104"/>
                  <a:gd name="T61" fmla="*/ 71 h 82"/>
                  <a:gd name="T62" fmla="*/ 95 w 104"/>
                  <a:gd name="T63" fmla="*/ 71 h 82"/>
                  <a:gd name="T64" fmla="*/ 94 w 104"/>
                  <a:gd name="T65" fmla="*/ 75 h 82"/>
                  <a:gd name="T66" fmla="*/ 93 w 104"/>
                  <a:gd name="T67" fmla="*/ 75 h 82"/>
                  <a:gd name="T68" fmla="*/ 93 w 104"/>
                  <a:gd name="T69" fmla="*/ 77 h 82"/>
                  <a:gd name="T70" fmla="*/ 92 w 104"/>
                  <a:gd name="T71" fmla="*/ 77 h 82"/>
                  <a:gd name="T72" fmla="*/ 87 w 104"/>
                  <a:gd name="T73" fmla="*/ 70 h 82"/>
                  <a:gd name="T74" fmla="*/ 86 w 104"/>
                  <a:gd name="T75" fmla="*/ 69 h 82"/>
                  <a:gd name="T76" fmla="*/ 80 w 104"/>
                  <a:gd name="T77" fmla="*/ 73 h 82"/>
                  <a:gd name="T78" fmla="*/ 75 w 104"/>
                  <a:gd name="T79" fmla="*/ 71 h 82"/>
                  <a:gd name="T80" fmla="*/ 71 w 104"/>
                  <a:gd name="T81" fmla="*/ 71 h 82"/>
                  <a:gd name="T82" fmla="*/ 69 w 104"/>
                  <a:gd name="T83" fmla="*/ 71 h 82"/>
                  <a:gd name="T84" fmla="*/ 65 w 104"/>
                  <a:gd name="T85" fmla="*/ 71 h 82"/>
                  <a:gd name="T86" fmla="*/ 61 w 104"/>
                  <a:gd name="T87" fmla="*/ 75 h 82"/>
                  <a:gd name="T88" fmla="*/ 58 w 104"/>
                  <a:gd name="T89" fmla="*/ 75 h 82"/>
                  <a:gd name="T90" fmla="*/ 49 w 104"/>
                  <a:gd name="T91" fmla="*/ 71 h 82"/>
                  <a:gd name="T92" fmla="*/ 47 w 104"/>
                  <a:gd name="T93" fmla="*/ 72 h 82"/>
                  <a:gd name="T94" fmla="*/ 43 w 104"/>
                  <a:gd name="T95" fmla="*/ 72 h 82"/>
                  <a:gd name="T96" fmla="*/ 41 w 104"/>
                  <a:gd name="T97" fmla="*/ 70 h 82"/>
                  <a:gd name="T98" fmla="*/ 34 w 104"/>
                  <a:gd name="T99" fmla="*/ 67 h 82"/>
                  <a:gd name="T100" fmla="*/ 26 w 104"/>
                  <a:gd name="T101" fmla="*/ 69 h 82"/>
                  <a:gd name="T102" fmla="*/ 25 w 104"/>
                  <a:gd name="T103" fmla="*/ 70 h 82"/>
                  <a:gd name="T104" fmla="*/ 24 w 104"/>
                  <a:gd name="T105" fmla="*/ 73 h 82"/>
                  <a:gd name="T106" fmla="*/ 22 w 104"/>
                  <a:gd name="T107" fmla="*/ 76 h 82"/>
                  <a:gd name="T108" fmla="*/ 22 w 104"/>
                  <a:gd name="T109" fmla="*/ 82 h 82"/>
                  <a:gd name="T110" fmla="*/ 17 w 104"/>
                  <a:gd name="T111" fmla="*/ 78 h 82"/>
                  <a:gd name="T112" fmla="*/ 14 w 104"/>
                  <a:gd name="T113" fmla="*/ 78 h 82"/>
                  <a:gd name="T114" fmla="*/ 12 w 104"/>
                  <a:gd name="T115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4" h="82">
                    <a:moveTo>
                      <a:pt x="12" y="81"/>
                    </a:moveTo>
                    <a:lnTo>
                      <a:pt x="12" y="76"/>
                    </a:lnTo>
                    <a:lnTo>
                      <a:pt x="5" y="75"/>
                    </a:lnTo>
                    <a:lnTo>
                      <a:pt x="3" y="71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5" y="60"/>
                    </a:lnTo>
                    <a:lnTo>
                      <a:pt x="7" y="58"/>
                    </a:lnTo>
                    <a:lnTo>
                      <a:pt x="16" y="57"/>
                    </a:lnTo>
                    <a:lnTo>
                      <a:pt x="22" y="55"/>
                    </a:lnTo>
                    <a:lnTo>
                      <a:pt x="23" y="52"/>
                    </a:lnTo>
                    <a:lnTo>
                      <a:pt x="26" y="47"/>
                    </a:lnTo>
                    <a:lnTo>
                      <a:pt x="26" y="30"/>
                    </a:lnTo>
                    <a:lnTo>
                      <a:pt x="35" y="28"/>
                    </a:lnTo>
                    <a:lnTo>
                      <a:pt x="55" y="13"/>
                    </a:lnTo>
                    <a:lnTo>
                      <a:pt x="78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6" y="3"/>
                    </a:lnTo>
                    <a:lnTo>
                      <a:pt x="99" y="15"/>
                    </a:lnTo>
                    <a:lnTo>
                      <a:pt x="101" y="17"/>
                    </a:lnTo>
                    <a:lnTo>
                      <a:pt x="101" y="19"/>
                    </a:lnTo>
                    <a:lnTo>
                      <a:pt x="104" y="21"/>
                    </a:lnTo>
                    <a:lnTo>
                      <a:pt x="103" y="25"/>
                    </a:lnTo>
                    <a:lnTo>
                      <a:pt x="100" y="40"/>
                    </a:lnTo>
                    <a:lnTo>
                      <a:pt x="100" y="48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90" y="66"/>
                    </a:lnTo>
                    <a:lnTo>
                      <a:pt x="90" y="71"/>
                    </a:lnTo>
                    <a:lnTo>
                      <a:pt x="95" y="71"/>
                    </a:lnTo>
                    <a:lnTo>
                      <a:pt x="94" y="75"/>
                    </a:lnTo>
                    <a:lnTo>
                      <a:pt x="93" y="75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87" y="70"/>
                    </a:lnTo>
                    <a:lnTo>
                      <a:pt x="86" y="69"/>
                    </a:lnTo>
                    <a:lnTo>
                      <a:pt x="80" y="73"/>
                    </a:lnTo>
                    <a:lnTo>
                      <a:pt x="75" y="71"/>
                    </a:lnTo>
                    <a:lnTo>
                      <a:pt x="71" y="71"/>
                    </a:lnTo>
                    <a:lnTo>
                      <a:pt x="69" y="71"/>
                    </a:lnTo>
                    <a:lnTo>
                      <a:pt x="65" y="71"/>
                    </a:lnTo>
                    <a:lnTo>
                      <a:pt x="61" y="75"/>
                    </a:lnTo>
                    <a:lnTo>
                      <a:pt x="58" y="75"/>
                    </a:lnTo>
                    <a:lnTo>
                      <a:pt x="49" y="71"/>
                    </a:lnTo>
                    <a:lnTo>
                      <a:pt x="47" y="72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34" y="67"/>
                    </a:lnTo>
                    <a:lnTo>
                      <a:pt x="26" y="69"/>
                    </a:lnTo>
                    <a:lnTo>
                      <a:pt x="25" y="70"/>
                    </a:lnTo>
                    <a:lnTo>
                      <a:pt x="24" y="73"/>
                    </a:lnTo>
                    <a:lnTo>
                      <a:pt x="22" y="76"/>
                    </a:lnTo>
                    <a:lnTo>
                      <a:pt x="22" y="82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2" y="8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7" name="Freeform 119">
                <a:extLst>
                  <a:ext uri="{FF2B5EF4-FFF2-40B4-BE49-F238E27FC236}">
                    <a16:creationId xmlns:a16="http://schemas.microsoft.com/office/drawing/2014/main" id="{D7CB0EA8-3985-66D7-0941-3A4E0E3CC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213" y="5619750"/>
                <a:ext cx="125413" cy="104775"/>
              </a:xfrm>
              <a:custGeom>
                <a:avLst/>
                <a:gdLst>
                  <a:gd name="T0" fmla="*/ 38 w 79"/>
                  <a:gd name="T1" fmla="*/ 62 h 66"/>
                  <a:gd name="T2" fmla="*/ 31 w 79"/>
                  <a:gd name="T3" fmla="*/ 64 h 66"/>
                  <a:gd name="T4" fmla="*/ 29 w 79"/>
                  <a:gd name="T5" fmla="*/ 63 h 66"/>
                  <a:gd name="T6" fmla="*/ 26 w 79"/>
                  <a:gd name="T7" fmla="*/ 66 h 66"/>
                  <a:gd name="T8" fmla="*/ 21 w 79"/>
                  <a:gd name="T9" fmla="*/ 66 h 66"/>
                  <a:gd name="T10" fmla="*/ 18 w 79"/>
                  <a:gd name="T11" fmla="*/ 61 h 66"/>
                  <a:gd name="T12" fmla="*/ 15 w 79"/>
                  <a:gd name="T13" fmla="*/ 56 h 66"/>
                  <a:gd name="T14" fmla="*/ 10 w 79"/>
                  <a:gd name="T15" fmla="*/ 51 h 66"/>
                  <a:gd name="T16" fmla="*/ 6 w 79"/>
                  <a:gd name="T17" fmla="*/ 52 h 66"/>
                  <a:gd name="T18" fmla="*/ 0 w 79"/>
                  <a:gd name="T19" fmla="*/ 52 h 66"/>
                  <a:gd name="T20" fmla="*/ 0 w 79"/>
                  <a:gd name="T21" fmla="*/ 41 h 66"/>
                  <a:gd name="T22" fmla="*/ 0 w 79"/>
                  <a:gd name="T23" fmla="*/ 37 h 66"/>
                  <a:gd name="T24" fmla="*/ 1 w 79"/>
                  <a:gd name="T25" fmla="*/ 32 h 66"/>
                  <a:gd name="T26" fmla="*/ 3 w 79"/>
                  <a:gd name="T27" fmla="*/ 31 h 66"/>
                  <a:gd name="T28" fmla="*/ 7 w 79"/>
                  <a:gd name="T29" fmla="*/ 26 h 66"/>
                  <a:gd name="T30" fmla="*/ 6 w 79"/>
                  <a:gd name="T31" fmla="*/ 25 h 66"/>
                  <a:gd name="T32" fmla="*/ 7 w 79"/>
                  <a:gd name="T33" fmla="*/ 22 h 66"/>
                  <a:gd name="T34" fmla="*/ 6 w 79"/>
                  <a:gd name="T35" fmla="*/ 17 h 66"/>
                  <a:gd name="T36" fmla="*/ 6 w 79"/>
                  <a:gd name="T37" fmla="*/ 15 h 66"/>
                  <a:gd name="T38" fmla="*/ 6 w 79"/>
                  <a:gd name="T39" fmla="*/ 9 h 66"/>
                  <a:gd name="T40" fmla="*/ 8 w 79"/>
                  <a:gd name="T41" fmla="*/ 6 h 66"/>
                  <a:gd name="T42" fmla="*/ 9 w 79"/>
                  <a:gd name="T43" fmla="*/ 3 h 66"/>
                  <a:gd name="T44" fmla="*/ 10 w 79"/>
                  <a:gd name="T45" fmla="*/ 2 h 66"/>
                  <a:gd name="T46" fmla="*/ 18 w 79"/>
                  <a:gd name="T47" fmla="*/ 0 h 66"/>
                  <a:gd name="T48" fmla="*/ 25 w 79"/>
                  <a:gd name="T49" fmla="*/ 3 h 66"/>
                  <a:gd name="T50" fmla="*/ 27 w 79"/>
                  <a:gd name="T51" fmla="*/ 5 h 66"/>
                  <a:gd name="T52" fmla="*/ 31 w 79"/>
                  <a:gd name="T53" fmla="*/ 5 h 66"/>
                  <a:gd name="T54" fmla="*/ 33 w 79"/>
                  <a:gd name="T55" fmla="*/ 4 h 66"/>
                  <a:gd name="T56" fmla="*/ 42 w 79"/>
                  <a:gd name="T57" fmla="*/ 8 h 66"/>
                  <a:gd name="T58" fmla="*/ 45 w 79"/>
                  <a:gd name="T59" fmla="*/ 8 h 66"/>
                  <a:gd name="T60" fmla="*/ 49 w 79"/>
                  <a:gd name="T61" fmla="*/ 4 h 66"/>
                  <a:gd name="T62" fmla="*/ 53 w 79"/>
                  <a:gd name="T63" fmla="*/ 4 h 66"/>
                  <a:gd name="T64" fmla="*/ 55 w 79"/>
                  <a:gd name="T65" fmla="*/ 4 h 66"/>
                  <a:gd name="T66" fmla="*/ 59 w 79"/>
                  <a:gd name="T67" fmla="*/ 4 h 66"/>
                  <a:gd name="T68" fmla="*/ 64 w 79"/>
                  <a:gd name="T69" fmla="*/ 6 h 66"/>
                  <a:gd name="T70" fmla="*/ 70 w 79"/>
                  <a:gd name="T71" fmla="*/ 2 h 66"/>
                  <a:gd name="T72" fmla="*/ 71 w 79"/>
                  <a:gd name="T73" fmla="*/ 3 h 66"/>
                  <a:gd name="T74" fmla="*/ 76 w 79"/>
                  <a:gd name="T75" fmla="*/ 10 h 66"/>
                  <a:gd name="T76" fmla="*/ 77 w 79"/>
                  <a:gd name="T77" fmla="*/ 10 h 66"/>
                  <a:gd name="T78" fmla="*/ 79 w 79"/>
                  <a:gd name="T79" fmla="*/ 12 h 66"/>
                  <a:gd name="T80" fmla="*/ 78 w 79"/>
                  <a:gd name="T81" fmla="*/ 14 h 66"/>
                  <a:gd name="T82" fmla="*/ 78 w 79"/>
                  <a:gd name="T83" fmla="*/ 16 h 66"/>
                  <a:gd name="T84" fmla="*/ 72 w 79"/>
                  <a:gd name="T85" fmla="*/ 21 h 66"/>
                  <a:gd name="T86" fmla="*/ 71 w 79"/>
                  <a:gd name="T87" fmla="*/ 26 h 66"/>
                  <a:gd name="T88" fmla="*/ 70 w 79"/>
                  <a:gd name="T89" fmla="*/ 29 h 66"/>
                  <a:gd name="T90" fmla="*/ 68 w 79"/>
                  <a:gd name="T91" fmla="*/ 31 h 66"/>
                  <a:gd name="T92" fmla="*/ 67 w 79"/>
                  <a:gd name="T93" fmla="*/ 35 h 66"/>
                  <a:gd name="T94" fmla="*/ 64 w 79"/>
                  <a:gd name="T95" fmla="*/ 38 h 66"/>
                  <a:gd name="T96" fmla="*/ 62 w 79"/>
                  <a:gd name="T97" fmla="*/ 41 h 66"/>
                  <a:gd name="T98" fmla="*/ 61 w 79"/>
                  <a:gd name="T99" fmla="*/ 44 h 66"/>
                  <a:gd name="T100" fmla="*/ 60 w 79"/>
                  <a:gd name="T101" fmla="*/ 46 h 66"/>
                  <a:gd name="T102" fmla="*/ 55 w 79"/>
                  <a:gd name="T103" fmla="*/ 49 h 66"/>
                  <a:gd name="T104" fmla="*/ 52 w 79"/>
                  <a:gd name="T105" fmla="*/ 46 h 66"/>
                  <a:gd name="T106" fmla="*/ 49 w 79"/>
                  <a:gd name="T107" fmla="*/ 46 h 66"/>
                  <a:gd name="T108" fmla="*/ 45 w 79"/>
                  <a:gd name="T109" fmla="*/ 50 h 66"/>
                  <a:gd name="T110" fmla="*/ 43 w 79"/>
                  <a:gd name="T111" fmla="*/ 50 h 66"/>
                  <a:gd name="T112" fmla="*/ 41 w 79"/>
                  <a:gd name="T113" fmla="*/ 57 h 66"/>
                  <a:gd name="T114" fmla="*/ 38 w 79"/>
                  <a:gd name="T115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" h="66">
                    <a:moveTo>
                      <a:pt x="38" y="62"/>
                    </a:moveTo>
                    <a:lnTo>
                      <a:pt x="31" y="64"/>
                    </a:lnTo>
                    <a:lnTo>
                      <a:pt x="29" y="63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1"/>
                    </a:lnTo>
                    <a:lnTo>
                      <a:pt x="15" y="56"/>
                    </a:lnTo>
                    <a:lnTo>
                      <a:pt x="10" y="51"/>
                    </a:lnTo>
                    <a:lnTo>
                      <a:pt x="6" y="52"/>
                    </a:lnTo>
                    <a:lnTo>
                      <a:pt x="0" y="52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3" y="31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7" y="22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5" y="3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3" y="4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9" y="4"/>
                    </a:lnTo>
                    <a:lnTo>
                      <a:pt x="64" y="6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2" y="21"/>
                    </a:lnTo>
                    <a:lnTo>
                      <a:pt x="71" y="26"/>
                    </a:lnTo>
                    <a:lnTo>
                      <a:pt x="70" y="29"/>
                    </a:lnTo>
                    <a:lnTo>
                      <a:pt x="68" y="31"/>
                    </a:lnTo>
                    <a:lnTo>
                      <a:pt x="67" y="35"/>
                    </a:lnTo>
                    <a:lnTo>
                      <a:pt x="64" y="38"/>
                    </a:lnTo>
                    <a:lnTo>
                      <a:pt x="62" y="41"/>
                    </a:lnTo>
                    <a:lnTo>
                      <a:pt x="61" y="44"/>
                    </a:lnTo>
                    <a:lnTo>
                      <a:pt x="60" y="46"/>
                    </a:lnTo>
                    <a:lnTo>
                      <a:pt x="55" y="49"/>
                    </a:lnTo>
                    <a:lnTo>
                      <a:pt x="52" y="46"/>
                    </a:lnTo>
                    <a:lnTo>
                      <a:pt x="49" y="46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1" y="57"/>
                    </a:lnTo>
                    <a:lnTo>
                      <a:pt x="38" y="6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8" name="Freeform 133">
                <a:extLst>
                  <a:ext uri="{FF2B5EF4-FFF2-40B4-BE49-F238E27FC236}">
                    <a16:creationId xmlns:a16="http://schemas.microsoft.com/office/drawing/2014/main" id="{0F3E6C56-15EB-C79C-1B4F-4D46773B5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13" y="5403850"/>
                <a:ext cx="4763" cy="15875"/>
              </a:xfrm>
              <a:custGeom>
                <a:avLst/>
                <a:gdLst>
                  <a:gd name="T0" fmla="*/ 3 w 3"/>
                  <a:gd name="T1" fmla="*/ 1 h 10"/>
                  <a:gd name="T2" fmla="*/ 3 w 3"/>
                  <a:gd name="T3" fmla="*/ 6 h 10"/>
                  <a:gd name="T4" fmla="*/ 2 w 3"/>
                  <a:gd name="T5" fmla="*/ 8 h 10"/>
                  <a:gd name="T6" fmla="*/ 0 w 3"/>
                  <a:gd name="T7" fmla="*/ 10 h 10"/>
                  <a:gd name="T8" fmla="*/ 0 w 3"/>
                  <a:gd name="T9" fmla="*/ 7 h 10"/>
                  <a:gd name="T10" fmla="*/ 2 w 3"/>
                  <a:gd name="T11" fmla="*/ 6 h 10"/>
                  <a:gd name="T12" fmla="*/ 0 w 3"/>
                  <a:gd name="T13" fmla="*/ 5 h 10"/>
                  <a:gd name="T14" fmla="*/ 1 w 3"/>
                  <a:gd name="T15" fmla="*/ 0 h 10"/>
                  <a:gd name="T16" fmla="*/ 3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3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99" name="Freeform 136">
                <a:extLst>
                  <a:ext uri="{FF2B5EF4-FFF2-40B4-BE49-F238E27FC236}">
                    <a16:creationId xmlns:a16="http://schemas.microsoft.com/office/drawing/2014/main" id="{3CE2AE73-5282-E4AA-1F15-5930A6A98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388" y="5481638"/>
                <a:ext cx="7938" cy="17463"/>
              </a:xfrm>
              <a:custGeom>
                <a:avLst/>
                <a:gdLst>
                  <a:gd name="T0" fmla="*/ 0 w 5"/>
                  <a:gd name="T1" fmla="*/ 10 h 11"/>
                  <a:gd name="T2" fmla="*/ 0 w 5"/>
                  <a:gd name="T3" fmla="*/ 5 h 11"/>
                  <a:gd name="T4" fmla="*/ 1 w 5"/>
                  <a:gd name="T5" fmla="*/ 0 h 11"/>
                  <a:gd name="T6" fmla="*/ 4 w 5"/>
                  <a:gd name="T7" fmla="*/ 0 h 11"/>
                  <a:gd name="T8" fmla="*/ 5 w 5"/>
                  <a:gd name="T9" fmla="*/ 3 h 11"/>
                  <a:gd name="T10" fmla="*/ 5 w 5"/>
                  <a:gd name="T11" fmla="*/ 6 h 11"/>
                  <a:gd name="T12" fmla="*/ 4 w 5"/>
                  <a:gd name="T13" fmla="*/ 11 h 11"/>
                  <a:gd name="T14" fmla="*/ 2 w 5"/>
                  <a:gd name="T15" fmla="*/ 11 h 11"/>
                  <a:gd name="T16" fmla="*/ 0 w 5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0" y="10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0" name="Freeform 141">
                <a:extLst>
                  <a:ext uri="{FF2B5EF4-FFF2-40B4-BE49-F238E27FC236}">
                    <a16:creationId xmlns:a16="http://schemas.microsoft.com/office/drawing/2014/main" id="{D39FA367-D6DD-F4A6-BF37-D4127A962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613" y="5780088"/>
                <a:ext cx="19050" cy="19050"/>
              </a:xfrm>
              <a:custGeom>
                <a:avLst/>
                <a:gdLst>
                  <a:gd name="T0" fmla="*/ 10 w 12"/>
                  <a:gd name="T1" fmla="*/ 0 h 12"/>
                  <a:gd name="T2" fmla="*/ 12 w 12"/>
                  <a:gd name="T3" fmla="*/ 3 h 12"/>
                  <a:gd name="T4" fmla="*/ 12 w 12"/>
                  <a:gd name="T5" fmla="*/ 8 h 12"/>
                  <a:gd name="T6" fmla="*/ 10 w 12"/>
                  <a:gd name="T7" fmla="*/ 8 h 12"/>
                  <a:gd name="T8" fmla="*/ 6 w 12"/>
                  <a:gd name="T9" fmla="*/ 8 h 12"/>
                  <a:gd name="T10" fmla="*/ 4 w 12"/>
                  <a:gd name="T11" fmla="*/ 12 h 12"/>
                  <a:gd name="T12" fmla="*/ 0 w 12"/>
                  <a:gd name="T13" fmla="*/ 12 h 12"/>
                  <a:gd name="T14" fmla="*/ 1 w 12"/>
                  <a:gd name="T15" fmla="*/ 8 h 12"/>
                  <a:gd name="T16" fmla="*/ 1 w 12"/>
                  <a:gd name="T17" fmla="*/ 7 h 12"/>
                  <a:gd name="T18" fmla="*/ 2 w 12"/>
                  <a:gd name="T19" fmla="*/ 3 h 12"/>
                  <a:gd name="T20" fmla="*/ 4 w 12"/>
                  <a:gd name="T21" fmla="*/ 1 h 12"/>
                  <a:gd name="T22" fmla="*/ 6 w 12"/>
                  <a:gd name="T23" fmla="*/ 2 h 12"/>
                  <a:gd name="T24" fmla="*/ 10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lnTo>
                      <a:pt x="12" y="3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1" name="Freeform 142">
                <a:extLst>
                  <a:ext uri="{FF2B5EF4-FFF2-40B4-BE49-F238E27FC236}">
                    <a16:creationId xmlns:a16="http://schemas.microsoft.com/office/drawing/2014/main" id="{DAF42520-1390-355A-2957-79BE5B85A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350" y="5407025"/>
                <a:ext cx="225425" cy="185738"/>
              </a:xfrm>
              <a:custGeom>
                <a:avLst/>
                <a:gdLst>
                  <a:gd name="T0" fmla="*/ 55 w 142"/>
                  <a:gd name="T1" fmla="*/ 114 h 117"/>
                  <a:gd name="T2" fmla="*/ 52 w 142"/>
                  <a:gd name="T3" fmla="*/ 109 h 117"/>
                  <a:gd name="T4" fmla="*/ 45 w 142"/>
                  <a:gd name="T5" fmla="*/ 101 h 117"/>
                  <a:gd name="T6" fmla="*/ 38 w 142"/>
                  <a:gd name="T7" fmla="*/ 90 h 117"/>
                  <a:gd name="T8" fmla="*/ 31 w 142"/>
                  <a:gd name="T9" fmla="*/ 82 h 117"/>
                  <a:gd name="T10" fmla="*/ 31 w 142"/>
                  <a:gd name="T11" fmla="*/ 73 h 117"/>
                  <a:gd name="T12" fmla="*/ 23 w 142"/>
                  <a:gd name="T13" fmla="*/ 62 h 117"/>
                  <a:gd name="T14" fmla="*/ 17 w 142"/>
                  <a:gd name="T15" fmla="*/ 56 h 117"/>
                  <a:gd name="T16" fmla="*/ 16 w 142"/>
                  <a:gd name="T17" fmla="*/ 51 h 117"/>
                  <a:gd name="T18" fmla="*/ 11 w 142"/>
                  <a:gd name="T19" fmla="*/ 44 h 117"/>
                  <a:gd name="T20" fmla="*/ 4 w 142"/>
                  <a:gd name="T21" fmla="*/ 33 h 117"/>
                  <a:gd name="T22" fmla="*/ 2 w 142"/>
                  <a:gd name="T23" fmla="*/ 28 h 117"/>
                  <a:gd name="T24" fmla="*/ 3 w 142"/>
                  <a:gd name="T25" fmla="*/ 23 h 117"/>
                  <a:gd name="T26" fmla="*/ 14 w 142"/>
                  <a:gd name="T27" fmla="*/ 22 h 117"/>
                  <a:gd name="T28" fmla="*/ 20 w 142"/>
                  <a:gd name="T29" fmla="*/ 17 h 117"/>
                  <a:gd name="T30" fmla="*/ 23 w 142"/>
                  <a:gd name="T31" fmla="*/ 14 h 117"/>
                  <a:gd name="T32" fmla="*/ 29 w 142"/>
                  <a:gd name="T33" fmla="*/ 1 h 117"/>
                  <a:gd name="T34" fmla="*/ 39 w 142"/>
                  <a:gd name="T35" fmla="*/ 3 h 117"/>
                  <a:gd name="T36" fmla="*/ 68 w 142"/>
                  <a:gd name="T37" fmla="*/ 24 h 117"/>
                  <a:gd name="T38" fmla="*/ 86 w 142"/>
                  <a:gd name="T39" fmla="*/ 26 h 117"/>
                  <a:gd name="T40" fmla="*/ 93 w 142"/>
                  <a:gd name="T41" fmla="*/ 29 h 117"/>
                  <a:gd name="T42" fmla="*/ 99 w 142"/>
                  <a:gd name="T43" fmla="*/ 37 h 117"/>
                  <a:gd name="T44" fmla="*/ 104 w 142"/>
                  <a:gd name="T45" fmla="*/ 43 h 117"/>
                  <a:gd name="T46" fmla="*/ 104 w 142"/>
                  <a:gd name="T47" fmla="*/ 49 h 117"/>
                  <a:gd name="T48" fmla="*/ 107 w 142"/>
                  <a:gd name="T49" fmla="*/ 53 h 117"/>
                  <a:gd name="T50" fmla="*/ 109 w 142"/>
                  <a:gd name="T51" fmla="*/ 57 h 117"/>
                  <a:gd name="T52" fmla="*/ 113 w 142"/>
                  <a:gd name="T53" fmla="*/ 58 h 117"/>
                  <a:gd name="T54" fmla="*/ 115 w 142"/>
                  <a:gd name="T55" fmla="*/ 63 h 117"/>
                  <a:gd name="T56" fmla="*/ 137 w 142"/>
                  <a:gd name="T57" fmla="*/ 74 h 117"/>
                  <a:gd name="T58" fmla="*/ 142 w 142"/>
                  <a:gd name="T59" fmla="*/ 78 h 117"/>
                  <a:gd name="T60" fmla="*/ 117 w 142"/>
                  <a:gd name="T61" fmla="*/ 98 h 117"/>
                  <a:gd name="T62" fmla="*/ 91 w 142"/>
                  <a:gd name="T63" fmla="*/ 104 h 117"/>
                  <a:gd name="T64" fmla="*/ 84 w 142"/>
                  <a:gd name="T65" fmla="*/ 113 h 117"/>
                  <a:gd name="T66" fmla="*/ 79 w 142"/>
                  <a:gd name="T67" fmla="*/ 111 h 117"/>
                  <a:gd name="T68" fmla="*/ 72 w 142"/>
                  <a:gd name="T69" fmla="*/ 109 h 117"/>
                  <a:gd name="T70" fmla="*/ 62 w 142"/>
                  <a:gd name="T71" fmla="*/ 110 h 117"/>
                  <a:gd name="T72" fmla="*/ 57 w 142"/>
                  <a:gd name="T73" fmla="*/ 111 h 117"/>
                  <a:gd name="T74" fmla="*/ 55 w 142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17">
                    <a:moveTo>
                      <a:pt x="55" y="117"/>
                    </a:moveTo>
                    <a:lnTo>
                      <a:pt x="55" y="114"/>
                    </a:lnTo>
                    <a:lnTo>
                      <a:pt x="52" y="111"/>
                    </a:lnTo>
                    <a:lnTo>
                      <a:pt x="52" y="109"/>
                    </a:lnTo>
                    <a:lnTo>
                      <a:pt x="49" y="107"/>
                    </a:lnTo>
                    <a:lnTo>
                      <a:pt x="45" y="101"/>
                    </a:lnTo>
                    <a:lnTo>
                      <a:pt x="43" y="95"/>
                    </a:lnTo>
                    <a:lnTo>
                      <a:pt x="38" y="90"/>
                    </a:lnTo>
                    <a:lnTo>
                      <a:pt x="35" y="88"/>
                    </a:lnTo>
                    <a:lnTo>
                      <a:pt x="31" y="82"/>
                    </a:lnTo>
                    <a:lnTo>
                      <a:pt x="31" y="78"/>
                    </a:lnTo>
                    <a:lnTo>
                      <a:pt x="31" y="73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0" y="61"/>
                    </a:lnTo>
                    <a:lnTo>
                      <a:pt x="17" y="56"/>
                    </a:lnTo>
                    <a:lnTo>
                      <a:pt x="18" y="55"/>
                    </a:lnTo>
                    <a:lnTo>
                      <a:pt x="16" y="51"/>
                    </a:lnTo>
                    <a:lnTo>
                      <a:pt x="14" y="50"/>
                    </a:lnTo>
                    <a:lnTo>
                      <a:pt x="11" y="44"/>
                    </a:lnTo>
                    <a:lnTo>
                      <a:pt x="8" y="38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3" y="23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5" y="18"/>
                    </a:lnTo>
                    <a:lnTo>
                      <a:pt x="20" y="17"/>
                    </a:lnTo>
                    <a:lnTo>
                      <a:pt x="21" y="15"/>
                    </a:lnTo>
                    <a:lnTo>
                      <a:pt x="23" y="14"/>
                    </a:lnTo>
                    <a:lnTo>
                      <a:pt x="16" y="6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50" y="9"/>
                    </a:lnTo>
                    <a:lnTo>
                      <a:pt x="68" y="24"/>
                    </a:lnTo>
                    <a:lnTo>
                      <a:pt x="80" y="24"/>
                    </a:lnTo>
                    <a:lnTo>
                      <a:pt x="86" y="26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96" y="35"/>
                    </a:lnTo>
                    <a:lnTo>
                      <a:pt x="99" y="37"/>
                    </a:lnTo>
                    <a:lnTo>
                      <a:pt x="101" y="40"/>
                    </a:lnTo>
                    <a:lnTo>
                      <a:pt x="104" y="43"/>
                    </a:lnTo>
                    <a:lnTo>
                      <a:pt x="105" y="46"/>
                    </a:lnTo>
                    <a:lnTo>
                      <a:pt x="104" y="49"/>
                    </a:lnTo>
                    <a:lnTo>
                      <a:pt x="105" y="51"/>
                    </a:lnTo>
                    <a:lnTo>
                      <a:pt x="107" y="53"/>
                    </a:lnTo>
                    <a:lnTo>
                      <a:pt x="108" y="56"/>
                    </a:lnTo>
                    <a:lnTo>
                      <a:pt x="109" y="57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14" y="61"/>
                    </a:lnTo>
                    <a:lnTo>
                      <a:pt x="115" y="63"/>
                    </a:lnTo>
                    <a:lnTo>
                      <a:pt x="117" y="70"/>
                    </a:lnTo>
                    <a:lnTo>
                      <a:pt x="137" y="74"/>
                    </a:lnTo>
                    <a:lnTo>
                      <a:pt x="138" y="72"/>
                    </a:lnTo>
                    <a:lnTo>
                      <a:pt x="142" y="78"/>
                    </a:lnTo>
                    <a:lnTo>
                      <a:pt x="137" y="91"/>
                    </a:lnTo>
                    <a:lnTo>
                      <a:pt x="117" y="98"/>
                    </a:lnTo>
                    <a:lnTo>
                      <a:pt x="98" y="102"/>
                    </a:lnTo>
                    <a:lnTo>
                      <a:pt x="91" y="104"/>
                    </a:lnTo>
                    <a:lnTo>
                      <a:pt x="86" y="111"/>
                    </a:lnTo>
                    <a:lnTo>
                      <a:pt x="84" y="113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3" y="110"/>
                    </a:lnTo>
                    <a:lnTo>
                      <a:pt x="72" y="109"/>
                    </a:lnTo>
                    <a:lnTo>
                      <a:pt x="64" y="110"/>
                    </a:lnTo>
                    <a:lnTo>
                      <a:pt x="62" y="110"/>
                    </a:lnTo>
                    <a:lnTo>
                      <a:pt x="60" y="109"/>
                    </a:lnTo>
                    <a:lnTo>
                      <a:pt x="57" y="111"/>
                    </a:lnTo>
                    <a:lnTo>
                      <a:pt x="58" y="115"/>
                    </a:lnTo>
                    <a:lnTo>
                      <a:pt x="55" y="1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2" name="Freeform 144">
                <a:extLst>
                  <a:ext uri="{FF2B5EF4-FFF2-40B4-BE49-F238E27FC236}">
                    <a16:creationId xmlns:a16="http://schemas.microsoft.com/office/drawing/2014/main" id="{8796D85C-9DA0-0DB0-F581-FEC07F1A0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0" y="5530850"/>
                <a:ext cx="174625" cy="144463"/>
              </a:xfrm>
              <a:custGeom>
                <a:avLst/>
                <a:gdLst>
                  <a:gd name="T0" fmla="*/ 80 w 110"/>
                  <a:gd name="T1" fmla="*/ 87 h 91"/>
                  <a:gd name="T2" fmla="*/ 78 w 110"/>
                  <a:gd name="T3" fmla="*/ 81 h 91"/>
                  <a:gd name="T4" fmla="*/ 75 w 110"/>
                  <a:gd name="T5" fmla="*/ 73 h 91"/>
                  <a:gd name="T6" fmla="*/ 72 w 110"/>
                  <a:gd name="T7" fmla="*/ 67 h 91"/>
                  <a:gd name="T8" fmla="*/ 67 w 110"/>
                  <a:gd name="T9" fmla="*/ 70 h 91"/>
                  <a:gd name="T10" fmla="*/ 70 w 110"/>
                  <a:gd name="T11" fmla="*/ 76 h 91"/>
                  <a:gd name="T12" fmla="*/ 63 w 110"/>
                  <a:gd name="T13" fmla="*/ 84 h 91"/>
                  <a:gd name="T14" fmla="*/ 53 w 110"/>
                  <a:gd name="T15" fmla="*/ 81 h 91"/>
                  <a:gd name="T16" fmla="*/ 51 w 110"/>
                  <a:gd name="T17" fmla="*/ 84 h 91"/>
                  <a:gd name="T18" fmla="*/ 47 w 110"/>
                  <a:gd name="T19" fmla="*/ 87 h 91"/>
                  <a:gd name="T20" fmla="*/ 38 w 110"/>
                  <a:gd name="T21" fmla="*/ 85 h 91"/>
                  <a:gd name="T22" fmla="*/ 31 w 110"/>
                  <a:gd name="T23" fmla="*/ 87 h 91"/>
                  <a:gd name="T24" fmla="*/ 26 w 110"/>
                  <a:gd name="T25" fmla="*/ 82 h 91"/>
                  <a:gd name="T26" fmla="*/ 20 w 110"/>
                  <a:gd name="T27" fmla="*/ 81 h 91"/>
                  <a:gd name="T28" fmla="*/ 17 w 110"/>
                  <a:gd name="T29" fmla="*/ 90 h 91"/>
                  <a:gd name="T30" fmla="*/ 13 w 110"/>
                  <a:gd name="T31" fmla="*/ 91 h 91"/>
                  <a:gd name="T32" fmla="*/ 9 w 110"/>
                  <a:gd name="T33" fmla="*/ 89 h 91"/>
                  <a:gd name="T34" fmla="*/ 11 w 110"/>
                  <a:gd name="T35" fmla="*/ 84 h 91"/>
                  <a:gd name="T36" fmla="*/ 7 w 110"/>
                  <a:gd name="T37" fmla="*/ 78 h 91"/>
                  <a:gd name="T38" fmla="*/ 6 w 110"/>
                  <a:gd name="T39" fmla="*/ 73 h 91"/>
                  <a:gd name="T40" fmla="*/ 3 w 110"/>
                  <a:gd name="T41" fmla="*/ 67 h 91"/>
                  <a:gd name="T42" fmla="*/ 0 w 110"/>
                  <a:gd name="T43" fmla="*/ 65 h 91"/>
                  <a:gd name="T44" fmla="*/ 2 w 110"/>
                  <a:gd name="T45" fmla="*/ 60 h 91"/>
                  <a:gd name="T46" fmla="*/ 3 w 110"/>
                  <a:gd name="T47" fmla="*/ 55 h 91"/>
                  <a:gd name="T48" fmla="*/ 3 w 110"/>
                  <a:gd name="T49" fmla="*/ 49 h 91"/>
                  <a:gd name="T50" fmla="*/ 13 w 110"/>
                  <a:gd name="T51" fmla="*/ 44 h 91"/>
                  <a:gd name="T52" fmla="*/ 12 w 110"/>
                  <a:gd name="T53" fmla="*/ 13 h 91"/>
                  <a:gd name="T54" fmla="*/ 20 w 110"/>
                  <a:gd name="T55" fmla="*/ 0 h 91"/>
                  <a:gd name="T56" fmla="*/ 73 w 110"/>
                  <a:gd name="T57" fmla="*/ 0 h 91"/>
                  <a:gd name="T58" fmla="*/ 101 w 110"/>
                  <a:gd name="T59" fmla="*/ 6 h 91"/>
                  <a:gd name="T60" fmla="*/ 101 w 110"/>
                  <a:gd name="T61" fmla="*/ 15 h 91"/>
                  <a:gd name="T62" fmla="*/ 106 w 110"/>
                  <a:gd name="T63" fmla="*/ 25 h 91"/>
                  <a:gd name="T64" fmla="*/ 106 w 110"/>
                  <a:gd name="T65" fmla="*/ 31 h 91"/>
                  <a:gd name="T66" fmla="*/ 100 w 110"/>
                  <a:gd name="T67" fmla="*/ 35 h 91"/>
                  <a:gd name="T68" fmla="*/ 96 w 110"/>
                  <a:gd name="T69" fmla="*/ 49 h 91"/>
                  <a:gd name="T70" fmla="*/ 95 w 110"/>
                  <a:gd name="T71" fmla="*/ 59 h 91"/>
                  <a:gd name="T72" fmla="*/ 89 w 110"/>
                  <a:gd name="T73" fmla="*/ 68 h 91"/>
                  <a:gd name="T74" fmla="*/ 86 w 110"/>
                  <a:gd name="T75" fmla="*/ 77 h 91"/>
                  <a:gd name="T76" fmla="*/ 80 w 110"/>
                  <a:gd name="T77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0" h="91">
                    <a:moveTo>
                      <a:pt x="80" y="87"/>
                    </a:moveTo>
                    <a:lnTo>
                      <a:pt x="80" y="87"/>
                    </a:lnTo>
                    <a:lnTo>
                      <a:pt x="80" y="83"/>
                    </a:lnTo>
                    <a:lnTo>
                      <a:pt x="78" y="81"/>
                    </a:lnTo>
                    <a:lnTo>
                      <a:pt x="75" y="78"/>
                    </a:lnTo>
                    <a:lnTo>
                      <a:pt x="75" y="73"/>
                    </a:lnTo>
                    <a:lnTo>
                      <a:pt x="75" y="67"/>
                    </a:lnTo>
                    <a:lnTo>
                      <a:pt x="72" y="67"/>
                    </a:lnTo>
                    <a:lnTo>
                      <a:pt x="71" y="68"/>
                    </a:lnTo>
                    <a:lnTo>
                      <a:pt x="67" y="70"/>
                    </a:lnTo>
                    <a:lnTo>
                      <a:pt x="69" y="71"/>
                    </a:lnTo>
                    <a:lnTo>
                      <a:pt x="70" y="76"/>
                    </a:lnTo>
                    <a:lnTo>
                      <a:pt x="66" y="79"/>
                    </a:lnTo>
                    <a:lnTo>
                      <a:pt x="63" y="84"/>
                    </a:lnTo>
                    <a:lnTo>
                      <a:pt x="59" y="84"/>
                    </a:lnTo>
                    <a:lnTo>
                      <a:pt x="53" y="81"/>
                    </a:lnTo>
                    <a:lnTo>
                      <a:pt x="51" y="82"/>
                    </a:lnTo>
                    <a:lnTo>
                      <a:pt x="51" y="84"/>
                    </a:lnTo>
                    <a:lnTo>
                      <a:pt x="47" y="85"/>
                    </a:lnTo>
                    <a:lnTo>
                      <a:pt x="47" y="87"/>
                    </a:lnTo>
                    <a:lnTo>
                      <a:pt x="40" y="87"/>
                    </a:lnTo>
                    <a:lnTo>
                      <a:pt x="38" y="85"/>
                    </a:lnTo>
                    <a:lnTo>
                      <a:pt x="34" y="85"/>
                    </a:lnTo>
                    <a:lnTo>
                      <a:pt x="31" y="87"/>
                    </a:lnTo>
                    <a:lnTo>
                      <a:pt x="30" y="85"/>
                    </a:lnTo>
                    <a:lnTo>
                      <a:pt x="26" y="82"/>
                    </a:lnTo>
                    <a:lnTo>
                      <a:pt x="25" y="79"/>
                    </a:lnTo>
                    <a:lnTo>
                      <a:pt x="20" y="81"/>
                    </a:lnTo>
                    <a:lnTo>
                      <a:pt x="19" y="84"/>
                    </a:lnTo>
                    <a:lnTo>
                      <a:pt x="17" y="90"/>
                    </a:lnTo>
                    <a:lnTo>
                      <a:pt x="14" y="91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9" y="89"/>
                    </a:lnTo>
                    <a:lnTo>
                      <a:pt x="9" y="88"/>
                    </a:lnTo>
                    <a:lnTo>
                      <a:pt x="11" y="84"/>
                    </a:lnTo>
                    <a:lnTo>
                      <a:pt x="11" y="82"/>
                    </a:lnTo>
                    <a:lnTo>
                      <a:pt x="7" y="78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3" y="71"/>
                    </a:lnTo>
                    <a:lnTo>
                      <a:pt x="3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1" y="56"/>
                    </a:lnTo>
                    <a:lnTo>
                      <a:pt x="3" y="55"/>
                    </a:lnTo>
                    <a:lnTo>
                      <a:pt x="2" y="53"/>
                    </a:lnTo>
                    <a:lnTo>
                      <a:pt x="3" y="49"/>
                    </a:lnTo>
                    <a:lnTo>
                      <a:pt x="7" y="44"/>
                    </a:lnTo>
                    <a:lnTo>
                      <a:pt x="13" y="44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20" y="13"/>
                    </a:lnTo>
                    <a:lnTo>
                      <a:pt x="20" y="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00" y="0"/>
                    </a:lnTo>
                    <a:lnTo>
                      <a:pt x="101" y="6"/>
                    </a:lnTo>
                    <a:lnTo>
                      <a:pt x="100" y="8"/>
                    </a:lnTo>
                    <a:lnTo>
                      <a:pt x="101" y="15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10" y="27"/>
                    </a:lnTo>
                    <a:lnTo>
                      <a:pt x="106" y="31"/>
                    </a:lnTo>
                    <a:lnTo>
                      <a:pt x="101" y="32"/>
                    </a:lnTo>
                    <a:lnTo>
                      <a:pt x="100" y="35"/>
                    </a:lnTo>
                    <a:lnTo>
                      <a:pt x="99" y="39"/>
                    </a:lnTo>
                    <a:lnTo>
                      <a:pt x="96" y="49"/>
                    </a:lnTo>
                    <a:lnTo>
                      <a:pt x="96" y="53"/>
                    </a:lnTo>
                    <a:lnTo>
                      <a:pt x="95" y="59"/>
                    </a:lnTo>
                    <a:lnTo>
                      <a:pt x="93" y="65"/>
                    </a:lnTo>
                    <a:lnTo>
                      <a:pt x="89" y="68"/>
                    </a:lnTo>
                    <a:lnTo>
                      <a:pt x="86" y="73"/>
                    </a:lnTo>
                    <a:lnTo>
                      <a:pt x="86" y="77"/>
                    </a:lnTo>
                    <a:lnTo>
                      <a:pt x="82" y="78"/>
                    </a:lnTo>
                    <a:lnTo>
                      <a:pt x="80" y="85"/>
                    </a:lnTo>
                    <a:lnTo>
                      <a:pt x="80" y="8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3" name="Freeform 149">
                <a:extLst>
                  <a:ext uri="{FF2B5EF4-FFF2-40B4-BE49-F238E27FC236}">
                    <a16:creationId xmlns:a16="http://schemas.microsoft.com/office/drawing/2014/main" id="{7D62EB96-8F21-B3FE-1CAE-8462D4CE9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5661025"/>
                <a:ext cx="33338" cy="36513"/>
              </a:xfrm>
              <a:custGeom>
                <a:avLst/>
                <a:gdLst>
                  <a:gd name="T0" fmla="*/ 12 w 21"/>
                  <a:gd name="T1" fmla="*/ 23 h 23"/>
                  <a:gd name="T2" fmla="*/ 11 w 21"/>
                  <a:gd name="T3" fmla="*/ 22 h 23"/>
                  <a:gd name="T4" fmla="*/ 6 w 21"/>
                  <a:gd name="T5" fmla="*/ 19 h 23"/>
                  <a:gd name="T6" fmla="*/ 3 w 21"/>
                  <a:gd name="T7" fmla="*/ 15 h 23"/>
                  <a:gd name="T8" fmla="*/ 1 w 21"/>
                  <a:gd name="T9" fmla="*/ 13 h 23"/>
                  <a:gd name="T10" fmla="*/ 0 w 21"/>
                  <a:gd name="T11" fmla="*/ 8 h 23"/>
                  <a:gd name="T12" fmla="*/ 4 w 21"/>
                  <a:gd name="T13" fmla="*/ 5 h 23"/>
                  <a:gd name="T14" fmla="*/ 5 w 21"/>
                  <a:gd name="T15" fmla="*/ 3 h 23"/>
                  <a:gd name="T16" fmla="*/ 6 w 21"/>
                  <a:gd name="T17" fmla="*/ 2 h 23"/>
                  <a:gd name="T18" fmla="*/ 9 w 21"/>
                  <a:gd name="T19" fmla="*/ 1 h 23"/>
                  <a:gd name="T20" fmla="*/ 10 w 21"/>
                  <a:gd name="T21" fmla="*/ 0 h 23"/>
                  <a:gd name="T22" fmla="*/ 15 w 21"/>
                  <a:gd name="T23" fmla="*/ 0 h 23"/>
                  <a:gd name="T24" fmla="*/ 17 w 21"/>
                  <a:gd name="T25" fmla="*/ 2 h 23"/>
                  <a:gd name="T26" fmla="*/ 18 w 21"/>
                  <a:gd name="T27" fmla="*/ 6 h 23"/>
                  <a:gd name="T28" fmla="*/ 18 w 21"/>
                  <a:gd name="T29" fmla="*/ 7 h 23"/>
                  <a:gd name="T30" fmla="*/ 19 w 21"/>
                  <a:gd name="T31" fmla="*/ 9 h 23"/>
                  <a:gd name="T32" fmla="*/ 19 w 21"/>
                  <a:gd name="T33" fmla="*/ 12 h 23"/>
                  <a:gd name="T34" fmla="*/ 21 w 21"/>
                  <a:gd name="T35" fmla="*/ 12 h 23"/>
                  <a:gd name="T36" fmla="*/ 18 w 21"/>
                  <a:gd name="T37" fmla="*/ 14 h 23"/>
                  <a:gd name="T38" fmla="*/ 15 w 21"/>
                  <a:gd name="T39" fmla="*/ 18 h 23"/>
                  <a:gd name="T40" fmla="*/ 15 w 21"/>
                  <a:gd name="T41" fmla="*/ 20 h 23"/>
                  <a:gd name="T42" fmla="*/ 12 w 21"/>
                  <a:gd name="T4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2" y="23"/>
                    </a:moveTo>
                    <a:lnTo>
                      <a:pt x="11" y="22"/>
                    </a:lnTo>
                    <a:lnTo>
                      <a:pt x="6" y="19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8" y="14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4" name="Freeform 150">
                <a:extLst>
                  <a:ext uri="{FF2B5EF4-FFF2-40B4-BE49-F238E27FC236}">
                    <a16:creationId xmlns:a16="http://schemas.microsoft.com/office/drawing/2014/main" id="{16834664-F74B-F12B-3A0C-89F92BB16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725" y="5589588"/>
                <a:ext cx="65088" cy="47625"/>
              </a:xfrm>
              <a:custGeom>
                <a:avLst/>
                <a:gdLst>
                  <a:gd name="T0" fmla="*/ 6 w 41"/>
                  <a:gd name="T1" fmla="*/ 21 h 30"/>
                  <a:gd name="T2" fmla="*/ 4 w 41"/>
                  <a:gd name="T3" fmla="*/ 16 h 30"/>
                  <a:gd name="T4" fmla="*/ 0 w 41"/>
                  <a:gd name="T5" fmla="*/ 13 h 30"/>
                  <a:gd name="T6" fmla="*/ 4 w 41"/>
                  <a:gd name="T7" fmla="*/ 12 h 30"/>
                  <a:gd name="T8" fmla="*/ 6 w 41"/>
                  <a:gd name="T9" fmla="*/ 7 h 30"/>
                  <a:gd name="T10" fmla="*/ 9 w 41"/>
                  <a:gd name="T11" fmla="*/ 4 h 30"/>
                  <a:gd name="T12" fmla="*/ 10 w 41"/>
                  <a:gd name="T13" fmla="*/ 1 h 30"/>
                  <a:gd name="T14" fmla="*/ 13 w 41"/>
                  <a:gd name="T15" fmla="*/ 2 h 30"/>
                  <a:gd name="T16" fmla="*/ 17 w 41"/>
                  <a:gd name="T17" fmla="*/ 0 h 30"/>
                  <a:gd name="T18" fmla="*/ 21 w 41"/>
                  <a:gd name="T19" fmla="*/ 0 h 30"/>
                  <a:gd name="T20" fmla="*/ 24 w 41"/>
                  <a:gd name="T21" fmla="*/ 2 h 30"/>
                  <a:gd name="T22" fmla="*/ 28 w 41"/>
                  <a:gd name="T23" fmla="*/ 4 h 30"/>
                  <a:gd name="T24" fmla="*/ 33 w 41"/>
                  <a:gd name="T25" fmla="*/ 10 h 30"/>
                  <a:gd name="T26" fmla="*/ 36 w 41"/>
                  <a:gd name="T27" fmla="*/ 15 h 30"/>
                  <a:gd name="T28" fmla="*/ 38 w 41"/>
                  <a:gd name="T29" fmla="*/ 18 h 30"/>
                  <a:gd name="T30" fmla="*/ 39 w 41"/>
                  <a:gd name="T31" fmla="*/ 22 h 30"/>
                  <a:gd name="T32" fmla="*/ 41 w 41"/>
                  <a:gd name="T33" fmla="*/ 24 h 30"/>
                  <a:gd name="T34" fmla="*/ 41 w 41"/>
                  <a:gd name="T35" fmla="*/ 27 h 30"/>
                  <a:gd name="T36" fmla="*/ 41 w 41"/>
                  <a:gd name="T37" fmla="*/ 29 h 30"/>
                  <a:gd name="T38" fmla="*/ 40 w 41"/>
                  <a:gd name="T39" fmla="*/ 29 h 30"/>
                  <a:gd name="T40" fmla="*/ 36 w 41"/>
                  <a:gd name="T41" fmla="*/ 29 h 30"/>
                  <a:gd name="T42" fmla="*/ 36 w 41"/>
                  <a:gd name="T43" fmla="*/ 29 h 30"/>
                  <a:gd name="T44" fmla="*/ 35 w 41"/>
                  <a:gd name="T45" fmla="*/ 30 h 30"/>
                  <a:gd name="T46" fmla="*/ 30 w 41"/>
                  <a:gd name="T47" fmla="*/ 28 h 30"/>
                  <a:gd name="T48" fmla="*/ 27 w 41"/>
                  <a:gd name="T49" fmla="*/ 28 h 30"/>
                  <a:gd name="T50" fmla="*/ 15 w 41"/>
                  <a:gd name="T51" fmla="*/ 28 h 30"/>
                  <a:gd name="T52" fmla="*/ 12 w 41"/>
                  <a:gd name="T53" fmla="*/ 29 h 30"/>
                  <a:gd name="T54" fmla="*/ 10 w 41"/>
                  <a:gd name="T55" fmla="*/ 28 h 30"/>
                  <a:gd name="T56" fmla="*/ 6 w 41"/>
                  <a:gd name="T57" fmla="*/ 29 h 30"/>
                  <a:gd name="T58" fmla="*/ 5 w 41"/>
                  <a:gd name="T59" fmla="*/ 24 h 30"/>
                  <a:gd name="T60" fmla="*/ 12 w 41"/>
                  <a:gd name="T61" fmla="*/ 24 h 30"/>
                  <a:gd name="T62" fmla="*/ 13 w 41"/>
                  <a:gd name="T63" fmla="*/ 23 h 30"/>
                  <a:gd name="T64" fmla="*/ 15 w 41"/>
                  <a:gd name="T65" fmla="*/ 23 h 30"/>
                  <a:gd name="T66" fmla="*/ 17 w 41"/>
                  <a:gd name="T67" fmla="*/ 22 h 30"/>
                  <a:gd name="T68" fmla="*/ 19 w 41"/>
                  <a:gd name="T69" fmla="*/ 23 h 30"/>
                  <a:gd name="T70" fmla="*/ 23 w 41"/>
                  <a:gd name="T71" fmla="*/ 23 h 30"/>
                  <a:gd name="T72" fmla="*/ 25 w 41"/>
                  <a:gd name="T73" fmla="*/ 22 h 30"/>
                  <a:gd name="T74" fmla="*/ 24 w 41"/>
                  <a:gd name="T75" fmla="*/ 19 h 30"/>
                  <a:gd name="T76" fmla="*/ 22 w 41"/>
                  <a:gd name="T77" fmla="*/ 21 h 30"/>
                  <a:gd name="T78" fmla="*/ 19 w 41"/>
                  <a:gd name="T79" fmla="*/ 21 h 30"/>
                  <a:gd name="T80" fmla="*/ 17 w 41"/>
                  <a:gd name="T81" fmla="*/ 19 h 30"/>
                  <a:gd name="T82" fmla="*/ 15 w 41"/>
                  <a:gd name="T83" fmla="*/ 19 h 30"/>
                  <a:gd name="T84" fmla="*/ 13 w 41"/>
                  <a:gd name="T85" fmla="*/ 21 h 30"/>
                  <a:gd name="T86" fmla="*/ 6 w 41"/>
                  <a:gd name="T87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0">
                    <a:moveTo>
                      <a:pt x="6" y="21"/>
                    </a:moveTo>
                    <a:lnTo>
                      <a:pt x="4" y="16"/>
                    </a:lnTo>
                    <a:lnTo>
                      <a:pt x="0" y="13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3" y="10"/>
                    </a:lnTo>
                    <a:lnTo>
                      <a:pt x="36" y="15"/>
                    </a:lnTo>
                    <a:lnTo>
                      <a:pt x="38" y="18"/>
                    </a:lnTo>
                    <a:lnTo>
                      <a:pt x="39" y="22"/>
                    </a:lnTo>
                    <a:lnTo>
                      <a:pt x="41" y="24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30" y="28"/>
                    </a:lnTo>
                    <a:lnTo>
                      <a:pt x="27" y="28"/>
                    </a:lnTo>
                    <a:lnTo>
                      <a:pt x="15" y="28"/>
                    </a:lnTo>
                    <a:lnTo>
                      <a:pt x="12" y="29"/>
                    </a:lnTo>
                    <a:lnTo>
                      <a:pt x="10" y="28"/>
                    </a:lnTo>
                    <a:lnTo>
                      <a:pt x="6" y="29"/>
                    </a:lnTo>
                    <a:lnTo>
                      <a:pt x="5" y="24"/>
                    </a:lnTo>
                    <a:lnTo>
                      <a:pt x="12" y="24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6" y="21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5" name="Freeform 151">
                <a:extLst>
                  <a:ext uri="{FF2B5EF4-FFF2-40B4-BE49-F238E27FC236}">
                    <a16:creationId xmlns:a16="http://schemas.microsoft.com/office/drawing/2014/main" id="{200F37CD-5D9D-26DA-7E55-6198DAD7A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613" y="5638800"/>
                <a:ext cx="107950" cy="146050"/>
              </a:xfrm>
              <a:custGeom>
                <a:avLst/>
                <a:gdLst>
                  <a:gd name="T0" fmla="*/ 68 w 68"/>
                  <a:gd name="T1" fmla="*/ 3 h 92"/>
                  <a:gd name="T2" fmla="*/ 68 w 68"/>
                  <a:gd name="T3" fmla="*/ 0 h 92"/>
                  <a:gd name="T4" fmla="*/ 66 w 68"/>
                  <a:gd name="T5" fmla="*/ 0 h 92"/>
                  <a:gd name="T6" fmla="*/ 62 w 68"/>
                  <a:gd name="T7" fmla="*/ 3 h 92"/>
                  <a:gd name="T8" fmla="*/ 59 w 68"/>
                  <a:gd name="T9" fmla="*/ 4 h 92"/>
                  <a:gd name="T10" fmla="*/ 55 w 68"/>
                  <a:gd name="T11" fmla="*/ 5 h 92"/>
                  <a:gd name="T12" fmla="*/ 54 w 68"/>
                  <a:gd name="T13" fmla="*/ 5 h 92"/>
                  <a:gd name="T14" fmla="*/ 50 w 68"/>
                  <a:gd name="T15" fmla="*/ 5 h 92"/>
                  <a:gd name="T16" fmla="*/ 48 w 68"/>
                  <a:gd name="T17" fmla="*/ 7 h 92"/>
                  <a:gd name="T18" fmla="*/ 44 w 68"/>
                  <a:gd name="T19" fmla="*/ 7 h 92"/>
                  <a:gd name="T20" fmla="*/ 38 w 68"/>
                  <a:gd name="T21" fmla="*/ 9 h 92"/>
                  <a:gd name="T22" fmla="*/ 31 w 68"/>
                  <a:gd name="T23" fmla="*/ 10 h 92"/>
                  <a:gd name="T24" fmla="*/ 25 w 68"/>
                  <a:gd name="T25" fmla="*/ 11 h 92"/>
                  <a:gd name="T26" fmla="*/ 21 w 68"/>
                  <a:gd name="T27" fmla="*/ 11 h 92"/>
                  <a:gd name="T28" fmla="*/ 18 w 68"/>
                  <a:gd name="T29" fmla="*/ 9 h 92"/>
                  <a:gd name="T30" fmla="*/ 17 w 68"/>
                  <a:gd name="T31" fmla="*/ 5 h 92"/>
                  <a:gd name="T32" fmla="*/ 14 w 68"/>
                  <a:gd name="T33" fmla="*/ 4 h 92"/>
                  <a:gd name="T34" fmla="*/ 12 w 68"/>
                  <a:gd name="T35" fmla="*/ 8 h 92"/>
                  <a:gd name="T36" fmla="*/ 10 w 68"/>
                  <a:gd name="T37" fmla="*/ 10 h 92"/>
                  <a:gd name="T38" fmla="*/ 13 w 68"/>
                  <a:gd name="T39" fmla="*/ 15 h 92"/>
                  <a:gd name="T40" fmla="*/ 15 w 68"/>
                  <a:gd name="T41" fmla="*/ 17 h 92"/>
                  <a:gd name="T42" fmla="*/ 18 w 68"/>
                  <a:gd name="T43" fmla="*/ 20 h 92"/>
                  <a:gd name="T44" fmla="*/ 41 w 68"/>
                  <a:gd name="T45" fmla="*/ 28 h 92"/>
                  <a:gd name="T46" fmla="*/ 45 w 68"/>
                  <a:gd name="T47" fmla="*/ 28 h 92"/>
                  <a:gd name="T48" fmla="*/ 27 w 68"/>
                  <a:gd name="T49" fmla="*/ 48 h 92"/>
                  <a:gd name="T50" fmla="*/ 18 w 68"/>
                  <a:gd name="T51" fmla="*/ 49 h 92"/>
                  <a:gd name="T52" fmla="*/ 12 w 68"/>
                  <a:gd name="T53" fmla="*/ 54 h 92"/>
                  <a:gd name="T54" fmla="*/ 8 w 68"/>
                  <a:gd name="T55" fmla="*/ 54 h 92"/>
                  <a:gd name="T56" fmla="*/ 6 w 68"/>
                  <a:gd name="T57" fmla="*/ 55 h 92"/>
                  <a:gd name="T58" fmla="*/ 0 w 68"/>
                  <a:gd name="T59" fmla="*/ 63 h 92"/>
                  <a:gd name="T60" fmla="*/ 1 w 68"/>
                  <a:gd name="T61" fmla="*/ 87 h 92"/>
                  <a:gd name="T62" fmla="*/ 4 w 68"/>
                  <a:gd name="T63" fmla="*/ 92 h 92"/>
                  <a:gd name="T64" fmla="*/ 6 w 68"/>
                  <a:gd name="T65" fmla="*/ 91 h 92"/>
                  <a:gd name="T66" fmla="*/ 7 w 68"/>
                  <a:gd name="T67" fmla="*/ 87 h 92"/>
                  <a:gd name="T68" fmla="*/ 14 w 68"/>
                  <a:gd name="T69" fmla="*/ 79 h 92"/>
                  <a:gd name="T70" fmla="*/ 21 w 68"/>
                  <a:gd name="T71" fmla="*/ 74 h 92"/>
                  <a:gd name="T72" fmla="*/ 31 w 68"/>
                  <a:gd name="T73" fmla="*/ 68 h 92"/>
                  <a:gd name="T74" fmla="*/ 37 w 68"/>
                  <a:gd name="T75" fmla="*/ 62 h 92"/>
                  <a:gd name="T76" fmla="*/ 45 w 68"/>
                  <a:gd name="T77" fmla="*/ 54 h 92"/>
                  <a:gd name="T78" fmla="*/ 52 w 68"/>
                  <a:gd name="T79" fmla="*/ 46 h 92"/>
                  <a:gd name="T80" fmla="*/ 56 w 68"/>
                  <a:gd name="T81" fmla="*/ 36 h 92"/>
                  <a:gd name="T82" fmla="*/ 61 w 68"/>
                  <a:gd name="T83" fmla="*/ 27 h 92"/>
                  <a:gd name="T84" fmla="*/ 65 w 68"/>
                  <a:gd name="T85" fmla="*/ 20 h 92"/>
                  <a:gd name="T86" fmla="*/ 66 w 68"/>
                  <a:gd name="T87" fmla="*/ 13 h 92"/>
                  <a:gd name="T88" fmla="*/ 67 w 68"/>
                  <a:gd name="T89" fmla="*/ 10 h 92"/>
                  <a:gd name="T90" fmla="*/ 67 w 68"/>
                  <a:gd name="T91" fmla="*/ 7 h 92"/>
                  <a:gd name="T92" fmla="*/ 68 w 68"/>
                  <a:gd name="T93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92">
                    <a:moveTo>
                      <a:pt x="68" y="3"/>
                    </a:moveTo>
                    <a:lnTo>
                      <a:pt x="68" y="0"/>
                    </a:lnTo>
                    <a:lnTo>
                      <a:pt x="66" y="0"/>
                    </a:lnTo>
                    <a:lnTo>
                      <a:pt x="62" y="3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8" y="7"/>
                    </a:lnTo>
                    <a:lnTo>
                      <a:pt x="44" y="7"/>
                    </a:lnTo>
                    <a:lnTo>
                      <a:pt x="38" y="9"/>
                    </a:lnTo>
                    <a:lnTo>
                      <a:pt x="31" y="10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8" y="9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41" y="28"/>
                    </a:lnTo>
                    <a:lnTo>
                      <a:pt x="45" y="28"/>
                    </a:lnTo>
                    <a:lnTo>
                      <a:pt x="27" y="48"/>
                    </a:lnTo>
                    <a:lnTo>
                      <a:pt x="18" y="49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5"/>
                    </a:lnTo>
                    <a:lnTo>
                      <a:pt x="0" y="63"/>
                    </a:lnTo>
                    <a:lnTo>
                      <a:pt x="1" y="87"/>
                    </a:lnTo>
                    <a:lnTo>
                      <a:pt x="4" y="92"/>
                    </a:lnTo>
                    <a:lnTo>
                      <a:pt x="6" y="91"/>
                    </a:lnTo>
                    <a:lnTo>
                      <a:pt x="7" y="87"/>
                    </a:lnTo>
                    <a:lnTo>
                      <a:pt x="14" y="79"/>
                    </a:lnTo>
                    <a:lnTo>
                      <a:pt x="21" y="74"/>
                    </a:lnTo>
                    <a:lnTo>
                      <a:pt x="31" y="68"/>
                    </a:lnTo>
                    <a:lnTo>
                      <a:pt x="37" y="62"/>
                    </a:lnTo>
                    <a:lnTo>
                      <a:pt x="45" y="54"/>
                    </a:lnTo>
                    <a:lnTo>
                      <a:pt x="52" y="46"/>
                    </a:lnTo>
                    <a:lnTo>
                      <a:pt x="56" y="36"/>
                    </a:lnTo>
                    <a:lnTo>
                      <a:pt x="61" y="27"/>
                    </a:lnTo>
                    <a:lnTo>
                      <a:pt x="65" y="20"/>
                    </a:lnTo>
                    <a:lnTo>
                      <a:pt x="66" y="13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8" y="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6" name="Freeform 153">
                <a:extLst>
                  <a:ext uri="{FF2B5EF4-FFF2-40B4-BE49-F238E27FC236}">
                    <a16:creationId xmlns:a16="http://schemas.microsoft.com/office/drawing/2014/main" id="{DBC2A4F2-4EEF-5CBF-0D1B-F38C41424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638" y="5637213"/>
                <a:ext cx="120650" cy="93663"/>
              </a:xfrm>
              <a:custGeom>
                <a:avLst/>
                <a:gdLst>
                  <a:gd name="T0" fmla="*/ 67 w 76"/>
                  <a:gd name="T1" fmla="*/ 20 h 59"/>
                  <a:gd name="T2" fmla="*/ 68 w 76"/>
                  <a:gd name="T3" fmla="*/ 24 h 59"/>
                  <a:gd name="T4" fmla="*/ 67 w 76"/>
                  <a:gd name="T5" fmla="*/ 27 h 59"/>
                  <a:gd name="T6" fmla="*/ 63 w 76"/>
                  <a:gd name="T7" fmla="*/ 27 h 59"/>
                  <a:gd name="T8" fmla="*/ 60 w 76"/>
                  <a:gd name="T9" fmla="*/ 30 h 59"/>
                  <a:gd name="T10" fmla="*/ 64 w 76"/>
                  <a:gd name="T11" fmla="*/ 30 h 59"/>
                  <a:gd name="T12" fmla="*/ 68 w 76"/>
                  <a:gd name="T13" fmla="*/ 34 h 59"/>
                  <a:gd name="T14" fmla="*/ 69 w 76"/>
                  <a:gd name="T15" fmla="*/ 37 h 59"/>
                  <a:gd name="T16" fmla="*/ 73 w 76"/>
                  <a:gd name="T17" fmla="*/ 39 h 59"/>
                  <a:gd name="T18" fmla="*/ 76 w 76"/>
                  <a:gd name="T19" fmla="*/ 46 h 59"/>
                  <a:gd name="T20" fmla="*/ 71 w 76"/>
                  <a:gd name="T21" fmla="*/ 50 h 59"/>
                  <a:gd name="T22" fmla="*/ 68 w 76"/>
                  <a:gd name="T23" fmla="*/ 55 h 59"/>
                  <a:gd name="T24" fmla="*/ 63 w 76"/>
                  <a:gd name="T25" fmla="*/ 57 h 59"/>
                  <a:gd name="T26" fmla="*/ 58 w 76"/>
                  <a:gd name="T27" fmla="*/ 57 h 59"/>
                  <a:gd name="T28" fmla="*/ 53 w 76"/>
                  <a:gd name="T29" fmla="*/ 58 h 59"/>
                  <a:gd name="T30" fmla="*/ 48 w 76"/>
                  <a:gd name="T31" fmla="*/ 57 h 59"/>
                  <a:gd name="T32" fmla="*/ 46 w 76"/>
                  <a:gd name="T33" fmla="*/ 59 h 59"/>
                  <a:gd name="T34" fmla="*/ 40 w 76"/>
                  <a:gd name="T35" fmla="*/ 55 h 59"/>
                  <a:gd name="T36" fmla="*/ 39 w 76"/>
                  <a:gd name="T37" fmla="*/ 52 h 59"/>
                  <a:gd name="T38" fmla="*/ 35 w 76"/>
                  <a:gd name="T39" fmla="*/ 53 h 59"/>
                  <a:gd name="T40" fmla="*/ 31 w 76"/>
                  <a:gd name="T41" fmla="*/ 52 h 59"/>
                  <a:gd name="T42" fmla="*/ 30 w 76"/>
                  <a:gd name="T43" fmla="*/ 53 h 59"/>
                  <a:gd name="T44" fmla="*/ 27 w 76"/>
                  <a:gd name="T45" fmla="*/ 53 h 59"/>
                  <a:gd name="T46" fmla="*/ 23 w 76"/>
                  <a:gd name="T47" fmla="*/ 47 h 59"/>
                  <a:gd name="T48" fmla="*/ 22 w 76"/>
                  <a:gd name="T49" fmla="*/ 45 h 59"/>
                  <a:gd name="T50" fmla="*/ 17 w 76"/>
                  <a:gd name="T51" fmla="*/ 43 h 59"/>
                  <a:gd name="T52" fmla="*/ 15 w 76"/>
                  <a:gd name="T53" fmla="*/ 39 h 59"/>
                  <a:gd name="T54" fmla="*/ 12 w 76"/>
                  <a:gd name="T55" fmla="*/ 37 h 59"/>
                  <a:gd name="T56" fmla="*/ 7 w 76"/>
                  <a:gd name="T57" fmla="*/ 33 h 59"/>
                  <a:gd name="T58" fmla="*/ 7 w 76"/>
                  <a:gd name="T59" fmla="*/ 30 h 59"/>
                  <a:gd name="T60" fmla="*/ 4 w 76"/>
                  <a:gd name="T61" fmla="*/ 28 h 59"/>
                  <a:gd name="T62" fmla="*/ 0 w 76"/>
                  <a:gd name="T63" fmla="*/ 24 h 59"/>
                  <a:gd name="T64" fmla="*/ 1 w 76"/>
                  <a:gd name="T65" fmla="*/ 24 h 59"/>
                  <a:gd name="T66" fmla="*/ 4 w 76"/>
                  <a:gd name="T67" fmla="*/ 23 h 59"/>
                  <a:gd name="T68" fmla="*/ 6 w 76"/>
                  <a:gd name="T69" fmla="*/ 17 h 59"/>
                  <a:gd name="T70" fmla="*/ 7 w 76"/>
                  <a:gd name="T71" fmla="*/ 14 h 59"/>
                  <a:gd name="T72" fmla="*/ 12 w 76"/>
                  <a:gd name="T73" fmla="*/ 12 h 59"/>
                  <a:gd name="T74" fmla="*/ 13 w 76"/>
                  <a:gd name="T75" fmla="*/ 15 h 59"/>
                  <a:gd name="T76" fmla="*/ 17 w 76"/>
                  <a:gd name="T77" fmla="*/ 18 h 59"/>
                  <a:gd name="T78" fmla="*/ 18 w 76"/>
                  <a:gd name="T79" fmla="*/ 20 h 59"/>
                  <a:gd name="T80" fmla="*/ 21 w 76"/>
                  <a:gd name="T81" fmla="*/ 18 h 59"/>
                  <a:gd name="T82" fmla="*/ 25 w 76"/>
                  <a:gd name="T83" fmla="*/ 18 h 59"/>
                  <a:gd name="T84" fmla="*/ 27 w 76"/>
                  <a:gd name="T85" fmla="*/ 20 h 59"/>
                  <a:gd name="T86" fmla="*/ 34 w 76"/>
                  <a:gd name="T87" fmla="*/ 20 h 59"/>
                  <a:gd name="T88" fmla="*/ 34 w 76"/>
                  <a:gd name="T89" fmla="*/ 18 h 59"/>
                  <a:gd name="T90" fmla="*/ 38 w 76"/>
                  <a:gd name="T91" fmla="*/ 17 h 59"/>
                  <a:gd name="T92" fmla="*/ 38 w 76"/>
                  <a:gd name="T93" fmla="*/ 15 h 59"/>
                  <a:gd name="T94" fmla="*/ 40 w 76"/>
                  <a:gd name="T95" fmla="*/ 14 h 59"/>
                  <a:gd name="T96" fmla="*/ 46 w 76"/>
                  <a:gd name="T97" fmla="*/ 17 h 59"/>
                  <a:gd name="T98" fmla="*/ 50 w 76"/>
                  <a:gd name="T99" fmla="*/ 17 h 59"/>
                  <a:gd name="T100" fmla="*/ 53 w 76"/>
                  <a:gd name="T101" fmla="*/ 12 h 59"/>
                  <a:gd name="T102" fmla="*/ 57 w 76"/>
                  <a:gd name="T103" fmla="*/ 9 h 59"/>
                  <a:gd name="T104" fmla="*/ 56 w 76"/>
                  <a:gd name="T105" fmla="*/ 4 h 59"/>
                  <a:gd name="T106" fmla="*/ 54 w 76"/>
                  <a:gd name="T107" fmla="*/ 3 h 59"/>
                  <a:gd name="T108" fmla="*/ 58 w 76"/>
                  <a:gd name="T109" fmla="*/ 1 h 59"/>
                  <a:gd name="T110" fmla="*/ 59 w 76"/>
                  <a:gd name="T111" fmla="*/ 0 h 59"/>
                  <a:gd name="T112" fmla="*/ 62 w 76"/>
                  <a:gd name="T113" fmla="*/ 0 h 59"/>
                  <a:gd name="T114" fmla="*/ 62 w 76"/>
                  <a:gd name="T115" fmla="*/ 6 h 59"/>
                  <a:gd name="T116" fmla="*/ 62 w 76"/>
                  <a:gd name="T117" fmla="*/ 11 h 59"/>
                  <a:gd name="T118" fmla="*/ 65 w 76"/>
                  <a:gd name="T119" fmla="*/ 14 h 59"/>
                  <a:gd name="T120" fmla="*/ 67 w 76"/>
                  <a:gd name="T121" fmla="*/ 16 h 59"/>
                  <a:gd name="T122" fmla="*/ 67 w 76"/>
                  <a:gd name="T123" fmla="*/ 20 h 59"/>
                  <a:gd name="T124" fmla="*/ 67 w 76"/>
                  <a:gd name="T125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" h="59">
                    <a:moveTo>
                      <a:pt x="67" y="20"/>
                    </a:moveTo>
                    <a:lnTo>
                      <a:pt x="68" y="24"/>
                    </a:lnTo>
                    <a:lnTo>
                      <a:pt x="67" y="27"/>
                    </a:lnTo>
                    <a:lnTo>
                      <a:pt x="63" y="27"/>
                    </a:lnTo>
                    <a:lnTo>
                      <a:pt x="60" y="30"/>
                    </a:lnTo>
                    <a:lnTo>
                      <a:pt x="64" y="30"/>
                    </a:lnTo>
                    <a:lnTo>
                      <a:pt x="68" y="34"/>
                    </a:lnTo>
                    <a:lnTo>
                      <a:pt x="69" y="37"/>
                    </a:lnTo>
                    <a:lnTo>
                      <a:pt x="73" y="39"/>
                    </a:lnTo>
                    <a:lnTo>
                      <a:pt x="76" y="46"/>
                    </a:lnTo>
                    <a:lnTo>
                      <a:pt x="71" y="50"/>
                    </a:lnTo>
                    <a:lnTo>
                      <a:pt x="68" y="55"/>
                    </a:lnTo>
                    <a:lnTo>
                      <a:pt x="63" y="57"/>
                    </a:lnTo>
                    <a:lnTo>
                      <a:pt x="58" y="57"/>
                    </a:lnTo>
                    <a:lnTo>
                      <a:pt x="53" y="58"/>
                    </a:lnTo>
                    <a:lnTo>
                      <a:pt x="48" y="57"/>
                    </a:lnTo>
                    <a:lnTo>
                      <a:pt x="46" y="59"/>
                    </a:lnTo>
                    <a:lnTo>
                      <a:pt x="40" y="55"/>
                    </a:lnTo>
                    <a:lnTo>
                      <a:pt x="39" y="52"/>
                    </a:lnTo>
                    <a:lnTo>
                      <a:pt x="35" y="53"/>
                    </a:lnTo>
                    <a:lnTo>
                      <a:pt x="31" y="52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3" y="47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5" y="39"/>
                    </a:lnTo>
                    <a:lnTo>
                      <a:pt x="12" y="37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17" y="18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6" y="17"/>
                    </a:lnTo>
                    <a:lnTo>
                      <a:pt x="50" y="17"/>
                    </a:lnTo>
                    <a:lnTo>
                      <a:pt x="53" y="12"/>
                    </a:lnTo>
                    <a:lnTo>
                      <a:pt x="57" y="9"/>
                    </a:lnTo>
                    <a:lnTo>
                      <a:pt x="56" y="4"/>
                    </a:lnTo>
                    <a:lnTo>
                      <a:pt x="54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6"/>
                    </a:lnTo>
                    <a:lnTo>
                      <a:pt x="62" y="11"/>
                    </a:lnTo>
                    <a:lnTo>
                      <a:pt x="65" y="14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7" y="2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7" name="Freeform 155">
                <a:extLst>
                  <a:ext uri="{FF2B5EF4-FFF2-40B4-BE49-F238E27FC236}">
                    <a16:creationId xmlns:a16="http://schemas.microsoft.com/office/drawing/2014/main" id="{DAF4FB08-5E9F-759A-3556-2FFE6A203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050" y="5341938"/>
                <a:ext cx="69850" cy="65088"/>
              </a:xfrm>
              <a:custGeom>
                <a:avLst/>
                <a:gdLst>
                  <a:gd name="T0" fmla="*/ 20 w 44"/>
                  <a:gd name="T1" fmla="*/ 33 h 41"/>
                  <a:gd name="T2" fmla="*/ 7 w 44"/>
                  <a:gd name="T3" fmla="*/ 41 h 41"/>
                  <a:gd name="T4" fmla="*/ 0 w 44"/>
                  <a:gd name="T5" fmla="*/ 38 h 41"/>
                  <a:gd name="T6" fmla="*/ 0 w 44"/>
                  <a:gd name="T7" fmla="*/ 38 h 41"/>
                  <a:gd name="T8" fmla="*/ 1 w 44"/>
                  <a:gd name="T9" fmla="*/ 36 h 41"/>
                  <a:gd name="T10" fmla="*/ 1 w 44"/>
                  <a:gd name="T11" fmla="*/ 33 h 41"/>
                  <a:gd name="T12" fmla="*/ 2 w 44"/>
                  <a:gd name="T13" fmla="*/ 29 h 41"/>
                  <a:gd name="T14" fmla="*/ 6 w 44"/>
                  <a:gd name="T15" fmla="*/ 26 h 41"/>
                  <a:gd name="T16" fmla="*/ 4 w 44"/>
                  <a:gd name="T17" fmla="*/ 22 h 41"/>
                  <a:gd name="T18" fmla="*/ 2 w 44"/>
                  <a:gd name="T19" fmla="*/ 22 h 41"/>
                  <a:gd name="T20" fmla="*/ 1 w 44"/>
                  <a:gd name="T21" fmla="*/ 16 h 41"/>
                  <a:gd name="T22" fmla="*/ 3 w 44"/>
                  <a:gd name="T23" fmla="*/ 12 h 41"/>
                  <a:gd name="T24" fmla="*/ 4 w 44"/>
                  <a:gd name="T25" fmla="*/ 11 h 41"/>
                  <a:gd name="T26" fmla="*/ 7 w 44"/>
                  <a:gd name="T27" fmla="*/ 9 h 41"/>
                  <a:gd name="T28" fmla="*/ 7 w 44"/>
                  <a:gd name="T29" fmla="*/ 4 h 41"/>
                  <a:gd name="T30" fmla="*/ 9 w 44"/>
                  <a:gd name="T31" fmla="*/ 6 h 41"/>
                  <a:gd name="T32" fmla="*/ 16 w 44"/>
                  <a:gd name="T33" fmla="*/ 4 h 41"/>
                  <a:gd name="T34" fmla="*/ 20 w 44"/>
                  <a:gd name="T35" fmla="*/ 5 h 41"/>
                  <a:gd name="T36" fmla="*/ 25 w 44"/>
                  <a:gd name="T37" fmla="*/ 5 h 41"/>
                  <a:gd name="T38" fmla="*/ 33 w 44"/>
                  <a:gd name="T39" fmla="*/ 1 h 41"/>
                  <a:gd name="T40" fmla="*/ 37 w 44"/>
                  <a:gd name="T41" fmla="*/ 1 h 41"/>
                  <a:gd name="T42" fmla="*/ 44 w 44"/>
                  <a:gd name="T43" fmla="*/ 0 h 41"/>
                  <a:gd name="T44" fmla="*/ 41 w 44"/>
                  <a:gd name="T45" fmla="*/ 6 h 41"/>
                  <a:gd name="T46" fmla="*/ 37 w 44"/>
                  <a:gd name="T47" fmla="*/ 7 h 41"/>
                  <a:gd name="T48" fmla="*/ 38 w 44"/>
                  <a:gd name="T49" fmla="*/ 13 h 41"/>
                  <a:gd name="T50" fmla="*/ 36 w 44"/>
                  <a:gd name="T51" fmla="*/ 24 h 41"/>
                  <a:gd name="T52" fmla="*/ 20 w 44"/>
                  <a:gd name="T5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41">
                    <a:moveTo>
                      <a:pt x="20" y="33"/>
                    </a:moveTo>
                    <a:lnTo>
                      <a:pt x="7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2" y="29"/>
                    </a:lnTo>
                    <a:lnTo>
                      <a:pt x="6" y="26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6" y="4"/>
                    </a:lnTo>
                    <a:lnTo>
                      <a:pt x="20" y="5"/>
                    </a:lnTo>
                    <a:lnTo>
                      <a:pt x="25" y="5"/>
                    </a:lnTo>
                    <a:lnTo>
                      <a:pt x="33" y="1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41" y="6"/>
                    </a:lnTo>
                    <a:lnTo>
                      <a:pt x="37" y="7"/>
                    </a:lnTo>
                    <a:lnTo>
                      <a:pt x="38" y="13"/>
                    </a:lnTo>
                    <a:lnTo>
                      <a:pt x="36" y="24"/>
                    </a:lnTo>
                    <a:lnTo>
                      <a:pt x="20" y="33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8" name="Freeform 156">
                <a:extLst>
                  <a:ext uri="{FF2B5EF4-FFF2-40B4-BE49-F238E27FC236}">
                    <a16:creationId xmlns:a16="http://schemas.microsoft.com/office/drawing/2014/main" id="{AE8E5459-790B-E663-2BD0-E3AA3DF3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075" y="6049963"/>
                <a:ext cx="14288" cy="19050"/>
              </a:xfrm>
              <a:custGeom>
                <a:avLst/>
                <a:gdLst>
                  <a:gd name="T0" fmla="*/ 9 w 9"/>
                  <a:gd name="T1" fmla="*/ 7 h 12"/>
                  <a:gd name="T2" fmla="*/ 8 w 9"/>
                  <a:gd name="T3" fmla="*/ 11 h 12"/>
                  <a:gd name="T4" fmla="*/ 5 w 9"/>
                  <a:gd name="T5" fmla="*/ 12 h 12"/>
                  <a:gd name="T6" fmla="*/ 0 w 9"/>
                  <a:gd name="T7" fmla="*/ 7 h 12"/>
                  <a:gd name="T8" fmla="*/ 0 w 9"/>
                  <a:gd name="T9" fmla="*/ 5 h 12"/>
                  <a:gd name="T10" fmla="*/ 2 w 9"/>
                  <a:gd name="T11" fmla="*/ 3 h 12"/>
                  <a:gd name="T12" fmla="*/ 2 w 9"/>
                  <a:gd name="T13" fmla="*/ 0 h 12"/>
                  <a:gd name="T14" fmla="*/ 5 w 9"/>
                  <a:gd name="T15" fmla="*/ 0 h 12"/>
                  <a:gd name="T16" fmla="*/ 8 w 9"/>
                  <a:gd name="T17" fmla="*/ 1 h 12"/>
                  <a:gd name="T18" fmla="*/ 9 w 9"/>
                  <a:gd name="T19" fmla="*/ 5 h 12"/>
                  <a:gd name="T20" fmla="*/ 9 w 9"/>
                  <a:gd name="T2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2">
                    <a:moveTo>
                      <a:pt x="9" y="7"/>
                    </a:moveTo>
                    <a:lnTo>
                      <a:pt x="8" y="11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5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09" name="Freeform 157">
                <a:extLst>
                  <a:ext uri="{FF2B5EF4-FFF2-40B4-BE49-F238E27FC236}">
                    <a16:creationId xmlns:a16="http://schemas.microsoft.com/office/drawing/2014/main" id="{2478BB8A-28A7-3E5F-5CA1-DB52235E7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5513388"/>
                <a:ext cx="111125" cy="176213"/>
              </a:xfrm>
              <a:custGeom>
                <a:avLst/>
                <a:gdLst>
                  <a:gd name="T0" fmla="*/ 6 w 70"/>
                  <a:gd name="T1" fmla="*/ 75 h 111"/>
                  <a:gd name="T2" fmla="*/ 7 w 70"/>
                  <a:gd name="T3" fmla="*/ 71 h 111"/>
                  <a:gd name="T4" fmla="*/ 2 w 70"/>
                  <a:gd name="T5" fmla="*/ 71 h 111"/>
                  <a:gd name="T6" fmla="*/ 2 w 70"/>
                  <a:gd name="T7" fmla="*/ 66 h 111"/>
                  <a:gd name="T8" fmla="*/ 0 w 70"/>
                  <a:gd name="T9" fmla="*/ 64 h 111"/>
                  <a:gd name="T10" fmla="*/ 4 w 70"/>
                  <a:gd name="T11" fmla="*/ 54 h 111"/>
                  <a:gd name="T12" fmla="*/ 12 w 70"/>
                  <a:gd name="T13" fmla="*/ 48 h 111"/>
                  <a:gd name="T14" fmla="*/ 12 w 70"/>
                  <a:gd name="T15" fmla="*/ 40 h 111"/>
                  <a:gd name="T16" fmla="*/ 15 w 70"/>
                  <a:gd name="T17" fmla="*/ 25 h 111"/>
                  <a:gd name="T18" fmla="*/ 16 w 70"/>
                  <a:gd name="T19" fmla="*/ 21 h 111"/>
                  <a:gd name="T20" fmla="*/ 13 w 70"/>
                  <a:gd name="T21" fmla="*/ 19 h 111"/>
                  <a:gd name="T22" fmla="*/ 13 w 70"/>
                  <a:gd name="T23" fmla="*/ 17 h 111"/>
                  <a:gd name="T24" fmla="*/ 11 w 70"/>
                  <a:gd name="T25" fmla="*/ 15 h 111"/>
                  <a:gd name="T26" fmla="*/ 8 w 70"/>
                  <a:gd name="T27" fmla="*/ 3 h 111"/>
                  <a:gd name="T28" fmla="*/ 16 w 70"/>
                  <a:gd name="T29" fmla="*/ 0 h 111"/>
                  <a:gd name="T30" fmla="*/ 42 w 70"/>
                  <a:gd name="T31" fmla="*/ 14 h 111"/>
                  <a:gd name="T32" fmla="*/ 69 w 70"/>
                  <a:gd name="T33" fmla="*/ 28 h 111"/>
                  <a:gd name="T34" fmla="*/ 70 w 70"/>
                  <a:gd name="T35" fmla="*/ 55 h 111"/>
                  <a:gd name="T36" fmla="*/ 64 w 70"/>
                  <a:gd name="T37" fmla="*/ 55 h 111"/>
                  <a:gd name="T38" fmla="*/ 60 w 70"/>
                  <a:gd name="T39" fmla="*/ 60 h 111"/>
                  <a:gd name="T40" fmla="*/ 59 w 70"/>
                  <a:gd name="T41" fmla="*/ 64 h 111"/>
                  <a:gd name="T42" fmla="*/ 60 w 70"/>
                  <a:gd name="T43" fmla="*/ 66 h 111"/>
                  <a:gd name="T44" fmla="*/ 58 w 70"/>
                  <a:gd name="T45" fmla="*/ 67 h 111"/>
                  <a:gd name="T46" fmla="*/ 59 w 70"/>
                  <a:gd name="T47" fmla="*/ 71 h 111"/>
                  <a:gd name="T48" fmla="*/ 57 w 70"/>
                  <a:gd name="T49" fmla="*/ 73 h 111"/>
                  <a:gd name="T50" fmla="*/ 57 w 70"/>
                  <a:gd name="T51" fmla="*/ 76 h 111"/>
                  <a:gd name="T52" fmla="*/ 59 w 70"/>
                  <a:gd name="T53" fmla="*/ 76 h 111"/>
                  <a:gd name="T54" fmla="*/ 60 w 70"/>
                  <a:gd name="T55" fmla="*/ 78 h 111"/>
                  <a:gd name="T56" fmla="*/ 60 w 70"/>
                  <a:gd name="T57" fmla="*/ 82 h 111"/>
                  <a:gd name="T58" fmla="*/ 63 w 70"/>
                  <a:gd name="T59" fmla="*/ 84 h 111"/>
                  <a:gd name="T60" fmla="*/ 63 w 70"/>
                  <a:gd name="T61" fmla="*/ 86 h 111"/>
                  <a:gd name="T62" fmla="*/ 58 w 70"/>
                  <a:gd name="T63" fmla="*/ 87 h 111"/>
                  <a:gd name="T64" fmla="*/ 56 w 70"/>
                  <a:gd name="T65" fmla="*/ 89 h 111"/>
                  <a:gd name="T66" fmla="*/ 51 w 70"/>
                  <a:gd name="T67" fmla="*/ 98 h 111"/>
                  <a:gd name="T68" fmla="*/ 44 w 70"/>
                  <a:gd name="T69" fmla="*/ 100 h 111"/>
                  <a:gd name="T70" fmla="*/ 37 w 70"/>
                  <a:gd name="T71" fmla="*/ 100 h 111"/>
                  <a:gd name="T72" fmla="*/ 35 w 70"/>
                  <a:gd name="T73" fmla="*/ 100 h 111"/>
                  <a:gd name="T74" fmla="*/ 36 w 70"/>
                  <a:gd name="T75" fmla="*/ 102 h 111"/>
                  <a:gd name="T76" fmla="*/ 33 w 70"/>
                  <a:gd name="T77" fmla="*/ 105 h 111"/>
                  <a:gd name="T78" fmla="*/ 30 w 70"/>
                  <a:gd name="T79" fmla="*/ 107 h 111"/>
                  <a:gd name="T80" fmla="*/ 22 w 70"/>
                  <a:gd name="T81" fmla="*/ 111 h 111"/>
                  <a:gd name="T82" fmla="*/ 19 w 70"/>
                  <a:gd name="T83" fmla="*/ 108 h 111"/>
                  <a:gd name="T84" fmla="*/ 18 w 70"/>
                  <a:gd name="T85" fmla="*/ 108 h 111"/>
                  <a:gd name="T86" fmla="*/ 17 w 70"/>
                  <a:gd name="T87" fmla="*/ 111 h 111"/>
                  <a:gd name="T88" fmla="*/ 12 w 70"/>
                  <a:gd name="T89" fmla="*/ 111 h 111"/>
                  <a:gd name="T90" fmla="*/ 13 w 70"/>
                  <a:gd name="T91" fmla="*/ 110 h 111"/>
                  <a:gd name="T92" fmla="*/ 11 w 70"/>
                  <a:gd name="T93" fmla="*/ 105 h 111"/>
                  <a:gd name="T94" fmla="*/ 10 w 70"/>
                  <a:gd name="T95" fmla="*/ 101 h 111"/>
                  <a:gd name="T96" fmla="*/ 7 w 70"/>
                  <a:gd name="T97" fmla="*/ 100 h 111"/>
                  <a:gd name="T98" fmla="*/ 2 w 70"/>
                  <a:gd name="T99" fmla="*/ 96 h 111"/>
                  <a:gd name="T100" fmla="*/ 5 w 70"/>
                  <a:gd name="T101" fmla="*/ 94 h 111"/>
                  <a:gd name="T102" fmla="*/ 7 w 70"/>
                  <a:gd name="T103" fmla="*/ 94 h 111"/>
                  <a:gd name="T104" fmla="*/ 10 w 70"/>
                  <a:gd name="T105" fmla="*/ 94 h 111"/>
                  <a:gd name="T106" fmla="*/ 13 w 70"/>
                  <a:gd name="T107" fmla="*/ 94 h 111"/>
                  <a:gd name="T108" fmla="*/ 10 w 70"/>
                  <a:gd name="T109" fmla="*/ 88 h 111"/>
                  <a:gd name="T110" fmla="*/ 10 w 70"/>
                  <a:gd name="T111" fmla="*/ 83 h 111"/>
                  <a:gd name="T112" fmla="*/ 10 w 70"/>
                  <a:gd name="T113" fmla="*/ 78 h 111"/>
                  <a:gd name="T114" fmla="*/ 6 w 70"/>
                  <a:gd name="T115" fmla="*/ 7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" h="111">
                    <a:moveTo>
                      <a:pt x="6" y="75"/>
                    </a:moveTo>
                    <a:lnTo>
                      <a:pt x="7" y="71"/>
                    </a:lnTo>
                    <a:lnTo>
                      <a:pt x="2" y="71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12" y="48"/>
                    </a:lnTo>
                    <a:lnTo>
                      <a:pt x="12" y="40"/>
                    </a:lnTo>
                    <a:lnTo>
                      <a:pt x="15" y="25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1" y="15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42" y="14"/>
                    </a:lnTo>
                    <a:lnTo>
                      <a:pt x="69" y="28"/>
                    </a:lnTo>
                    <a:lnTo>
                      <a:pt x="70" y="55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9" y="64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9" y="71"/>
                    </a:lnTo>
                    <a:lnTo>
                      <a:pt x="57" y="73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3" y="84"/>
                    </a:lnTo>
                    <a:lnTo>
                      <a:pt x="63" y="86"/>
                    </a:lnTo>
                    <a:lnTo>
                      <a:pt x="58" y="87"/>
                    </a:lnTo>
                    <a:lnTo>
                      <a:pt x="56" y="89"/>
                    </a:lnTo>
                    <a:lnTo>
                      <a:pt x="51" y="98"/>
                    </a:lnTo>
                    <a:lnTo>
                      <a:pt x="44" y="100"/>
                    </a:lnTo>
                    <a:lnTo>
                      <a:pt x="37" y="100"/>
                    </a:lnTo>
                    <a:lnTo>
                      <a:pt x="35" y="100"/>
                    </a:lnTo>
                    <a:lnTo>
                      <a:pt x="36" y="102"/>
                    </a:lnTo>
                    <a:lnTo>
                      <a:pt x="33" y="105"/>
                    </a:lnTo>
                    <a:lnTo>
                      <a:pt x="30" y="107"/>
                    </a:lnTo>
                    <a:lnTo>
                      <a:pt x="22" y="111"/>
                    </a:lnTo>
                    <a:lnTo>
                      <a:pt x="19" y="108"/>
                    </a:lnTo>
                    <a:lnTo>
                      <a:pt x="18" y="108"/>
                    </a:lnTo>
                    <a:lnTo>
                      <a:pt x="17" y="111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1" y="105"/>
                    </a:lnTo>
                    <a:lnTo>
                      <a:pt x="10" y="101"/>
                    </a:lnTo>
                    <a:lnTo>
                      <a:pt x="7" y="100"/>
                    </a:lnTo>
                    <a:lnTo>
                      <a:pt x="2" y="96"/>
                    </a:lnTo>
                    <a:lnTo>
                      <a:pt x="5" y="94"/>
                    </a:lnTo>
                    <a:lnTo>
                      <a:pt x="7" y="94"/>
                    </a:lnTo>
                    <a:lnTo>
                      <a:pt x="10" y="94"/>
                    </a:lnTo>
                    <a:lnTo>
                      <a:pt x="13" y="94"/>
                    </a:lnTo>
                    <a:lnTo>
                      <a:pt x="10" y="88"/>
                    </a:lnTo>
                    <a:lnTo>
                      <a:pt x="10" y="83"/>
                    </a:lnTo>
                    <a:lnTo>
                      <a:pt x="10" y="78"/>
                    </a:lnTo>
                    <a:lnTo>
                      <a:pt x="6" y="7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0" name="Freeform 159">
                <a:extLst>
                  <a:ext uri="{FF2B5EF4-FFF2-40B4-BE49-F238E27FC236}">
                    <a16:creationId xmlns:a16="http://schemas.microsoft.com/office/drawing/2014/main" id="{EB3ABE12-E99A-0D5D-AEF2-92A77D0AA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050" y="5651500"/>
                <a:ext cx="20638" cy="53975"/>
              </a:xfrm>
              <a:custGeom>
                <a:avLst/>
                <a:gdLst>
                  <a:gd name="T0" fmla="*/ 13 w 13"/>
                  <a:gd name="T1" fmla="*/ 32 h 34"/>
                  <a:gd name="T2" fmla="*/ 8 w 13"/>
                  <a:gd name="T3" fmla="*/ 34 h 34"/>
                  <a:gd name="T4" fmla="*/ 6 w 13"/>
                  <a:gd name="T5" fmla="*/ 31 h 34"/>
                  <a:gd name="T6" fmla="*/ 4 w 13"/>
                  <a:gd name="T7" fmla="*/ 28 h 34"/>
                  <a:gd name="T8" fmla="*/ 4 w 13"/>
                  <a:gd name="T9" fmla="*/ 24 h 34"/>
                  <a:gd name="T10" fmla="*/ 5 w 13"/>
                  <a:gd name="T11" fmla="*/ 18 h 34"/>
                  <a:gd name="T12" fmla="*/ 4 w 13"/>
                  <a:gd name="T13" fmla="*/ 15 h 34"/>
                  <a:gd name="T14" fmla="*/ 3 w 13"/>
                  <a:gd name="T15" fmla="*/ 11 h 34"/>
                  <a:gd name="T16" fmla="*/ 3 w 13"/>
                  <a:gd name="T17" fmla="*/ 6 h 34"/>
                  <a:gd name="T18" fmla="*/ 0 w 13"/>
                  <a:gd name="T19" fmla="*/ 2 h 34"/>
                  <a:gd name="T20" fmla="*/ 0 w 13"/>
                  <a:gd name="T21" fmla="*/ 0 h 34"/>
                  <a:gd name="T22" fmla="*/ 6 w 13"/>
                  <a:gd name="T23" fmla="*/ 0 h 34"/>
                  <a:gd name="T24" fmla="*/ 5 w 13"/>
                  <a:gd name="T25" fmla="*/ 3 h 34"/>
                  <a:gd name="T26" fmla="*/ 8 w 13"/>
                  <a:gd name="T27" fmla="*/ 6 h 34"/>
                  <a:gd name="T28" fmla="*/ 10 w 13"/>
                  <a:gd name="T29" fmla="*/ 8 h 34"/>
                  <a:gd name="T30" fmla="*/ 10 w 13"/>
                  <a:gd name="T31" fmla="*/ 11 h 34"/>
                  <a:gd name="T32" fmla="*/ 11 w 13"/>
                  <a:gd name="T33" fmla="*/ 13 h 34"/>
                  <a:gd name="T34" fmla="*/ 11 w 13"/>
                  <a:gd name="T35" fmla="*/ 28 h 34"/>
                  <a:gd name="T36" fmla="*/ 13 w 13"/>
                  <a:gd name="T37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34">
                    <a:moveTo>
                      <a:pt x="13" y="32"/>
                    </a:moveTo>
                    <a:lnTo>
                      <a:pt x="8" y="34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3" y="11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1" y="28"/>
                    </a:lnTo>
                    <a:lnTo>
                      <a:pt x="13" y="32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1" name="Freeform 164">
                <a:extLst>
                  <a:ext uri="{FF2B5EF4-FFF2-40B4-BE49-F238E27FC236}">
                    <a16:creationId xmlns:a16="http://schemas.microsoft.com/office/drawing/2014/main" id="{58C0721B-ADCA-DC3C-18AA-ABF85BB71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013" y="5341938"/>
                <a:ext cx="42863" cy="88900"/>
              </a:xfrm>
              <a:custGeom>
                <a:avLst/>
                <a:gdLst>
                  <a:gd name="T0" fmla="*/ 13 w 27"/>
                  <a:gd name="T1" fmla="*/ 56 h 56"/>
                  <a:gd name="T2" fmla="*/ 10 w 27"/>
                  <a:gd name="T3" fmla="*/ 42 h 56"/>
                  <a:gd name="T4" fmla="*/ 6 w 27"/>
                  <a:gd name="T5" fmla="*/ 39 h 56"/>
                  <a:gd name="T6" fmla="*/ 6 w 27"/>
                  <a:gd name="T7" fmla="*/ 38 h 56"/>
                  <a:gd name="T8" fmla="*/ 0 w 27"/>
                  <a:gd name="T9" fmla="*/ 33 h 56"/>
                  <a:gd name="T10" fmla="*/ 0 w 27"/>
                  <a:gd name="T11" fmla="*/ 27 h 56"/>
                  <a:gd name="T12" fmla="*/ 4 w 27"/>
                  <a:gd name="T13" fmla="*/ 22 h 56"/>
                  <a:gd name="T14" fmla="*/ 5 w 27"/>
                  <a:gd name="T15" fmla="*/ 15 h 56"/>
                  <a:gd name="T16" fmla="*/ 5 w 27"/>
                  <a:gd name="T17" fmla="*/ 7 h 56"/>
                  <a:gd name="T18" fmla="*/ 6 w 27"/>
                  <a:gd name="T19" fmla="*/ 3 h 56"/>
                  <a:gd name="T20" fmla="*/ 13 w 27"/>
                  <a:gd name="T21" fmla="*/ 0 h 56"/>
                  <a:gd name="T22" fmla="*/ 18 w 27"/>
                  <a:gd name="T23" fmla="*/ 0 h 56"/>
                  <a:gd name="T24" fmla="*/ 17 w 27"/>
                  <a:gd name="T25" fmla="*/ 5 h 56"/>
                  <a:gd name="T26" fmla="*/ 23 w 27"/>
                  <a:gd name="T27" fmla="*/ 1 h 56"/>
                  <a:gd name="T28" fmla="*/ 24 w 27"/>
                  <a:gd name="T29" fmla="*/ 4 h 56"/>
                  <a:gd name="T30" fmla="*/ 21 w 27"/>
                  <a:gd name="T31" fmla="*/ 7 h 56"/>
                  <a:gd name="T32" fmla="*/ 21 w 27"/>
                  <a:gd name="T33" fmla="*/ 11 h 56"/>
                  <a:gd name="T34" fmla="*/ 23 w 27"/>
                  <a:gd name="T35" fmla="*/ 13 h 56"/>
                  <a:gd name="T36" fmla="*/ 22 w 27"/>
                  <a:gd name="T37" fmla="*/ 21 h 56"/>
                  <a:gd name="T38" fmla="*/ 17 w 27"/>
                  <a:gd name="T39" fmla="*/ 24 h 56"/>
                  <a:gd name="T40" fmla="*/ 18 w 27"/>
                  <a:gd name="T41" fmla="*/ 29 h 56"/>
                  <a:gd name="T42" fmla="*/ 22 w 27"/>
                  <a:gd name="T43" fmla="*/ 29 h 56"/>
                  <a:gd name="T44" fmla="*/ 24 w 27"/>
                  <a:gd name="T45" fmla="*/ 33 h 56"/>
                  <a:gd name="T46" fmla="*/ 27 w 27"/>
                  <a:gd name="T47" fmla="*/ 34 h 56"/>
                  <a:gd name="T48" fmla="*/ 26 w 27"/>
                  <a:gd name="T49" fmla="*/ 40 h 56"/>
                  <a:gd name="T50" fmla="*/ 23 w 27"/>
                  <a:gd name="T51" fmla="*/ 42 h 56"/>
                  <a:gd name="T52" fmla="*/ 21 w 27"/>
                  <a:gd name="T53" fmla="*/ 45 h 56"/>
                  <a:gd name="T54" fmla="*/ 16 w 27"/>
                  <a:gd name="T55" fmla="*/ 49 h 56"/>
                  <a:gd name="T56" fmla="*/ 17 w 27"/>
                  <a:gd name="T57" fmla="*/ 51 h 56"/>
                  <a:gd name="T58" fmla="*/ 16 w 27"/>
                  <a:gd name="T59" fmla="*/ 55 h 56"/>
                  <a:gd name="T60" fmla="*/ 13 w 27"/>
                  <a:gd name="T6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" h="56">
                    <a:moveTo>
                      <a:pt x="13" y="56"/>
                    </a:moveTo>
                    <a:lnTo>
                      <a:pt x="10" y="42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4" y="22"/>
                    </a:lnTo>
                    <a:lnTo>
                      <a:pt x="5" y="15"/>
                    </a:lnTo>
                    <a:lnTo>
                      <a:pt x="5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7" y="5"/>
                    </a:lnTo>
                    <a:lnTo>
                      <a:pt x="23" y="1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2" y="21"/>
                    </a:lnTo>
                    <a:lnTo>
                      <a:pt x="17" y="24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4" y="33"/>
                    </a:lnTo>
                    <a:lnTo>
                      <a:pt x="27" y="34"/>
                    </a:lnTo>
                    <a:lnTo>
                      <a:pt x="26" y="40"/>
                    </a:lnTo>
                    <a:lnTo>
                      <a:pt x="23" y="42"/>
                    </a:lnTo>
                    <a:lnTo>
                      <a:pt x="21" y="45"/>
                    </a:lnTo>
                    <a:lnTo>
                      <a:pt x="16" y="49"/>
                    </a:lnTo>
                    <a:lnTo>
                      <a:pt x="17" y="51"/>
                    </a:lnTo>
                    <a:lnTo>
                      <a:pt x="16" y="55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2" name="Freeform 168">
                <a:extLst>
                  <a:ext uri="{FF2B5EF4-FFF2-40B4-BE49-F238E27FC236}">
                    <a16:creationId xmlns:a16="http://schemas.microsoft.com/office/drawing/2014/main" id="{0CD5E816-7CED-6A73-39D8-3938F9B0E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788" y="5776913"/>
                <a:ext cx="117475" cy="115888"/>
              </a:xfrm>
              <a:custGeom>
                <a:avLst/>
                <a:gdLst>
                  <a:gd name="T0" fmla="*/ 31 w 74"/>
                  <a:gd name="T1" fmla="*/ 0 h 73"/>
                  <a:gd name="T2" fmla="*/ 32 w 74"/>
                  <a:gd name="T3" fmla="*/ 2 h 73"/>
                  <a:gd name="T4" fmla="*/ 56 w 74"/>
                  <a:gd name="T5" fmla="*/ 15 h 73"/>
                  <a:gd name="T6" fmla="*/ 57 w 74"/>
                  <a:gd name="T7" fmla="*/ 19 h 73"/>
                  <a:gd name="T8" fmla="*/ 67 w 74"/>
                  <a:gd name="T9" fmla="*/ 26 h 73"/>
                  <a:gd name="T10" fmla="*/ 63 w 74"/>
                  <a:gd name="T11" fmla="*/ 34 h 73"/>
                  <a:gd name="T12" fmla="*/ 63 w 74"/>
                  <a:gd name="T13" fmla="*/ 38 h 73"/>
                  <a:gd name="T14" fmla="*/ 68 w 74"/>
                  <a:gd name="T15" fmla="*/ 40 h 73"/>
                  <a:gd name="T16" fmla="*/ 68 w 74"/>
                  <a:gd name="T17" fmla="*/ 42 h 73"/>
                  <a:gd name="T18" fmla="*/ 67 w 74"/>
                  <a:gd name="T19" fmla="*/ 46 h 73"/>
                  <a:gd name="T20" fmla="*/ 67 w 74"/>
                  <a:gd name="T21" fmla="*/ 48 h 73"/>
                  <a:gd name="T22" fmla="*/ 67 w 74"/>
                  <a:gd name="T23" fmla="*/ 51 h 73"/>
                  <a:gd name="T24" fmla="*/ 68 w 74"/>
                  <a:gd name="T25" fmla="*/ 56 h 73"/>
                  <a:gd name="T26" fmla="*/ 72 w 74"/>
                  <a:gd name="T27" fmla="*/ 62 h 73"/>
                  <a:gd name="T28" fmla="*/ 74 w 74"/>
                  <a:gd name="T29" fmla="*/ 63 h 73"/>
                  <a:gd name="T30" fmla="*/ 68 w 74"/>
                  <a:gd name="T31" fmla="*/ 68 h 73"/>
                  <a:gd name="T32" fmla="*/ 61 w 74"/>
                  <a:gd name="T33" fmla="*/ 71 h 73"/>
                  <a:gd name="T34" fmla="*/ 57 w 74"/>
                  <a:gd name="T35" fmla="*/ 71 h 73"/>
                  <a:gd name="T36" fmla="*/ 55 w 74"/>
                  <a:gd name="T37" fmla="*/ 72 h 73"/>
                  <a:gd name="T38" fmla="*/ 50 w 74"/>
                  <a:gd name="T39" fmla="*/ 72 h 73"/>
                  <a:gd name="T40" fmla="*/ 49 w 74"/>
                  <a:gd name="T41" fmla="*/ 73 h 73"/>
                  <a:gd name="T42" fmla="*/ 40 w 74"/>
                  <a:gd name="T43" fmla="*/ 72 h 73"/>
                  <a:gd name="T44" fmla="*/ 35 w 74"/>
                  <a:gd name="T45" fmla="*/ 72 h 73"/>
                  <a:gd name="T46" fmla="*/ 33 w 74"/>
                  <a:gd name="T47" fmla="*/ 62 h 73"/>
                  <a:gd name="T48" fmla="*/ 31 w 74"/>
                  <a:gd name="T49" fmla="*/ 60 h 73"/>
                  <a:gd name="T50" fmla="*/ 29 w 74"/>
                  <a:gd name="T51" fmla="*/ 57 h 73"/>
                  <a:gd name="T52" fmla="*/ 23 w 74"/>
                  <a:gd name="T53" fmla="*/ 56 h 73"/>
                  <a:gd name="T54" fmla="*/ 20 w 74"/>
                  <a:gd name="T55" fmla="*/ 55 h 73"/>
                  <a:gd name="T56" fmla="*/ 15 w 74"/>
                  <a:gd name="T57" fmla="*/ 54 h 73"/>
                  <a:gd name="T58" fmla="*/ 12 w 74"/>
                  <a:gd name="T59" fmla="*/ 52 h 73"/>
                  <a:gd name="T60" fmla="*/ 10 w 74"/>
                  <a:gd name="T61" fmla="*/ 50 h 73"/>
                  <a:gd name="T62" fmla="*/ 6 w 74"/>
                  <a:gd name="T63" fmla="*/ 42 h 73"/>
                  <a:gd name="T64" fmla="*/ 2 w 74"/>
                  <a:gd name="T65" fmla="*/ 38 h 73"/>
                  <a:gd name="T66" fmla="*/ 0 w 74"/>
                  <a:gd name="T67" fmla="*/ 34 h 73"/>
                  <a:gd name="T68" fmla="*/ 2 w 74"/>
                  <a:gd name="T69" fmla="*/ 31 h 73"/>
                  <a:gd name="T70" fmla="*/ 0 w 74"/>
                  <a:gd name="T71" fmla="*/ 25 h 73"/>
                  <a:gd name="T72" fmla="*/ 3 w 74"/>
                  <a:gd name="T73" fmla="*/ 25 h 73"/>
                  <a:gd name="T74" fmla="*/ 5 w 74"/>
                  <a:gd name="T75" fmla="*/ 22 h 73"/>
                  <a:gd name="T76" fmla="*/ 8 w 74"/>
                  <a:gd name="T77" fmla="*/ 19 h 73"/>
                  <a:gd name="T78" fmla="*/ 10 w 74"/>
                  <a:gd name="T79" fmla="*/ 17 h 73"/>
                  <a:gd name="T80" fmla="*/ 10 w 74"/>
                  <a:gd name="T81" fmla="*/ 15 h 73"/>
                  <a:gd name="T82" fmla="*/ 8 w 74"/>
                  <a:gd name="T83" fmla="*/ 14 h 73"/>
                  <a:gd name="T84" fmla="*/ 8 w 74"/>
                  <a:gd name="T85" fmla="*/ 10 h 73"/>
                  <a:gd name="T86" fmla="*/ 10 w 74"/>
                  <a:gd name="T87" fmla="*/ 10 h 73"/>
                  <a:gd name="T88" fmla="*/ 10 w 74"/>
                  <a:gd name="T89" fmla="*/ 5 h 73"/>
                  <a:gd name="T90" fmla="*/ 8 w 74"/>
                  <a:gd name="T91" fmla="*/ 2 h 73"/>
                  <a:gd name="T92" fmla="*/ 10 w 74"/>
                  <a:gd name="T93" fmla="*/ 2 h 73"/>
                  <a:gd name="T94" fmla="*/ 17 w 74"/>
                  <a:gd name="T95" fmla="*/ 2 h 73"/>
                  <a:gd name="T96" fmla="*/ 31 w 74"/>
                  <a:gd name="T9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73">
                    <a:moveTo>
                      <a:pt x="31" y="0"/>
                    </a:moveTo>
                    <a:lnTo>
                      <a:pt x="32" y="2"/>
                    </a:lnTo>
                    <a:lnTo>
                      <a:pt x="56" y="15"/>
                    </a:lnTo>
                    <a:lnTo>
                      <a:pt x="57" y="19"/>
                    </a:lnTo>
                    <a:lnTo>
                      <a:pt x="67" y="26"/>
                    </a:lnTo>
                    <a:lnTo>
                      <a:pt x="63" y="34"/>
                    </a:lnTo>
                    <a:lnTo>
                      <a:pt x="63" y="38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51"/>
                    </a:lnTo>
                    <a:lnTo>
                      <a:pt x="68" y="56"/>
                    </a:lnTo>
                    <a:lnTo>
                      <a:pt x="72" y="62"/>
                    </a:lnTo>
                    <a:lnTo>
                      <a:pt x="74" y="63"/>
                    </a:lnTo>
                    <a:lnTo>
                      <a:pt x="68" y="68"/>
                    </a:lnTo>
                    <a:lnTo>
                      <a:pt x="61" y="71"/>
                    </a:lnTo>
                    <a:lnTo>
                      <a:pt x="57" y="71"/>
                    </a:lnTo>
                    <a:lnTo>
                      <a:pt x="55" y="72"/>
                    </a:lnTo>
                    <a:lnTo>
                      <a:pt x="50" y="72"/>
                    </a:lnTo>
                    <a:lnTo>
                      <a:pt x="49" y="73"/>
                    </a:lnTo>
                    <a:lnTo>
                      <a:pt x="40" y="72"/>
                    </a:lnTo>
                    <a:lnTo>
                      <a:pt x="35" y="72"/>
                    </a:lnTo>
                    <a:lnTo>
                      <a:pt x="33" y="62"/>
                    </a:lnTo>
                    <a:lnTo>
                      <a:pt x="31" y="60"/>
                    </a:lnTo>
                    <a:lnTo>
                      <a:pt x="29" y="57"/>
                    </a:lnTo>
                    <a:lnTo>
                      <a:pt x="23" y="56"/>
                    </a:lnTo>
                    <a:lnTo>
                      <a:pt x="20" y="55"/>
                    </a:lnTo>
                    <a:lnTo>
                      <a:pt x="15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3" name="Freeform 170">
                <a:extLst>
                  <a:ext uri="{FF2B5EF4-FFF2-40B4-BE49-F238E27FC236}">
                    <a16:creationId xmlns:a16="http://schemas.microsoft.com/office/drawing/2014/main" id="{54556F91-D809-D70E-DBAE-C3C354765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963" y="5724525"/>
                <a:ext cx="57150" cy="58738"/>
              </a:xfrm>
              <a:custGeom>
                <a:avLst/>
                <a:gdLst>
                  <a:gd name="T0" fmla="*/ 15 w 36"/>
                  <a:gd name="T1" fmla="*/ 35 h 37"/>
                  <a:gd name="T2" fmla="*/ 8 w 36"/>
                  <a:gd name="T3" fmla="*/ 35 h 37"/>
                  <a:gd name="T4" fmla="*/ 6 w 36"/>
                  <a:gd name="T5" fmla="*/ 35 h 37"/>
                  <a:gd name="T6" fmla="*/ 2 w 36"/>
                  <a:gd name="T7" fmla="*/ 37 h 37"/>
                  <a:gd name="T8" fmla="*/ 0 w 36"/>
                  <a:gd name="T9" fmla="*/ 36 h 37"/>
                  <a:gd name="T10" fmla="*/ 0 w 36"/>
                  <a:gd name="T11" fmla="*/ 31 h 37"/>
                  <a:gd name="T12" fmla="*/ 1 w 36"/>
                  <a:gd name="T13" fmla="*/ 29 h 37"/>
                  <a:gd name="T14" fmla="*/ 2 w 36"/>
                  <a:gd name="T15" fmla="*/ 24 h 37"/>
                  <a:gd name="T16" fmla="*/ 3 w 36"/>
                  <a:gd name="T17" fmla="*/ 20 h 37"/>
                  <a:gd name="T18" fmla="*/ 6 w 36"/>
                  <a:gd name="T19" fmla="*/ 17 h 37"/>
                  <a:gd name="T20" fmla="*/ 8 w 36"/>
                  <a:gd name="T21" fmla="*/ 15 h 37"/>
                  <a:gd name="T22" fmla="*/ 10 w 36"/>
                  <a:gd name="T23" fmla="*/ 13 h 37"/>
                  <a:gd name="T24" fmla="*/ 8 w 36"/>
                  <a:gd name="T25" fmla="*/ 12 h 37"/>
                  <a:gd name="T26" fmla="*/ 8 w 36"/>
                  <a:gd name="T27" fmla="*/ 4 h 37"/>
                  <a:gd name="T28" fmla="*/ 10 w 36"/>
                  <a:gd name="T29" fmla="*/ 2 h 37"/>
                  <a:gd name="T30" fmla="*/ 15 w 36"/>
                  <a:gd name="T31" fmla="*/ 3 h 37"/>
                  <a:gd name="T32" fmla="*/ 20 w 36"/>
                  <a:gd name="T33" fmla="*/ 2 h 37"/>
                  <a:gd name="T34" fmla="*/ 25 w 36"/>
                  <a:gd name="T35" fmla="*/ 2 h 37"/>
                  <a:gd name="T36" fmla="*/ 30 w 36"/>
                  <a:gd name="T37" fmla="*/ 0 h 37"/>
                  <a:gd name="T38" fmla="*/ 32 w 36"/>
                  <a:gd name="T39" fmla="*/ 3 h 37"/>
                  <a:gd name="T40" fmla="*/ 33 w 36"/>
                  <a:gd name="T41" fmla="*/ 7 h 37"/>
                  <a:gd name="T42" fmla="*/ 36 w 36"/>
                  <a:gd name="T43" fmla="*/ 15 h 37"/>
                  <a:gd name="T44" fmla="*/ 33 w 36"/>
                  <a:gd name="T45" fmla="*/ 20 h 37"/>
                  <a:gd name="T46" fmla="*/ 31 w 36"/>
                  <a:gd name="T47" fmla="*/ 24 h 37"/>
                  <a:gd name="T48" fmla="*/ 29 w 36"/>
                  <a:gd name="T49" fmla="*/ 26 h 37"/>
                  <a:gd name="T50" fmla="*/ 29 w 36"/>
                  <a:gd name="T51" fmla="*/ 33 h 37"/>
                  <a:gd name="T52" fmla="*/ 15 w 36"/>
                  <a:gd name="T5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7">
                    <a:moveTo>
                      <a:pt x="15" y="35"/>
                    </a:moveTo>
                    <a:lnTo>
                      <a:pt x="8" y="35"/>
                    </a:lnTo>
                    <a:lnTo>
                      <a:pt x="6" y="35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4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3" y="7"/>
                    </a:lnTo>
                    <a:lnTo>
                      <a:pt x="36" y="15"/>
                    </a:lnTo>
                    <a:lnTo>
                      <a:pt x="33" y="20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15" y="35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4" name="Freeform 177">
                <a:extLst>
                  <a:ext uri="{FF2B5EF4-FFF2-40B4-BE49-F238E27FC236}">
                    <a16:creationId xmlns:a16="http://schemas.microsoft.com/office/drawing/2014/main" id="{B4295022-9119-6E09-027A-47A48F2B6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488" y="5562600"/>
                <a:ext cx="114300" cy="71438"/>
              </a:xfrm>
              <a:custGeom>
                <a:avLst/>
                <a:gdLst>
                  <a:gd name="T0" fmla="*/ 72 w 72"/>
                  <a:gd name="T1" fmla="*/ 17 h 45"/>
                  <a:gd name="T2" fmla="*/ 67 w 72"/>
                  <a:gd name="T3" fmla="*/ 18 h 45"/>
                  <a:gd name="T4" fmla="*/ 66 w 72"/>
                  <a:gd name="T5" fmla="*/ 22 h 45"/>
                  <a:gd name="T6" fmla="*/ 66 w 72"/>
                  <a:gd name="T7" fmla="*/ 24 h 45"/>
                  <a:gd name="T8" fmla="*/ 58 w 72"/>
                  <a:gd name="T9" fmla="*/ 27 h 45"/>
                  <a:gd name="T10" fmla="*/ 48 w 72"/>
                  <a:gd name="T11" fmla="*/ 30 h 45"/>
                  <a:gd name="T12" fmla="*/ 42 w 72"/>
                  <a:gd name="T13" fmla="*/ 35 h 45"/>
                  <a:gd name="T14" fmla="*/ 39 w 72"/>
                  <a:gd name="T15" fmla="*/ 35 h 45"/>
                  <a:gd name="T16" fmla="*/ 37 w 72"/>
                  <a:gd name="T17" fmla="*/ 35 h 45"/>
                  <a:gd name="T18" fmla="*/ 33 w 72"/>
                  <a:gd name="T19" fmla="*/ 38 h 45"/>
                  <a:gd name="T20" fmla="*/ 28 w 72"/>
                  <a:gd name="T21" fmla="*/ 40 h 45"/>
                  <a:gd name="T22" fmla="*/ 23 w 72"/>
                  <a:gd name="T23" fmla="*/ 40 h 45"/>
                  <a:gd name="T24" fmla="*/ 21 w 72"/>
                  <a:gd name="T25" fmla="*/ 40 h 45"/>
                  <a:gd name="T26" fmla="*/ 20 w 72"/>
                  <a:gd name="T27" fmla="*/ 42 h 45"/>
                  <a:gd name="T28" fmla="*/ 19 w 72"/>
                  <a:gd name="T29" fmla="*/ 42 h 45"/>
                  <a:gd name="T30" fmla="*/ 17 w 72"/>
                  <a:gd name="T31" fmla="*/ 44 h 45"/>
                  <a:gd name="T32" fmla="*/ 14 w 72"/>
                  <a:gd name="T33" fmla="*/ 44 h 45"/>
                  <a:gd name="T34" fmla="*/ 11 w 72"/>
                  <a:gd name="T35" fmla="*/ 45 h 45"/>
                  <a:gd name="T36" fmla="*/ 7 w 72"/>
                  <a:gd name="T37" fmla="*/ 45 h 45"/>
                  <a:gd name="T38" fmla="*/ 5 w 72"/>
                  <a:gd name="T39" fmla="*/ 41 h 45"/>
                  <a:gd name="T40" fmla="*/ 5 w 72"/>
                  <a:gd name="T41" fmla="*/ 36 h 45"/>
                  <a:gd name="T42" fmla="*/ 4 w 72"/>
                  <a:gd name="T43" fmla="*/ 35 h 45"/>
                  <a:gd name="T44" fmla="*/ 3 w 72"/>
                  <a:gd name="T45" fmla="*/ 30 h 45"/>
                  <a:gd name="T46" fmla="*/ 0 w 72"/>
                  <a:gd name="T47" fmla="*/ 27 h 45"/>
                  <a:gd name="T48" fmla="*/ 3 w 72"/>
                  <a:gd name="T49" fmla="*/ 27 h 45"/>
                  <a:gd name="T50" fmla="*/ 2 w 72"/>
                  <a:gd name="T51" fmla="*/ 23 h 45"/>
                  <a:gd name="T52" fmla="*/ 3 w 72"/>
                  <a:gd name="T53" fmla="*/ 22 h 45"/>
                  <a:gd name="T54" fmla="*/ 2 w 72"/>
                  <a:gd name="T55" fmla="*/ 19 h 45"/>
                  <a:gd name="T56" fmla="*/ 5 w 72"/>
                  <a:gd name="T57" fmla="*/ 17 h 45"/>
                  <a:gd name="T58" fmla="*/ 4 w 72"/>
                  <a:gd name="T59" fmla="*/ 13 h 45"/>
                  <a:gd name="T60" fmla="*/ 7 w 72"/>
                  <a:gd name="T61" fmla="*/ 11 h 45"/>
                  <a:gd name="T62" fmla="*/ 9 w 72"/>
                  <a:gd name="T63" fmla="*/ 12 h 45"/>
                  <a:gd name="T64" fmla="*/ 11 w 72"/>
                  <a:gd name="T65" fmla="*/ 12 h 45"/>
                  <a:gd name="T66" fmla="*/ 19 w 72"/>
                  <a:gd name="T67" fmla="*/ 11 h 45"/>
                  <a:gd name="T68" fmla="*/ 20 w 72"/>
                  <a:gd name="T69" fmla="*/ 12 h 45"/>
                  <a:gd name="T70" fmla="*/ 26 w 72"/>
                  <a:gd name="T71" fmla="*/ 13 h 45"/>
                  <a:gd name="T72" fmla="*/ 28 w 72"/>
                  <a:gd name="T73" fmla="*/ 12 h 45"/>
                  <a:gd name="T74" fmla="*/ 31 w 72"/>
                  <a:gd name="T75" fmla="*/ 15 h 45"/>
                  <a:gd name="T76" fmla="*/ 33 w 72"/>
                  <a:gd name="T77" fmla="*/ 13 h 45"/>
                  <a:gd name="T78" fmla="*/ 38 w 72"/>
                  <a:gd name="T79" fmla="*/ 6 h 45"/>
                  <a:gd name="T80" fmla="*/ 45 w 72"/>
                  <a:gd name="T81" fmla="*/ 4 h 45"/>
                  <a:gd name="T82" fmla="*/ 64 w 72"/>
                  <a:gd name="T83" fmla="*/ 0 h 45"/>
                  <a:gd name="T84" fmla="*/ 69 w 72"/>
                  <a:gd name="T85" fmla="*/ 12 h 45"/>
                  <a:gd name="T86" fmla="*/ 72 w 72"/>
                  <a:gd name="T87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" h="45">
                    <a:moveTo>
                      <a:pt x="72" y="17"/>
                    </a:moveTo>
                    <a:lnTo>
                      <a:pt x="67" y="18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58" y="27"/>
                    </a:lnTo>
                    <a:lnTo>
                      <a:pt x="48" y="30"/>
                    </a:lnTo>
                    <a:lnTo>
                      <a:pt x="42" y="35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3" y="38"/>
                    </a:lnTo>
                    <a:lnTo>
                      <a:pt x="28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2"/>
                    </a:lnTo>
                    <a:lnTo>
                      <a:pt x="19" y="42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5" y="17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5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45" y="4"/>
                    </a:lnTo>
                    <a:lnTo>
                      <a:pt x="64" y="0"/>
                    </a:lnTo>
                    <a:lnTo>
                      <a:pt x="69" y="12"/>
                    </a:lnTo>
                    <a:lnTo>
                      <a:pt x="72" y="17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5" name="Freeform 178">
                <a:extLst>
                  <a:ext uri="{FF2B5EF4-FFF2-40B4-BE49-F238E27FC236}">
                    <a16:creationId xmlns:a16="http://schemas.microsoft.com/office/drawing/2014/main" id="{15195F1A-6ECB-2CAB-B432-B6E20A64A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4675" y="6008688"/>
                <a:ext cx="174625" cy="152400"/>
              </a:xfrm>
              <a:custGeom>
                <a:avLst/>
                <a:gdLst>
                  <a:gd name="T0" fmla="*/ 101 w 110"/>
                  <a:gd name="T1" fmla="*/ 54 h 96"/>
                  <a:gd name="T2" fmla="*/ 96 w 110"/>
                  <a:gd name="T3" fmla="*/ 61 h 96"/>
                  <a:gd name="T4" fmla="*/ 85 w 110"/>
                  <a:gd name="T5" fmla="*/ 76 h 96"/>
                  <a:gd name="T6" fmla="*/ 74 w 110"/>
                  <a:gd name="T7" fmla="*/ 84 h 96"/>
                  <a:gd name="T8" fmla="*/ 64 w 110"/>
                  <a:gd name="T9" fmla="*/ 88 h 96"/>
                  <a:gd name="T10" fmla="*/ 60 w 110"/>
                  <a:gd name="T11" fmla="*/ 88 h 96"/>
                  <a:gd name="T12" fmla="*/ 49 w 110"/>
                  <a:gd name="T13" fmla="*/ 88 h 96"/>
                  <a:gd name="T14" fmla="*/ 41 w 110"/>
                  <a:gd name="T15" fmla="*/ 89 h 96"/>
                  <a:gd name="T16" fmla="*/ 29 w 110"/>
                  <a:gd name="T17" fmla="*/ 94 h 96"/>
                  <a:gd name="T18" fmla="*/ 22 w 110"/>
                  <a:gd name="T19" fmla="*/ 96 h 96"/>
                  <a:gd name="T20" fmla="*/ 17 w 110"/>
                  <a:gd name="T21" fmla="*/ 94 h 96"/>
                  <a:gd name="T22" fmla="*/ 14 w 110"/>
                  <a:gd name="T23" fmla="*/ 91 h 96"/>
                  <a:gd name="T24" fmla="*/ 12 w 110"/>
                  <a:gd name="T25" fmla="*/ 84 h 96"/>
                  <a:gd name="T26" fmla="*/ 12 w 110"/>
                  <a:gd name="T27" fmla="*/ 77 h 96"/>
                  <a:gd name="T28" fmla="*/ 8 w 110"/>
                  <a:gd name="T29" fmla="*/ 64 h 96"/>
                  <a:gd name="T30" fmla="*/ 5 w 110"/>
                  <a:gd name="T31" fmla="*/ 58 h 96"/>
                  <a:gd name="T32" fmla="*/ 3 w 110"/>
                  <a:gd name="T33" fmla="*/ 44 h 96"/>
                  <a:gd name="T34" fmla="*/ 6 w 110"/>
                  <a:gd name="T35" fmla="*/ 49 h 96"/>
                  <a:gd name="T36" fmla="*/ 14 w 110"/>
                  <a:gd name="T37" fmla="*/ 51 h 96"/>
                  <a:gd name="T38" fmla="*/ 23 w 110"/>
                  <a:gd name="T39" fmla="*/ 47 h 96"/>
                  <a:gd name="T40" fmla="*/ 26 w 110"/>
                  <a:gd name="T41" fmla="*/ 20 h 96"/>
                  <a:gd name="T42" fmla="*/ 29 w 110"/>
                  <a:gd name="T43" fmla="*/ 32 h 96"/>
                  <a:gd name="T44" fmla="*/ 35 w 110"/>
                  <a:gd name="T45" fmla="*/ 33 h 96"/>
                  <a:gd name="T46" fmla="*/ 41 w 110"/>
                  <a:gd name="T47" fmla="*/ 29 h 96"/>
                  <a:gd name="T48" fmla="*/ 46 w 110"/>
                  <a:gd name="T49" fmla="*/ 22 h 96"/>
                  <a:gd name="T50" fmla="*/ 52 w 110"/>
                  <a:gd name="T51" fmla="*/ 26 h 96"/>
                  <a:gd name="T52" fmla="*/ 62 w 110"/>
                  <a:gd name="T53" fmla="*/ 25 h 96"/>
                  <a:gd name="T54" fmla="*/ 64 w 110"/>
                  <a:gd name="T55" fmla="*/ 19 h 96"/>
                  <a:gd name="T56" fmla="*/ 70 w 110"/>
                  <a:gd name="T57" fmla="*/ 15 h 96"/>
                  <a:gd name="T58" fmla="*/ 78 w 110"/>
                  <a:gd name="T59" fmla="*/ 4 h 96"/>
                  <a:gd name="T60" fmla="*/ 91 w 110"/>
                  <a:gd name="T61" fmla="*/ 0 h 96"/>
                  <a:gd name="T62" fmla="*/ 96 w 110"/>
                  <a:gd name="T63" fmla="*/ 0 h 96"/>
                  <a:gd name="T64" fmla="*/ 103 w 110"/>
                  <a:gd name="T65" fmla="*/ 10 h 96"/>
                  <a:gd name="T66" fmla="*/ 103 w 110"/>
                  <a:gd name="T67" fmla="*/ 25 h 96"/>
                  <a:gd name="T68" fmla="*/ 101 w 110"/>
                  <a:gd name="T69" fmla="*/ 26 h 96"/>
                  <a:gd name="T70" fmla="*/ 98 w 110"/>
                  <a:gd name="T71" fmla="*/ 29 h 96"/>
                  <a:gd name="T72" fmla="*/ 96 w 110"/>
                  <a:gd name="T73" fmla="*/ 33 h 96"/>
                  <a:gd name="T74" fmla="*/ 104 w 110"/>
                  <a:gd name="T75" fmla="*/ 37 h 96"/>
                  <a:gd name="T76" fmla="*/ 110 w 110"/>
                  <a:gd name="T77" fmla="*/ 33 h 96"/>
                  <a:gd name="T78" fmla="*/ 108 w 110"/>
                  <a:gd name="T79" fmla="*/ 45 h 96"/>
                  <a:gd name="T80" fmla="*/ 102 w 110"/>
                  <a:gd name="T81" fmla="*/ 53 h 96"/>
                  <a:gd name="T82" fmla="*/ 81 w 110"/>
                  <a:gd name="T83" fmla="*/ 48 h 96"/>
                  <a:gd name="T84" fmla="*/ 75 w 110"/>
                  <a:gd name="T85" fmla="*/ 53 h 96"/>
                  <a:gd name="T86" fmla="*/ 76 w 110"/>
                  <a:gd name="T87" fmla="*/ 64 h 96"/>
                  <a:gd name="T88" fmla="*/ 80 w 110"/>
                  <a:gd name="T89" fmla="*/ 60 h 96"/>
                  <a:gd name="T90" fmla="*/ 85 w 110"/>
                  <a:gd name="T91" fmla="*/ 56 h 96"/>
                  <a:gd name="T92" fmla="*/ 85 w 110"/>
                  <a:gd name="T93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96">
                    <a:moveTo>
                      <a:pt x="102" y="53"/>
                    </a:moveTo>
                    <a:lnTo>
                      <a:pt x="101" y="54"/>
                    </a:lnTo>
                    <a:lnTo>
                      <a:pt x="97" y="58"/>
                    </a:lnTo>
                    <a:lnTo>
                      <a:pt x="96" y="61"/>
                    </a:lnTo>
                    <a:lnTo>
                      <a:pt x="92" y="67"/>
                    </a:lnTo>
                    <a:lnTo>
                      <a:pt x="85" y="76"/>
                    </a:lnTo>
                    <a:lnTo>
                      <a:pt x="80" y="80"/>
                    </a:lnTo>
                    <a:lnTo>
                      <a:pt x="74" y="84"/>
                    </a:lnTo>
                    <a:lnTo>
                      <a:pt x="68" y="87"/>
                    </a:lnTo>
                    <a:lnTo>
                      <a:pt x="64" y="88"/>
                    </a:lnTo>
                    <a:lnTo>
                      <a:pt x="63" y="89"/>
                    </a:lnTo>
                    <a:lnTo>
                      <a:pt x="60" y="88"/>
                    </a:lnTo>
                    <a:lnTo>
                      <a:pt x="56" y="90"/>
                    </a:lnTo>
                    <a:lnTo>
                      <a:pt x="49" y="88"/>
                    </a:lnTo>
                    <a:lnTo>
                      <a:pt x="45" y="89"/>
                    </a:lnTo>
                    <a:lnTo>
                      <a:pt x="41" y="89"/>
                    </a:lnTo>
                    <a:lnTo>
                      <a:pt x="35" y="91"/>
                    </a:lnTo>
                    <a:lnTo>
                      <a:pt x="29" y="94"/>
                    </a:lnTo>
                    <a:lnTo>
                      <a:pt x="25" y="96"/>
                    </a:lnTo>
                    <a:lnTo>
                      <a:pt x="22" y="96"/>
                    </a:lnTo>
                    <a:lnTo>
                      <a:pt x="18" y="94"/>
                    </a:lnTo>
                    <a:lnTo>
                      <a:pt x="17" y="94"/>
                    </a:lnTo>
                    <a:lnTo>
                      <a:pt x="14" y="90"/>
                    </a:lnTo>
                    <a:lnTo>
                      <a:pt x="14" y="91"/>
                    </a:lnTo>
                    <a:lnTo>
                      <a:pt x="12" y="89"/>
                    </a:lnTo>
                    <a:lnTo>
                      <a:pt x="12" y="84"/>
                    </a:lnTo>
                    <a:lnTo>
                      <a:pt x="10" y="79"/>
                    </a:lnTo>
                    <a:lnTo>
                      <a:pt x="12" y="77"/>
                    </a:lnTo>
                    <a:lnTo>
                      <a:pt x="12" y="71"/>
                    </a:lnTo>
                    <a:lnTo>
                      <a:pt x="8" y="64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0" y="48"/>
                    </a:lnTo>
                    <a:lnTo>
                      <a:pt x="3" y="44"/>
                    </a:lnTo>
                    <a:lnTo>
                      <a:pt x="6" y="45"/>
                    </a:lnTo>
                    <a:lnTo>
                      <a:pt x="6" y="49"/>
                    </a:lnTo>
                    <a:lnTo>
                      <a:pt x="10" y="49"/>
                    </a:lnTo>
                    <a:lnTo>
                      <a:pt x="14" y="51"/>
                    </a:lnTo>
                    <a:lnTo>
                      <a:pt x="17" y="50"/>
                    </a:lnTo>
                    <a:lnTo>
                      <a:pt x="23" y="47"/>
                    </a:lnTo>
                    <a:lnTo>
                      <a:pt x="23" y="19"/>
                    </a:lnTo>
                    <a:lnTo>
                      <a:pt x="26" y="20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31" y="35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6" y="22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8" y="26"/>
                    </a:lnTo>
                    <a:lnTo>
                      <a:pt x="62" y="25"/>
                    </a:lnTo>
                    <a:lnTo>
                      <a:pt x="63" y="22"/>
                    </a:lnTo>
                    <a:lnTo>
                      <a:pt x="64" y="19"/>
                    </a:lnTo>
                    <a:lnTo>
                      <a:pt x="68" y="18"/>
                    </a:lnTo>
                    <a:lnTo>
                      <a:pt x="70" y="15"/>
                    </a:lnTo>
                    <a:lnTo>
                      <a:pt x="72" y="10"/>
                    </a:lnTo>
                    <a:lnTo>
                      <a:pt x="78" y="4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3" y="1"/>
                    </a:lnTo>
                    <a:lnTo>
                      <a:pt x="96" y="0"/>
                    </a:lnTo>
                    <a:lnTo>
                      <a:pt x="99" y="1"/>
                    </a:lnTo>
                    <a:lnTo>
                      <a:pt x="103" y="10"/>
                    </a:lnTo>
                    <a:lnTo>
                      <a:pt x="104" y="16"/>
                    </a:lnTo>
                    <a:lnTo>
                      <a:pt x="103" y="25"/>
                    </a:lnTo>
                    <a:lnTo>
                      <a:pt x="104" y="27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8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101" y="38"/>
                    </a:lnTo>
                    <a:lnTo>
                      <a:pt x="104" y="37"/>
                    </a:lnTo>
                    <a:lnTo>
                      <a:pt x="105" y="33"/>
                    </a:lnTo>
                    <a:lnTo>
                      <a:pt x="110" y="33"/>
                    </a:lnTo>
                    <a:lnTo>
                      <a:pt x="109" y="39"/>
                    </a:lnTo>
                    <a:lnTo>
                      <a:pt x="108" y="45"/>
                    </a:lnTo>
                    <a:lnTo>
                      <a:pt x="107" y="49"/>
                    </a:lnTo>
                    <a:lnTo>
                      <a:pt x="102" y="53"/>
                    </a:lnTo>
                    <a:close/>
                    <a:moveTo>
                      <a:pt x="85" y="50"/>
                    </a:moveTo>
                    <a:lnTo>
                      <a:pt x="81" y="48"/>
                    </a:lnTo>
                    <a:lnTo>
                      <a:pt x="79" y="49"/>
                    </a:lnTo>
                    <a:lnTo>
                      <a:pt x="75" y="53"/>
                    </a:lnTo>
                    <a:lnTo>
                      <a:pt x="72" y="58"/>
                    </a:lnTo>
                    <a:lnTo>
                      <a:pt x="76" y="64"/>
                    </a:lnTo>
                    <a:lnTo>
                      <a:pt x="79" y="62"/>
                    </a:lnTo>
                    <a:lnTo>
                      <a:pt x="80" y="60"/>
                    </a:lnTo>
                    <a:lnTo>
                      <a:pt x="84" y="59"/>
                    </a:lnTo>
                    <a:lnTo>
                      <a:pt x="85" y="56"/>
                    </a:lnTo>
                    <a:lnTo>
                      <a:pt x="87" y="53"/>
                    </a:lnTo>
                    <a:lnTo>
                      <a:pt x="85" y="5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6" name="Freeform 179">
                <a:extLst>
                  <a:ext uri="{FF2B5EF4-FFF2-40B4-BE49-F238E27FC236}">
                    <a16:creationId xmlns:a16="http://schemas.microsoft.com/office/drawing/2014/main" id="{F80AD6E5-0992-9E2E-8D4A-7F1CE0DB1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413" y="5856288"/>
                <a:ext cx="123825" cy="106363"/>
              </a:xfrm>
              <a:custGeom>
                <a:avLst/>
                <a:gdLst>
                  <a:gd name="T0" fmla="*/ 73 w 78"/>
                  <a:gd name="T1" fmla="*/ 6 h 67"/>
                  <a:gd name="T2" fmla="*/ 76 w 78"/>
                  <a:gd name="T3" fmla="*/ 10 h 67"/>
                  <a:gd name="T4" fmla="*/ 78 w 78"/>
                  <a:gd name="T5" fmla="*/ 15 h 67"/>
                  <a:gd name="T6" fmla="*/ 77 w 78"/>
                  <a:gd name="T7" fmla="*/ 17 h 67"/>
                  <a:gd name="T8" fmla="*/ 76 w 78"/>
                  <a:gd name="T9" fmla="*/ 23 h 67"/>
                  <a:gd name="T10" fmla="*/ 77 w 78"/>
                  <a:gd name="T11" fmla="*/ 28 h 67"/>
                  <a:gd name="T12" fmla="*/ 74 w 78"/>
                  <a:gd name="T13" fmla="*/ 30 h 67"/>
                  <a:gd name="T14" fmla="*/ 72 w 78"/>
                  <a:gd name="T15" fmla="*/ 36 h 67"/>
                  <a:gd name="T16" fmla="*/ 76 w 78"/>
                  <a:gd name="T17" fmla="*/ 39 h 67"/>
                  <a:gd name="T18" fmla="*/ 55 w 78"/>
                  <a:gd name="T19" fmla="*/ 45 h 67"/>
                  <a:gd name="T20" fmla="*/ 56 w 78"/>
                  <a:gd name="T21" fmla="*/ 50 h 67"/>
                  <a:gd name="T22" fmla="*/ 52 w 78"/>
                  <a:gd name="T23" fmla="*/ 50 h 67"/>
                  <a:gd name="T24" fmla="*/ 48 w 78"/>
                  <a:gd name="T25" fmla="*/ 53 h 67"/>
                  <a:gd name="T26" fmla="*/ 47 w 78"/>
                  <a:gd name="T27" fmla="*/ 56 h 67"/>
                  <a:gd name="T28" fmla="*/ 44 w 78"/>
                  <a:gd name="T29" fmla="*/ 56 h 67"/>
                  <a:gd name="T30" fmla="*/ 38 w 78"/>
                  <a:gd name="T31" fmla="*/ 62 h 67"/>
                  <a:gd name="T32" fmla="*/ 35 w 78"/>
                  <a:gd name="T33" fmla="*/ 67 h 67"/>
                  <a:gd name="T34" fmla="*/ 32 w 78"/>
                  <a:gd name="T35" fmla="*/ 67 h 67"/>
                  <a:gd name="T36" fmla="*/ 30 w 78"/>
                  <a:gd name="T37" fmla="*/ 65 h 67"/>
                  <a:gd name="T38" fmla="*/ 23 w 78"/>
                  <a:gd name="T39" fmla="*/ 65 h 67"/>
                  <a:gd name="T40" fmla="*/ 21 w 78"/>
                  <a:gd name="T41" fmla="*/ 64 h 67"/>
                  <a:gd name="T42" fmla="*/ 21 w 78"/>
                  <a:gd name="T43" fmla="*/ 64 h 67"/>
                  <a:gd name="T44" fmla="*/ 19 w 78"/>
                  <a:gd name="T45" fmla="*/ 62 h 67"/>
                  <a:gd name="T46" fmla="*/ 14 w 78"/>
                  <a:gd name="T47" fmla="*/ 62 h 67"/>
                  <a:gd name="T48" fmla="*/ 9 w 78"/>
                  <a:gd name="T49" fmla="*/ 63 h 67"/>
                  <a:gd name="T50" fmla="*/ 4 w 78"/>
                  <a:gd name="T51" fmla="*/ 59 h 67"/>
                  <a:gd name="T52" fmla="*/ 0 w 78"/>
                  <a:gd name="T53" fmla="*/ 53 h 67"/>
                  <a:gd name="T54" fmla="*/ 1 w 78"/>
                  <a:gd name="T55" fmla="*/ 31 h 67"/>
                  <a:gd name="T56" fmla="*/ 14 w 78"/>
                  <a:gd name="T57" fmla="*/ 31 h 67"/>
                  <a:gd name="T58" fmla="*/ 14 w 78"/>
                  <a:gd name="T59" fmla="*/ 29 h 67"/>
                  <a:gd name="T60" fmla="*/ 15 w 78"/>
                  <a:gd name="T61" fmla="*/ 27 h 67"/>
                  <a:gd name="T62" fmla="*/ 14 w 78"/>
                  <a:gd name="T63" fmla="*/ 23 h 67"/>
                  <a:gd name="T64" fmla="*/ 14 w 78"/>
                  <a:gd name="T65" fmla="*/ 19 h 67"/>
                  <a:gd name="T66" fmla="*/ 14 w 78"/>
                  <a:gd name="T67" fmla="*/ 18 h 67"/>
                  <a:gd name="T68" fmla="*/ 16 w 78"/>
                  <a:gd name="T69" fmla="*/ 18 h 67"/>
                  <a:gd name="T70" fmla="*/ 16 w 78"/>
                  <a:gd name="T71" fmla="*/ 21 h 67"/>
                  <a:gd name="T72" fmla="*/ 20 w 78"/>
                  <a:gd name="T73" fmla="*/ 19 h 67"/>
                  <a:gd name="T74" fmla="*/ 24 w 78"/>
                  <a:gd name="T75" fmla="*/ 21 h 67"/>
                  <a:gd name="T76" fmla="*/ 26 w 78"/>
                  <a:gd name="T77" fmla="*/ 24 h 67"/>
                  <a:gd name="T78" fmla="*/ 31 w 78"/>
                  <a:gd name="T79" fmla="*/ 24 h 67"/>
                  <a:gd name="T80" fmla="*/ 36 w 78"/>
                  <a:gd name="T81" fmla="*/ 23 h 67"/>
                  <a:gd name="T82" fmla="*/ 37 w 78"/>
                  <a:gd name="T83" fmla="*/ 25 h 67"/>
                  <a:gd name="T84" fmla="*/ 42 w 78"/>
                  <a:gd name="T85" fmla="*/ 27 h 67"/>
                  <a:gd name="T86" fmla="*/ 44 w 78"/>
                  <a:gd name="T87" fmla="*/ 30 h 67"/>
                  <a:gd name="T88" fmla="*/ 48 w 78"/>
                  <a:gd name="T89" fmla="*/ 34 h 67"/>
                  <a:gd name="T90" fmla="*/ 53 w 78"/>
                  <a:gd name="T91" fmla="*/ 34 h 67"/>
                  <a:gd name="T92" fmla="*/ 52 w 78"/>
                  <a:gd name="T93" fmla="*/ 27 h 67"/>
                  <a:gd name="T94" fmla="*/ 50 w 78"/>
                  <a:gd name="T95" fmla="*/ 28 h 67"/>
                  <a:gd name="T96" fmla="*/ 45 w 78"/>
                  <a:gd name="T97" fmla="*/ 25 h 67"/>
                  <a:gd name="T98" fmla="*/ 43 w 78"/>
                  <a:gd name="T99" fmla="*/ 24 h 67"/>
                  <a:gd name="T100" fmla="*/ 44 w 78"/>
                  <a:gd name="T101" fmla="*/ 17 h 67"/>
                  <a:gd name="T102" fmla="*/ 45 w 78"/>
                  <a:gd name="T103" fmla="*/ 9 h 67"/>
                  <a:gd name="T104" fmla="*/ 44 w 78"/>
                  <a:gd name="T105" fmla="*/ 6 h 67"/>
                  <a:gd name="T106" fmla="*/ 45 w 78"/>
                  <a:gd name="T107" fmla="*/ 1 h 67"/>
                  <a:gd name="T108" fmla="*/ 48 w 78"/>
                  <a:gd name="T109" fmla="*/ 1 h 67"/>
                  <a:gd name="T110" fmla="*/ 56 w 78"/>
                  <a:gd name="T111" fmla="*/ 0 h 67"/>
                  <a:gd name="T112" fmla="*/ 60 w 78"/>
                  <a:gd name="T113" fmla="*/ 0 h 67"/>
                  <a:gd name="T114" fmla="*/ 62 w 78"/>
                  <a:gd name="T115" fmla="*/ 2 h 67"/>
                  <a:gd name="T116" fmla="*/ 65 w 78"/>
                  <a:gd name="T117" fmla="*/ 4 h 67"/>
                  <a:gd name="T118" fmla="*/ 70 w 78"/>
                  <a:gd name="T119" fmla="*/ 5 h 67"/>
                  <a:gd name="T120" fmla="*/ 73 w 78"/>
                  <a:gd name="T121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8" h="67">
                    <a:moveTo>
                      <a:pt x="73" y="6"/>
                    </a:moveTo>
                    <a:lnTo>
                      <a:pt x="76" y="10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6" y="23"/>
                    </a:lnTo>
                    <a:lnTo>
                      <a:pt x="77" y="28"/>
                    </a:lnTo>
                    <a:lnTo>
                      <a:pt x="74" y="30"/>
                    </a:lnTo>
                    <a:lnTo>
                      <a:pt x="72" y="36"/>
                    </a:lnTo>
                    <a:lnTo>
                      <a:pt x="76" y="39"/>
                    </a:lnTo>
                    <a:lnTo>
                      <a:pt x="55" y="45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48" y="53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38" y="62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30" y="65"/>
                    </a:lnTo>
                    <a:lnTo>
                      <a:pt x="23" y="65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4" y="62"/>
                    </a:lnTo>
                    <a:lnTo>
                      <a:pt x="9" y="63"/>
                    </a:lnTo>
                    <a:lnTo>
                      <a:pt x="4" y="59"/>
                    </a:lnTo>
                    <a:lnTo>
                      <a:pt x="0" y="53"/>
                    </a:lnTo>
                    <a:lnTo>
                      <a:pt x="1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5" y="27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20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31" y="24"/>
                    </a:lnTo>
                    <a:lnTo>
                      <a:pt x="36" y="23"/>
                    </a:lnTo>
                    <a:lnTo>
                      <a:pt x="37" y="25"/>
                    </a:lnTo>
                    <a:lnTo>
                      <a:pt x="42" y="27"/>
                    </a:lnTo>
                    <a:lnTo>
                      <a:pt x="44" y="30"/>
                    </a:lnTo>
                    <a:lnTo>
                      <a:pt x="48" y="34"/>
                    </a:lnTo>
                    <a:lnTo>
                      <a:pt x="53" y="34"/>
                    </a:lnTo>
                    <a:lnTo>
                      <a:pt x="52" y="27"/>
                    </a:lnTo>
                    <a:lnTo>
                      <a:pt x="50" y="28"/>
                    </a:lnTo>
                    <a:lnTo>
                      <a:pt x="45" y="25"/>
                    </a:lnTo>
                    <a:lnTo>
                      <a:pt x="43" y="24"/>
                    </a:lnTo>
                    <a:lnTo>
                      <a:pt x="44" y="17"/>
                    </a:lnTo>
                    <a:lnTo>
                      <a:pt x="45" y="9"/>
                    </a:lnTo>
                    <a:lnTo>
                      <a:pt x="44" y="6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5" y="4"/>
                    </a:lnTo>
                    <a:lnTo>
                      <a:pt x="70" y="5"/>
                    </a:lnTo>
                    <a:lnTo>
                      <a:pt x="73" y="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Segoe UI Semilight"/>
                </a:endParaRPr>
              </a:p>
            </p:txBody>
          </p:sp>
          <p:sp>
            <p:nvSpPr>
              <p:cNvPr id="117" name="Freeform 180">
                <a:extLst>
                  <a:ext uri="{FF2B5EF4-FFF2-40B4-BE49-F238E27FC236}">
                    <a16:creationId xmlns:a16="http://schemas.microsoft.com/office/drawing/2014/main" id="{DB74553C-2874-200A-C5B9-BBD1F5002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485" y="5900596"/>
                <a:ext cx="163817" cy="153989"/>
              </a:xfrm>
              <a:custGeom>
                <a:avLst/>
                <a:gdLst>
                  <a:gd name="T0" fmla="*/ 39 w 50"/>
                  <a:gd name="T1" fmla="*/ 47 h 47"/>
                  <a:gd name="T2" fmla="*/ 36 w 50"/>
                  <a:gd name="T3" fmla="*/ 46 h 47"/>
                  <a:gd name="T4" fmla="*/ 33 w 50"/>
                  <a:gd name="T5" fmla="*/ 47 h 47"/>
                  <a:gd name="T6" fmla="*/ 31 w 50"/>
                  <a:gd name="T7" fmla="*/ 46 h 47"/>
                  <a:gd name="T8" fmla="*/ 27 w 50"/>
                  <a:gd name="T9" fmla="*/ 46 h 47"/>
                  <a:gd name="T10" fmla="*/ 24 w 50"/>
                  <a:gd name="T11" fmla="*/ 42 h 47"/>
                  <a:gd name="T12" fmla="*/ 19 w 50"/>
                  <a:gd name="T13" fmla="*/ 41 h 47"/>
                  <a:gd name="T14" fmla="*/ 16 w 50"/>
                  <a:gd name="T15" fmla="*/ 37 h 47"/>
                  <a:gd name="T16" fmla="*/ 16 w 50"/>
                  <a:gd name="T17" fmla="*/ 35 h 47"/>
                  <a:gd name="T18" fmla="*/ 13 w 50"/>
                  <a:gd name="T19" fmla="*/ 33 h 47"/>
                  <a:gd name="T20" fmla="*/ 6 w 50"/>
                  <a:gd name="T21" fmla="*/ 26 h 47"/>
                  <a:gd name="T22" fmla="*/ 3 w 50"/>
                  <a:gd name="T23" fmla="*/ 21 h 47"/>
                  <a:gd name="T24" fmla="*/ 2 w 50"/>
                  <a:gd name="T25" fmla="*/ 20 h 47"/>
                  <a:gd name="T26" fmla="*/ 0 w 50"/>
                  <a:gd name="T27" fmla="*/ 15 h 47"/>
                  <a:gd name="T28" fmla="*/ 7 w 50"/>
                  <a:gd name="T29" fmla="*/ 15 h 47"/>
                  <a:gd name="T30" fmla="*/ 9 w 50"/>
                  <a:gd name="T31" fmla="*/ 17 h 47"/>
                  <a:gd name="T32" fmla="*/ 12 w 50"/>
                  <a:gd name="T33" fmla="*/ 17 h 47"/>
                  <a:gd name="T34" fmla="*/ 15 w 50"/>
                  <a:gd name="T35" fmla="*/ 12 h 47"/>
                  <a:gd name="T36" fmla="*/ 21 w 50"/>
                  <a:gd name="T37" fmla="*/ 6 h 47"/>
                  <a:gd name="T38" fmla="*/ 24 w 50"/>
                  <a:gd name="T39" fmla="*/ 6 h 47"/>
                  <a:gd name="T40" fmla="*/ 25 w 50"/>
                  <a:gd name="T41" fmla="*/ 3 h 47"/>
                  <a:gd name="T42" fmla="*/ 29 w 50"/>
                  <a:gd name="T43" fmla="*/ 0 h 47"/>
                  <a:gd name="T44" fmla="*/ 33 w 50"/>
                  <a:gd name="T45" fmla="*/ 0 h 47"/>
                  <a:gd name="T46" fmla="*/ 33 w 50"/>
                  <a:gd name="T47" fmla="*/ 2 h 47"/>
                  <a:gd name="T48" fmla="*/ 39 w 50"/>
                  <a:gd name="T49" fmla="*/ 2 h 47"/>
                  <a:gd name="T50" fmla="*/ 43 w 50"/>
                  <a:gd name="T51" fmla="*/ 3 h 47"/>
                  <a:gd name="T52" fmla="*/ 44 w 50"/>
                  <a:gd name="T53" fmla="*/ 4 h 47"/>
                  <a:gd name="T54" fmla="*/ 47 w 50"/>
                  <a:gd name="T55" fmla="*/ 6 h 47"/>
                  <a:gd name="T56" fmla="*/ 50 w 50"/>
                  <a:gd name="T57" fmla="*/ 8 h 47"/>
                  <a:gd name="T58" fmla="*/ 50 w 50"/>
                  <a:gd name="T59" fmla="*/ 17 h 47"/>
                  <a:gd name="T60" fmla="*/ 49 w 50"/>
                  <a:gd name="T61" fmla="*/ 21 h 47"/>
                  <a:gd name="T62" fmla="*/ 49 w 50"/>
                  <a:gd name="T63" fmla="*/ 26 h 47"/>
                  <a:gd name="T64" fmla="*/ 50 w 50"/>
                  <a:gd name="T65" fmla="*/ 29 h 47"/>
                  <a:gd name="T66" fmla="*/ 49 w 50"/>
                  <a:gd name="T67" fmla="*/ 32 h 47"/>
                  <a:gd name="T68" fmla="*/ 48 w 50"/>
                  <a:gd name="T69" fmla="*/ 33 h 47"/>
                  <a:gd name="T70" fmla="*/ 47 w 50"/>
                  <a:gd name="T71" fmla="*/ 38 h 47"/>
                  <a:gd name="T72" fmla="*/ 39 w 50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47">
                    <a:moveTo>
                      <a:pt x="39" y="47"/>
                    </a:moveTo>
                    <a:lnTo>
                      <a:pt x="36" y="46"/>
                    </a:lnTo>
                    <a:lnTo>
                      <a:pt x="33" y="47"/>
                    </a:lnTo>
                    <a:lnTo>
                      <a:pt x="31" y="46"/>
                    </a:lnTo>
                    <a:lnTo>
                      <a:pt x="27" y="46"/>
                    </a:lnTo>
                    <a:lnTo>
                      <a:pt x="24" y="42"/>
                    </a:lnTo>
                    <a:lnTo>
                      <a:pt x="19" y="41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3" y="33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2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9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0" y="8"/>
                    </a:lnTo>
                    <a:lnTo>
                      <a:pt x="50" y="17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8" y="33"/>
                    </a:lnTo>
                    <a:lnTo>
                      <a:pt x="47" y="38"/>
                    </a:lnTo>
                    <a:lnTo>
                      <a:pt x="39" y="47"/>
                    </a:lnTo>
                    <a:close/>
                  </a:path>
                </a:pathLst>
              </a:custGeom>
              <a:solidFill>
                <a:srgbClr val="00B0F0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highlight>
                    <a:srgbClr val="00FF00"/>
                  </a:highlight>
                  <a:latin typeface="Segoe UI Semilight"/>
                </a:endParaRPr>
              </a:p>
            </p:txBody>
          </p:sp>
        </p:grpSp>
      </p:grp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F3F39575-FB1A-09A3-9540-D9FCB4C8F7DF}"/>
              </a:ext>
            </a:extLst>
          </p:cNvPr>
          <p:cNvCxnSpPr>
            <a:cxnSpLocks/>
            <a:stCxn id="58" idx="10"/>
          </p:cNvCxnSpPr>
          <p:nvPr/>
        </p:nvCxnSpPr>
        <p:spPr>
          <a:xfrm flipH="1" flipV="1">
            <a:off x="7478980" y="3988139"/>
            <a:ext cx="1585275" cy="86785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0B83F406-231A-5ECB-DC63-8D97F0304FA2}"/>
              </a:ext>
            </a:extLst>
          </p:cNvPr>
          <p:cNvCxnSpPr>
            <a:cxnSpLocks/>
            <a:stCxn id="62" idx="30"/>
            <a:endCxn id="147" idx="40"/>
          </p:cNvCxnSpPr>
          <p:nvPr/>
        </p:nvCxnSpPr>
        <p:spPr>
          <a:xfrm flipH="1" flipV="1">
            <a:off x="8031494" y="4823234"/>
            <a:ext cx="1008621" cy="22301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42A1DD94-CE97-3F3A-8965-CADB48B294BA}"/>
              </a:ext>
            </a:extLst>
          </p:cNvPr>
          <p:cNvCxnSpPr>
            <a:cxnSpLocks/>
            <a:stCxn id="94" idx="37"/>
            <a:endCxn id="194" idx="40"/>
          </p:cNvCxnSpPr>
          <p:nvPr/>
        </p:nvCxnSpPr>
        <p:spPr>
          <a:xfrm flipV="1">
            <a:off x="9278825" y="3651149"/>
            <a:ext cx="831579" cy="122767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21F30693-2844-8A24-E36F-EE8492ADE8FA}"/>
              </a:ext>
            </a:extLst>
          </p:cNvPr>
          <p:cNvCxnSpPr>
            <a:cxnSpLocks/>
            <a:stCxn id="117" idx="32"/>
            <a:endCxn id="142" idx="35"/>
          </p:cNvCxnSpPr>
          <p:nvPr/>
        </p:nvCxnSpPr>
        <p:spPr>
          <a:xfrm>
            <a:off x="9284108" y="5032966"/>
            <a:ext cx="1424301" cy="46267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4BE0F483-197B-FE30-81EC-39E7671A93B2}"/>
              </a:ext>
            </a:extLst>
          </p:cNvPr>
          <p:cNvCxnSpPr>
            <a:cxnSpLocks/>
            <a:stCxn id="63" idx="11"/>
          </p:cNvCxnSpPr>
          <p:nvPr/>
        </p:nvCxnSpPr>
        <p:spPr>
          <a:xfrm flipH="1" flipV="1">
            <a:off x="8098412" y="3268005"/>
            <a:ext cx="1078493" cy="154486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5" name="Content Placeholder 1029">
            <a:extLst>
              <a:ext uri="{FF2B5EF4-FFF2-40B4-BE49-F238E27FC236}">
                <a16:creationId xmlns:a16="http://schemas.microsoft.com/office/drawing/2014/main" id="{CD10D792-4E72-22FC-8F1E-69CB36821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89" y="2366564"/>
            <a:ext cx="5414328" cy="3130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line with the National Development Strategies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Regional and International benchmarks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Information analysis on lead sectors and investor targets.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Understanding Investor sentiments.</a:t>
            </a:r>
          </a:p>
        </p:txBody>
      </p:sp>
    </p:spTree>
    <p:extLst>
      <p:ext uri="{BB962C8B-B14F-4D97-AF65-F5344CB8AC3E}">
        <p14:creationId xmlns:p14="http://schemas.microsoft.com/office/powerpoint/2010/main" val="4729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236">
            <a:extLst>
              <a:ext uri="{FF2B5EF4-FFF2-40B4-BE49-F238E27FC236}">
                <a16:creationId xmlns:a16="http://schemas.microsoft.com/office/drawing/2014/main" id="{F6366F02-E966-813A-E87E-F07388932AD1}"/>
              </a:ext>
            </a:extLst>
          </p:cNvPr>
          <p:cNvSpPr txBox="1"/>
          <p:nvPr/>
        </p:nvSpPr>
        <p:spPr>
          <a:xfrm>
            <a:off x="848403" y="669521"/>
            <a:ext cx="441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11156"/>
                    </a:gs>
                    <a:gs pos="100000">
                      <a:srgbClr val="E13C3A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Project Development</a:t>
            </a:r>
          </a:p>
        </p:txBody>
      </p:sp>
      <p:sp>
        <p:nvSpPr>
          <p:cNvPr id="238" name="Content Placeholder 1029">
            <a:extLst>
              <a:ext uri="{FF2B5EF4-FFF2-40B4-BE49-F238E27FC236}">
                <a16:creationId xmlns:a16="http://schemas.microsoft.com/office/drawing/2014/main" id="{89BB4314-5580-FD4C-2E03-EC5B8524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03" y="1376856"/>
            <a:ext cx="7461408" cy="38152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Identification of project/investment opportunities.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Working with MDAs and the Private Sector as Project Promoters.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Development/appraisal of projects - process ideas into projects whether they be public or private driven. Establishing a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Provincial bankable project pipeline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project is bankable when its risk-return profile meets investor criteria can secure financing.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bankable project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 a project which is investment ready/finance ready.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ZIDA works closely with Project Promoters to address issues of bankability.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Feasibility Studies are important</a:t>
            </a:r>
          </a:p>
        </p:txBody>
      </p:sp>
      <p:pic>
        <p:nvPicPr>
          <p:cNvPr id="239" name="Picture 4" descr="Project Management icons for free ...">
            <a:extLst>
              <a:ext uri="{FF2B5EF4-FFF2-40B4-BE49-F238E27FC236}">
                <a16:creationId xmlns:a16="http://schemas.microsoft.com/office/drawing/2014/main" id="{4901655A-DCA5-51F2-26BA-EDF07215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733" y="1586669"/>
            <a:ext cx="2833996" cy="28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1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6226</TotalTime>
  <Words>883</Words>
  <Application>Microsoft Office PowerPoint</Application>
  <PresentationFormat>Widescreen</PresentationFormat>
  <Paragraphs>205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Roboto BOLD</vt:lpstr>
      <vt:lpstr>Roboto Lt</vt:lpstr>
      <vt:lpstr>Segoe UI Semilight</vt:lpstr>
      <vt:lpstr>Wingdings</vt:lpstr>
      <vt:lpstr>Office Theme</vt:lpstr>
      <vt:lpstr>PowerPoint Presentation</vt:lpstr>
      <vt:lpstr>Who is ZIDA</vt:lpstr>
      <vt:lpstr>Q2 2024 – Key Statistics</vt:lpstr>
      <vt:lpstr>Q2 2024 – Key Statistics</vt:lpstr>
      <vt:lpstr>Key Statistics – 2022 to 2024</vt:lpstr>
      <vt:lpstr>Q2 2024 – Midlands Statistics 2020 to date</vt:lpstr>
      <vt:lpstr>Elements of Packaging Investment Opportunities</vt:lpstr>
      <vt:lpstr>PowerPoint Presentation</vt:lpstr>
      <vt:lpstr>PowerPoint Presentation</vt:lpstr>
      <vt:lpstr>PowerPoint Presentation</vt:lpstr>
      <vt:lpstr>PowerPoint Presentation</vt:lpstr>
      <vt:lpstr>Categories of Investment</vt:lpstr>
      <vt:lpstr>The Investor Journey </vt:lpstr>
      <vt:lpstr>The Ease of Doing Business – Digitalisation </vt:lpstr>
      <vt:lpstr>ZIDA – Licensing Requirements </vt:lpstr>
      <vt:lpstr>DIY Portal </vt:lpstr>
      <vt:lpstr>Investors have the right to…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Plan</dc:title>
  <dc:creator>Judith Mbetu</dc:creator>
  <cp:lastModifiedBy>Tapindwa Chipunza</cp:lastModifiedBy>
  <cp:revision>47</cp:revision>
  <dcterms:created xsi:type="dcterms:W3CDTF">2024-01-31T06:27:46Z</dcterms:created>
  <dcterms:modified xsi:type="dcterms:W3CDTF">2024-09-26T15:57:38Z</dcterms:modified>
</cp:coreProperties>
</file>