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147481472" r:id="rId3"/>
    <p:sldId id="264" r:id="rId4"/>
    <p:sldId id="265" r:id="rId5"/>
    <p:sldId id="2147481468" r:id="rId6"/>
    <p:sldId id="2147481469" r:id="rId7"/>
    <p:sldId id="2147481474" r:id="rId8"/>
    <p:sldId id="2147481470" r:id="rId9"/>
    <p:sldId id="2147481471" r:id="rId10"/>
    <p:sldId id="2147481473" r:id="rId11"/>
  </p:sldIdLst>
  <p:sldSz cx="18288000" cy="10287000"/>
  <p:notesSz cx="6858000" cy="9144000"/>
  <p:embeddedFontLst>
    <p:embeddedFont>
      <p:font typeface="Inter" panose="020B0604020202020204" charset="0"/>
      <p:regular r:id="rId12"/>
    </p:embeddedFont>
    <p:embeddedFont>
      <p:font typeface="Open Sans" panose="020B0606030504020204" pitchFamily="34" charset="0"/>
      <p:regular r:id="rId13"/>
      <p:bold r:id="rId14"/>
      <p:italic r:id="rId15"/>
      <p:boldItalic r:id="rId16"/>
    </p:embeddedFont>
    <p:embeddedFont>
      <p:font typeface="Open Sans Bold" panose="020B0806030504020204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4699C8-9C1F-40D0-88F6-5A7D1873BD4D}" v="558" dt="2026-04-21T21:18:08.9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1" d="100"/>
          <a:sy n="51" d="100"/>
        </p:scale>
        <p:origin x="260" y="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sekete Samuel" userId="60b7fdc9-2a4d-46ba-a0be-2174c9de486a" providerId="ADAL" clId="{30B66C7E-545B-4DA9-8D11-B7AD4F0C6698}"/>
    <pc:docChg chg="undo custSel addSld modSld">
      <pc:chgData name="Matsekete Samuel" userId="60b7fdc9-2a4d-46ba-a0be-2174c9de486a" providerId="ADAL" clId="{30B66C7E-545B-4DA9-8D11-B7AD4F0C6698}" dt="2026-04-21T21:16:59.566" v="3299" actId="20577"/>
      <pc:docMkLst>
        <pc:docMk/>
      </pc:docMkLst>
      <pc:sldChg chg="addSp delSp modSp mod setBg">
        <pc:chgData name="Matsekete Samuel" userId="60b7fdc9-2a4d-46ba-a0be-2174c9de486a" providerId="ADAL" clId="{30B66C7E-545B-4DA9-8D11-B7AD4F0C6698}" dt="2026-04-21T19:53:57.137" v="617" actId="478"/>
        <pc:sldMkLst>
          <pc:docMk/>
          <pc:sldMk cId="0" sldId="256"/>
        </pc:sldMkLst>
        <pc:spChg chg="mod">
          <ac:chgData name="Matsekete Samuel" userId="60b7fdc9-2a4d-46ba-a0be-2174c9de486a" providerId="ADAL" clId="{30B66C7E-545B-4DA9-8D11-B7AD4F0C6698}" dt="2026-04-21T19:52:22.469" v="573" actId="26606"/>
          <ac:spMkLst>
            <pc:docMk/>
            <pc:sldMk cId="0" sldId="256"/>
            <ac:spMk id="5" creationId="{00000000-0000-0000-0000-000000000000}"/>
          </ac:spMkLst>
        </pc:spChg>
        <pc:spChg chg="add del">
          <ac:chgData name="Matsekete Samuel" userId="60b7fdc9-2a4d-46ba-a0be-2174c9de486a" providerId="ADAL" clId="{30B66C7E-545B-4DA9-8D11-B7AD4F0C6698}" dt="2026-04-21T19:52:22.469" v="573" actId="26606"/>
          <ac:spMkLst>
            <pc:docMk/>
            <pc:sldMk cId="0" sldId="256"/>
            <ac:spMk id="1031" creationId="{ADA216DF-C268-4A25-A2DC-51E15F55003F}"/>
          </ac:spMkLst>
        </pc:spChg>
        <pc:spChg chg="add del">
          <ac:chgData name="Matsekete Samuel" userId="60b7fdc9-2a4d-46ba-a0be-2174c9de486a" providerId="ADAL" clId="{30B66C7E-545B-4DA9-8D11-B7AD4F0C6698}" dt="2026-04-21T19:52:22.469" v="573" actId="26606"/>
          <ac:spMkLst>
            <pc:docMk/>
            <pc:sldMk cId="0" sldId="256"/>
            <ac:spMk id="1033" creationId="{DE127D07-37F2-4FE3-9F47-F0CD6740D5D8}"/>
          </ac:spMkLst>
        </pc:spChg>
        <pc:grpChg chg="add mod ord">
          <ac:chgData name="Matsekete Samuel" userId="60b7fdc9-2a4d-46ba-a0be-2174c9de486a" providerId="ADAL" clId="{30B66C7E-545B-4DA9-8D11-B7AD4F0C6698}" dt="2026-04-21T19:52:22.469" v="573" actId="26606"/>
          <ac:grpSpMkLst>
            <pc:docMk/>
            <pc:sldMk cId="0" sldId="256"/>
            <ac:grpSpMk id="2" creationId="{00000000-0000-0000-0000-000000000000}"/>
          </ac:grpSpMkLst>
        </pc:grpChg>
        <pc:grpChg chg="add mod ord">
          <ac:chgData name="Matsekete Samuel" userId="60b7fdc9-2a4d-46ba-a0be-2174c9de486a" providerId="ADAL" clId="{30B66C7E-545B-4DA9-8D11-B7AD4F0C6698}" dt="2026-04-21T19:52:22.469" v="573" actId="26606"/>
          <ac:grpSpMkLst>
            <pc:docMk/>
            <pc:sldMk cId="0" sldId="256"/>
            <ac:grpSpMk id="6" creationId="{00000000-0000-0000-0000-000000000000}"/>
          </ac:grpSpMkLst>
        </pc:grpChg>
        <pc:picChg chg="add mod">
          <ac:chgData name="Matsekete Samuel" userId="60b7fdc9-2a4d-46ba-a0be-2174c9de486a" providerId="ADAL" clId="{30B66C7E-545B-4DA9-8D11-B7AD4F0C6698}" dt="2026-04-21T19:52:22.469" v="573" actId="26606"/>
          <ac:picMkLst>
            <pc:docMk/>
            <pc:sldMk cId="0" sldId="256"/>
            <ac:picMk id="1026" creationId="{68903AC5-324F-8C3B-0036-25E014B16351}"/>
          </ac:picMkLst>
        </pc:picChg>
        <pc:picChg chg="add del mod">
          <ac:chgData name="Matsekete Samuel" userId="60b7fdc9-2a4d-46ba-a0be-2174c9de486a" providerId="ADAL" clId="{30B66C7E-545B-4DA9-8D11-B7AD4F0C6698}" dt="2026-04-21T19:53:57.137" v="617" actId="478"/>
          <ac:picMkLst>
            <pc:docMk/>
            <pc:sldMk cId="0" sldId="256"/>
            <ac:picMk id="1028" creationId="{02C9E979-A11F-E71A-D4DD-8C59CF8F435F}"/>
          </ac:picMkLst>
        </pc:picChg>
      </pc:sldChg>
      <pc:sldChg chg="addSp delSp modSp mod">
        <pc:chgData name="Matsekete Samuel" userId="60b7fdc9-2a4d-46ba-a0be-2174c9de486a" providerId="ADAL" clId="{30B66C7E-545B-4DA9-8D11-B7AD4F0C6698}" dt="2026-04-21T19:42:35.519" v="566" actId="113"/>
        <pc:sldMkLst>
          <pc:docMk/>
          <pc:sldMk cId="999548178" sldId="264"/>
        </pc:sldMkLst>
        <pc:spChg chg="mod">
          <ac:chgData name="Matsekete Samuel" userId="60b7fdc9-2a4d-46ba-a0be-2174c9de486a" providerId="ADAL" clId="{30B66C7E-545B-4DA9-8D11-B7AD4F0C6698}" dt="2026-04-21T19:37:21.486" v="541" actId="20577"/>
          <ac:spMkLst>
            <pc:docMk/>
            <pc:sldMk cId="999548178" sldId="264"/>
            <ac:spMk id="2" creationId="{44E6BE3B-90BD-3F97-C6A9-1C4592D80968}"/>
          </ac:spMkLst>
        </pc:spChg>
        <pc:spChg chg="mod">
          <ac:chgData name="Matsekete Samuel" userId="60b7fdc9-2a4d-46ba-a0be-2174c9de486a" providerId="ADAL" clId="{30B66C7E-545B-4DA9-8D11-B7AD4F0C6698}" dt="2026-04-21T19:29:55.654" v="467" actId="14100"/>
          <ac:spMkLst>
            <pc:docMk/>
            <pc:sldMk cId="999548178" sldId="264"/>
            <ac:spMk id="5" creationId="{66E326FC-7515-AA1F-C59D-1F35E6E64BEF}"/>
          </ac:spMkLst>
        </pc:spChg>
        <pc:spChg chg="mod">
          <ac:chgData name="Matsekete Samuel" userId="60b7fdc9-2a4d-46ba-a0be-2174c9de486a" providerId="ADAL" clId="{30B66C7E-545B-4DA9-8D11-B7AD4F0C6698}" dt="2026-04-21T19:30:05.795" v="468" actId="14100"/>
          <ac:spMkLst>
            <pc:docMk/>
            <pc:sldMk cId="999548178" sldId="264"/>
            <ac:spMk id="8" creationId="{EF6B7C7E-682E-F4CF-58AB-BF692240FC37}"/>
          </ac:spMkLst>
        </pc:spChg>
        <pc:spChg chg="mod">
          <ac:chgData name="Matsekete Samuel" userId="60b7fdc9-2a4d-46ba-a0be-2174c9de486a" providerId="ADAL" clId="{30B66C7E-545B-4DA9-8D11-B7AD4F0C6698}" dt="2026-04-21T19:41:07.552" v="559" actId="113"/>
          <ac:spMkLst>
            <pc:docMk/>
            <pc:sldMk cId="999548178" sldId="264"/>
            <ac:spMk id="9" creationId="{1FEFF63D-B73F-269B-5C2E-0934C241D74F}"/>
          </ac:spMkLst>
        </pc:spChg>
        <pc:spChg chg="mod">
          <ac:chgData name="Matsekete Samuel" userId="60b7fdc9-2a4d-46ba-a0be-2174c9de486a" providerId="ADAL" clId="{30B66C7E-545B-4DA9-8D11-B7AD4F0C6698}" dt="2026-04-21T19:42:35.519" v="566" actId="113"/>
          <ac:spMkLst>
            <pc:docMk/>
            <pc:sldMk cId="999548178" sldId="264"/>
            <ac:spMk id="15" creationId="{F20FAAA1-FAD4-08F3-744A-93B4829093A3}"/>
          </ac:spMkLst>
        </pc:spChg>
        <pc:inkChg chg="add del">
          <ac:chgData name="Matsekete Samuel" userId="60b7fdc9-2a4d-46ba-a0be-2174c9de486a" providerId="ADAL" clId="{30B66C7E-545B-4DA9-8D11-B7AD4F0C6698}" dt="2026-04-21T19:08:36.676" v="1" actId="9405"/>
          <ac:inkMkLst>
            <pc:docMk/>
            <pc:sldMk cId="999548178" sldId="264"/>
            <ac:inkMk id="16" creationId="{8D2BD604-5F81-4706-7F57-9A9761CC43CD}"/>
          </ac:inkMkLst>
        </pc:inkChg>
        <pc:inkChg chg="add">
          <ac:chgData name="Matsekete Samuel" userId="60b7fdc9-2a4d-46ba-a0be-2174c9de486a" providerId="ADAL" clId="{30B66C7E-545B-4DA9-8D11-B7AD4F0C6698}" dt="2026-04-21T19:08:41.416" v="2" actId="9405"/>
          <ac:inkMkLst>
            <pc:docMk/>
            <pc:sldMk cId="999548178" sldId="264"/>
            <ac:inkMk id="17" creationId="{99BE5A88-3F75-CF49-24A8-DA50DB8F3299}"/>
          </ac:inkMkLst>
        </pc:inkChg>
        <pc:inkChg chg="add">
          <ac:chgData name="Matsekete Samuel" userId="60b7fdc9-2a4d-46ba-a0be-2174c9de486a" providerId="ADAL" clId="{30B66C7E-545B-4DA9-8D11-B7AD4F0C6698}" dt="2026-04-21T19:08:42.359" v="3" actId="9405"/>
          <ac:inkMkLst>
            <pc:docMk/>
            <pc:sldMk cId="999548178" sldId="264"/>
            <ac:inkMk id="18" creationId="{BBDE78A3-0298-3FF1-E775-C29249E7B7E3}"/>
          </ac:inkMkLst>
        </pc:inkChg>
        <pc:cxnChg chg="add mod">
          <ac:chgData name="Matsekete Samuel" userId="60b7fdc9-2a4d-46ba-a0be-2174c9de486a" providerId="ADAL" clId="{30B66C7E-545B-4DA9-8D11-B7AD4F0C6698}" dt="2026-04-21T19:12:59.553" v="25" actId="13822"/>
          <ac:cxnSpMkLst>
            <pc:docMk/>
            <pc:sldMk cId="999548178" sldId="264"/>
            <ac:cxnSpMk id="20" creationId="{4141305B-D180-0D1B-0C60-B4FDD275ABB7}"/>
          </ac:cxnSpMkLst>
        </pc:cxnChg>
        <pc:cxnChg chg="add mod">
          <ac:chgData name="Matsekete Samuel" userId="60b7fdc9-2a4d-46ba-a0be-2174c9de486a" providerId="ADAL" clId="{30B66C7E-545B-4DA9-8D11-B7AD4F0C6698}" dt="2026-04-21T19:13:05.002" v="26" actId="13822"/>
          <ac:cxnSpMkLst>
            <pc:docMk/>
            <pc:sldMk cId="999548178" sldId="264"/>
            <ac:cxnSpMk id="22" creationId="{CE87B04D-6AC2-ECB5-5AC8-ADE6E773F859}"/>
          </ac:cxnSpMkLst>
        </pc:cxnChg>
        <pc:cxnChg chg="add mod">
          <ac:chgData name="Matsekete Samuel" userId="60b7fdc9-2a4d-46ba-a0be-2174c9de486a" providerId="ADAL" clId="{30B66C7E-545B-4DA9-8D11-B7AD4F0C6698}" dt="2026-04-21T19:13:11.191" v="27" actId="13822"/>
          <ac:cxnSpMkLst>
            <pc:docMk/>
            <pc:sldMk cId="999548178" sldId="264"/>
            <ac:cxnSpMk id="26" creationId="{FE80063B-3735-885D-7EE0-2343F551CC84}"/>
          </ac:cxnSpMkLst>
        </pc:cxnChg>
        <pc:cxnChg chg="add mod">
          <ac:chgData name="Matsekete Samuel" userId="60b7fdc9-2a4d-46ba-a0be-2174c9de486a" providerId="ADAL" clId="{30B66C7E-545B-4DA9-8D11-B7AD4F0C6698}" dt="2026-04-21T19:13:20.409" v="29" actId="13822"/>
          <ac:cxnSpMkLst>
            <pc:docMk/>
            <pc:sldMk cId="999548178" sldId="264"/>
            <ac:cxnSpMk id="28" creationId="{CC234844-E3B4-39D1-5800-10ED505E6CCA}"/>
          </ac:cxnSpMkLst>
        </pc:cxnChg>
        <pc:cxnChg chg="add mod">
          <ac:chgData name="Matsekete Samuel" userId="60b7fdc9-2a4d-46ba-a0be-2174c9de486a" providerId="ADAL" clId="{30B66C7E-545B-4DA9-8D11-B7AD4F0C6698}" dt="2026-04-21T19:30:37.345" v="470" actId="1076"/>
          <ac:cxnSpMkLst>
            <pc:docMk/>
            <pc:sldMk cId="999548178" sldId="264"/>
            <ac:cxnSpMk id="30" creationId="{572E1992-05CE-2322-404A-F931A4AA58B7}"/>
          </ac:cxnSpMkLst>
        </pc:cxnChg>
        <pc:cxnChg chg="add mod">
          <ac:chgData name="Matsekete Samuel" userId="60b7fdc9-2a4d-46ba-a0be-2174c9de486a" providerId="ADAL" clId="{30B66C7E-545B-4DA9-8D11-B7AD4F0C6698}" dt="2026-04-21T19:31:01.443" v="472" actId="1076"/>
          <ac:cxnSpMkLst>
            <pc:docMk/>
            <pc:sldMk cId="999548178" sldId="264"/>
            <ac:cxnSpMk id="31" creationId="{22514B3C-2D8A-4025-170C-DE88B5EE8B16}"/>
          </ac:cxnSpMkLst>
        </pc:cxnChg>
        <pc:cxnChg chg="add mod">
          <ac:chgData name="Matsekete Samuel" userId="60b7fdc9-2a4d-46ba-a0be-2174c9de486a" providerId="ADAL" clId="{30B66C7E-545B-4DA9-8D11-B7AD4F0C6698}" dt="2026-04-21T19:31:11.158" v="474" actId="1076"/>
          <ac:cxnSpMkLst>
            <pc:docMk/>
            <pc:sldMk cId="999548178" sldId="264"/>
            <ac:cxnSpMk id="32" creationId="{4BE4F50F-9623-476B-2EE1-C39E93E7A7DD}"/>
          </ac:cxnSpMkLst>
        </pc:cxnChg>
        <pc:cxnChg chg="add mod">
          <ac:chgData name="Matsekete Samuel" userId="60b7fdc9-2a4d-46ba-a0be-2174c9de486a" providerId="ADAL" clId="{30B66C7E-545B-4DA9-8D11-B7AD4F0C6698}" dt="2026-04-21T19:31:21.982" v="476" actId="1076"/>
          <ac:cxnSpMkLst>
            <pc:docMk/>
            <pc:sldMk cId="999548178" sldId="264"/>
            <ac:cxnSpMk id="33" creationId="{84EB201F-63CC-4913-68BD-44E298555C71}"/>
          </ac:cxnSpMkLst>
        </pc:cxnChg>
        <pc:cxnChg chg="add mod">
          <ac:chgData name="Matsekete Samuel" userId="60b7fdc9-2a4d-46ba-a0be-2174c9de486a" providerId="ADAL" clId="{30B66C7E-545B-4DA9-8D11-B7AD4F0C6698}" dt="2026-04-21T19:31:50.259" v="478" actId="1076"/>
          <ac:cxnSpMkLst>
            <pc:docMk/>
            <pc:sldMk cId="999548178" sldId="264"/>
            <ac:cxnSpMk id="34" creationId="{F5B421AB-7EA2-50DF-0766-5825981557FA}"/>
          </ac:cxnSpMkLst>
        </pc:cxnChg>
      </pc:sldChg>
      <pc:sldChg chg="addSp modSp mod">
        <pc:chgData name="Matsekete Samuel" userId="60b7fdc9-2a4d-46ba-a0be-2174c9de486a" providerId="ADAL" clId="{30B66C7E-545B-4DA9-8D11-B7AD4F0C6698}" dt="2026-04-21T20:46:36.181" v="2460" actId="14100"/>
        <pc:sldMkLst>
          <pc:docMk/>
          <pc:sldMk cId="3625909000" sldId="265"/>
        </pc:sldMkLst>
        <pc:spChg chg="add mod">
          <ac:chgData name="Matsekete Samuel" userId="60b7fdc9-2a4d-46ba-a0be-2174c9de486a" providerId="ADAL" clId="{30B66C7E-545B-4DA9-8D11-B7AD4F0C6698}" dt="2026-04-21T20:19:54.569" v="1423" actId="20577"/>
          <ac:spMkLst>
            <pc:docMk/>
            <pc:sldMk cId="3625909000" sldId="265"/>
            <ac:spMk id="2" creationId="{49E1E244-A4A8-4CF5-C8BD-E8F482B6BC9B}"/>
          </ac:spMkLst>
        </pc:spChg>
        <pc:spChg chg="add mod">
          <ac:chgData name="Matsekete Samuel" userId="60b7fdc9-2a4d-46ba-a0be-2174c9de486a" providerId="ADAL" clId="{30B66C7E-545B-4DA9-8D11-B7AD4F0C6698}" dt="2026-04-21T20:19:49.863" v="1421" actId="20577"/>
          <ac:spMkLst>
            <pc:docMk/>
            <pc:sldMk cId="3625909000" sldId="265"/>
            <ac:spMk id="3" creationId="{090C180B-AC5C-F24B-7B1F-879E8ECF71DD}"/>
          </ac:spMkLst>
        </pc:spChg>
        <pc:spChg chg="mod">
          <ac:chgData name="Matsekete Samuel" userId="60b7fdc9-2a4d-46ba-a0be-2174c9de486a" providerId="ADAL" clId="{30B66C7E-545B-4DA9-8D11-B7AD4F0C6698}" dt="2026-04-21T20:36:42.355" v="1983" actId="20577"/>
          <ac:spMkLst>
            <pc:docMk/>
            <pc:sldMk cId="3625909000" sldId="265"/>
            <ac:spMk id="31" creationId="{A9E5F297-5F3E-52D3-D4A1-B62C2BF8E873}"/>
          </ac:spMkLst>
        </pc:spChg>
        <pc:spChg chg="mod">
          <ac:chgData name="Matsekete Samuel" userId="60b7fdc9-2a4d-46ba-a0be-2174c9de486a" providerId="ADAL" clId="{30B66C7E-545B-4DA9-8D11-B7AD4F0C6698}" dt="2026-04-21T20:46:36.181" v="2460" actId="14100"/>
          <ac:spMkLst>
            <pc:docMk/>
            <pc:sldMk cId="3625909000" sldId="265"/>
            <ac:spMk id="32" creationId="{A1E80B08-6952-BDF5-6464-064DE22F1CE1}"/>
          </ac:spMkLst>
        </pc:spChg>
        <pc:spChg chg="mod">
          <ac:chgData name="Matsekete Samuel" userId="60b7fdc9-2a4d-46ba-a0be-2174c9de486a" providerId="ADAL" clId="{30B66C7E-545B-4DA9-8D11-B7AD4F0C6698}" dt="2026-04-21T20:46:22.566" v="2458" actId="255"/>
          <ac:spMkLst>
            <pc:docMk/>
            <pc:sldMk cId="3625909000" sldId="265"/>
            <ac:spMk id="33" creationId="{7F471A16-13AF-52E0-BF02-274FC5320B16}"/>
          </ac:spMkLst>
        </pc:spChg>
        <pc:spChg chg="mod">
          <ac:chgData name="Matsekete Samuel" userId="60b7fdc9-2a4d-46ba-a0be-2174c9de486a" providerId="ADAL" clId="{30B66C7E-545B-4DA9-8D11-B7AD4F0C6698}" dt="2026-04-21T20:16:49.563" v="1281" actId="1038"/>
          <ac:spMkLst>
            <pc:docMk/>
            <pc:sldMk cId="3625909000" sldId="265"/>
            <ac:spMk id="55" creationId="{EC94AD7A-999E-EDCA-D62F-D9CE965F5C3F}"/>
          </ac:spMkLst>
        </pc:spChg>
      </pc:sldChg>
      <pc:sldChg chg="modSp mod">
        <pc:chgData name="Matsekete Samuel" userId="60b7fdc9-2a4d-46ba-a0be-2174c9de486a" providerId="ADAL" clId="{30B66C7E-545B-4DA9-8D11-B7AD4F0C6698}" dt="2026-04-21T20:36:53.335" v="1989" actId="20577"/>
        <pc:sldMkLst>
          <pc:docMk/>
          <pc:sldMk cId="3723695991" sldId="2147481468"/>
        </pc:sldMkLst>
        <pc:spChg chg="mod">
          <ac:chgData name="Matsekete Samuel" userId="60b7fdc9-2a4d-46ba-a0be-2174c9de486a" providerId="ADAL" clId="{30B66C7E-545B-4DA9-8D11-B7AD4F0C6698}" dt="2026-04-21T20:29:52.350" v="1617" actId="20577"/>
          <ac:spMkLst>
            <pc:docMk/>
            <pc:sldMk cId="3723695991" sldId="2147481468"/>
            <ac:spMk id="18" creationId="{C37200A9-58BF-908A-494A-F5D55F2B282C}"/>
          </ac:spMkLst>
        </pc:spChg>
        <pc:spChg chg="mod">
          <ac:chgData name="Matsekete Samuel" userId="60b7fdc9-2a4d-46ba-a0be-2174c9de486a" providerId="ADAL" clId="{30B66C7E-545B-4DA9-8D11-B7AD4F0C6698}" dt="2026-04-21T20:30:09.290" v="1637" actId="20577"/>
          <ac:spMkLst>
            <pc:docMk/>
            <pc:sldMk cId="3723695991" sldId="2147481468"/>
            <ac:spMk id="22" creationId="{D31ABC8A-AC4A-548B-2147-F06D4164D285}"/>
          </ac:spMkLst>
        </pc:spChg>
        <pc:spChg chg="mod">
          <ac:chgData name="Matsekete Samuel" userId="60b7fdc9-2a4d-46ba-a0be-2174c9de486a" providerId="ADAL" clId="{30B66C7E-545B-4DA9-8D11-B7AD4F0C6698}" dt="2026-04-21T20:33:24.135" v="1827" actId="20577"/>
          <ac:spMkLst>
            <pc:docMk/>
            <pc:sldMk cId="3723695991" sldId="2147481468"/>
            <ac:spMk id="24" creationId="{2A6B97F8-25D8-A5B1-4BFE-F6C4269CA979}"/>
          </ac:spMkLst>
        </pc:spChg>
        <pc:spChg chg="mod">
          <ac:chgData name="Matsekete Samuel" userId="60b7fdc9-2a4d-46ba-a0be-2174c9de486a" providerId="ADAL" clId="{30B66C7E-545B-4DA9-8D11-B7AD4F0C6698}" dt="2026-04-21T20:30:44.476" v="1696" actId="20577"/>
          <ac:spMkLst>
            <pc:docMk/>
            <pc:sldMk cId="3723695991" sldId="2147481468"/>
            <ac:spMk id="29" creationId="{B1E5F1AC-984D-D133-B402-1D25E67306A2}"/>
          </ac:spMkLst>
        </pc:spChg>
        <pc:spChg chg="mod">
          <ac:chgData name="Matsekete Samuel" userId="60b7fdc9-2a4d-46ba-a0be-2174c9de486a" providerId="ADAL" clId="{30B66C7E-545B-4DA9-8D11-B7AD4F0C6698}" dt="2026-04-21T20:36:53.335" v="1989" actId="20577"/>
          <ac:spMkLst>
            <pc:docMk/>
            <pc:sldMk cId="3723695991" sldId="2147481468"/>
            <ac:spMk id="31" creationId="{4B422F47-EA83-674C-3FF0-A5AA452ECADA}"/>
          </ac:spMkLst>
        </pc:spChg>
        <pc:spChg chg="mod">
          <ac:chgData name="Matsekete Samuel" userId="60b7fdc9-2a4d-46ba-a0be-2174c9de486a" providerId="ADAL" clId="{30B66C7E-545B-4DA9-8D11-B7AD4F0C6698}" dt="2026-04-21T20:26:50.874" v="1498" actId="20577"/>
          <ac:spMkLst>
            <pc:docMk/>
            <pc:sldMk cId="3723695991" sldId="2147481468"/>
            <ac:spMk id="57" creationId="{8E098771-77D7-4D1F-BD32-166BA96CA4AF}"/>
          </ac:spMkLst>
        </pc:spChg>
        <pc:spChg chg="mod">
          <ac:chgData name="Matsekete Samuel" userId="60b7fdc9-2a4d-46ba-a0be-2174c9de486a" providerId="ADAL" clId="{30B66C7E-545B-4DA9-8D11-B7AD4F0C6698}" dt="2026-04-21T20:28:04.849" v="1519" actId="20577"/>
          <ac:spMkLst>
            <pc:docMk/>
            <pc:sldMk cId="3723695991" sldId="2147481468"/>
            <ac:spMk id="59" creationId="{ACF60389-03E3-947C-00BF-602D3E222F71}"/>
          </ac:spMkLst>
        </pc:spChg>
      </pc:sldChg>
      <pc:sldChg chg="modSp mod">
        <pc:chgData name="Matsekete Samuel" userId="60b7fdc9-2a4d-46ba-a0be-2174c9de486a" providerId="ADAL" clId="{30B66C7E-545B-4DA9-8D11-B7AD4F0C6698}" dt="2026-04-21T20:37:07.447" v="1995" actId="20577"/>
        <pc:sldMkLst>
          <pc:docMk/>
          <pc:sldMk cId="1936930309" sldId="2147481469"/>
        </pc:sldMkLst>
        <pc:spChg chg="mod">
          <ac:chgData name="Matsekete Samuel" userId="60b7fdc9-2a4d-46ba-a0be-2174c9de486a" providerId="ADAL" clId="{30B66C7E-545B-4DA9-8D11-B7AD4F0C6698}" dt="2026-04-21T20:34:46.079" v="1918" actId="20577"/>
          <ac:spMkLst>
            <pc:docMk/>
            <pc:sldMk cId="1936930309" sldId="2147481469"/>
            <ac:spMk id="11" creationId="{8BD3AC5D-1EEB-A65D-8D9D-4482C842C681}"/>
          </ac:spMkLst>
        </pc:spChg>
        <pc:spChg chg="mod">
          <ac:chgData name="Matsekete Samuel" userId="60b7fdc9-2a4d-46ba-a0be-2174c9de486a" providerId="ADAL" clId="{30B66C7E-545B-4DA9-8D11-B7AD4F0C6698}" dt="2026-04-21T20:35:44.128" v="1959" actId="20577"/>
          <ac:spMkLst>
            <pc:docMk/>
            <pc:sldMk cId="1936930309" sldId="2147481469"/>
            <ac:spMk id="12" creationId="{9F2C1AE8-63E0-8EC1-F61F-172A41EA5444}"/>
          </ac:spMkLst>
        </pc:spChg>
        <pc:spChg chg="mod">
          <ac:chgData name="Matsekete Samuel" userId="60b7fdc9-2a4d-46ba-a0be-2174c9de486a" providerId="ADAL" clId="{30B66C7E-545B-4DA9-8D11-B7AD4F0C6698}" dt="2026-04-21T20:37:07.447" v="1995" actId="20577"/>
          <ac:spMkLst>
            <pc:docMk/>
            <pc:sldMk cId="1936930309" sldId="2147481469"/>
            <ac:spMk id="31" creationId="{4FFCC7CA-C875-094D-F045-6768A75C72FF}"/>
          </ac:spMkLst>
        </pc:spChg>
        <pc:spChg chg="mod">
          <ac:chgData name="Matsekete Samuel" userId="60b7fdc9-2a4d-46ba-a0be-2174c9de486a" providerId="ADAL" clId="{30B66C7E-545B-4DA9-8D11-B7AD4F0C6698}" dt="2026-04-21T20:34:06.906" v="1837" actId="20577"/>
          <ac:spMkLst>
            <pc:docMk/>
            <pc:sldMk cId="1936930309" sldId="2147481469"/>
            <ac:spMk id="33" creationId="{770E778F-DCA8-1E5E-F772-99E17021420D}"/>
          </ac:spMkLst>
        </pc:spChg>
      </pc:sldChg>
      <pc:sldChg chg="modSp mod">
        <pc:chgData name="Matsekete Samuel" userId="60b7fdc9-2a4d-46ba-a0be-2174c9de486a" providerId="ADAL" clId="{30B66C7E-545B-4DA9-8D11-B7AD4F0C6698}" dt="2026-04-21T20:44:37.744" v="2456" actId="255"/>
        <pc:sldMkLst>
          <pc:docMk/>
          <pc:sldMk cId="911367101" sldId="2147481470"/>
        </pc:sldMkLst>
        <pc:spChg chg="mod">
          <ac:chgData name="Matsekete Samuel" userId="60b7fdc9-2a4d-46ba-a0be-2174c9de486a" providerId="ADAL" clId="{30B66C7E-545B-4DA9-8D11-B7AD4F0C6698}" dt="2026-04-21T20:38:59.389" v="2095" actId="20577"/>
          <ac:spMkLst>
            <pc:docMk/>
            <pc:sldMk cId="911367101" sldId="2147481470"/>
            <ac:spMk id="21" creationId="{8BBAD7A9-9B80-0F7B-EAFC-22D71488D762}"/>
          </ac:spMkLst>
        </pc:spChg>
        <pc:spChg chg="mod">
          <ac:chgData name="Matsekete Samuel" userId="60b7fdc9-2a4d-46ba-a0be-2174c9de486a" providerId="ADAL" clId="{30B66C7E-545B-4DA9-8D11-B7AD4F0C6698}" dt="2026-04-21T20:43:37.887" v="2455" actId="20577"/>
          <ac:spMkLst>
            <pc:docMk/>
            <pc:sldMk cId="911367101" sldId="2147481470"/>
            <ac:spMk id="22" creationId="{876CE9FE-16C0-F81E-2C01-C9D5810EBB46}"/>
          </ac:spMkLst>
        </pc:spChg>
        <pc:spChg chg="mod">
          <ac:chgData name="Matsekete Samuel" userId="60b7fdc9-2a4d-46ba-a0be-2174c9de486a" providerId="ADAL" clId="{30B66C7E-545B-4DA9-8D11-B7AD4F0C6698}" dt="2026-04-21T20:44:37.744" v="2456" actId="255"/>
          <ac:spMkLst>
            <pc:docMk/>
            <pc:sldMk cId="911367101" sldId="2147481470"/>
            <ac:spMk id="31" creationId="{F93B451B-6527-A162-42EC-64917BE080DD}"/>
          </ac:spMkLst>
        </pc:spChg>
      </pc:sldChg>
      <pc:sldChg chg="modSp mod">
        <pc:chgData name="Matsekete Samuel" userId="60b7fdc9-2a4d-46ba-a0be-2174c9de486a" providerId="ADAL" clId="{30B66C7E-545B-4DA9-8D11-B7AD4F0C6698}" dt="2026-04-21T20:14:45.230" v="1242" actId="14100"/>
        <pc:sldMkLst>
          <pc:docMk/>
          <pc:sldMk cId="2235392855" sldId="2147481471"/>
        </pc:sldMkLst>
        <pc:spChg chg="mod">
          <ac:chgData name="Matsekete Samuel" userId="60b7fdc9-2a4d-46ba-a0be-2174c9de486a" providerId="ADAL" clId="{30B66C7E-545B-4DA9-8D11-B7AD4F0C6698}" dt="2026-04-21T20:14:23.204" v="1238" actId="255"/>
          <ac:spMkLst>
            <pc:docMk/>
            <pc:sldMk cId="2235392855" sldId="2147481471"/>
            <ac:spMk id="8" creationId="{1FB6F0FA-8BFB-F8EC-BA7E-AE9678AA6F25}"/>
          </ac:spMkLst>
        </pc:spChg>
        <pc:spChg chg="mod">
          <ac:chgData name="Matsekete Samuel" userId="60b7fdc9-2a4d-46ba-a0be-2174c9de486a" providerId="ADAL" clId="{30B66C7E-545B-4DA9-8D11-B7AD4F0C6698}" dt="2026-04-21T20:14:04.280" v="1237" actId="1076"/>
          <ac:spMkLst>
            <pc:docMk/>
            <pc:sldMk cId="2235392855" sldId="2147481471"/>
            <ac:spMk id="10" creationId="{76610EDB-44E8-EBDD-182A-6AE5EA66EADD}"/>
          </ac:spMkLst>
        </pc:spChg>
        <pc:picChg chg="mod">
          <ac:chgData name="Matsekete Samuel" userId="60b7fdc9-2a4d-46ba-a0be-2174c9de486a" providerId="ADAL" clId="{30B66C7E-545B-4DA9-8D11-B7AD4F0C6698}" dt="2026-04-21T20:14:45.230" v="1242" actId="14100"/>
          <ac:picMkLst>
            <pc:docMk/>
            <pc:sldMk cId="2235392855" sldId="2147481471"/>
            <ac:picMk id="9" creationId="{1E8E377B-4ADB-B949-E12B-71327DF58057}"/>
          </ac:picMkLst>
        </pc:picChg>
      </pc:sldChg>
      <pc:sldChg chg="addSp delSp modSp add mod">
        <pc:chgData name="Matsekete Samuel" userId="60b7fdc9-2a4d-46ba-a0be-2174c9de486a" providerId="ADAL" clId="{30B66C7E-545B-4DA9-8D11-B7AD4F0C6698}" dt="2026-04-21T20:48:29.373" v="2483" actId="20577"/>
        <pc:sldMkLst>
          <pc:docMk/>
          <pc:sldMk cId="71857453" sldId="2147481473"/>
        </pc:sldMkLst>
        <pc:spChg chg="add">
          <ac:chgData name="Matsekete Samuel" userId="60b7fdc9-2a4d-46ba-a0be-2174c9de486a" providerId="ADAL" clId="{30B66C7E-545B-4DA9-8D11-B7AD4F0C6698}" dt="2026-04-21T19:57:59.683" v="664"/>
          <ac:spMkLst>
            <pc:docMk/>
            <pc:sldMk cId="71857453" sldId="2147481473"/>
            <ac:spMk id="2" creationId="{31D75B93-6B8E-78DF-3818-206E179F9654}"/>
          </ac:spMkLst>
        </pc:spChg>
        <pc:spChg chg="add mod">
          <ac:chgData name="Matsekete Samuel" userId="60b7fdc9-2a4d-46ba-a0be-2174c9de486a" providerId="ADAL" clId="{30B66C7E-545B-4DA9-8D11-B7AD4F0C6698}" dt="2026-04-21T19:58:08.937" v="665"/>
          <ac:spMkLst>
            <pc:docMk/>
            <pc:sldMk cId="71857453" sldId="2147481473"/>
            <ac:spMk id="3" creationId="{D1EB2E50-6B62-3AD9-3424-383B332DF47E}"/>
          </ac:spMkLst>
        </pc:spChg>
        <pc:spChg chg="add mod">
          <ac:chgData name="Matsekete Samuel" userId="60b7fdc9-2a4d-46ba-a0be-2174c9de486a" providerId="ADAL" clId="{30B66C7E-545B-4DA9-8D11-B7AD4F0C6698}" dt="2026-04-21T19:59:24.268" v="666"/>
          <ac:spMkLst>
            <pc:docMk/>
            <pc:sldMk cId="71857453" sldId="2147481473"/>
            <ac:spMk id="4" creationId="{D4E4B06F-D4E1-58CF-2CFF-76CB365840C4}"/>
          </ac:spMkLst>
        </pc:spChg>
        <pc:spChg chg="mod">
          <ac:chgData name="Matsekete Samuel" userId="60b7fdc9-2a4d-46ba-a0be-2174c9de486a" providerId="ADAL" clId="{30B66C7E-545B-4DA9-8D11-B7AD4F0C6698}" dt="2026-04-21T20:48:29.373" v="2483" actId="20577"/>
          <ac:spMkLst>
            <pc:docMk/>
            <pc:sldMk cId="71857453" sldId="2147481473"/>
            <ac:spMk id="8" creationId="{218473C7-2CC3-5910-CD5E-3332EB106B35}"/>
          </ac:spMkLst>
        </pc:spChg>
        <pc:spChg chg="del mod">
          <ac:chgData name="Matsekete Samuel" userId="60b7fdc9-2a4d-46ba-a0be-2174c9de486a" providerId="ADAL" clId="{30B66C7E-545B-4DA9-8D11-B7AD4F0C6698}" dt="2026-04-21T19:51:22.247" v="570"/>
          <ac:spMkLst>
            <pc:docMk/>
            <pc:sldMk cId="71857453" sldId="2147481473"/>
            <ac:spMk id="10" creationId="{51524F13-17CE-C11B-618F-0E1E491D9B1F}"/>
          </ac:spMkLst>
        </pc:spChg>
        <pc:picChg chg="del">
          <ac:chgData name="Matsekete Samuel" userId="60b7fdc9-2a4d-46ba-a0be-2174c9de486a" providerId="ADAL" clId="{30B66C7E-545B-4DA9-8D11-B7AD4F0C6698}" dt="2026-04-21T19:54:50.876" v="663" actId="478"/>
          <ac:picMkLst>
            <pc:docMk/>
            <pc:sldMk cId="71857453" sldId="2147481473"/>
            <ac:picMk id="9" creationId="{DB322271-5DEF-FE7F-EED2-3A7A686DD224}"/>
          </ac:picMkLst>
        </pc:picChg>
        <pc:picChg chg="add del mod">
          <ac:chgData name="Matsekete Samuel" userId="60b7fdc9-2a4d-46ba-a0be-2174c9de486a" providerId="ADAL" clId="{30B66C7E-545B-4DA9-8D11-B7AD4F0C6698}" dt="2026-04-21T20:01:42.426" v="730" actId="478"/>
          <ac:picMkLst>
            <pc:docMk/>
            <pc:sldMk cId="71857453" sldId="2147481473"/>
            <ac:picMk id="2050" creationId="{DD29A7C0-DF65-1D95-512A-39F4F6A2FEFF}"/>
          </ac:picMkLst>
        </pc:picChg>
        <pc:picChg chg="add del mod">
          <ac:chgData name="Matsekete Samuel" userId="60b7fdc9-2a4d-46ba-a0be-2174c9de486a" providerId="ADAL" clId="{30B66C7E-545B-4DA9-8D11-B7AD4F0C6698}" dt="2026-04-21T20:03:52.075" v="947" actId="478"/>
          <ac:picMkLst>
            <pc:docMk/>
            <pc:sldMk cId="71857453" sldId="2147481473"/>
            <ac:picMk id="2058" creationId="{DF916C64-909B-2D4C-DA81-14468E7E4522}"/>
          </ac:picMkLst>
        </pc:picChg>
        <pc:picChg chg="add mod">
          <ac:chgData name="Matsekete Samuel" userId="60b7fdc9-2a4d-46ba-a0be-2174c9de486a" providerId="ADAL" clId="{30B66C7E-545B-4DA9-8D11-B7AD4F0C6698}" dt="2026-04-21T20:04:55.080" v="987" actId="14100"/>
          <ac:picMkLst>
            <pc:docMk/>
            <pc:sldMk cId="71857453" sldId="2147481473"/>
            <ac:picMk id="2060" creationId="{FF83B4D1-85A0-D0EC-0B04-EE112F7F8F6F}"/>
          </ac:picMkLst>
        </pc:picChg>
      </pc:sldChg>
      <pc:sldChg chg="addSp delSp modSp add mod">
        <pc:chgData name="Matsekete Samuel" userId="60b7fdc9-2a4d-46ba-a0be-2174c9de486a" providerId="ADAL" clId="{30B66C7E-545B-4DA9-8D11-B7AD4F0C6698}" dt="2026-04-21T21:16:59.566" v="3299" actId="20577"/>
        <pc:sldMkLst>
          <pc:docMk/>
          <pc:sldMk cId="669267532" sldId="2147481474"/>
        </pc:sldMkLst>
        <pc:spChg chg="mod">
          <ac:chgData name="Matsekete Samuel" userId="60b7fdc9-2a4d-46ba-a0be-2174c9de486a" providerId="ADAL" clId="{30B66C7E-545B-4DA9-8D11-B7AD4F0C6698}" dt="2026-04-21T20:53:31.408" v="2521" actId="20577"/>
          <ac:spMkLst>
            <pc:docMk/>
            <pc:sldMk cId="669267532" sldId="2147481474"/>
            <ac:spMk id="8" creationId="{6D813564-5CCF-7D84-0824-44245CA1B11A}"/>
          </ac:spMkLst>
        </pc:spChg>
        <pc:spChg chg="mod">
          <ac:chgData name="Matsekete Samuel" userId="60b7fdc9-2a4d-46ba-a0be-2174c9de486a" providerId="ADAL" clId="{30B66C7E-545B-4DA9-8D11-B7AD4F0C6698}" dt="2026-04-21T21:16:59.566" v="3299" actId="20577"/>
          <ac:spMkLst>
            <pc:docMk/>
            <pc:sldMk cId="669267532" sldId="2147481474"/>
            <ac:spMk id="10" creationId="{49FC3790-F62F-730E-2580-F997215A903A}"/>
          </ac:spMkLst>
        </pc:spChg>
        <pc:picChg chg="del">
          <ac:chgData name="Matsekete Samuel" userId="60b7fdc9-2a4d-46ba-a0be-2174c9de486a" providerId="ADAL" clId="{30B66C7E-545B-4DA9-8D11-B7AD4F0C6698}" dt="2026-04-21T20:53:36.345" v="2522" actId="478"/>
          <ac:picMkLst>
            <pc:docMk/>
            <pc:sldMk cId="669267532" sldId="2147481474"/>
            <ac:picMk id="9" creationId="{2AAC2087-8491-5D8D-F7EF-945DB9F51E62}"/>
          </ac:picMkLst>
        </pc:picChg>
        <pc:picChg chg="add del mod">
          <ac:chgData name="Matsekete Samuel" userId="60b7fdc9-2a4d-46ba-a0be-2174c9de486a" providerId="ADAL" clId="{30B66C7E-545B-4DA9-8D11-B7AD4F0C6698}" dt="2026-04-21T21:15:34.182" v="3188" actId="478"/>
          <ac:picMkLst>
            <pc:docMk/>
            <pc:sldMk cId="669267532" sldId="2147481474"/>
            <ac:picMk id="3074" creationId="{D08FD31C-200A-0D90-4F44-9E57F518BDCC}"/>
          </ac:picMkLst>
        </pc:picChg>
        <pc:picChg chg="add mod">
          <ac:chgData name="Matsekete Samuel" userId="60b7fdc9-2a4d-46ba-a0be-2174c9de486a" providerId="ADAL" clId="{30B66C7E-545B-4DA9-8D11-B7AD4F0C6698}" dt="2026-04-21T21:16:05.481" v="3250" actId="14100"/>
          <ac:picMkLst>
            <pc:docMk/>
            <pc:sldMk cId="669267532" sldId="2147481474"/>
            <ac:picMk id="3076" creationId="{38BE33DD-C0D6-D520-30F8-86BE51D6418C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21T19:08:41.416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21T19:08:42.358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4-21T09:04:03.402"/>
    </inkml:context>
    <inkml:brush xml:id="br0">
      <inkml:brushProperty name="width" value="0.5" units="cm"/>
      <inkml:brushProperty name="height" value="1" units="cm"/>
      <inkml:brushProperty name="color" value="#FF8517"/>
      <inkml:brushProperty name="tip" value="rectangle"/>
      <inkml:brushProperty name="rasterOp" value="maskPen"/>
      <inkml:brushProperty name="ignorePressure" value="1"/>
    </inkml:brush>
  </inkml:definitions>
  <inkml:trace contextRef="#ctx0" brushRef="#br0">2951 0,'-4'1,"-1"0,0 0,1 0,0 0,-1 1,1-1,0 1,-1 0,1 1,-6 3,-5 3,8-5,-256 147,200-111,3 3,-61 55,109-87,-191 189,195-192,0 0,0 0,-1 0,0-1,0-1,0 1,-14 5,13-5,13-3,22-4,-19 0,1154-7,-786 7,-1056 0,675 0,0 1,-1 0,1 0,0 1,0 0,0 0,0 0,-11 6,-2 3,-27 20,1 0,-17 4,-1-3,-1-3,-81 24,-37-5,155-40,8-2,0 1,1 0,-1 2,-18 10,14-3,0-2,-1-1,0-1,-1-1,-1-1,0-1,0-2,-39 6,-20-5,-34 5,113-12,-42 8,-58 17,75-18,23-6,1 0,0 1,-1 0,-14 7,22-10,1 0,0 1,-1-1,1 0,0 0,-1 0,1 0,0 0,-1 1,1-1,0 0,0 0,-1 0,1 1,0-1,0 0,-1 0,1 1,0-1,0 0,0 1,-1-1,1 0,0 1,0-1,0 0,0 1,0-1,0 0,0 1,0-1,0 0,0 1,0-1,0 0,0 1,0-1,0 0,0 1,0-1,0 0,1 1,17 7,6-4,0 0,0-2,32-1,80-9,-92 5,293-13,-95 6,-98-8,-5 0,-117 17,-1-1,1 0,-1-2,0 0,0-2,-1 0,1-2,-1 0,30-17,-35 17,0 0,0 2,1-1,0 2,0 0,0 1,1 1,24-3,14 4,70 4,-37 1,-41-3,-1 0,1 1,80 14,-69-6,94 3,-59-7,18 10,-3 0,-97-14,-3-1,1 1,-1 0,0 0,1 1,12 5,-20-7,0 0,0 0,0 0,-1 0,1 1,0-1,0 1,0-1,-1 0,1 1,0-1,-1 1,1-1,0 1,-1 0,1-1,-1 1,1 0,-1-1,1 1,-1 0,1 0,-1-1,0 1,1 0,-1 0,0 0,0-1,0 1,0 0,0 0,0 0,0 0,0 0,0-1,0 1,0 0,0 0,0 0,-1 0,1-1,0 1,-1 0,1 0,-1-1,1 1,0 0,-2 1,-1 1,-1 1,0-1,0 1,0-1,0 0,-1 0,-5 2,-61 26,-1-3,-115 29,47-16,-383 101,108-72,399-67,-92 9,-37 6,90-9,0-2,-110-2,17-2,-2 14,-34 1,113-17,34-2,-1 2,0 2,-43 8,51-5,14-3,1 0,0 1,0 1,-15 7,-128 78,157-90,0 0,0 1,0-1,1 1,-1-1,0 0,1 1,-1 0,0-1,1 1,-1-1,0 1,1 0,-1-1,1 1,0 0,-1-1,1 1,-1 0,1 0,0 0,0-1,-1 1,1 0,0 0,0 0,0 0,0 0,0 0,1 1,0-1,-1 0,1 0,0 0,0 0,0 0,0 0,0 0,1-1,-1 1,0 0,0-1,1 1,-1 0,3 0,8 2,0 1,25 2,162 17,203-3,-276-20,-1 0,136-16,90-9,0 26,-126 1,-158-3,86 3,-131 1,41 10,-40-7,30 4,101 17,-111-18,30 8,-38-8,62 8,-51-14,93 12,-41-3,0-5,102-5,-193-2,0 0,0 0,-1 1,1 0,0 0,0 1,7 2,-13-3,0-1,0 1,1-1,-1 1,0 0,0 0,0-1,0 1,0 0,0 0,0 0,-1 0,1 0,0 0,0 0,-1 1,2 1,-2-1,0 0,0 0,0 0,0 0,0 0,0 0,0 0,0-1,-1 1,1 0,-1 0,0 0,1 0,-1-1,-2 4,-1 2,-1 0,0-1,0 1,0-1,-1-1,0 1,0-1,-1 0,1 0,-8 3,-13 7,-37 15,45-22,-133 56,-298 81,343-122,-1-5,-156 6,-219-20,287-7,138 3,13-2,1 2,-1 3,-56 9,-54 30,101-25,-2-3,-99 13,66-22,-65 7,29 10,36-6,-98 6,148-19,1 3,0 1,-42 14,43-10,-1-1,-77 7,73-13,0 2,-79 21,109-23,1 0,-1 1,1 0,0 1,-19 12,-43 43,16-13,50-43,-1 0,0 0,-1-1,1 0,-1-1,0 0,0 0,0-1,-10 2,7-2,55 1,332-6,333 3,-569 5,-1 6,183 39,-171-19,1-7,2-6,169-2,-197-19,138 4,-141 16,14 1,-15-17,-76-2,0 2,88 14,-78-5,-29-6,0 1,35 12,-56-16,27 13,1-3,0 0,0-2,1-2,47 5,5-10,88-7,-55-14,-60 9,35-8,-40 7,87-7,18 18,-241 2,-221 12,258-9,-85 7,-182 41,99-5,-209 60,293-70,-149 22,155-37,-187 60,253-64,0-3,-84 12,-120 1,145-18,42-4,-137 19,-160 31,-3 1,209-36,104-16,-117 28,54-3,59-15,-73 26,58-19,58-18,0 1,-39 17,36-12,-1-1,-28 6,38-11,104-32,-23 12,2 2,-1 4,93-1,512 11,-168 28,-402-20,0 4,144 38,-240-49,235 59,-187-51,0-2,88 2,-86-10,-3 2,82-10,-95 1,51-17,9-2,-35 16,1 3,0 2,0 4,72 7,-18 11,0 0,29 3,-93-10,57 2,316-10,-212-4,157 2,-362-1,0-1,-1 0,1 0,-1-1,0 0,0-1,0 0,18-10,-14 6,0 2,0 0,25-7,-19 9,-1 1,0 0,1 2,0 0,-1 1,21 3,-39-2,0-1,0 0,0 0,0 0,0 0,0 1,0-1,0 0,0 1,-1-1,1 1,0-1,0 1,0 0,-1-1,1 1,0 0,0-1,-1 1,1 0,-1 0,1-1,0 2,-1 0,0-1,0 0,0 1,0-1,0 0,-1 0,1 1,0-1,-1 0,1 0,-1 1,1-1,-1 0,1 0,-1 0,0 0,0 0,-1 2,-8 8,0-1,-1 0,0-1,0 0,-1 0,-21 10,-87 39,79-40,-42 21,-138 89,55-26,129-84,0-1,-70 22,-234 64,291-90,-1-1,0-3,-86 5,-161-13,177-3,14 2,-161-5,196 0,-121-23,191 28,-323-64,220 53,-199 6,198 6,-127-2,-206 5,328 5,0 5,1 5,-130 40,143-23,72-25,0-1,-1-1,-35 7,29-11,1 2,0 1,-31 11,19-3,-74 15,29-9,73-16,0 1,0 0,1 0,0 2,0 0,-16 14,-27 16,56-39,0 1,0-1,0 1,0-1,0 1,0-1,0 1,1 0,-1-1,0 1,0 0,0 0,1 0,-1-1,0 1,1 0,-1 0,1 0,-1 2,1-2,0-1,1 1,-1-1,1 1,-1-1,1 1,-1-1,1 0,0 1,-1-1,1 0,-1 1,1-1,0 0,-1 0,1 0,0 0,-1 1,1-1,0 0,-1 0,2 0,51-2,-52 2,121-19,-74 9,52-2,296 9,-207 5,208-16,50-11,5 26,-180 1,-75 15,-43-1,-23-11,129 10,-200-9,192 26,-167-18,-52-9,1 1,-1 1,57 21,-66-20,0 0,0-2,0-1,38 4,-34-5,47 12,-51-10,43 6,267-7,-188-8,-90 3,10-1,-1 3,82 12,-56-2,0-4,121-5,-211-3,57 3,-56-3,0 0,1 1,-1-1,0 0,0 1,0 0,0-1,1 1,-1 0,0 0,0 0,0 1,-1-1,1 0,0 1,0-1,-1 1,1 0,-1-1,1 1,1 3,-3-4,0 0,0 0,0 1,0-1,0 0,0 0,-1 0,1 0,0 0,-1 0,1 0,0 0,-1 0,1 0,-1-1,0 1,1 0,-1 0,0 0,1-1,-1 1,0 0,0-1,0 1,0 0,1-1,-3 1,-30 16,28-14,-17 5,-1 0,0-1,0-1,0-1,-1-1,-24 0,-148-4,103-2,-1610-1,884 5,459-2,328 2,1 1,-50 11,45-6,-52 3,73-10,-15-1,0 2,0 1,0 2,-55 16,-39 18,-33 13,126-41,21-8,0 1,0-1,1 2,-18 10,15-7,0 0,-1-1,0 0,-1 0,1-2,-1 0,0 0,0-1,0-1,-29 3,-83-2,77-3,-73 9,-123 10,12-19,164-1,101 0,-6 1,-1-1,0-1,0-2,38-7,-53 7,177-44,-158 43,0 0,0 2,1 0,47 6,37 11,116 33,-157-32,1-3,1-2,135-1,368-13,-543 5,0 1,47 11,-44-6,67 4,118 9,-121-8,27 3,110 9,409-23,-317-4,-316 2,8-1,0 1,0 2,-1 0,43 10,86 27,-122-33,1-1,0-1,45 1,-1-1,-51-1,37 10,-37-7,31 4,-1-1,-2 1,78 28,-72-20,94 18,-104-32,62-1,-13-1,-59 3,-25 0,-12 0,-1-3,-1-1,0 1,-1-1,1 0,0 0,0 0,0 0,-4 1,-29 8,-1-2,-1-1,-40 3,9-2,-507 36,-5-44,320-2,-580 1,798 4,1 1,-66 15,64-11,-22 8,-18 3,45-12,1 3,0 1,-56 26,74-29,-23 9,0-1,-1-3,-1-1,0-2,-88 8,89-13,0 1,1 2,-72 24,53-14,29-7,-54 25,66-26,2-4,1-1,-1 0,0-1,0-1,0 0,-30-1,23-1,0 1,-44 10,36-1,1 1,-51 28,61-27,-1-2,0 0,-1-2,0-1,-1 0,-32 4,-28-6,54-6,-56 10,-9 12,48-10,0-2,-71 5,-46-13,139 5,19-1,7-6,0 1,0-1,0 0,1 1,-1-1,0 1,0-1,1 0,-1 1,0-1,0 0,1 0,-1 1,0-1,1 0,-1 1,1-1,-1 0,0 0,1 0,-1 0,1 1,-1-1,0 0,2 0,36 12,1-2,46 6,-6-2,-51-8,376 74,-171-49,101 19,-150-24,-72-12,15 0,200-6,-300-9,-1-2,1-1,-1 0,0-3,0 0,26-11,-9-2,62-38,20-10,-108 60,1 1,0 0,0 2,0 0,27-3,167-26,-130 18,155-10,42 27,-98 1,-152-1,1 2,43 10,19 2,-53-8,0 0,51 19,-52-14,0-2,54 7,-60-12,0 2,45 15,32 7,-30-19,1-4,134-5,-112-3,-87 2,-1 0,1 1,20 4,-34-4,0-1,0 0,0 0,-1 0,1 0,0 1,0-1,0 0,0 1,0-1,0 1,-1-1,1 1,0 0,0-1,-1 1,1 0,0-1,-1 1,1 0,-1 0,1-1,0 2,-1-1,-1 0,1-1,0 1,0 0,0 0,0 0,-1-1,1 1,0 0,-1 0,1-1,-1 1,1 0,-1-1,1 1,-1-1,1 1,-1 0,0-1,0 1,-5 3,1 0,-1-1,0 0,0 0,-7 2,-81 32,67-25,0-1,0-1,-56 11,18-14,-1-4,-69-4,-86 4,-142 43,248-24,-127 40,200-49,-177 53,149-48,-83 9,121-20,-1 1,1 1,0 2,1 1,-37 20,-33 13,25-15,17-5,-86 23,121-42,-141 30,98-25,-2 1,-99 4,-441-16,268-1,95 1,395 1,185-3,-193-16,7 1,-61 15,-48 3,0-3,75-12,-62 5,0 1,62 0,107 8,-91 2,-93 1,1 1,-1 2,71 20,-67-15,0-1,74 7,34 1,9 1,301-17,-233-4,207 2,-425 0,2 0,1 0,-1 1,0 0,11 2,-19-3,-1 1,1-1,-1 0,0 1,0-1,1 0,-1 1,0 0,0-1,1 1,-1 0,0 0,0-1,0 1,0 0,0 0,0 0,0 0,0 0,-1 1,1-1,0 0,-1 0,1 0,-1 1,1-1,-1 0,1 1,-1-1,0 0,0 1,0-1,0 0,0 1,0-1,0 1,0-1,-1 3,-1 2,-1 1,1-1,-1 0,-1 0,1 0,-1 0,0-1,0 1,-1-1,0 0,0 0,-5 3,-12 9,-38 23,50-34,-182 93,126-72,-97 26,-75 4,158-38,-185 47,127-39,55-13,6-3,1-4,-149-4,141-4,43 3,0 2,-45 9,-48 6,-14 0,-5 1,-255-18,207-4,183 2,5-1,0 1,-22 3,33-3,-1 0,1 1,0-1,-1 1,1 0,0 0,-1 0,1 0,0 0,0 0,0 0,0 1,0-1,0 1,1 0,-1-1,0 1,1 0,-1 0,-1 3,3-4,0 1,0-1,0 0,0 1,0-1,0 1,0-1,0 1,1-1,-1 0,1 1,-1-1,1 0,-1 1,1-1,0 0,0 0,-1 0,1 1,0-1,0 0,0 0,0 0,0 0,1-1,-1 1,0 0,2 0,37 23,-17-13,0-1,1-1,0-1,0-1,1-1,37 4,-33-8,-1 0,0 0,37 10,-39-6,0 2,-1 0,42 21,-48-20,32 11,-37-16,0 1,-1 1,1 0,-1 1,16 12,-2-1,58 30,-60-36,-1 1,-1 2,40 31,-56-40,1-1,-1 0,1 0,0-1,0 0,0-1,0 1,1-1,-1-1,1 0,17 2,7-1,64-4,-55 0,691-2,-482 3,-239 0,0-1,1 0,-1-1,0 0,0-1,0 0,-1-1,1 0,-1-1,0-1,13-7,44-15,-75 25,-6 2,-17 5,1 2,-54 18,5-1,-56 19,85-24,-57 12,45-17,-82 31,95-31,39-12,0 1,1 0,-1 1,1 0,0 0,0 1,-11 6,-43 36,28-19,-1-3,-52 29,4-22,69-19,15-7,8-5,107-17,-58 10,95-25,-161 34,-15 4,1 1,0 1,-31 16,42-17,0 0,0 0,-1 0,0-1,-20 6,30-11,0 0,0 0,0-1,0 0,0 1,-1-1,1 0,0 0,0 0,0 0,0 0,0 0,0-1,0 1,0-1,0 1,0-1,0 0,0 0,0 0,0 0,0 0,0-1,1 1,-1 0,1-1,-1 1,1-1,-1 1,1-1,0 0,0 0,0 0,0 1,-2-5,-18-59,14 40,-20-45,24 63,0 1,-1-1,0 1,0 0,-1 0,0 0,0 1,0 0,-1 0,1 0,-9-4,-15-7,-1 2,0 2,-37-11,-39-16,83 30,0 1,-1 1,-46-7,64 13,-1-1,1 1,0-1,0 0,0-1,0 0,0 0,0 0,-9-8,3 1,1-1,-18-22,21 23,-4-5,3 5,0 0,1 0,1-1,0 0,0-1,-5-13,-4-14,-2 0,-39-62,-36-67,88 160,0 0,-1 0,0 0,0 0,-8-6,-12-15,-101-146,120 163,1-1,0 1,0-1,2-1,0 1,0-1,1 0,-2-21,-2-8,1 16,-11-29,-1-5,15 48,-18-68,-15-130,18 46,12 134,-1 0,-1 0,-15-34,-98-205,100 219,9 21,-20-38,26 58,0 0,-1 1,0 0,0 0,-1 1,0 0,-15-12,-15-6,-37-31,61 46,-1 2,0 0,-1 0,1 2,-2 0,1 0,-1 2,0 0,-22-3,-23-1,30 6,-45-12,68 12,-1 0,1 0,0-1,0-1,0 1,0-1,1-1,-15-11,2-1,11 10,0-1,-16-16,24 23,1 0,-1 0,1 0,-1-1,1 1,0 0,-1-1,1 1,1 0,-1-1,0 1,0-1,1 0,0 1,-1-1,1 1,0-1,0 0,1-3,0 1,1 1,0-1,0 1,1-1,-1 1,1 0,0 0,0 0,0 1,6-6,42-33,-2 9,1 2,108-48,119-23,-259 96,-1 0,1-2,-2 0,1 0,-1-2,27-20,-4-4,-20 17,0 1,42-25,74-47,-50 30,-73 49,0-1,-1 0,-1 0,1-1,-2-1,1 1,-2-2,0 1,0-1,-1 0,-1-1,0 1,-1-1,0-1,4-22,-8 25,0 0,-1 0,0 0,-1 0,0 0,-1 0,-1 0,0 1,-5-14,2 8,-1 0,-1 0,0 0,-2 1,-14-20,1 9,-34-30,-21-26,70 73,1 0,0-1,0 0,1 0,0 0,-7-24,9 21,-1-6,-1 0,-1 1,-1 0,0 0,-1 0,-21-29,-18-19,-46-57,-47-59,134 174,-24-30,-1 2,-58-51,4 3,33 32,23 24,-43-54,42 42,-44-65,70 98,-1 1,0-1,-1 2,0-1,0 1,0 0,-1 0,1 1,-1 0,-17-7,14 6,0 0,0-1,0 0,1-1,-13-11,-51-68,30 33,42 52,-3-3,0 0,1-1,0 0,0 1,-4-11,7 15,1-1,-1 0,1 0,-1 0,1 0,0 0,0 0,0 0,0 0,0 0,0 1,1-1,-1 0,0 0,1 0,0 0,-1 0,1 1,0-1,0 0,0 1,0-1,3-2,4-6,0 2,1-1,0 1,0 1,1-1,13-7,70-30,-16 7,122-82,-101 59,-26 10,-49 33,49-29,-1 13,45-27,26-12,-18 10,-103 51,-1-1,-1-1,34-32,-34 28,-1 1,2 1,0 1,1 1,1 0,34-15,-48 25,1 1,-1-1,1 0,13-10,-21 14,0-1,-1 1,1-1,0 1,0-1,0 1,-1-1,1 0,0 1,-1-1,1 0,-1 0,1 0,-1 1,1-1,-1 0,1 0,-1 0,0 0,0 0,1 0,-1 0,0 0,0 0,0 0,0 1,0-1,0 0,0 0,0 0,-1 0,1 0,0 0,-1 0,1 0,0 0,-1 0,1 1,-1-1,1 0,-1 0,0 0,1 1,-1-1,-1-1,-8-4,0-1,-1 1,0 1,0 0,0 1,0 0,-20-4,19 5,-20-5,0 2,-48-2,2 0,55 3,1-1,0 0,-25-12,27 10,0 1,0 0,-42-6,-6 9,52 4,1 0,-1-1,0-1,0-1,1 0,0-1,-30-11,-12-10,39 18,0-1,0 0,-30-21,27 16,0 1,0 0,-2 2,-29-11,48 20,-2-2,0 1,0-1,1 0,-1 0,1-1,0 0,-9-8,-3-7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EDB092-865E-C1B8-0B42-D96B474E8BE3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6778288" y="63500"/>
            <a:ext cx="1477962" cy="18288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ZW" sz="1200" dirty="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Controlled Disclosure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customXml" Target="../ink/ink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customXml" Target="../ink/ink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2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svg"/><Relationship Id="rId5" Type="http://schemas.openxmlformats.org/officeDocument/2006/relationships/image" Target="../media/image6.svg"/><Relationship Id="rId4" Type="http://schemas.openxmlformats.org/officeDocument/2006/relationships/image" Target="../media/image10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5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13.svg"/><Relationship Id="rId4" Type="http://schemas.openxmlformats.org/officeDocument/2006/relationships/image" Target="../media/image6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7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286000" y="1683544"/>
            <a:ext cx="13716000" cy="3581400"/>
            <a:chOff x="0" y="0"/>
            <a:chExt cx="18288000" cy="47752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8288000" cy="4775200"/>
            </a:xfrm>
            <a:custGeom>
              <a:avLst/>
              <a:gdLst/>
              <a:ahLst/>
              <a:cxnLst/>
              <a:rect l="l" t="t" r="r" b="b"/>
              <a:pathLst>
                <a:path w="18288000" h="4775200">
                  <a:moveTo>
                    <a:pt x="0" y="0"/>
                  </a:moveTo>
                  <a:lnTo>
                    <a:pt x="18288000" y="0"/>
                  </a:lnTo>
                  <a:lnTo>
                    <a:pt x="18288000" y="4775200"/>
                  </a:lnTo>
                  <a:lnTo>
                    <a:pt x="0" y="4775200"/>
                  </a:lnTo>
                  <a:close/>
                </a:path>
              </a:pathLst>
            </a:custGeom>
            <a:blipFill>
              <a:blip r:embed="rId2">
                <a:alphaModFix amt="0"/>
              </a:blip>
              <a:stretch>
                <a:fillRect t="-24623" b="-24623"/>
              </a:stretch>
            </a:blipFill>
          </p:spPr>
          <p:txBody>
            <a:bodyPr/>
            <a:lstStyle/>
            <a:p>
              <a:endParaRPr lang="en-US" sz="6000" dirty="0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95252"/>
              <a:ext cx="18288000" cy="4111624"/>
            </a:xfrm>
            <a:prstGeom prst="rect">
              <a:avLst/>
            </a:prstGeom>
          </p:spPr>
          <p:txBody>
            <a:bodyPr lIns="0" tIns="0" rIns="0" bIns="0" rtlCol="0" anchor="b"/>
            <a:lstStyle/>
            <a:p>
              <a:r>
                <a:rPr lang="en-GB" sz="6000" b="1" dirty="0"/>
                <a:t>Business and Policy Opportunities</a:t>
              </a:r>
              <a:endParaRPr lang="en-ZW" sz="6000" b="1" dirty="0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2377440" y="5486876"/>
            <a:ext cx="13533120" cy="5001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888"/>
              </a:lnSpc>
            </a:pPr>
            <a:r>
              <a:rPr lang="en-GB" sz="3600" b="1" dirty="0"/>
              <a:t>From Zimbabwe’s Structural Transformation Ambition</a:t>
            </a:r>
            <a:endParaRPr lang="en-US" sz="3600" dirty="0">
              <a:solidFill>
                <a:srgbClr val="000000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grpSp>
        <p:nvGrpSpPr>
          <p:cNvPr id="6" name="Group 6"/>
          <p:cNvGrpSpPr/>
          <p:nvPr/>
        </p:nvGrpSpPr>
        <p:grpSpPr>
          <a:xfrm>
            <a:off x="0" y="7953070"/>
            <a:ext cx="18288000" cy="2333911"/>
            <a:chOff x="0" y="0"/>
            <a:chExt cx="24384000" cy="311188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4384000" cy="3111881"/>
            </a:xfrm>
            <a:custGeom>
              <a:avLst/>
              <a:gdLst/>
              <a:ahLst/>
              <a:cxnLst/>
              <a:rect l="l" t="t" r="r" b="b"/>
              <a:pathLst>
                <a:path w="24384000" h="3111881">
                  <a:moveTo>
                    <a:pt x="0" y="0"/>
                  </a:moveTo>
                  <a:lnTo>
                    <a:pt x="24384000" y="0"/>
                  </a:lnTo>
                  <a:lnTo>
                    <a:pt x="24384000" y="3111881"/>
                  </a:lnTo>
                  <a:lnTo>
                    <a:pt x="0" y="31118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0" b="-151"/>
              </a:stretch>
            </a:blipFill>
          </p:spPr>
          <p:txBody>
            <a:bodyPr/>
            <a:lstStyle/>
            <a:p>
              <a:endParaRPr lang="en-US" dirty="0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7B2FFA-0330-BE56-5B46-B9B6760EC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>
            <a:extLst>
              <a:ext uri="{FF2B5EF4-FFF2-40B4-BE49-F238E27FC236}">
                <a16:creationId xmlns:a16="http://schemas.microsoft.com/office/drawing/2014/main" id="{4FE208E3-2EB1-E4AA-05DB-47CC4375C7FD}"/>
              </a:ext>
            </a:extLst>
          </p:cNvPr>
          <p:cNvSpPr/>
          <p:nvPr/>
        </p:nvSpPr>
        <p:spPr>
          <a:xfrm>
            <a:off x="1028700" y="8600585"/>
            <a:ext cx="1171762" cy="641273"/>
          </a:xfrm>
          <a:custGeom>
            <a:avLst/>
            <a:gdLst/>
            <a:ahLst/>
            <a:cxnLst/>
            <a:rect l="l" t="t" r="r" b="b"/>
            <a:pathLst>
              <a:path w="1171762" h="641273">
                <a:moveTo>
                  <a:pt x="0" y="0"/>
                </a:moveTo>
                <a:lnTo>
                  <a:pt x="1171762" y="0"/>
                </a:lnTo>
                <a:lnTo>
                  <a:pt x="1171762" y="641273"/>
                </a:lnTo>
                <a:lnTo>
                  <a:pt x="0" y="64127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7765A4F6-4090-6B99-5533-97DE8654A8D5}"/>
              </a:ext>
            </a:extLst>
          </p:cNvPr>
          <p:cNvGrpSpPr/>
          <p:nvPr/>
        </p:nvGrpSpPr>
        <p:grpSpPr>
          <a:xfrm>
            <a:off x="5922350" y="8708886"/>
            <a:ext cx="12365650" cy="1578114"/>
            <a:chOff x="0" y="0"/>
            <a:chExt cx="24384000" cy="3111906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75510FA6-1341-DEE6-A6CA-EC396E711826}"/>
                </a:ext>
              </a:extLst>
            </p:cNvPr>
            <p:cNvSpPr/>
            <p:nvPr/>
          </p:nvSpPr>
          <p:spPr>
            <a:xfrm>
              <a:off x="0" y="0"/>
              <a:ext cx="24384000" cy="3111881"/>
            </a:xfrm>
            <a:custGeom>
              <a:avLst/>
              <a:gdLst/>
              <a:ahLst/>
              <a:cxnLst/>
              <a:rect l="l" t="t" r="r" b="b"/>
              <a:pathLst>
                <a:path w="24384000" h="3111881">
                  <a:moveTo>
                    <a:pt x="0" y="0"/>
                  </a:moveTo>
                  <a:lnTo>
                    <a:pt x="24384000" y="0"/>
                  </a:lnTo>
                  <a:lnTo>
                    <a:pt x="24384000" y="3111881"/>
                  </a:lnTo>
                  <a:lnTo>
                    <a:pt x="0" y="31118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0" b="-151"/>
              </a:stretch>
            </a:blipFill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31" name="TextBox 2">
            <a:extLst>
              <a:ext uri="{FF2B5EF4-FFF2-40B4-BE49-F238E27FC236}">
                <a16:creationId xmlns:a16="http://schemas.microsoft.com/office/drawing/2014/main" id="{EC85C506-F652-BA4C-17AD-E38CA7AD515D}"/>
              </a:ext>
            </a:extLst>
          </p:cNvPr>
          <p:cNvSpPr txBox="1"/>
          <p:nvPr/>
        </p:nvSpPr>
        <p:spPr>
          <a:xfrm>
            <a:off x="1531208" y="762565"/>
            <a:ext cx="17290192" cy="11210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14"/>
              </a:lnSpc>
            </a:pPr>
            <a:r>
              <a:rPr lang="en-US" sz="5400" b="1" dirty="0"/>
              <a:t>The Global Context</a:t>
            </a:r>
            <a:endParaRPr lang="en-US" sz="5400" dirty="0">
              <a:solidFill>
                <a:srgbClr val="000000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4186755-0199-D8F6-DE80-4CAAC7A8737A}"/>
              </a:ext>
            </a:extLst>
          </p:cNvPr>
          <p:cNvGrpSpPr/>
          <p:nvPr/>
        </p:nvGrpSpPr>
        <p:grpSpPr>
          <a:xfrm>
            <a:off x="1976449" y="1943100"/>
            <a:ext cx="15515298" cy="6384786"/>
            <a:chOff x="507940" y="1034300"/>
            <a:chExt cx="11964679" cy="5097991"/>
          </a:xfrm>
        </p:grpSpPr>
        <p:pic>
          <p:nvPicPr>
            <p:cNvPr id="18" name="Graphic 17" descr="Clipboard outline">
              <a:extLst>
                <a:ext uri="{FF2B5EF4-FFF2-40B4-BE49-F238E27FC236}">
                  <a16:creationId xmlns:a16="http://schemas.microsoft.com/office/drawing/2014/main" id="{605C9D83-4D52-AE9E-9D6A-BE7662507F0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6573890" y="3339499"/>
              <a:ext cx="772581" cy="772581"/>
            </a:xfrm>
            <a:prstGeom prst="rect">
              <a:avLst/>
            </a:prstGeom>
          </p:spPr>
        </p:pic>
        <p:pic>
          <p:nvPicPr>
            <p:cNvPr id="20" name="Graphic 19" descr="Handshake outline">
              <a:extLst>
                <a:ext uri="{FF2B5EF4-FFF2-40B4-BE49-F238E27FC236}">
                  <a16:creationId xmlns:a16="http://schemas.microsoft.com/office/drawing/2014/main" id="{5F776C5D-A9FE-F8F0-DD83-8AD1525253C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609559" y="4921425"/>
              <a:ext cx="736912" cy="736912"/>
            </a:xfrm>
            <a:prstGeom prst="rect">
              <a:avLst/>
            </a:prstGeom>
          </p:spPr>
        </p:pic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F9F9E57E-2066-7F61-0F74-51B88F129D7D}"/>
                </a:ext>
              </a:extLst>
            </p:cNvPr>
            <p:cNvSpPr/>
            <p:nvPr/>
          </p:nvSpPr>
          <p:spPr>
            <a:xfrm>
              <a:off x="6250958" y="1034300"/>
              <a:ext cx="6221661" cy="5097991"/>
            </a:xfrm>
            <a:prstGeom prst="roundRect">
              <a:avLst>
                <a:gd name="adj" fmla="val 10881"/>
              </a:avLst>
            </a:prstGeom>
            <a:noFill/>
            <a:ln w="635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>
              <a:outerShdw blurRad="38100" algn="ctr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72000" tIns="0" rIns="72000" bIns="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marL="342900" indent="-342900" defTabSz="1015949">
                <a:lnSpc>
                  <a:spcPct val="150000"/>
                </a:lnSpc>
                <a:buClr>
                  <a:schemeClr val="tx2"/>
                </a:buClr>
                <a:buSzPct val="110000"/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We are firmly in the </a:t>
              </a:r>
              <a:r>
                <a:rPr lang="en-GB" sz="24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5</a:t>
              </a:r>
              <a:r>
                <a:rPr lang="en-GB" sz="2400" b="1" baseline="30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th</a:t>
              </a:r>
              <a:r>
                <a:rPr lang="en-GB" sz="24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Industrial Revolution </a:t>
              </a: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(Industry 5.0)  emphasising </a:t>
              </a:r>
              <a:r>
                <a:rPr lang="en-GB" sz="24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human centricity </a:t>
              </a: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and </a:t>
              </a:r>
              <a:r>
                <a:rPr lang="en-GB" sz="24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sustainability</a:t>
              </a: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vs rapidly changing technology</a:t>
              </a:r>
            </a:p>
            <a:p>
              <a:pPr marL="342900" indent="-342900" defTabSz="1015949">
                <a:lnSpc>
                  <a:spcPct val="150000"/>
                </a:lnSpc>
                <a:buClr>
                  <a:schemeClr val="tx2"/>
                </a:buClr>
                <a:buSzPct val="110000"/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The world getting ‘smaller’. </a:t>
              </a:r>
              <a:r>
                <a:rPr lang="en-GB" sz="24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Markets</a:t>
              </a: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and </a:t>
              </a:r>
              <a:r>
                <a:rPr lang="en-GB" sz="24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competition</a:t>
              </a: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defined more globally. </a:t>
              </a:r>
            </a:p>
            <a:p>
              <a:pPr marL="342900" indent="-342900" defTabSz="1015949">
                <a:lnSpc>
                  <a:spcPct val="150000"/>
                </a:lnSpc>
                <a:buClr>
                  <a:schemeClr val="tx2"/>
                </a:buClr>
                <a:buSzPct val="110000"/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Supply (and value) chains more interconnected, and interdependent; so are </a:t>
              </a:r>
              <a:r>
                <a:rPr lang="en-GB" sz="24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associated risks</a:t>
              </a:r>
            </a:p>
            <a:p>
              <a:pPr marL="342900" indent="-342900" defTabSz="1015949">
                <a:lnSpc>
                  <a:spcPct val="150000"/>
                </a:lnSpc>
                <a:buClr>
                  <a:schemeClr val="tx2"/>
                </a:buClr>
                <a:buSzPct val="110000"/>
                <a:buFont typeface="Arial" panose="020B0604020202020204" pitchFamily="34" charset="0"/>
                <a:buChar char="•"/>
              </a:pPr>
              <a:r>
                <a:rPr lang="en-GB" sz="24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Technology  lowering </a:t>
              </a: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boundaries and borders</a:t>
              </a:r>
            </a:p>
            <a:p>
              <a:pPr marL="342900" indent="-342900" defTabSz="1015949">
                <a:lnSpc>
                  <a:spcPct val="150000"/>
                </a:lnSpc>
                <a:buClr>
                  <a:schemeClr val="tx2"/>
                </a:buClr>
                <a:buSzPct val="110000"/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Greater need to extract the benefits of globalisation, whilst ensuring </a:t>
              </a:r>
              <a:r>
                <a:rPr lang="en-GB" sz="2400" b="1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local resilience</a:t>
              </a:r>
            </a:p>
          </p:txBody>
        </p:sp>
        <p:pic>
          <p:nvPicPr>
            <p:cNvPr id="24" name="Graphic 23" descr="Customer review outline">
              <a:extLst>
                <a:ext uri="{FF2B5EF4-FFF2-40B4-BE49-F238E27FC236}">
                  <a16:creationId xmlns:a16="http://schemas.microsoft.com/office/drawing/2014/main" id="{780FD172-33DB-FACF-D184-F98646DD054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07940" y="1783459"/>
              <a:ext cx="914400" cy="914400"/>
            </a:xfrm>
            <a:prstGeom prst="rect">
              <a:avLst/>
            </a:prstGeom>
          </p:spPr>
        </p:pic>
      </p:grpSp>
      <p:pic>
        <p:nvPicPr>
          <p:cNvPr id="2" name="Picture 6" descr="Introduction">
            <a:extLst>
              <a:ext uri="{FF2B5EF4-FFF2-40B4-BE49-F238E27FC236}">
                <a16:creationId xmlns:a16="http://schemas.microsoft.com/office/drawing/2014/main" id="{2F2DA086-DC91-2AEB-3B35-E65C7448DD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52" y="2324100"/>
            <a:ext cx="7518689" cy="638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839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03BBAD-2504-FBF1-0315-D51FEEBA79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44E6BE3B-90BD-3F97-C6A9-1C4592D80968}"/>
              </a:ext>
            </a:extLst>
          </p:cNvPr>
          <p:cNvSpPr txBox="1"/>
          <p:nvPr/>
        </p:nvSpPr>
        <p:spPr>
          <a:xfrm>
            <a:off x="1531208" y="762565"/>
            <a:ext cx="14165992" cy="11210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14"/>
              </a:lnSpc>
            </a:pPr>
            <a:r>
              <a:rPr lang="en-US" sz="5400" b="1" dirty="0"/>
              <a:t> Transformation investment case (NDS2)</a:t>
            </a:r>
            <a:endParaRPr lang="en-US" sz="5400" dirty="0">
              <a:solidFill>
                <a:srgbClr val="000000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66E326FC-7515-AA1F-C59D-1F35E6E64BEF}"/>
              </a:ext>
            </a:extLst>
          </p:cNvPr>
          <p:cNvSpPr txBox="1"/>
          <p:nvPr/>
        </p:nvSpPr>
        <p:spPr>
          <a:xfrm>
            <a:off x="1802339" y="2020004"/>
            <a:ext cx="6943772" cy="67810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50800" tIns="50800" rIns="50800" bIns="50800" rtlCol="0" anchor="ctr"/>
          <a:lstStyle/>
          <a:p>
            <a:pPr algn="ctr">
              <a:lnSpc>
                <a:spcPts val="2659"/>
              </a:lnSpc>
            </a:pPr>
            <a:endParaRPr dirty="0">
              <a:solidFill>
                <a:schemeClr val="tx1"/>
              </a:solidFill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EF6B7C7E-682E-F4CF-58AB-BF692240FC37}"/>
              </a:ext>
            </a:extLst>
          </p:cNvPr>
          <p:cNvSpPr txBox="1"/>
          <p:nvPr/>
        </p:nvSpPr>
        <p:spPr>
          <a:xfrm>
            <a:off x="9541890" y="2018141"/>
            <a:ext cx="6785139" cy="678108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50800" tIns="50800" rIns="50800" bIns="50800" rtlCol="0" anchor="ctr"/>
          <a:lstStyle/>
          <a:p>
            <a:pPr algn="ctr">
              <a:lnSpc>
                <a:spcPts val="2659"/>
              </a:lnSpc>
            </a:pPr>
            <a:endParaRPr dirty="0"/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1FEFF63D-B73F-269B-5C2E-0934C241D74F}"/>
              </a:ext>
            </a:extLst>
          </p:cNvPr>
          <p:cNvSpPr txBox="1"/>
          <p:nvPr/>
        </p:nvSpPr>
        <p:spPr>
          <a:xfrm>
            <a:off x="1936963" y="3135057"/>
            <a:ext cx="6354777" cy="55057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High </a:t>
            </a:r>
            <a:r>
              <a:rPr lang="en-GB" sz="2411" b="1" dirty="0">
                <a:latin typeface="Open Sans"/>
                <a:ea typeface="Open Sans"/>
                <a:cs typeface="Open Sans"/>
              </a:rPr>
              <a:t>informality</a:t>
            </a:r>
            <a:r>
              <a:rPr lang="en-GB" sz="2411" dirty="0">
                <a:latin typeface="Open Sans"/>
                <a:ea typeface="Open Sans"/>
                <a:cs typeface="Open Sans"/>
              </a:rPr>
              <a:t> and exclusion</a:t>
            </a:r>
          </a:p>
          <a:p>
            <a:pPr marL="342900" indent="-34290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Shallow local markets, high </a:t>
            </a:r>
            <a:r>
              <a:rPr lang="en-GB" sz="2411" b="1" dirty="0">
                <a:latin typeface="Open Sans"/>
                <a:ea typeface="Open Sans"/>
                <a:cs typeface="Open Sans"/>
              </a:rPr>
              <a:t>import bill</a:t>
            </a:r>
          </a:p>
          <a:p>
            <a:pPr marL="342900" indent="-34290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Infrastructure and energy </a:t>
            </a:r>
            <a:r>
              <a:rPr lang="en-GB" sz="2411" b="1" dirty="0">
                <a:latin typeface="Open Sans"/>
                <a:ea typeface="Open Sans"/>
                <a:cs typeface="Open Sans"/>
              </a:rPr>
              <a:t>bottlenecks</a:t>
            </a:r>
          </a:p>
          <a:p>
            <a:pPr marL="342900" indent="-34290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Elevated </a:t>
            </a:r>
            <a:r>
              <a:rPr lang="en-GB" sz="2411" b="1" dirty="0">
                <a:latin typeface="Open Sans"/>
                <a:ea typeface="Open Sans"/>
                <a:cs typeface="Open Sans"/>
              </a:rPr>
              <a:t>country risk </a:t>
            </a:r>
            <a:r>
              <a:rPr lang="en-GB" sz="2411" dirty="0">
                <a:latin typeface="Open Sans"/>
                <a:ea typeface="Open Sans"/>
                <a:cs typeface="Open Sans"/>
              </a:rPr>
              <a:t>perception</a:t>
            </a:r>
          </a:p>
          <a:p>
            <a:pPr marL="342900" indent="-34290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Limited absorption of </a:t>
            </a:r>
            <a:r>
              <a:rPr lang="en-GB" sz="2411" b="1" dirty="0">
                <a:latin typeface="Open Sans"/>
                <a:ea typeface="Open Sans"/>
                <a:cs typeface="Open Sans"/>
              </a:rPr>
              <a:t>skills</a:t>
            </a:r>
          </a:p>
          <a:p>
            <a:pPr marL="342900" indent="-34290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Relatively high </a:t>
            </a:r>
            <a:r>
              <a:rPr lang="en-GB" sz="2411" b="1" dirty="0">
                <a:latin typeface="Open Sans"/>
                <a:ea typeface="Open Sans"/>
                <a:cs typeface="Open Sans"/>
              </a:rPr>
              <a:t>cost of doing </a:t>
            </a:r>
            <a:r>
              <a:rPr lang="en-GB" sz="2411" dirty="0">
                <a:latin typeface="Open Sans"/>
                <a:ea typeface="Open Sans"/>
                <a:cs typeface="Open Sans"/>
              </a:rPr>
              <a:t>business</a:t>
            </a:r>
          </a:p>
          <a:p>
            <a:pPr marL="342900" indent="-34290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Limited sources of </a:t>
            </a:r>
            <a:r>
              <a:rPr lang="en-GB" sz="2411" b="1" dirty="0">
                <a:latin typeface="Open Sans"/>
                <a:ea typeface="Open Sans"/>
                <a:cs typeface="Open Sans"/>
              </a:rPr>
              <a:t>capital and finance</a:t>
            </a:r>
          </a:p>
          <a:p>
            <a:pPr marL="342900" indent="-34290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GDP strongly correlated to </a:t>
            </a:r>
            <a:r>
              <a:rPr lang="en-GB" sz="2411" b="1" dirty="0">
                <a:latin typeface="Open Sans"/>
                <a:ea typeface="Open Sans"/>
                <a:cs typeface="Open Sans"/>
              </a:rPr>
              <a:t>commodities</a:t>
            </a:r>
          </a:p>
          <a:p>
            <a:pPr marL="342900" indent="-34290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endParaRPr lang="en-GB" sz="2411" dirty="0">
              <a:latin typeface="Open Sans"/>
              <a:ea typeface="Open Sans"/>
              <a:cs typeface="Open Sans"/>
            </a:endParaRPr>
          </a:p>
          <a:p>
            <a:pPr marL="342900" indent="-34290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Shallow value addition</a:t>
            </a: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BDC5C716-2B46-ED73-A7B0-E9C1DC06EE3F}"/>
              </a:ext>
            </a:extLst>
          </p:cNvPr>
          <p:cNvSpPr txBox="1"/>
          <p:nvPr/>
        </p:nvSpPr>
        <p:spPr>
          <a:xfrm>
            <a:off x="2057400" y="2018142"/>
            <a:ext cx="2742610" cy="9366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8520"/>
              </a:lnSpc>
              <a:spcBef>
                <a:spcPct val="0"/>
              </a:spcBef>
            </a:pPr>
            <a:r>
              <a:rPr lang="en-US" sz="3600" b="1" dirty="0">
                <a:latin typeface="Open Sans Bold"/>
                <a:ea typeface="Open Sans Bold"/>
                <a:cs typeface="Open Sans Bold"/>
                <a:sym typeface="Open Sans Bold"/>
              </a:rPr>
              <a:t>From</a:t>
            </a:r>
          </a:p>
        </p:txBody>
      </p:sp>
      <p:sp>
        <p:nvSpPr>
          <p:cNvPr id="12" name="TextBox 12">
            <a:extLst>
              <a:ext uri="{FF2B5EF4-FFF2-40B4-BE49-F238E27FC236}">
                <a16:creationId xmlns:a16="http://schemas.microsoft.com/office/drawing/2014/main" id="{B3E422FF-78AD-822A-DA93-26C0658E3F80}"/>
              </a:ext>
            </a:extLst>
          </p:cNvPr>
          <p:cNvSpPr txBox="1"/>
          <p:nvPr/>
        </p:nvSpPr>
        <p:spPr>
          <a:xfrm>
            <a:off x="9792619" y="2098675"/>
            <a:ext cx="2646778" cy="9366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520"/>
              </a:lnSpc>
              <a:spcBef>
                <a:spcPct val="0"/>
              </a:spcBef>
            </a:pPr>
            <a:r>
              <a:rPr lang="en-US" sz="3600" b="1" dirty="0">
                <a:latin typeface="Open Sans Bold"/>
                <a:ea typeface="Open Sans Bold"/>
                <a:cs typeface="Open Sans Bold"/>
                <a:sym typeface="Open Sans Bold"/>
              </a:rPr>
              <a:t>To</a:t>
            </a:r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06D664C9-DD29-B94E-D89E-21660FCC1B43}"/>
              </a:ext>
            </a:extLst>
          </p:cNvPr>
          <p:cNvGrpSpPr/>
          <p:nvPr/>
        </p:nvGrpSpPr>
        <p:grpSpPr>
          <a:xfrm>
            <a:off x="7833274" y="8968159"/>
            <a:ext cx="10454726" cy="1334243"/>
            <a:chOff x="0" y="0"/>
            <a:chExt cx="13939634" cy="1778991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1A38781D-469F-4C7E-B0A8-9F2074393679}"/>
                </a:ext>
              </a:extLst>
            </p:cNvPr>
            <p:cNvSpPr/>
            <p:nvPr/>
          </p:nvSpPr>
          <p:spPr>
            <a:xfrm>
              <a:off x="0" y="0"/>
              <a:ext cx="13939647" cy="1779016"/>
            </a:xfrm>
            <a:custGeom>
              <a:avLst/>
              <a:gdLst/>
              <a:ahLst/>
              <a:cxnLst/>
              <a:rect l="l" t="t" r="r" b="b"/>
              <a:pathLst>
                <a:path w="13939647" h="1779016">
                  <a:moveTo>
                    <a:pt x="0" y="0"/>
                  </a:moveTo>
                  <a:lnTo>
                    <a:pt x="13939647" y="0"/>
                  </a:lnTo>
                  <a:lnTo>
                    <a:pt x="13939647" y="1779016"/>
                  </a:lnTo>
                  <a:lnTo>
                    <a:pt x="0" y="17790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0" b="-149"/>
              </a:stretch>
            </a:blipFill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5" name="TextBox 9">
            <a:extLst>
              <a:ext uri="{FF2B5EF4-FFF2-40B4-BE49-F238E27FC236}">
                <a16:creationId xmlns:a16="http://schemas.microsoft.com/office/drawing/2014/main" id="{F20FAAA1-FAD4-08F3-744A-93B4829093A3}"/>
              </a:ext>
            </a:extLst>
          </p:cNvPr>
          <p:cNvSpPr txBox="1"/>
          <p:nvPr/>
        </p:nvSpPr>
        <p:spPr>
          <a:xfrm>
            <a:off x="9690820" y="3135058"/>
            <a:ext cx="6487278" cy="55057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171450" indent="-17145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New, growing and </a:t>
            </a:r>
            <a:r>
              <a:rPr lang="en-GB" sz="2411" b="1" dirty="0">
                <a:latin typeface="Open Sans"/>
                <a:ea typeface="Open Sans"/>
                <a:cs typeface="Open Sans"/>
              </a:rPr>
              <a:t>more resilient </a:t>
            </a:r>
            <a:r>
              <a:rPr lang="en-GB" sz="2411" dirty="0">
                <a:latin typeface="Open Sans"/>
                <a:ea typeface="Open Sans"/>
                <a:cs typeface="Open Sans"/>
              </a:rPr>
              <a:t>markets</a:t>
            </a:r>
          </a:p>
          <a:p>
            <a:pPr marL="171450" indent="-17145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More regionally </a:t>
            </a:r>
            <a:r>
              <a:rPr lang="en-GB" sz="2411" b="1" dirty="0">
                <a:latin typeface="Open Sans"/>
                <a:ea typeface="Open Sans"/>
                <a:cs typeface="Open Sans"/>
              </a:rPr>
              <a:t>competitive economy</a:t>
            </a:r>
          </a:p>
          <a:p>
            <a:pPr marL="171450" indent="-17145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Coordinated infrastructure</a:t>
            </a:r>
            <a:r>
              <a:rPr lang="en-GB" sz="2411" b="1" dirty="0">
                <a:latin typeface="Open Sans"/>
                <a:ea typeface="Open Sans"/>
                <a:cs typeface="Open Sans"/>
              </a:rPr>
              <a:t/>
            </a:r>
            <a:r>
              <a:rPr lang="en-GB" sz="2411" dirty="0">
                <a:latin typeface="Open Sans"/>
                <a:ea typeface="Open Sans"/>
                <a:cs typeface="Open Sans"/>
              </a:rPr>
              <a:t>investment (PPP)</a:t>
            </a:r>
          </a:p>
          <a:p>
            <a:pPr marL="171450" indent="-17145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Improved risk/return profile</a:t>
            </a:r>
          </a:p>
          <a:p>
            <a:pPr marL="171450" indent="-17145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More jobs, </a:t>
            </a:r>
            <a:r>
              <a:rPr lang="en-GB" sz="2411" b="1" dirty="0">
                <a:latin typeface="Open Sans"/>
                <a:ea typeface="Open Sans"/>
                <a:cs typeface="Open Sans"/>
              </a:rPr>
              <a:t>skills and knowledge </a:t>
            </a:r>
            <a:r>
              <a:rPr lang="en-GB" sz="2411" dirty="0">
                <a:latin typeface="Open Sans"/>
                <a:ea typeface="Open Sans"/>
                <a:cs typeface="Open Sans"/>
              </a:rPr>
              <a:t>utilization</a:t>
            </a:r>
          </a:p>
          <a:p>
            <a:pPr marL="171450" indent="-17145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b="1" dirty="0">
                <a:latin typeface="Open Sans"/>
                <a:ea typeface="Open Sans"/>
                <a:cs typeface="Open Sans"/>
              </a:rPr>
              <a:t>Efficient</a:t>
            </a:r>
            <a:r>
              <a:rPr lang="en-GB" sz="2411" dirty="0">
                <a:latin typeface="Open Sans"/>
                <a:ea typeface="Open Sans"/>
                <a:cs typeface="Open Sans"/>
              </a:rPr>
              <a:t> value chains, wider and tax base</a:t>
            </a:r>
          </a:p>
          <a:p>
            <a:pPr marL="171450" indent="-17145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Deeper and more efficient </a:t>
            </a:r>
            <a:r>
              <a:rPr lang="en-GB" sz="2411" b="1" dirty="0">
                <a:latin typeface="Open Sans"/>
                <a:ea typeface="Open Sans"/>
                <a:cs typeface="Open Sans"/>
              </a:rPr>
              <a:t>capital markets</a:t>
            </a:r>
          </a:p>
          <a:p>
            <a:pPr marL="171450" indent="-17145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dirty="0">
                <a:latin typeface="Open Sans"/>
                <a:ea typeface="Open Sans"/>
                <a:cs typeface="Open Sans"/>
              </a:rPr>
              <a:t>More </a:t>
            </a:r>
            <a:r>
              <a:rPr lang="en-GB" sz="2411" b="1" dirty="0">
                <a:latin typeface="Open Sans"/>
                <a:ea typeface="Open Sans"/>
                <a:cs typeface="Open Sans"/>
              </a:rPr>
              <a:t>diversified economy</a:t>
            </a:r>
            <a:r>
              <a:rPr lang="en-GB" sz="2411" dirty="0">
                <a:latin typeface="Open Sans"/>
                <a:ea typeface="Open Sans"/>
                <a:cs typeface="Open Sans"/>
              </a:rPr>
              <a:t>, reduced GDP sensitivity to external shocks.</a:t>
            </a:r>
          </a:p>
          <a:p>
            <a:pPr marL="171450" indent="-171450" defTabSz="1015949">
              <a:lnSpc>
                <a:spcPct val="150000"/>
              </a:lnSpc>
              <a:buClr>
                <a:schemeClr val="bg1"/>
              </a:buClr>
              <a:buSzPct val="120000"/>
              <a:buFont typeface="Arial" panose="020B0604020202020204" pitchFamily="34" charset="0"/>
              <a:buChar char="•"/>
            </a:pPr>
            <a:r>
              <a:rPr lang="en-GB" sz="2411" b="1" dirty="0">
                <a:latin typeface="Open Sans"/>
                <a:ea typeface="Open Sans"/>
                <a:cs typeface="Open Sans"/>
              </a:rPr>
              <a:t>Deeper manufacturing </a:t>
            </a:r>
            <a:r>
              <a:rPr lang="en-GB" sz="2411" dirty="0">
                <a:latin typeface="Open Sans"/>
                <a:ea typeface="Open Sans"/>
                <a:cs typeface="Open Sans"/>
              </a:rPr>
              <a:t>value &amp; innovation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99BE5A88-3F75-CF49-24A8-DA50DB8F3299}"/>
                  </a:ext>
                </a:extLst>
              </p14:cNvPr>
              <p14:cNvContentPartPr/>
              <p14:nvPr/>
            </p14:nvContentPartPr>
            <p14:xfrm>
              <a:off x="5022488" y="2805944"/>
              <a:ext cx="360" cy="360"/>
            </p14:xfrm>
          </p:contentPart>
        </mc:Choice>
        <mc:Fallback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99BE5A88-3F75-CF49-24A8-DA50DB8F329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016368" y="2799824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BBDE78A3-0298-3FF1-E775-C29249E7B7E3}"/>
                  </a:ext>
                </a:extLst>
              </p14:cNvPr>
              <p14:cNvContentPartPr/>
              <p14:nvPr/>
            </p14:nvContentPartPr>
            <p14:xfrm>
              <a:off x="4734848" y="3644744"/>
              <a:ext cx="360" cy="360"/>
            </p14:xfrm>
          </p:contentPart>
        </mc:Choice>
        <mc:Fallback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BBDE78A3-0298-3FF1-E775-C29249E7B7E3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28728" y="3638624"/>
                <a:ext cx="12600" cy="12600"/>
              </a:xfrm>
              <a:prstGeom prst="rect">
                <a:avLst/>
              </a:prstGeom>
            </p:spPr>
          </p:pic>
        </mc:Fallback>
      </mc:AlternateContent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4141305B-D180-0D1B-0C60-B4FDD275ABB7}"/>
              </a:ext>
            </a:extLst>
          </p:cNvPr>
          <p:cNvCxnSpPr>
            <a:cxnSpLocks/>
          </p:cNvCxnSpPr>
          <p:nvPr/>
        </p:nvCxnSpPr>
        <p:spPr>
          <a:xfrm>
            <a:off x="8746111" y="3467100"/>
            <a:ext cx="79577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CE87B04D-6AC2-ECB5-5AC8-ADE6E773F859}"/>
              </a:ext>
            </a:extLst>
          </p:cNvPr>
          <p:cNvCxnSpPr>
            <a:cxnSpLocks/>
          </p:cNvCxnSpPr>
          <p:nvPr/>
        </p:nvCxnSpPr>
        <p:spPr>
          <a:xfrm>
            <a:off x="8746111" y="4610100"/>
            <a:ext cx="79577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FE80063B-3735-885D-7EE0-2343F551CC84}"/>
              </a:ext>
            </a:extLst>
          </p:cNvPr>
          <p:cNvCxnSpPr/>
          <p:nvPr/>
        </p:nvCxnSpPr>
        <p:spPr>
          <a:xfrm>
            <a:off x="8746111" y="5676900"/>
            <a:ext cx="79577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CC234844-E3B4-39D1-5800-10ED505E6CCA}"/>
              </a:ext>
            </a:extLst>
          </p:cNvPr>
          <p:cNvCxnSpPr/>
          <p:nvPr/>
        </p:nvCxnSpPr>
        <p:spPr>
          <a:xfrm>
            <a:off x="8746111" y="6819900"/>
            <a:ext cx="79577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572E1992-05CE-2322-404A-F931A4AA58B7}"/>
              </a:ext>
            </a:extLst>
          </p:cNvPr>
          <p:cNvCxnSpPr/>
          <p:nvPr/>
        </p:nvCxnSpPr>
        <p:spPr>
          <a:xfrm>
            <a:off x="8735673" y="8420100"/>
            <a:ext cx="79577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22514B3C-2D8A-4025-170C-DE88B5EE8B16}"/>
              </a:ext>
            </a:extLst>
          </p:cNvPr>
          <p:cNvCxnSpPr/>
          <p:nvPr/>
        </p:nvCxnSpPr>
        <p:spPr>
          <a:xfrm>
            <a:off x="8735673" y="7277100"/>
            <a:ext cx="79577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4BE4F50F-9623-476B-2EE1-C39E93E7A7DD}"/>
              </a:ext>
            </a:extLst>
          </p:cNvPr>
          <p:cNvCxnSpPr/>
          <p:nvPr/>
        </p:nvCxnSpPr>
        <p:spPr>
          <a:xfrm>
            <a:off x="8735673" y="4000500"/>
            <a:ext cx="79577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84EB201F-63CC-4913-68BD-44E298555C71}"/>
              </a:ext>
            </a:extLst>
          </p:cNvPr>
          <p:cNvCxnSpPr/>
          <p:nvPr/>
        </p:nvCxnSpPr>
        <p:spPr>
          <a:xfrm>
            <a:off x="8773251" y="5143500"/>
            <a:ext cx="79577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F5B421AB-7EA2-50DF-0766-5825981557FA}"/>
              </a:ext>
            </a:extLst>
          </p:cNvPr>
          <p:cNvCxnSpPr/>
          <p:nvPr/>
        </p:nvCxnSpPr>
        <p:spPr>
          <a:xfrm>
            <a:off x="8773251" y="6210300"/>
            <a:ext cx="795779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548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A4E43B-CD38-1EA4-8729-BE57427CB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>
            <a:extLst>
              <a:ext uri="{FF2B5EF4-FFF2-40B4-BE49-F238E27FC236}">
                <a16:creationId xmlns:a16="http://schemas.microsoft.com/office/drawing/2014/main" id="{6E8445E2-B5D9-2B41-1055-C4E673C5D0BD}"/>
              </a:ext>
            </a:extLst>
          </p:cNvPr>
          <p:cNvSpPr/>
          <p:nvPr/>
        </p:nvSpPr>
        <p:spPr>
          <a:xfrm>
            <a:off x="1028700" y="8600585"/>
            <a:ext cx="1171762" cy="641273"/>
          </a:xfrm>
          <a:custGeom>
            <a:avLst/>
            <a:gdLst/>
            <a:ahLst/>
            <a:cxnLst/>
            <a:rect l="l" t="t" r="r" b="b"/>
            <a:pathLst>
              <a:path w="1171762" h="641273">
                <a:moveTo>
                  <a:pt x="0" y="0"/>
                </a:moveTo>
                <a:lnTo>
                  <a:pt x="1171762" y="0"/>
                </a:lnTo>
                <a:lnTo>
                  <a:pt x="1171762" y="641273"/>
                </a:lnTo>
                <a:lnTo>
                  <a:pt x="0" y="64127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95B8D2EE-A322-DE4A-9748-49D54BC17F79}"/>
              </a:ext>
            </a:extLst>
          </p:cNvPr>
          <p:cNvGrpSpPr/>
          <p:nvPr/>
        </p:nvGrpSpPr>
        <p:grpSpPr>
          <a:xfrm>
            <a:off x="5922350" y="8708886"/>
            <a:ext cx="12365650" cy="1578114"/>
            <a:chOff x="0" y="0"/>
            <a:chExt cx="24384000" cy="3111906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E02A55EA-BA64-6A54-80C1-DC369F6221E7}"/>
                </a:ext>
              </a:extLst>
            </p:cNvPr>
            <p:cNvSpPr/>
            <p:nvPr/>
          </p:nvSpPr>
          <p:spPr>
            <a:xfrm>
              <a:off x="0" y="0"/>
              <a:ext cx="24384000" cy="3111881"/>
            </a:xfrm>
            <a:custGeom>
              <a:avLst/>
              <a:gdLst/>
              <a:ahLst/>
              <a:cxnLst/>
              <a:rect l="l" t="t" r="r" b="b"/>
              <a:pathLst>
                <a:path w="24384000" h="3111881">
                  <a:moveTo>
                    <a:pt x="0" y="0"/>
                  </a:moveTo>
                  <a:lnTo>
                    <a:pt x="24384000" y="0"/>
                  </a:lnTo>
                  <a:lnTo>
                    <a:pt x="24384000" y="3111881"/>
                  </a:lnTo>
                  <a:lnTo>
                    <a:pt x="0" y="31118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0" b="-151"/>
              </a:stretch>
            </a:blipFill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31" name="TextBox 2">
            <a:extLst>
              <a:ext uri="{FF2B5EF4-FFF2-40B4-BE49-F238E27FC236}">
                <a16:creationId xmlns:a16="http://schemas.microsoft.com/office/drawing/2014/main" id="{A9E5F297-5F3E-52D3-D4A1-B62C2BF8E873}"/>
              </a:ext>
            </a:extLst>
          </p:cNvPr>
          <p:cNvSpPr txBox="1"/>
          <p:nvPr/>
        </p:nvSpPr>
        <p:spPr>
          <a:xfrm>
            <a:off x="1531208" y="762565"/>
            <a:ext cx="14165992" cy="11210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14"/>
              </a:lnSpc>
            </a:pPr>
            <a:r>
              <a:rPr lang="en-US" sz="5400" b="1" dirty="0"/>
              <a:t>Value proposition</a:t>
            </a:r>
            <a:endParaRPr lang="en-US" sz="5400" dirty="0">
              <a:solidFill>
                <a:srgbClr val="000000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A1E80B08-6952-BDF5-6464-064DE22F1CE1}"/>
              </a:ext>
            </a:extLst>
          </p:cNvPr>
          <p:cNvSpPr/>
          <p:nvPr/>
        </p:nvSpPr>
        <p:spPr>
          <a:xfrm>
            <a:off x="1485134" y="2780390"/>
            <a:ext cx="7646942" cy="2110336"/>
          </a:xfrm>
          <a:prstGeom prst="roundRect">
            <a:avLst>
              <a:gd name="adj" fmla="val 10881"/>
            </a:avLst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solid"/>
            <a:round/>
            <a:headEnd type="none" w="sm" len="sm"/>
            <a:tailEnd type="none" w="sm" len="sm"/>
          </a:ln>
          <a:effectLst>
            <a:outerShdw blurRad="38100" algn="ctr" rotWithShape="0">
              <a:prstClr val="black">
                <a:alpha val="25000"/>
              </a:prstClr>
            </a:outerShdw>
          </a:effectLst>
        </p:spPr>
        <p:txBody>
          <a:bodyPr vert="horz" wrap="square" lIns="72000" tIns="0" rIns="7200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defTabSz="1015949">
              <a:buClr>
                <a:schemeClr val="accent2"/>
              </a:buClr>
              <a:buSzPct val="100000"/>
            </a:pPr>
            <a:r>
              <a:rPr lang="en-GB" sz="2400" b="1" dirty="0">
                <a:solidFill>
                  <a:srgbClr val="201E1E"/>
                </a:solidFill>
                <a:latin typeface="Open Sans"/>
                <a:ea typeface="Open Sans"/>
                <a:cs typeface="Open Sans"/>
              </a:rPr>
              <a:t>The levers of transformation – endowment and capability advantage</a:t>
            </a:r>
          </a:p>
          <a:p>
            <a:pPr defTabSz="1015949">
              <a:buClr>
                <a:schemeClr val="accent2"/>
              </a:buClr>
              <a:buSzPct val="100000"/>
            </a:pPr>
            <a:endParaRPr lang="en-GB" sz="2400" dirty="0">
              <a:solidFill>
                <a:srgbClr val="201E1E"/>
              </a:solidFill>
              <a:latin typeface="Open Sans"/>
              <a:ea typeface="Open Sans"/>
              <a:cs typeface="Open Sans"/>
            </a:endParaRPr>
          </a:p>
          <a:p>
            <a:pPr defTabSz="1015949">
              <a:buClr>
                <a:schemeClr val="accent2"/>
              </a:buClr>
              <a:buSzPct val="100000"/>
            </a:pPr>
            <a:r>
              <a:rPr lang="en-GB" sz="2400" dirty="0">
                <a:solidFill>
                  <a:srgbClr val="201E1E"/>
                </a:solidFill>
                <a:latin typeface="Open Sans"/>
                <a:ea typeface="Open Sans"/>
                <a:cs typeface="Open Sans"/>
              </a:rPr>
              <a:t>Good climate and productive soils, wide mineral base, strategic regional location, digital connectivity, people.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7F471A16-13AF-52E0-BF02-274FC5320B16}"/>
              </a:ext>
            </a:extLst>
          </p:cNvPr>
          <p:cNvSpPr/>
          <p:nvPr/>
        </p:nvSpPr>
        <p:spPr>
          <a:xfrm>
            <a:off x="1497059" y="5187432"/>
            <a:ext cx="7646942" cy="2546868"/>
          </a:xfrm>
          <a:prstGeom prst="roundRect">
            <a:avLst>
              <a:gd name="adj" fmla="val 10881"/>
            </a:avLst>
          </a:prstGeom>
          <a:solidFill>
            <a:schemeClr val="bg1">
              <a:lumMod val="95000"/>
            </a:schemeClr>
          </a:solidFill>
          <a:ln w="6350" cap="flat" cmpd="sng" algn="ctr">
            <a:noFill/>
            <a:prstDash val="solid"/>
            <a:round/>
            <a:headEnd type="none" w="sm" len="sm"/>
            <a:tailEnd type="none" w="sm" len="sm"/>
          </a:ln>
          <a:effectLst>
            <a:outerShdw blurRad="38100" algn="ctr" rotWithShape="0">
              <a:prstClr val="black">
                <a:alpha val="25000"/>
              </a:prstClr>
            </a:outerShdw>
          </a:effectLst>
        </p:spPr>
        <p:txBody>
          <a:bodyPr vert="horz" wrap="square" lIns="72000" tIns="0" rIns="72000" bIns="0" numCol="1" rtlCol="0" anchor="ctr" anchorCtr="0" compatLnSpc="1">
            <a:prstTxWarp prst="textNoShape">
              <a:avLst/>
            </a:prstTxWarp>
            <a:noAutofit/>
          </a:bodyPr>
          <a:lstStyle/>
          <a:p>
            <a:pPr defTabSz="1015949">
              <a:buClr>
                <a:schemeClr val="accent2"/>
              </a:buClr>
              <a:buSzPct val="100000"/>
            </a:pPr>
            <a:r>
              <a:rPr lang="en-GB" sz="2400" b="1" dirty="0">
                <a:solidFill>
                  <a:srgbClr val="201E1E"/>
                </a:solidFill>
                <a:latin typeface="Open Sans"/>
                <a:ea typeface="Open Sans"/>
                <a:cs typeface="Open Sans"/>
              </a:rPr>
              <a:t>Transformation drivers – NDS2 pillars</a:t>
            </a:r>
          </a:p>
          <a:p>
            <a:pPr defTabSz="1015949">
              <a:buClr>
                <a:schemeClr val="accent2"/>
              </a:buClr>
              <a:buSzPct val="100000"/>
            </a:pPr>
            <a:endParaRPr lang="en-GB" sz="2400" dirty="0">
              <a:solidFill>
                <a:srgbClr val="201E1E"/>
              </a:solidFill>
              <a:latin typeface="Open Sans"/>
              <a:ea typeface="Open Sans"/>
              <a:cs typeface="Open Sans"/>
            </a:endParaRPr>
          </a:p>
          <a:p>
            <a:pPr defTabSz="1015949">
              <a:buClr>
                <a:schemeClr val="accent2"/>
              </a:buClr>
              <a:buSzPct val="100000"/>
            </a:pPr>
            <a:r>
              <a:rPr lang="en-GB" sz="2400" b="1" dirty="0">
                <a:solidFill>
                  <a:srgbClr val="201E1E"/>
                </a:solidFill>
                <a:latin typeface="Open Sans"/>
                <a:ea typeface="Open Sans"/>
                <a:cs typeface="Open Sans"/>
              </a:rPr>
              <a:t>Value addition </a:t>
            </a:r>
            <a:r>
              <a:rPr lang="en-GB" sz="2400" dirty="0">
                <a:solidFill>
                  <a:srgbClr val="201E1E"/>
                </a:solidFill>
                <a:latin typeface="Open Sans"/>
                <a:ea typeface="Open Sans"/>
                <a:cs typeface="Open Sans"/>
              </a:rPr>
              <a:t>and beneficiation, industrialization, </a:t>
            </a:r>
            <a:r>
              <a:rPr lang="en-GB" sz="2400" b="1" dirty="0">
                <a:solidFill>
                  <a:srgbClr val="201E1E"/>
                </a:solidFill>
                <a:latin typeface="Open Sans"/>
                <a:ea typeface="Open Sans"/>
                <a:cs typeface="Open Sans"/>
              </a:rPr>
              <a:t>infrastructure</a:t>
            </a:r>
            <a:r>
              <a:rPr lang="en-GB" sz="2400" dirty="0">
                <a:solidFill>
                  <a:srgbClr val="201E1E"/>
                </a:solidFill>
                <a:latin typeface="Open Sans"/>
                <a:ea typeface="Open Sans"/>
                <a:cs typeface="Open Sans"/>
              </a:rPr>
              <a:t> investment, </a:t>
            </a:r>
            <a:r>
              <a:rPr lang="en-GB" sz="2400" b="1" dirty="0">
                <a:solidFill>
                  <a:srgbClr val="201E1E"/>
                </a:solidFill>
                <a:latin typeface="Open Sans"/>
                <a:ea typeface="Open Sans"/>
                <a:cs typeface="Open Sans"/>
              </a:rPr>
              <a:t>financial sector </a:t>
            </a:r>
            <a:r>
              <a:rPr lang="en-GB" sz="2400" dirty="0">
                <a:solidFill>
                  <a:srgbClr val="201E1E"/>
                </a:solidFill>
                <a:latin typeface="Open Sans"/>
                <a:ea typeface="Open Sans"/>
                <a:cs typeface="Open Sans"/>
              </a:rPr>
              <a:t>deepening, technology and innovation, </a:t>
            </a:r>
            <a:r>
              <a:rPr lang="en-GB" sz="2400" b="1" dirty="0">
                <a:solidFill>
                  <a:srgbClr val="201E1E"/>
                </a:solidFill>
                <a:latin typeface="Open Sans"/>
                <a:ea typeface="Open Sans"/>
                <a:cs typeface="Open Sans"/>
              </a:rPr>
              <a:t>private sector </a:t>
            </a:r>
            <a:r>
              <a:rPr lang="en-GB" sz="2400" dirty="0">
                <a:solidFill>
                  <a:srgbClr val="201E1E"/>
                </a:solidFill>
                <a:latin typeface="Open Sans"/>
                <a:ea typeface="Open Sans"/>
                <a:cs typeface="Open Sans"/>
              </a:rPr>
              <a:t>led modernization (State supported).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FE6E2E0-92FC-A149-7FF7-B56432FCCD00}"/>
              </a:ext>
            </a:extLst>
          </p:cNvPr>
          <p:cNvGrpSpPr/>
          <p:nvPr/>
        </p:nvGrpSpPr>
        <p:grpSpPr>
          <a:xfrm>
            <a:off x="9753600" y="2819961"/>
            <a:ext cx="7315200" cy="4647078"/>
            <a:chOff x="526473" y="2096653"/>
            <a:chExt cx="4880861" cy="3214255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D4902C2E-8315-4767-47A4-732036E000F3}"/>
                </a:ext>
              </a:extLst>
            </p:cNvPr>
            <p:cNvSpPr/>
            <p:nvPr/>
          </p:nvSpPr>
          <p:spPr>
            <a:xfrm>
              <a:off x="526473" y="2096653"/>
              <a:ext cx="3140364" cy="3214255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prstDash val="lgDash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W" dirty="0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0EC8D412-4A65-9E94-1086-15A3BD257136}"/>
                </a:ext>
              </a:extLst>
            </p:cNvPr>
            <p:cNvSpPr/>
            <p:nvPr/>
          </p:nvSpPr>
          <p:spPr>
            <a:xfrm>
              <a:off x="2122468" y="2096653"/>
              <a:ext cx="3140364" cy="3214255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W" dirty="0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EC94AD7A-999E-EDCA-D62F-D9CE965F5C3F}"/>
                </a:ext>
              </a:extLst>
            </p:cNvPr>
            <p:cNvSpPr txBox="1"/>
            <p:nvPr/>
          </p:nvSpPr>
          <p:spPr>
            <a:xfrm>
              <a:off x="3829369" y="3334843"/>
              <a:ext cx="1577965" cy="7980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ZW" sz="2299" dirty="0">
                  <a:solidFill>
                    <a:srgbClr val="201E1E"/>
                  </a:solidFill>
                  <a:latin typeface="Open Sans"/>
                  <a:ea typeface="Open Sans"/>
                  <a:cs typeface="Open Sans"/>
                </a:rPr>
                <a:t> Well orchestrated Execution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AF6590E0-38BB-74A6-7B61-2F14C7D1B831}"/>
                </a:ext>
              </a:extLst>
            </p:cNvPr>
            <p:cNvSpPr txBox="1"/>
            <p:nvPr/>
          </p:nvSpPr>
          <p:spPr>
            <a:xfrm>
              <a:off x="1017428" y="3528944"/>
              <a:ext cx="1482533" cy="273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ZW" sz="2299" dirty="0">
                  <a:solidFill>
                    <a:srgbClr val="201E1E"/>
                  </a:solidFill>
                  <a:latin typeface="Open Sans"/>
                  <a:ea typeface="Open Sans"/>
                  <a:cs typeface="Open Sans"/>
                </a:rPr>
                <a:t>Vision</a:t>
              </a:r>
            </a:p>
          </p:txBody>
        </p:sp>
      </p:grp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4A5E9198-5A69-975E-A4BA-7D9E63D4FF2D}"/>
                  </a:ext>
                </a:extLst>
              </p14:cNvPr>
              <p14:cNvContentPartPr/>
              <p14:nvPr/>
            </p14:nvContentPartPr>
            <p14:xfrm>
              <a:off x="12312070" y="3452787"/>
              <a:ext cx="2001240" cy="335448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4A5E9198-5A69-975E-A4BA-7D9E63D4FF2D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222430" y="3272787"/>
                <a:ext cx="2180880" cy="3714120"/>
              </a:xfrm>
              <a:prstGeom prst="rect">
                <a:avLst/>
              </a:prstGeom>
            </p:spPr>
          </p:pic>
        </mc:Fallback>
      </mc:AlternateContent>
      <p:sp>
        <p:nvSpPr>
          <p:cNvPr id="62" name="TextBox 61">
            <a:extLst>
              <a:ext uri="{FF2B5EF4-FFF2-40B4-BE49-F238E27FC236}">
                <a16:creationId xmlns:a16="http://schemas.microsoft.com/office/drawing/2014/main" id="{40250EA6-44B7-E5F0-7AEB-27A9FDE7F9E8}"/>
              </a:ext>
            </a:extLst>
          </p:cNvPr>
          <p:cNvSpPr txBox="1"/>
          <p:nvPr/>
        </p:nvSpPr>
        <p:spPr>
          <a:xfrm rot="16200000">
            <a:off x="12014904" y="4686300"/>
            <a:ext cx="23241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W" sz="2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Opportunity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9E1E244-A4A8-4CF5-C8BD-E8F482B6BC9B}"/>
              </a:ext>
            </a:extLst>
          </p:cNvPr>
          <p:cNvSpPr txBox="1"/>
          <p:nvPr/>
        </p:nvSpPr>
        <p:spPr>
          <a:xfrm>
            <a:off x="14325600" y="6221352"/>
            <a:ext cx="2364978" cy="446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W" sz="2299" dirty="0">
                <a:solidFill>
                  <a:srgbClr val="201E1E"/>
                </a:solidFill>
                <a:latin typeface="Open Sans"/>
                <a:ea typeface="Open Sans"/>
                <a:cs typeface="Open Sans"/>
              </a:rPr>
              <a:t> Endowments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0C180B-AC5C-F24B-7B1F-879E8ECF71DD}"/>
              </a:ext>
            </a:extLst>
          </p:cNvPr>
          <p:cNvSpPr txBox="1"/>
          <p:nvPr/>
        </p:nvSpPr>
        <p:spPr>
          <a:xfrm>
            <a:off x="14249400" y="3619500"/>
            <a:ext cx="2364978" cy="446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W" sz="2299" dirty="0">
                <a:solidFill>
                  <a:srgbClr val="201E1E"/>
                </a:solidFill>
                <a:latin typeface="Open Sans"/>
                <a:ea typeface="Open Sans"/>
                <a:cs typeface="Open Sans"/>
              </a:rPr>
              <a:t>Capabilities</a:t>
            </a:r>
          </a:p>
        </p:txBody>
      </p:sp>
    </p:spTree>
    <p:extLst>
      <p:ext uri="{BB962C8B-B14F-4D97-AF65-F5344CB8AC3E}">
        <p14:creationId xmlns:p14="http://schemas.microsoft.com/office/powerpoint/2010/main" val="3625909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12 2.59259E-6 L -3.95833E-6 2.59259E-6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3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12 2.59259E-6 L -3.95833E-6 2.59259E-6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3" grpId="0" animBg="1"/>
      <p:bldP spid="3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71304-B350-24FA-E5C5-85608878B6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>
            <a:extLst>
              <a:ext uri="{FF2B5EF4-FFF2-40B4-BE49-F238E27FC236}">
                <a16:creationId xmlns:a16="http://schemas.microsoft.com/office/drawing/2014/main" id="{F7A89437-9924-F104-2FDB-4A90AF0DEB14}"/>
              </a:ext>
            </a:extLst>
          </p:cNvPr>
          <p:cNvSpPr/>
          <p:nvPr/>
        </p:nvSpPr>
        <p:spPr>
          <a:xfrm>
            <a:off x="1028700" y="8600585"/>
            <a:ext cx="1171762" cy="641273"/>
          </a:xfrm>
          <a:custGeom>
            <a:avLst/>
            <a:gdLst/>
            <a:ahLst/>
            <a:cxnLst/>
            <a:rect l="l" t="t" r="r" b="b"/>
            <a:pathLst>
              <a:path w="1171762" h="641273">
                <a:moveTo>
                  <a:pt x="0" y="0"/>
                </a:moveTo>
                <a:lnTo>
                  <a:pt x="1171762" y="0"/>
                </a:lnTo>
                <a:lnTo>
                  <a:pt x="1171762" y="641273"/>
                </a:lnTo>
                <a:lnTo>
                  <a:pt x="0" y="64127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397D66AC-DDA3-8C71-4C2B-7EFC4F83EBC9}"/>
              </a:ext>
            </a:extLst>
          </p:cNvPr>
          <p:cNvGrpSpPr/>
          <p:nvPr/>
        </p:nvGrpSpPr>
        <p:grpSpPr>
          <a:xfrm>
            <a:off x="5922350" y="8708886"/>
            <a:ext cx="12365650" cy="1578114"/>
            <a:chOff x="0" y="0"/>
            <a:chExt cx="24384000" cy="3111906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AD122C9D-434D-A813-7D9B-90FCFD95F814}"/>
                </a:ext>
              </a:extLst>
            </p:cNvPr>
            <p:cNvSpPr/>
            <p:nvPr/>
          </p:nvSpPr>
          <p:spPr>
            <a:xfrm>
              <a:off x="0" y="0"/>
              <a:ext cx="24384000" cy="3111881"/>
            </a:xfrm>
            <a:custGeom>
              <a:avLst/>
              <a:gdLst/>
              <a:ahLst/>
              <a:cxnLst/>
              <a:rect l="l" t="t" r="r" b="b"/>
              <a:pathLst>
                <a:path w="24384000" h="3111881">
                  <a:moveTo>
                    <a:pt x="0" y="0"/>
                  </a:moveTo>
                  <a:lnTo>
                    <a:pt x="24384000" y="0"/>
                  </a:lnTo>
                  <a:lnTo>
                    <a:pt x="24384000" y="3111881"/>
                  </a:lnTo>
                  <a:lnTo>
                    <a:pt x="0" y="31118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0" b="-151"/>
              </a:stretch>
            </a:blipFill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31" name="TextBox 2">
            <a:extLst>
              <a:ext uri="{FF2B5EF4-FFF2-40B4-BE49-F238E27FC236}">
                <a16:creationId xmlns:a16="http://schemas.microsoft.com/office/drawing/2014/main" id="{4B422F47-EA83-674C-3FF0-A5AA452ECADA}"/>
              </a:ext>
            </a:extLst>
          </p:cNvPr>
          <p:cNvSpPr txBox="1"/>
          <p:nvPr/>
        </p:nvSpPr>
        <p:spPr>
          <a:xfrm>
            <a:off x="1531208" y="762565"/>
            <a:ext cx="17290192" cy="11210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14"/>
              </a:lnSpc>
            </a:pPr>
            <a:r>
              <a:rPr lang="en-US" sz="5400" b="1" dirty="0"/>
              <a:t>Business and policy opportunities</a:t>
            </a:r>
            <a:endParaRPr lang="en-US" sz="5400" dirty="0">
              <a:solidFill>
                <a:srgbClr val="000000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B58D88F-15AE-8046-0D1C-079323976AED}"/>
              </a:ext>
            </a:extLst>
          </p:cNvPr>
          <p:cNvGrpSpPr/>
          <p:nvPr/>
        </p:nvGrpSpPr>
        <p:grpSpPr>
          <a:xfrm>
            <a:off x="1676400" y="2781300"/>
            <a:ext cx="13546983" cy="5334000"/>
            <a:chOff x="415521" y="1578670"/>
            <a:chExt cx="10428139" cy="4343982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80877E68-65A2-7205-E64A-84CBE5509E16}"/>
                </a:ext>
              </a:extLst>
            </p:cNvPr>
            <p:cNvGrpSpPr/>
            <p:nvPr/>
          </p:nvGrpSpPr>
          <p:grpSpPr>
            <a:xfrm>
              <a:off x="415523" y="3099213"/>
              <a:ext cx="4965773" cy="1302896"/>
              <a:chOff x="415526" y="1513500"/>
              <a:chExt cx="4965774" cy="982567"/>
            </a:xfrm>
          </p:grpSpPr>
          <p:sp>
            <p:nvSpPr>
              <p:cNvPr id="59" name="Rectangle: Rounded Corners 58">
                <a:extLst>
                  <a:ext uri="{FF2B5EF4-FFF2-40B4-BE49-F238E27FC236}">
                    <a16:creationId xmlns:a16="http://schemas.microsoft.com/office/drawing/2014/main" id="{ACF60389-03E3-947C-00BF-602D3E222F71}"/>
                  </a:ext>
                </a:extLst>
              </p:cNvPr>
              <p:cNvSpPr/>
              <p:nvPr/>
            </p:nvSpPr>
            <p:spPr>
              <a:xfrm>
                <a:off x="671536" y="1513500"/>
                <a:ext cx="4709764" cy="982567"/>
              </a:xfrm>
              <a:prstGeom prst="roundRect">
                <a:avLst>
                  <a:gd name="adj" fmla="val 10881"/>
                </a:avLst>
              </a:prstGeom>
              <a:solidFill>
                <a:schemeClr val="bg1">
                  <a:lumMod val="95000"/>
                </a:schemeClr>
              </a:solidFill>
              <a:ln w="635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38100" algn="ctr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00" tIns="0" rIns="72000" bIns="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defTabSz="1015949">
                  <a:lnSpc>
                    <a:spcPct val="90000"/>
                  </a:lnSpc>
                  <a:buClr>
                    <a:schemeClr val="accent2"/>
                  </a:buClr>
                  <a:buSzPct val="100000"/>
                </a:pPr>
                <a:r>
                  <a:rPr lang="en-GB" sz="2400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/>
                </a:r>
                <a:r>
                  <a:rPr lang="en-GB" sz="2400" b="1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Industrialization</a:t>
                </a:r>
              </a:p>
              <a:p>
                <a:pPr defTabSz="1015949">
                  <a:lnSpc>
                    <a:spcPct val="90000"/>
                  </a:lnSpc>
                  <a:buClr>
                    <a:schemeClr val="accent2"/>
                  </a:buClr>
                  <a:buSzPct val="100000"/>
                </a:pPr>
                <a:r>
                  <a:rPr lang="en-GB" sz="2400" b="1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/>
                </a:r>
                <a:r>
                  <a:rPr lang="en-GB" sz="2400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- value enhancement</a:t>
                </a:r>
              </a:p>
            </p:txBody>
          </p:sp>
          <p:sp>
            <p:nvSpPr>
              <p:cNvPr id="60" name="Rectangle: Rounded Corners 59">
                <a:extLst>
                  <a:ext uri="{FF2B5EF4-FFF2-40B4-BE49-F238E27FC236}">
                    <a16:creationId xmlns:a16="http://schemas.microsoft.com/office/drawing/2014/main" id="{73BE7BDB-9D86-DAEC-16B0-AC998C3064A7}"/>
                  </a:ext>
                </a:extLst>
              </p:cNvPr>
              <p:cNvSpPr/>
              <p:nvPr/>
            </p:nvSpPr>
            <p:spPr>
              <a:xfrm>
                <a:off x="415526" y="1581666"/>
                <a:ext cx="1099238" cy="845087"/>
              </a:xfrm>
              <a:prstGeom prst="roundRect">
                <a:avLst/>
              </a:prstGeom>
              <a:solidFill>
                <a:schemeClr val="tx2"/>
              </a:solidFill>
              <a:ln>
                <a:noFill/>
              </a:ln>
              <a:effectLst>
                <a:outerShdw blurRad="254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gradFill>
                    <a:gsLst>
                      <a:gs pos="48598">
                        <a:schemeClr val="bg1"/>
                      </a:gs>
                      <a:gs pos="85000">
                        <a:schemeClr val="bg1"/>
                      </a:gs>
                    </a:gsLst>
                  </a:gra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E3787AE6-6CFD-8FED-2824-50031289D18E}"/>
                </a:ext>
              </a:extLst>
            </p:cNvPr>
            <p:cNvGrpSpPr/>
            <p:nvPr/>
          </p:nvGrpSpPr>
          <p:grpSpPr>
            <a:xfrm>
              <a:off x="415521" y="1586796"/>
              <a:ext cx="4965775" cy="1302896"/>
              <a:chOff x="6322181" y="1975438"/>
              <a:chExt cx="4965775" cy="1302896"/>
            </a:xfrm>
          </p:grpSpPr>
          <p:sp>
            <p:nvSpPr>
              <p:cNvPr id="57" name="Rectangle: Rounded Corners 56">
                <a:extLst>
                  <a:ext uri="{FF2B5EF4-FFF2-40B4-BE49-F238E27FC236}">
                    <a16:creationId xmlns:a16="http://schemas.microsoft.com/office/drawing/2014/main" id="{8E098771-77D7-4D1F-BD32-166BA96CA4AF}"/>
                  </a:ext>
                </a:extLst>
              </p:cNvPr>
              <p:cNvSpPr/>
              <p:nvPr/>
            </p:nvSpPr>
            <p:spPr>
              <a:xfrm>
                <a:off x="6578193" y="1975438"/>
                <a:ext cx="4709763" cy="1302896"/>
              </a:xfrm>
              <a:prstGeom prst="roundRect">
                <a:avLst>
                  <a:gd name="adj" fmla="val 10881"/>
                </a:avLst>
              </a:prstGeom>
              <a:solidFill>
                <a:schemeClr val="bg1">
                  <a:lumMod val="95000"/>
                </a:schemeClr>
              </a:solidFill>
              <a:ln w="635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38100" algn="ctr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00" tIns="0" rIns="72000" bIns="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defTabSz="1015949">
                  <a:lnSpc>
                    <a:spcPct val="90000"/>
                  </a:lnSpc>
                  <a:buClr>
                    <a:schemeClr val="accent2"/>
                  </a:buClr>
                  <a:buSzPct val="100000"/>
                </a:pPr>
                <a:r>
                  <a:rPr lang="en-GB" sz="2400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/>
                </a:r>
                <a:r>
                  <a:rPr lang="en-GB" sz="2400" b="1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Mineral Beneficiation</a:t>
                </a:r>
              </a:p>
              <a:p>
                <a:pPr marL="342900" indent="-342900" defTabSz="1015949">
                  <a:lnSpc>
                    <a:spcPct val="90000"/>
                  </a:lnSpc>
                  <a:buClr>
                    <a:schemeClr val="accent2"/>
                  </a:buClr>
                  <a:buSzPct val="100000"/>
                  <a:buFont typeface="Arial" panose="020B0604020202020204" pitchFamily="34" charset="0"/>
                  <a:buChar char="•"/>
                </a:pPr>
                <a:r>
                  <a:rPr lang="en-GB" sz="2400" b="1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/>
                </a:r>
                <a:r>
                  <a:rPr lang="en-GB" sz="2400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discouraging raw exports</a:t>
                </a:r>
              </a:p>
            </p:txBody>
          </p:sp>
          <p:sp>
            <p:nvSpPr>
              <p:cNvPr id="58" name="Rectangle: Rounded Corners 57">
                <a:extLst>
                  <a:ext uri="{FF2B5EF4-FFF2-40B4-BE49-F238E27FC236}">
                    <a16:creationId xmlns:a16="http://schemas.microsoft.com/office/drawing/2014/main" id="{49940232-AF4D-B12B-EB63-C35B9AC9DD2B}"/>
                  </a:ext>
                </a:extLst>
              </p:cNvPr>
              <p:cNvSpPr/>
              <p:nvPr/>
            </p:nvSpPr>
            <p:spPr>
              <a:xfrm>
                <a:off x="6322181" y="2066402"/>
                <a:ext cx="1099238" cy="1120596"/>
              </a:xfrm>
              <a:prstGeom prst="roundRect">
                <a:avLst/>
              </a:prstGeom>
              <a:solidFill>
                <a:schemeClr val="tx2"/>
              </a:solidFill>
              <a:ln>
                <a:noFill/>
              </a:ln>
              <a:effectLst>
                <a:outerShdw blurRad="254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gradFill>
                    <a:gsLst>
                      <a:gs pos="48598">
                        <a:schemeClr val="bg1"/>
                      </a:gs>
                      <a:gs pos="85000">
                        <a:schemeClr val="bg1"/>
                      </a:gs>
                    </a:gsLst>
                  </a:gra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C37200A9-58BF-908A-494A-F5D55F2B282C}"/>
                </a:ext>
              </a:extLst>
            </p:cNvPr>
            <p:cNvSpPr/>
            <p:nvPr/>
          </p:nvSpPr>
          <p:spPr>
            <a:xfrm>
              <a:off x="5275759" y="1578670"/>
              <a:ext cx="5567901" cy="1302896"/>
            </a:xfrm>
            <a:prstGeom prst="roundRect">
              <a:avLst>
                <a:gd name="adj" fmla="val 10881"/>
              </a:avLst>
            </a:prstGeom>
            <a:noFill/>
            <a:ln w="635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>
              <a:outerShdw blurRad="38100" algn="ctr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720000" tIns="0" rIns="72000" bIns="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defTabSz="1015949">
                <a:buClr>
                  <a:schemeClr val="accent2"/>
                </a:buClr>
                <a:buSzPct val="100000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Lithium salts and batteries, iron and steel, mineral refining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E9AE6DC7-1F3F-09FC-A0DE-246965751042}"/>
                </a:ext>
              </a:extLst>
            </p:cNvPr>
            <p:cNvGrpSpPr/>
            <p:nvPr/>
          </p:nvGrpSpPr>
          <p:grpSpPr>
            <a:xfrm>
              <a:off x="415522" y="1819656"/>
              <a:ext cx="4965772" cy="4102996"/>
              <a:chOff x="415526" y="1177158"/>
              <a:chExt cx="4965772" cy="4102996"/>
            </a:xfrm>
          </p:grpSpPr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1DF9AB10-EF46-BCF0-BA9B-1E1FC3E1F3DB}"/>
                  </a:ext>
                </a:extLst>
              </p:cNvPr>
              <p:cNvGrpSpPr/>
              <p:nvPr/>
            </p:nvGrpSpPr>
            <p:grpSpPr>
              <a:xfrm>
                <a:off x="415526" y="3977258"/>
                <a:ext cx="4965772" cy="1302896"/>
                <a:chOff x="415526" y="1513500"/>
                <a:chExt cx="4965772" cy="982567"/>
              </a:xfrm>
            </p:grpSpPr>
            <p:sp>
              <p:nvSpPr>
                <p:cNvPr id="29" name="Rectangle: Rounded Corners 28">
                  <a:extLst>
                    <a:ext uri="{FF2B5EF4-FFF2-40B4-BE49-F238E27FC236}">
                      <a16:creationId xmlns:a16="http://schemas.microsoft.com/office/drawing/2014/main" id="{B1E5F1AC-984D-D133-B402-1D25E67306A2}"/>
                    </a:ext>
                  </a:extLst>
                </p:cNvPr>
                <p:cNvSpPr/>
                <p:nvPr/>
              </p:nvSpPr>
              <p:spPr>
                <a:xfrm>
                  <a:off x="586142" y="1513500"/>
                  <a:ext cx="4795156" cy="982567"/>
                </a:xfrm>
                <a:prstGeom prst="roundRect">
                  <a:avLst>
                    <a:gd name="adj" fmla="val 10881"/>
                  </a:avLst>
                </a:prstGeom>
                <a:solidFill>
                  <a:schemeClr val="bg1">
                    <a:lumMod val="95000"/>
                  </a:schemeClr>
                </a:solidFill>
                <a:ln w="6350" cap="flat" cmpd="sng" algn="ctr">
                  <a:noFill/>
                  <a:prstDash val="solid"/>
                  <a:round/>
                  <a:headEnd type="none" w="sm" len="sm"/>
                  <a:tailEnd type="none" w="sm" len="sm"/>
                </a:ln>
                <a:effectLst>
                  <a:outerShdw blurRad="38100" algn="ctr" rotWithShape="0">
                    <a:prstClr val="black">
                      <a:alpha val="25000"/>
                    </a:prstClr>
                  </a:outerShdw>
                </a:effectLst>
              </p:spPr>
              <p:txBody>
                <a:bodyPr vert="horz" wrap="square" lIns="720000" tIns="0" rIns="72000" bIns="0" numCol="1" rtlCol="0" anchor="ctr" anchorCtr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015949">
                    <a:lnSpc>
                      <a:spcPct val="90000"/>
                    </a:lnSpc>
                    <a:buClr>
                      <a:schemeClr val="accent2"/>
                    </a:buClr>
                    <a:buSzPct val="100000"/>
                  </a:pPr>
                  <a:r>
                    <a:rPr lang="en-GB" sz="2400" dirty="0">
                      <a:latin typeface="Open Sans" panose="020B0606030504020204" pitchFamily="34" charset="0"/>
                      <a:ea typeface="Open Sans" panose="020B0606030504020204" pitchFamily="34" charset="0"/>
                      <a:cs typeface="Open Sans" panose="020B0606030504020204" pitchFamily="34" charset="0"/>
                    </a:rPr>
                    <a:t/>
                  </a:r>
                  <a:r>
                    <a:rPr lang="en-GB" sz="2400" b="1" dirty="0">
                      <a:latin typeface="Open Sans" panose="020B0606030504020204" pitchFamily="34" charset="0"/>
                      <a:ea typeface="Open Sans" panose="020B0606030504020204" pitchFamily="34" charset="0"/>
                      <a:cs typeface="Open Sans" panose="020B0606030504020204" pitchFamily="34" charset="0"/>
                    </a:rPr>
                    <a:t>Services</a:t>
                  </a:r>
                </a:p>
                <a:p>
                  <a:pPr defTabSz="1015949">
                    <a:lnSpc>
                      <a:spcPct val="90000"/>
                    </a:lnSpc>
                    <a:buClr>
                      <a:schemeClr val="accent2"/>
                    </a:buClr>
                    <a:buSzPct val="100000"/>
                  </a:pPr>
                  <a:r>
                    <a:rPr lang="en-GB" sz="2400" b="1" dirty="0">
                      <a:latin typeface="Open Sans" panose="020B0606030504020204" pitchFamily="34" charset="0"/>
                      <a:ea typeface="Open Sans" panose="020B0606030504020204" pitchFamily="34" charset="0"/>
                      <a:cs typeface="Open Sans" panose="020B0606030504020204" pitchFamily="34" charset="0"/>
                    </a:rPr>
                    <a:t/>
                  </a:r>
                  <a:r>
                    <a:rPr lang="en-GB" sz="2400" dirty="0">
                      <a:latin typeface="Open Sans" panose="020B0606030504020204" pitchFamily="34" charset="0"/>
                      <a:ea typeface="Open Sans" panose="020B0606030504020204" pitchFamily="34" charset="0"/>
                      <a:cs typeface="Open Sans" panose="020B0606030504020204" pitchFamily="34" charset="0"/>
                    </a:rPr>
                    <a:t>- skills development, innovation </a:t>
                  </a:r>
                </a:p>
              </p:txBody>
            </p:sp>
            <p:sp>
              <p:nvSpPr>
                <p:cNvPr id="30" name="Rectangle: Rounded Corners 29">
                  <a:extLst>
                    <a:ext uri="{FF2B5EF4-FFF2-40B4-BE49-F238E27FC236}">
                      <a16:creationId xmlns:a16="http://schemas.microsoft.com/office/drawing/2014/main" id="{93A10A87-C9EC-A0EC-8E2A-41D6A5D6AFD5}"/>
                    </a:ext>
                  </a:extLst>
                </p:cNvPr>
                <p:cNvSpPr/>
                <p:nvPr/>
              </p:nvSpPr>
              <p:spPr>
                <a:xfrm>
                  <a:off x="415526" y="1581666"/>
                  <a:ext cx="1099238" cy="845087"/>
                </a:xfrm>
                <a:prstGeom prst="roundRect">
                  <a:avLst/>
                </a:prstGeom>
                <a:solidFill>
                  <a:schemeClr val="tx2"/>
                </a:solidFill>
                <a:ln>
                  <a:noFill/>
                </a:ln>
                <a:effectLst>
                  <a:outerShdw blurRad="25400" algn="c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400" dirty="0">
                    <a:gradFill>
                      <a:gsLst>
                        <a:gs pos="48598">
                          <a:schemeClr val="bg1"/>
                        </a:gs>
                        <a:gs pos="85000">
                          <a:schemeClr val="bg1"/>
                        </a:gs>
                      </a:gsLst>
                    </a:gra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endParaRPr>
                </a:p>
              </p:txBody>
            </p:sp>
          </p:grpSp>
          <p:pic>
            <p:nvPicPr>
              <p:cNvPr id="28" name="Graphic 27" descr="Battery charging outline">
                <a:extLst>
                  <a:ext uri="{FF2B5EF4-FFF2-40B4-BE49-F238E27FC236}">
                    <a16:creationId xmlns:a16="http://schemas.microsoft.com/office/drawing/2014/main" id="{767EF606-9C7D-5CE7-0CDB-643A2F4901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555450" y="1177158"/>
                <a:ext cx="754797" cy="754797"/>
              </a:xfrm>
              <a:prstGeom prst="rect">
                <a:avLst/>
              </a:prstGeom>
            </p:spPr>
          </p:pic>
        </p:grpSp>
        <p:pic>
          <p:nvPicPr>
            <p:cNvPr id="21" name="Graphic 20" descr="Handshake outline">
              <a:extLst>
                <a:ext uri="{FF2B5EF4-FFF2-40B4-BE49-F238E27FC236}">
                  <a16:creationId xmlns:a16="http://schemas.microsoft.com/office/drawing/2014/main" id="{06180CCB-DA86-233F-F860-41E57CD9245E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609559" y="4921425"/>
              <a:ext cx="736912" cy="736912"/>
            </a:xfrm>
            <a:prstGeom prst="rect">
              <a:avLst/>
            </a:prstGeom>
          </p:spPr>
        </p:pic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D31ABC8A-AC4A-548B-2147-F06D4164D285}"/>
                </a:ext>
              </a:extLst>
            </p:cNvPr>
            <p:cNvSpPr/>
            <p:nvPr/>
          </p:nvSpPr>
          <p:spPr>
            <a:xfrm>
              <a:off x="5275757" y="3106003"/>
              <a:ext cx="5567901" cy="1302896"/>
            </a:xfrm>
            <a:prstGeom prst="roundRect">
              <a:avLst>
                <a:gd name="adj" fmla="val 10881"/>
              </a:avLst>
            </a:prstGeom>
            <a:noFill/>
            <a:ln w="635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>
              <a:outerShdw blurRad="38100" algn="ctr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720000" tIns="0" rIns="72000" bIns="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defTabSz="1015949">
                <a:buClr>
                  <a:schemeClr val="accent2"/>
                </a:buClr>
                <a:buSzPct val="100000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Aggregation and export hubs, cold chain logistics, fertilizer production, agriculture mechanisation, chemicals, pharmaceuticals</a:t>
              </a: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2A6B97F8-25D8-A5B1-4BFE-F6C4269CA979}"/>
                </a:ext>
              </a:extLst>
            </p:cNvPr>
            <p:cNvSpPr/>
            <p:nvPr/>
          </p:nvSpPr>
          <p:spPr>
            <a:xfrm>
              <a:off x="5275757" y="4618420"/>
              <a:ext cx="5567902" cy="1302896"/>
            </a:xfrm>
            <a:prstGeom prst="roundRect">
              <a:avLst>
                <a:gd name="adj" fmla="val 10881"/>
              </a:avLst>
            </a:prstGeom>
            <a:noFill/>
            <a:ln w="635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>
              <a:outerShdw blurRad="38100" algn="ctr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720000" tIns="0" rIns="72000" bIns="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defTabSz="1015949">
                <a:buClr>
                  <a:schemeClr val="accent2"/>
                </a:buClr>
                <a:buSzPct val="100000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International service provision, leveraging local skills and technology, logistics hub</a:t>
              </a:r>
            </a:p>
          </p:txBody>
        </p:sp>
        <p:pic>
          <p:nvPicPr>
            <p:cNvPr id="25" name="Graphic 24" descr="Cement truck outline">
              <a:extLst>
                <a:ext uri="{FF2B5EF4-FFF2-40B4-BE49-F238E27FC236}">
                  <a16:creationId xmlns:a16="http://schemas.microsoft.com/office/drawing/2014/main" id="{0805445D-B670-6339-1FCB-531D8624EB1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55446" y="4897360"/>
              <a:ext cx="782202" cy="782202"/>
            </a:xfrm>
            <a:prstGeom prst="rect">
              <a:avLst/>
            </a:prstGeom>
            <a:effectLst>
              <a:outerShdw blurRad="38100" algn="ctr" rotWithShape="0">
                <a:prstClr val="black">
                  <a:alpha val="25000"/>
                </a:prstClr>
              </a:outerShdw>
            </a:effectLst>
          </p:spPr>
        </p:pic>
        <p:pic>
          <p:nvPicPr>
            <p:cNvPr id="26" name="Graphic 25" descr="Avocado outline">
              <a:extLst>
                <a:ext uri="{FF2B5EF4-FFF2-40B4-BE49-F238E27FC236}">
                  <a16:creationId xmlns:a16="http://schemas.microsoft.com/office/drawing/2014/main" id="{DC7C1DD3-7EB9-41F8-C96F-C57C29474C9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86139" y="3351139"/>
              <a:ext cx="829708" cy="8297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23695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B4F712-DBCD-0EE7-11AB-9CE225CAB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>
            <a:extLst>
              <a:ext uri="{FF2B5EF4-FFF2-40B4-BE49-F238E27FC236}">
                <a16:creationId xmlns:a16="http://schemas.microsoft.com/office/drawing/2014/main" id="{2EF5574F-E0BE-19E0-BCB3-36C441FF0115}"/>
              </a:ext>
            </a:extLst>
          </p:cNvPr>
          <p:cNvSpPr/>
          <p:nvPr/>
        </p:nvSpPr>
        <p:spPr>
          <a:xfrm>
            <a:off x="1028700" y="8600585"/>
            <a:ext cx="1171762" cy="641273"/>
          </a:xfrm>
          <a:custGeom>
            <a:avLst/>
            <a:gdLst/>
            <a:ahLst/>
            <a:cxnLst/>
            <a:rect l="l" t="t" r="r" b="b"/>
            <a:pathLst>
              <a:path w="1171762" h="641273">
                <a:moveTo>
                  <a:pt x="0" y="0"/>
                </a:moveTo>
                <a:lnTo>
                  <a:pt x="1171762" y="0"/>
                </a:lnTo>
                <a:lnTo>
                  <a:pt x="1171762" y="641273"/>
                </a:lnTo>
                <a:lnTo>
                  <a:pt x="0" y="64127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A86693A6-4293-F00C-348F-84578EE63EFB}"/>
              </a:ext>
            </a:extLst>
          </p:cNvPr>
          <p:cNvGrpSpPr/>
          <p:nvPr/>
        </p:nvGrpSpPr>
        <p:grpSpPr>
          <a:xfrm>
            <a:off x="5922350" y="8708886"/>
            <a:ext cx="12365650" cy="1578114"/>
            <a:chOff x="0" y="0"/>
            <a:chExt cx="24384000" cy="3111906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4E0B533-98DF-0CF5-FA34-1EE06973546F}"/>
                </a:ext>
              </a:extLst>
            </p:cNvPr>
            <p:cNvSpPr/>
            <p:nvPr/>
          </p:nvSpPr>
          <p:spPr>
            <a:xfrm>
              <a:off x="0" y="0"/>
              <a:ext cx="24384000" cy="3111881"/>
            </a:xfrm>
            <a:custGeom>
              <a:avLst/>
              <a:gdLst/>
              <a:ahLst/>
              <a:cxnLst/>
              <a:rect l="l" t="t" r="r" b="b"/>
              <a:pathLst>
                <a:path w="24384000" h="3111881">
                  <a:moveTo>
                    <a:pt x="0" y="0"/>
                  </a:moveTo>
                  <a:lnTo>
                    <a:pt x="24384000" y="0"/>
                  </a:lnTo>
                  <a:lnTo>
                    <a:pt x="24384000" y="3111881"/>
                  </a:lnTo>
                  <a:lnTo>
                    <a:pt x="0" y="31118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0" b="-151"/>
              </a:stretch>
            </a:blipFill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31" name="TextBox 2">
            <a:extLst>
              <a:ext uri="{FF2B5EF4-FFF2-40B4-BE49-F238E27FC236}">
                <a16:creationId xmlns:a16="http://schemas.microsoft.com/office/drawing/2014/main" id="{4FFCC7CA-C875-094D-F045-6768A75C72FF}"/>
              </a:ext>
            </a:extLst>
          </p:cNvPr>
          <p:cNvSpPr txBox="1"/>
          <p:nvPr/>
        </p:nvSpPr>
        <p:spPr>
          <a:xfrm>
            <a:off x="1531208" y="762565"/>
            <a:ext cx="17290192" cy="11210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14"/>
              </a:lnSpc>
            </a:pPr>
            <a:r>
              <a:rPr lang="en-US" sz="5400" b="1" dirty="0"/>
              <a:t>Business and policy opportunities</a:t>
            </a:r>
            <a:endParaRPr lang="en-US" sz="5400" dirty="0">
              <a:solidFill>
                <a:srgbClr val="000000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5892093-F064-5A7F-7CA1-D56EF499444D}"/>
              </a:ext>
            </a:extLst>
          </p:cNvPr>
          <p:cNvGrpSpPr/>
          <p:nvPr/>
        </p:nvGrpSpPr>
        <p:grpSpPr>
          <a:xfrm>
            <a:off x="1676400" y="2705100"/>
            <a:ext cx="13639800" cy="5334000"/>
            <a:chOff x="415521" y="1578670"/>
            <a:chExt cx="10428139" cy="4343982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CB24E0D4-23CC-B955-1D2B-72DB41ECF13C}"/>
                </a:ext>
              </a:extLst>
            </p:cNvPr>
            <p:cNvGrpSpPr/>
            <p:nvPr/>
          </p:nvGrpSpPr>
          <p:grpSpPr>
            <a:xfrm>
              <a:off x="415523" y="3099213"/>
              <a:ext cx="4835390" cy="1302896"/>
              <a:chOff x="415526" y="1513500"/>
              <a:chExt cx="4835391" cy="982567"/>
            </a:xfrm>
          </p:grpSpPr>
          <p:sp>
            <p:nvSpPr>
              <p:cNvPr id="35" name="Rectangle: Rounded Corners 34">
                <a:extLst>
                  <a:ext uri="{FF2B5EF4-FFF2-40B4-BE49-F238E27FC236}">
                    <a16:creationId xmlns:a16="http://schemas.microsoft.com/office/drawing/2014/main" id="{AA4988F7-688C-A7C6-8265-C169F116C70D}"/>
                  </a:ext>
                </a:extLst>
              </p:cNvPr>
              <p:cNvSpPr/>
              <p:nvPr/>
            </p:nvSpPr>
            <p:spPr>
              <a:xfrm>
                <a:off x="567648" y="1513500"/>
                <a:ext cx="4683269" cy="982567"/>
              </a:xfrm>
              <a:prstGeom prst="roundRect">
                <a:avLst>
                  <a:gd name="adj" fmla="val 10881"/>
                </a:avLst>
              </a:prstGeom>
              <a:solidFill>
                <a:schemeClr val="bg1">
                  <a:lumMod val="95000"/>
                </a:schemeClr>
              </a:solidFill>
              <a:ln w="635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38100" algn="ctr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00" tIns="0" rIns="72000" bIns="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defTabSz="1015949">
                  <a:lnSpc>
                    <a:spcPct val="90000"/>
                  </a:lnSpc>
                  <a:buClr>
                    <a:schemeClr val="accent2"/>
                  </a:buClr>
                  <a:buSzPct val="100000"/>
                </a:pPr>
                <a:r>
                  <a:rPr lang="en-GB" sz="2400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/>
                </a:r>
                <a:r>
                  <a:rPr lang="en-GB" sz="2400" b="1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Financing Channels</a:t>
                </a:r>
              </a:p>
            </p:txBody>
          </p:sp>
          <p:sp>
            <p:nvSpPr>
              <p:cNvPr id="36" name="Rectangle: Rounded Corners 35">
                <a:extLst>
                  <a:ext uri="{FF2B5EF4-FFF2-40B4-BE49-F238E27FC236}">
                    <a16:creationId xmlns:a16="http://schemas.microsoft.com/office/drawing/2014/main" id="{AE25394A-7975-2A20-5FFC-36531C12BF63}"/>
                  </a:ext>
                </a:extLst>
              </p:cNvPr>
              <p:cNvSpPr/>
              <p:nvPr/>
            </p:nvSpPr>
            <p:spPr>
              <a:xfrm>
                <a:off x="415526" y="1581666"/>
                <a:ext cx="1099238" cy="845087"/>
              </a:xfrm>
              <a:prstGeom prst="roundRect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  <a:effectLst>
                <a:outerShdw blurRad="254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gradFill>
                    <a:gsLst>
                      <a:gs pos="48598">
                        <a:schemeClr val="bg1"/>
                      </a:gs>
                      <a:gs pos="85000">
                        <a:schemeClr val="bg1"/>
                      </a:gs>
                    </a:gsLst>
                  </a:gra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17D7C22A-91E6-FB87-DC1E-0B1ADB85FB63}"/>
                </a:ext>
              </a:extLst>
            </p:cNvPr>
            <p:cNvGrpSpPr/>
            <p:nvPr/>
          </p:nvGrpSpPr>
          <p:grpSpPr>
            <a:xfrm>
              <a:off x="415521" y="1586796"/>
              <a:ext cx="4835393" cy="1302896"/>
              <a:chOff x="6322181" y="1975438"/>
              <a:chExt cx="4835393" cy="1302896"/>
            </a:xfrm>
          </p:grpSpPr>
          <p:sp>
            <p:nvSpPr>
              <p:cNvPr id="33" name="Rectangle: Rounded Corners 32">
                <a:extLst>
                  <a:ext uri="{FF2B5EF4-FFF2-40B4-BE49-F238E27FC236}">
                    <a16:creationId xmlns:a16="http://schemas.microsoft.com/office/drawing/2014/main" id="{770E778F-DCA8-1E5E-F772-99E17021420D}"/>
                  </a:ext>
                </a:extLst>
              </p:cNvPr>
              <p:cNvSpPr/>
              <p:nvPr/>
            </p:nvSpPr>
            <p:spPr>
              <a:xfrm>
                <a:off x="6474304" y="1975438"/>
                <a:ext cx="4683270" cy="1302896"/>
              </a:xfrm>
              <a:prstGeom prst="roundRect">
                <a:avLst>
                  <a:gd name="adj" fmla="val 10881"/>
                </a:avLst>
              </a:prstGeom>
              <a:solidFill>
                <a:schemeClr val="bg1">
                  <a:lumMod val="95000"/>
                </a:schemeClr>
              </a:solidFill>
              <a:ln w="635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38100" algn="ctr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00" tIns="0" rIns="72000" bIns="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defTabSz="1015949">
                  <a:lnSpc>
                    <a:spcPct val="90000"/>
                  </a:lnSpc>
                  <a:buClr>
                    <a:schemeClr val="accent2"/>
                  </a:buClr>
                  <a:buSzPct val="100000"/>
                </a:pPr>
                <a:r>
                  <a:rPr lang="en-GB" sz="2400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/>
                </a:r>
                <a:r>
                  <a:rPr lang="en-GB" sz="2400" b="1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Infrastructure</a:t>
                </a:r>
              </a:p>
            </p:txBody>
          </p:sp>
          <p:sp>
            <p:nvSpPr>
              <p:cNvPr id="34" name="Rectangle: Rounded Corners 33">
                <a:extLst>
                  <a:ext uri="{FF2B5EF4-FFF2-40B4-BE49-F238E27FC236}">
                    <a16:creationId xmlns:a16="http://schemas.microsoft.com/office/drawing/2014/main" id="{F29E273B-0BB9-727B-8E44-AB776C3AF397}"/>
                  </a:ext>
                </a:extLst>
              </p:cNvPr>
              <p:cNvSpPr/>
              <p:nvPr/>
            </p:nvSpPr>
            <p:spPr>
              <a:xfrm>
                <a:off x="6322181" y="2066402"/>
                <a:ext cx="1099238" cy="1120596"/>
              </a:xfrm>
              <a:prstGeom prst="roundRect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  <a:effectLst>
                <a:outerShdw blurRad="254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gradFill>
                    <a:gsLst>
                      <a:gs pos="48598">
                        <a:schemeClr val="bg1"/>
                      </a:gs>
                      <a:gs pos="85000">
                        <a:schemeClr val="bg1"/>
                      </a:gs>
                    </a:gsLst>
                  </a:gra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01DE99E6-4A15-B201-A3B2-AE7E21C8BA96}"/>
                </a:ext>
              </a:extLst>
            </p:cNvPr>
            <p:cNvSpPr/>
            <p:nvPr/>
          </p:nvSpPr>
          <p:spPr>
            <a:xfrm>
              <a:off x="5250914" y="1578670"/>
              <a:ext cx="5592746" cy="1302896"/>
            </a:xfrm>
            <a:prstGeom prst="roundRect">
              <a:avLst>
                <a:gd name="adj" fmla="val 10881"/>
              </a:avLst>
            </a:prstGeom>
            <a:noFill/>
            <a:ln w="635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>
              <a:outerShdw blurRad="38100" algn="ctr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720000" tIns="0" rIns="72000" bIns="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defTabSz="1015949">
                <a:buClr>
                  <a:schemeClr val="accent2"/>
                </a:buClr>
                <a:buSzPct val="100000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Energy, roads, rail, water, health, education and housing.</a:t>
              </a: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5D5D33D3-9F34-0D15-E4A1-8521A4E307C6}"/>
                </a:ext>
              </a:extLst>
            </p:cNvPr>
            <p:cNvGrpSpPr/>
            <p:nvPr/>
          </p:nvGrpSpPr>
          <p:grpSpPr>
            <a:xfrm>
              <a:off x="415522" y="4619756"/>
              <a:ext cx="4835390" cy="1302896"/>
              <a:chOff x="415526" y="1513500"/>
              <a:chExt cx="4835390" cy="982567"/>
            </a:xfrm>
          </p:grpSpPr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1662E211-C4AB-68C3-C842-FDFE1EDF817A}"/>
                  </a:ext>
                </a:extLst>
              </p:cNvPr>
              <p:cNvSpPr/>
              <p:nvPr/>
            </p:nvSpPr>
            <p:spPr>
              <a:xfrm>
                <a:off x="567649" y="1513500"/>
                <a:ext cx="4683267" cy="982567"/>
              </a:xfrm>
              <a:prstGeom prst="roundRect">
                <a:avLst>
                  <a:gd name="adj" fmla="val 10881"/>
                </a:avLst>
              </a:prstGeom>
              <a:solidFill>
                <a:schemeClr val="bg1">
                  <a:lumMod val="95000"/>
                </a:schemeClr>
              </a:solidFill>
              <a:ln w="635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38100" algn="ctr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00" tIns="0" rIns="72000" bIns="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defTabSz="1015949">
                  <a:lnSpc>
                    <a:spcPct val="90000"/>
                  </a:lnSpc>
                  <a:buClr>
                    <a:schemeClr val="accent2"/>
                  </a:buClr>
                  <a:buSzPct val="100000"/>
                </a:pPr>
                <a:r>
                  <a:rPr lang="en-GB" sz="2400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/>
                </a:r>
                <a:r>
                  <a:rPr lang="en-GB" sz="2400" b="1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Digital &amp; Innovation </a:t>
                </a:r>
              </a:p>
            </p:txBody>
          </p:sp>
          <p:sp>
            <p:nvSpPr>
              <p:cNvPr id="32" name="Rectangle: Rounded Corners 31">
                <a:extLst>
                  <a:ext uri="{FF2B5EF4-FFF2-40B4-BE49-F238E27FC236}">
                    <a16:creationId xmlns:a16="http://schemas.microsoft.com/office/drawing/2014/main" id="{1A083936-A59E-7BF3-00D5-4E31B67A6960}"/>
                  </a:ext>
                </a:extLst>
              </p:cNvPr>
              <p:cNvSpPr/>
              <p:nvPr/>
            </p:nvSpPr>
            <p:spPr>
              <a:xfrm>
                <a:off x="415526" y="1581666"/>
                <a:ext cx="1099238" cy="845087"/>
              </a:xfrm>
              <a:prstGeom prst="roundRect">
                <a:avLst/>
              </a:prstGeom>
              <a:solidFill>
                <a:srgbClr val="FFC000"/>
              </a:solidFill>
              <a:ln>
                <a:solidFill>
                  <a:srgbClr val="FFC000"/>
                </a:solidFill>
              </a:ln>
              <a:effectLst>
                <a:outerShdw blurRad="254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gradFill>
                    <a:gsLst>
                      <a:gs pos="48598">
                        <a:schemeClr val="bg1"/>
                      </a:gs>
                      <a:gs pos="85000">
                        <a:schemeClr val="bg1"/>
                      </a:gs>
                    </a:gsLst>
                  </a:gra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pic>
          <p:nvPicPr>
            <p:cNvPr id="10" name="Graphic 9" descr="Handshake outline">
              <a:extLst>
                <a:ext uri="{FF2B5EF4-FFF2-40B4-BE49-F238E27FC236}">
                  <a16:creationId xmlns:a16="http://schemas.microsoft.com/office/drawing/2014/main" id="{6B5CC443-9458-4DC6-B629-7CAE91B85EA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6609559" y="4921425"/>
              <a:ext cx="736912" cy="736912"/>
            </a:xfrm>
            <a:prstGeom prst="rect">
              <a:avLst/>
            </a:prstGeom>
          </p:spPr>
        </p:pic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8BD3AC5D-1EEB-A65D-8D9D-4482C842C681}"/>
                </a:ext>
              </a:extLst>
            </p:cNvPr>
            <p:cNvSpPr/>
            <p:nvPr/>
          </p:nvSpPr>
          <p:spPr>
            <a:xfrm>
              <a:off x="5250913" y="3106003"/>
              <a:ext cx="5592746" cy="1302896"/>
            </a:xfrm>
            <a:prstGeom prst="roundRect">
              <a:avLst>
                <a:gd name="adj" fmla="val 10881"/>
              </a:avLst>
            </a:prstGeom>
            <a:noFill/>
            <a:ln w="635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>
              <a:outerShdw blurRad="38100" algn="ctr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720000" tIns="0" rIns="72000" bIns="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defTabSz="1015949">
                <a:buClr>
                  <a:schemeClr val="accent2"/>
                </a:buClr>
                <a:buSzPct val="100000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Capital markets, financing structures, Public-private-partnerships (PPPs), SEZ incentives, sovereign wealth capital.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9F2C1AE8-63E0-8EC1-F61F-172A41EA5444}"/>
                </a:ext>
              </a:extLst>
            </p:cNvPr>
            <p:cNvSpPr/>
            <p:nvPr/>
          </p:nvSpPr>
          <p:spPr>
            <a:xfrm>
              <a:off x="5250912" y="4618420"/>
              <a:ext cx="5592747" cy="1302896"/>
            </a:xfrm>
            <a:prstGeom prst="roundRect">
              <a:avLst>
                <a:gd name="adj" fmla="val 10881"/>
              </a:avLst>
            </a:prstGeom>
            <a:noFill/>
            <a:ln w="635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>
              <a:outerShdw blurRad="38100" algn="ctr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720000" tIns="0" rIns="72000" bIns="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defTabSz="1015949">
                <a:buClr>
                  <a:schemeClr val="accent2"/>
                </a:buClr>
                <a:buSzPct val="100000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Broadband, remote service centres, Fintech, AgriTech</a:t>
              </a:r>
            </a:p>
          </p:txBody>
        </p:sp>
        <p:pic>
          <p:nvPicPr>
            <p:cNvPr id="13" name="Graphic 12" descr="Boardroom outline">
              <a:extLst>
                <a:ext uri="{FF2B5EF4-FFF2-40B4-BE49-F238E27FC236}">
                  <a16:creationId xmlns:a16="http://schemas.microsoft.com/office/drawing/2014/main" id="{6B714151-5172-EF23-B3A4-9E17000D0AB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07940" y="3292700"/>
              <a:ext cx="914400" cy="914400"/>
            </a:xfrm>
            <a:prstGeom prst="rect">
              <a:avLst/>
            </a:prstGeom>
          </p:spPr>
        </p:pic>
        <p:pic>
          <p:nvPicPr>
            <p:cNvPr id="14" name="Graphic 13" descr="Cloud Computing outline">
              <a:extLst>
                <a:ext uri="{FF2B5EF4-FFF2-40B4-BE49-F238E27FC236}">
                  <a16:creationId xmlns:a16="http://schemas.microsoft.com/office/drawing/2014/main" id="{A4094E71-9208-BED0-CAF2-799CC64E97ED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07940" y="4812668"/>
              <a:ext cx="914400" cy="914400"/>
            </a:xfrm>
            <a:prstGeom prst="rect">
              <a:avLst/>
            </a:prstGeom>
          </p:spPr>
        </p:pic>
        <p:pic>
          <p:nvPicPr>
            <p:cNvPr id="19" name="Graphic 18" descr="Excavator outline">
              <a:extLst>
                <a:ext uri="{FF2B5EF4-FFF2-40B4-BE49-F238E27FC236}">
                  <a16:creationId xmlns:a16="http://schemas.microsoft.com/office/drawing/2014/main" id="{4CEDDA54-BA10-2B67-D036-95DAB203CFA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07940" y="1780858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369303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9A4D6B-BA38-9C8C-AA1C-23AA1BCD0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>
            <a:extLst>
              <a:ext uri="{FF2B5EF4-FFF2-40B4-BE49-F238E27FC236}">
                <a16:creationId xmlns:a16="http://schemas.microsoft.com/office/drawing/2014/main" id="{0DC50216-C960-A945-61CE-F485013D1500}"/>
              </a:ext>
            </a:extLst>
          </p:cNvPr>
          <p:cNvSpPr/>
          <p:nvPr/>
        </p:nvSpPr>
        <p:spPr>
          <a:xfrm>
            <a:off x="1028700" y="8600585"/>
            <a:ext cx="1171762" cy="641273"/>
          </a:xfrm>
          <a:custGeom>
            <a:avLst/>
            <a:gdLst/>
            <a:ahLst/>
            <a:cxnLst/>
            <a:rect l="l" t="t" r="r" b="b"/>
            <a:pathLst>
              <a:path w="1171762" h="641273">
                <a:moveTo>
                  <a:pt x="0" y="0"/>
                </a:moveTo>
                <a:lnTo>
                  <a:pt x="1171762" y="0"/>
                </a:lnTo>
                <a:lnTo>
                  <a:pt x="1171762" y="641273"/>
                </a:lnTo>
                <a:lnTo>
                  <a:pt x="0" y="64127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FF5D98BA-DB59-C2F3-70DB-E1F463B5ED53}"/>
              </a:ext>
            </a:extLst>
          </p:cNvPr>
          <p:cNvGrpSpPr/>
          <p:nvPr/>
        </p:nvGrpSpPr>
        <p:grpSpPr>
          <a:xfrm>
            <a:off x="5922350" y="8708886"/>
            <a:ext cx="12365650" cy="1578114"/>
            <a:chOff x="0" y="0"/>
            <a:chExt cx="24384000" cy="3111906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197BB07-41CD-7B0C-4CA6-93844C64B105}"/>
                </a:ext>
              </a:extLst>
            </p:cNvPr>
            <p:cNvSpPr/>
            <p:nvPr/>
          </p:nvSpPr>
          <p:spPr>
            <a:xfrm>
              <a:off x="0" y="0"/>
              <a:ext cx="24384000" cy="3111881"/>
            </a:xfrm>
            <a:custGeom>
              <a:avLst/>
              <a:gdLst/>
              <a:ahLst/>
              <a:cxnLst/>
              <a:rect l="l" t="t" r="r" b="b"/>
              <a:pathLst>
                <a:path w="24384000" h="3111881">
                  <a:moveTo>
                    <a:pt x="0" y="0"/>
                  </a:moveTo>
                  <a:lnTo>
                    <a:pt x="24384000" y="0"/>
                  </a:lnTo>
                  <a:lnTo>
                    <a:pt x="24384000" y="3111881"/>
                  </a:lnTo>
                  <a:lnTo>
                    <a:pt x="0" y="31118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0" b="-151"/>
              </a:stretch>
            </a:blipFill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8" name="TextBox 2">
            <a:extLst>
              <a:ext uri="{FF2B5EF4-FFF2-40B4-BE49-F238E27FC236}">
                <a16:creationId xmlns:a16="http://schemas.microsoft.com/office/drawing/2014/main" id="{6D813564-5CCF-7D84-0824-44245CA1B11A}"/>
              </a:ext>
            </a:extLst>
          </p:cNvPr>
          <p:cNvSpPr txBox="1"/>
          <p:nvPr/>
        </p:nvSpPr>
        <p:spPr>
          <a:xfrm>
            <a:off x="1531208" y="762565"/>
            <a:ext cx="17290192" cy="11210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14"/>
              </a:lnSpc>
            </a:pPr>
            <a:r>
              <a:rPr lang="en-US" sz="5400" b="1" dirty="0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People and sustainability</a:t>
            </a:r>
            <a:endParaRPr lang="en-US" sz="5400" dirty="0">
              <a:solidFill>
                <a:srgbClr val="000000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FC3790-F62F-730E-2580-F997215A903A}"/>
              </a:ext>
            </a:extLst>
          </p:cNvPr>
          <p:cNvSpPr txBox="1"/>
          <p:nvPr/>
        </p:nvSpPr>
        <p:spPr>
          <a:xfrm>
            <a:off x="8458200" y="3005434"/>
            <a:ext cx="8763000" cy="33572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015949">
              <a:lnSpc>
                <a:spcPct val="150000"/>
              </a:lnSpc>
              <a:buClr>
                <a:schemeClr val="accent2"/>
              </a:buClr>
              <a:buSzPct val="100000"/>
            </a:pPr>
            <a:r>
              <a:rPr lang="en-GB" sz="2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People and culture underpin the success we desire. Business and policy need to combine effort to develop the people that will underwrite the success we seek</a:t>
            </a:r>
          </a:p>
          <a:p>
            <a:pPr defTabSz="1015949">
              <a:lnSpc>
                <a:spcPct val="150000"/>
              </a:lnSpc>
              <a:buClr>
                <a:schemeClr val="accent2"/>
              </a:buClr>
              <a:buSzPct val="100000"/>
            </a:pPr>
            <a:endParaRPr lang="en-GB" sz="2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defTabSz="1015949">
              <a:lnSpc>
                <a:spcPct val="150000"/>
              </a:lnSpc>
              <a:buClr>
                <a:schemeClr val="accent2"/>
              </a:buClr>
              <a:buSzPct val="100000"/>
            </a:pPr>
            <a:r>
              <a:rPr lang="en-GB" sz="2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Embracing sustainability future proofs development plans and initiatives</a:t>
            </a:r>
          </a:p>
        </p:txBody>
      </p:sp>
      <p:pic>
        <p:nvPicPr>
          <p:cNvPr id="3076" name="Picture 4" descr="144,898 Watering Yard Images, Stock Photos, 3D objects, &amp; Vectors ...">
            <a:extLst>
              <a:ext uri="{FF2B5EF4-FFF2-40B4-BE49-F238E27FC236}">
                <a16:creationId xmlns:a16="http://schemas.microsoft.com/office/drawing/2014/main" id="{38BE33DD-C0D6-D520-30F8-86BE51D64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933700"/>
            <a:ext cx="6477000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9267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8F3DEB-1D69-2B0A-AD0F-2D14879CFF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>
            <a:extLst>
              <a:ext uri="{FF2B5EF4-FFF2-40B4-BE49-F238E27FC236}">
                <a16:creationId xmlns:a16="http://schemas.microsoft.com/office/drawing/2014/main" id="{ED077B40-C3E3-E9CE-31D5-A41D991CB4CC}"/>
              </a:ext>
            </a:extLst>
          </p:cNvPr>
          <p:cNvSpPr/>
          <p:nvPr/>
        </p:nvSpPr>
        <p:spPr>
          <a:xfrm>
            <a:off x="1028700" y="8600585"/>
            <a:ext cx="1171762" cy="641273"/>
          </a:xfrm>
          <a:custGeom>
            <a:avLst/>
            <a:gdLst/>
            <a:ahLst/>
            <a:cxnLst/>
            <a:rect l="l" t="t" r="r" b="b"/>
            <a:pathLst>
              <a:path w="1171762" h="641273">
                <a:moveTo>
                  <a:pt x="0" y="0"/>
                </a:moveTo>
                <a:lnTo>
                  <a:pt x="1171762" y="0"/>
                </a:lnTo>
                <a:lnTo>
                  <a:pt x="1171762" y="641273"/>
                </a:lnTo>
                <a:lnTo>
                  <a:pt x="0" y="64127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9AD19B90-2266-5BE3-7AC5-C8F96EBBCB92}"/>
              </a:ext>
            </a:extLst>
          </p:cNvPr>
          <p:cNvGrpSpPr/>
          <p:nvPr/>
        </p:nvGrpSpPr>
        <p:grpSpPr>
          <a:xfrm>
            <a:off x="5922350" y="8708886"/>
            <a:ext cx="12365650" cy="1578114"/>
            <a:chOff x="0" y="0"/>
            <a:chExt cx="24384000" cy="3111906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A2944605-AFCF-FD82-8D9F-8D2AA14D1C4D}"/>
                </a:ext>
              </a:extLst>
            </p:cNvPr>
            <p:cNvSpPr/>
            <p:nvPr/>
          </p:nvSpPr>
          <p:spPr>
            <a:xfrm>
              <a:off x="0" y="0"/>
              <a:ext cx="24384000" cy="3111881"/>
            </a:xfrm>
            <a:custGeom>
              <a:avLst/>
              <a:gdLst/>
              <a:ahLst/>
              <a:cxnLst/>
              <a:rect l="l" t="t" r="r" b="b"/>
              <a:pathLst>
                <a:path w="24384000" h="3111881">
                  <a:moveTo>
                    <a:pt x="0" y="0"/>
                  </a:moveTo>
                  <a:lnTo>
                    <a:pt x="24384000" y="0"/>
                  </a:lnTo>
                  <a:lnTo>
                    <a:pt x="24384000" y="3111881"/>
                  </a:lnTo>
                  <a:lnTo>
                    <a:pt x="0" y="31118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0" b="-151"/>
              </a:stretch>
            </a:blipFill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31" name="TextBox 2">
            <a:extLst>
              <a:ext uri="{FF2B5EF4-FFF2-40B4-BE49-F238E27FC236}">
                <a16:creationId xmlns:a16="http://schemas.microsoft.com/office/drawing/2014/main" id="{F93B451B-6527-A162-42EC-64917BE080DD}"/>
              </a:ext>
            </a:extLst>
          </p:cNvPr>
          <p:cNvSpPr txBox="1"/>
          <p:nvPr/>
        </p:nvSpPr>
        <p:spPr>
          <a:xfrm>
            <a:off x="1531208" y="762565"/>
            <a:ext cx="17290192" cy="11210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14"/>
              </a:lnSpc>
            </a:pPr>
            <a:r>
              <a:rPr lang="en-US" sz="5400" b="1" dirty="0"/>
              <a:t>Transformation anchors</a:t>
            </a:r>
            <a:endParaRPr lang="en-US" sz="5400" dirty="0">
              <a:solidFill>
                <a:srgbClr val="000000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B2D3109-5C05-6F2A-A45B-A539B07CBCE4}"/>
              </a:ext>
            </a:extLst>
          </p:cNvPr>
          <p:cNvGrpSpPr/>
          <p:nvPr/>
        </p:nvGrpSpPr>
        <p:grpSpPr>
          <a:xfrm>
            <a:off x="1531208" y="2628900"/>
            <a:ext cx="15156592" cy="5105400"/>
            <a:chOff x="164591" y="1581883"/>
            <a:chExt cx="11688061" cy="4076454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672C1D88-EFBD-5DAF-C099-ED08B94F7C01}"/>
                </a:ext>
              </a:extLst>
            </p:cNvPr>
            <p:cNvGrpSpPr/>
            <p:nvPr/>
          </p:nvGrpSpPr>
          <p:grpSpPr>
            <a:xfrm>
              <a:off x="415521" y="1586796"/>
              <a:ext cx="4961151" cy="1302896"/>
              <a:chOff x="6322181" y="1975438"/>
              <a:chExt cx="4961151" cy="1302896"/>
            </a:xfrm>
            <a:solidFill>
              <a:schemeClr val="bg1"/>
            </a:solidFill>
          </p:grpSpPr>
          <p:sp>
            <p:nvSpPr>
              <p:cNvPr id="28" name="Rectangle: Rounded Corners 27">
                <a:extLst>
                  <a:ext uri="{FF2B5EF4-FFF2-40B4-BE49-F238E27FC236}">
                    <a16:creationId xmlns:a16="http://schemas.microsoft.com/office/drawing/2014/main" id="{C9A5516E-4F79-4EEF-D430-282F69A76338}"/>
                  </a:ext>
                </a:extLst>
              </p:cNvPr>
              <p:cNvSpPr/>
              <p:nvPr/>
            </p:nvSpPr>
            <p:spPr>
              <a:xfrm>
                <a:off x="6414600" y="1975438"/>
                <a:ext cx="4868732" cy="1302896"/>
              </a:xfrm>
              <a:prstGeom prst="roundRect">
                <a:avLst>
                  <a:gd name="adj" fmla="val 10881"/>
                </a:avLst>
              </a:prstGeom>
              <a:grpFill/>
              <a:ln w="635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38100" algn="ctr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00" tIns="0" rIns="72000" bIns="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defTabSz="1015949">
                  <a:lnSpc>
                    <a:spcPct val="90000"/>
                  </a:lnSpc>
                  <a:buClr>
                    <a:schemeClr val="accent2"/>
                  </a:buClr>
                  <a:buSzPct val="100000"/>
                </a:pPr>
                <a:r>
                  <a:rPr lang="en-GB" sz="2400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/>
                </a:r>
                <a:r>
                  <a:rPr lang="en-GB" sz="2400" b="1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Business Leaders</a:t>
                </a:r>
              </a:p>
            </p:txBody>
          </p:sp>
          <p:sp>
            <p:nvSpPr>
              <p:cNvPr id="29" name="Rectangle: Rounded Corners 28">
                <a:extLst>
                  <a:ext uri="{FF2B5EF4-FFF2-40B4-BE49-F238E27FC236}">
                    <a16:creationId xmlns:a16="http://schemas.microsoft.com/office/drawing/2014/main" id="{06765335-309D-2988-8B2D-694FEAF29E1F}"/>
                  </a:ext>
                </a:extLst>
              </p:cNvPr>
              <p:cNvSpPr/>
              <p:nvPr/>
            </p:nvSpPr>
            <p:spPr>
              <a:xfrm>
                <a:off x="6322181" y="2066402"/>
                <a:ext cx="1099238" cy="1120596"/>
              </a:xfrm>
              <a:prstGeom prst="roundRect">
                <a:avLst/>
              </a:prstGeom>
              <a:grpFill/>
              <a:ln>
                <a:solidFill>
                  <a:srgbClr val="FFC000"/>
                </a:solidFill>
              </a:ln>
              <a:effectLst>
                <a:outerShdw blurRad="254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dirty="0">
                  <a:gradFill>
                    <a:gsLst>
                      <a:gs pos="48598">
                        <a:schemeClr val="bg1"/>
                      </a:gs>
                      <a:gs pos="85000">
                        <a:schemeClr val="bg1"/>
                      </a:gs>
                    </a:gsLst>
                  </a:gra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F12FDAE0-699E-FE76-93C0-F16F5CC7D352}"/>
                </a:ext>
              </a:extLst>
            </p:cNvPr>
            <p:cNvGrpSpPr/>
            <p:nvPr/>
          </p:nvGrpSpPr>
          <p:grpSpPr>
            <a:xfrm>
              <a:off x="6445367" y="1581883"/>
              <a:ext cx="5154001" cy="1302896"/>
              <a:chOff x="415526" y="1513500"/>
              <a:chExt cx="5154001" cy="982567"/>
            </a:xfrm>
            <a:solidFill>
              <a:schemeClr val="bg1"/>
            </a:solidFill>
          </p:grpSpPr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20B1F27F-18FC-9EAC-CD1D-B5D4A9F1B27F}"/>
                  </a:ext>
                </a:extLst>
              </p:cNvPr>
              <p:cNvSpPr/>
              <p:nvPr/>
            </p:nvSpPr>
            <p:spPr>
              <a:xfrm>
                <a:off x="544049" y="1513500"/>
                <a:ext cx="5025478" cy="982567"/>
              </a:xfrm>
              <a:prstGeom prst="roundRect">
                <a:avLst>
                  <a:gd name="adj" fmla="val 10881"/>
                </a:avLst>
              </a:prstGeom>
              <a:grpFill/>
              <a:ln w="6350" cap="flat" cmpd="sng" algn="ctr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38100" algn="ctr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00" tIns="0" rIns="72000" bIns="0" numCol="1" rtlCol="0" anchor="ctr" anchorCtr="0" compatLnSpc="1">
                <a:prstTxWarp prst="textNoShape">
                  <a:avLst/>
                </a:prstTxWarp>
                <a:noAutofit/>
              </a:bodyPr>
              <a:lstStyle/>
              <a:p>
                <a:pPr defTabSz="1015949">
                  <a:lnSpc>
                    <a:spcPct val="90000"/>
                  </a:lnSpc>
                  <a:buClr>
                    <a:schemeClr val="accent2"/>
                  </a:buClr>
                  <a:buSzPct val="100000"/>
                </a:pPr>
                <a:r>
                  <a:rPr lang="en-GB" sz="2400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/>
                </a:r>
                <a:r>
                  <a:rPr lang="en-GB" sz="2400" b="1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Policymakers</a:t>
                </a:r>
              </a:p>
            </p:txBody>
          </p:sp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8A88F338-9CA4-77FE-ABC0-1F1B34DAB92B}"/>
                  </a:ext>
                </a:extLst>
              </p:cNvPr>
              <p:cNvSpPr/>
              <p:nvPr/>
            </p:nvSpPr>
            <p:spPr>
              <a:xfrm>
                <a:off x="415526" y="1581666"/>
                <a:ext cx="1099238" cy="845087"/>
              </a:xfrm>
              <a:prstGeom prst="roundRect">
                <a:avLst/>
              </a:prstGeom>
              <a:grpFill/>
              <a:ln>
                <a:solidFill>
                  <a:schemeClr val="tx2"/>
                </a:solidFill>
              </a:ln>
              <a:effectLst>
                <a:outerShdw blurRad="254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400" b="1" dirty="0">
                  <a:gradFill>
                    <a:gsLst>
                      <a:gs pos="48598">
                        <a:schemeClr val="bg1"/>
                      </a:gs>
                      <a:gs pos="85000">
                        <a:schemeClr val="bg1"/>
                      </a:gs>
                    </a:gsLst>
                  </a:gra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pic>
          <p:nvPicPr>
            <p:cNvPr id="18" name="Graphic 17" descr="Clipboard outline">
              <a:extLst>
                <a:ext uri="{FF2B5EF4-FFF2-40B4-BE49-F238E27FC236}">
                  <a16:creationId xmlns:a16="http://schemas.microsoft.com/office/drawing/2014/main" id="{EDFCC2F6-F3BE-B301-B2DA-D9142F5294B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6573890" y="3339499"/>
              <a:ext cx="772581" cy="772581"/>
            </a:xfrm>
            <a:prstGeom prst="rect">
              <a:avLst/>
            </a:prstGeom>
          </p:spPr>
        </p:pic>
        <p:pic>
          <p:nvPicPr>
            <p:cNvPr id="20" name="Graphic 19" descr="Handshake outline">
              <a:extLst>
                <a:ext uri="{FF2B5EF4-FFF2-40B4-BE49-F238E27FC236}">
                  <a16:creationId xmlns:a16="http://schemas.microsoft.com/office/drawing/2014/main" id="{08C4762B-038E-FBE1-1AEE-034C528976D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609559" y="4921425"/>
              <a:ext cx="736912" cy="736912"/>
            </a:xfrm>
            <a:prstGeom prst="rect">
              <a:avLst/>
            </a:prstGeom>
          </p:spPr>
        </p:pic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8BBAD7A9-9B80-0F7B-EAFC-22D71488D762}"/>
                </a:ext>
              </a:extLst>
            </p:cNvPr>
            <p:cNvSpPr/>
            <p:nvPr/>
          </p:nvSpPr>
          <p:spPr>
            <a:xfrm>
              <a:off x="164591" y="3339498"/>
              <a:ext cx="5776452" cy="2165374"/>
            </a:xfrm>
            <a:prstGeom prst="roundRect">
              <a:avLst>
                <a:gd name="adj" fmla="val 10881"/>
              </a:avLst>
            </a:prstGeom>
            <a:noFill/>
            <a:ln w="635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>
              <a:outerShdw blurRad="38100" algn="ctr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72000" tIns="0" rIns="72000" bIns="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marL="342900" indent="-342900" defTabSz="1015949">
                <a:lnSpc>
                  <a:spcPct val="150000"/>
                </a:lnSpc>
                <a:buClr>
                  <a:srgbClr val="FFC000"/>
                </a:buClr>
                <a:buSzPct val="110000"/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Align strategy with priority value chains.</a:t>
              </a:r>
            </a:p>
            <a:p>
              <a:pPr marL="342900" indent="-342900" defTabSz="1015949">
                <a:lnSpc>
                  <a:spcPct val="150000"/>
                </a:lnSpc>
                <a:buClr>
                  <a:srgbClr val="FFC000"/>
                </a:buClr>
                <a:buSzPct val="110000"/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Leverage policy-backed demand</a:t>
              </a:r>
            </a:p>
            <a:p>
              <a:pPr marL="342900" indent="-342900" defTabSz="1015949">
                <a:lnSpc>
                  <a:spcPct val="150000"/>
                </a:lnSpc>
                <a:buClr>
                  <a:srgbClr val="FFC000"/>
                </a:buClr>
                <a:buSzPct val="110000"/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Position to partner national development priorities</a:t>
              </a:r>
            </a:p>
            <a:p>
              <a:pPr marL="342900" indent="-342900" defTabSz="1015949">
                <a:lnSpc>
                  <a:spcPct val="150000"/>
                </a:lnSpc>
                <a:buClr>
                  <a:srgbClr val="FFC000"/>
                </a:buClr>
                <a:buSzPct val="110000"/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Be future fit (tech) and localize capacity</a:t>
              </a:r>
            </a:p>
            <a:p>
              <a:pPr marL="342900" indent="-342900" defTabSz="1015949">
                <a:lnSpc>
                  <a:spcPct val="150000"/>
                </a:lnSpc>
                <a:buClr>
                  <a:srgbClr val="FFC000"/>
                </a:buClr>
                <a:buSzPct val="110000"/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Think resilience and sustainability</a:t>
              </a: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876CE9FE-16C0-F81E-2C01-C9D5810EBB46}"/>
                </a:ext>
              </a:extLst>
            </p:cNvPr>
            <p:cNvSpPr/>
            <p:nvPr/>
          </p:nvSpPr>
          <p:spPr>
            <a:xfrm>
              <a:off x="6250958" y="3339499"/>
              <a:ext cx="5601694" cy="2165374"/>
            </a:xfrm>
            <a:prstGeom prst="roundRect">
              <a:avLst>
                <a:gd name="adj" fmla="val 10881"/>
              </a:avLst>
            </a:prstGeom>
            <a:noFill/>
            <a:ln w="6350" cap="flat" cmpd="sng" algn="ctr">
              <a:noFill/>
              <a:prstDash val="solid"/>
              <a:round/>
              <a:headEnd type="none" w="sm" len="sm"/>
              <a:tailEnd type="none" w="sm" len="sm"/>
            </a:ln>
            <a:effectLst>
              <a:outerShdw blurRad="38100" algn="ctr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72000" tIns="0" rIns="72000" bIns="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marL="342900" indent="-342900" defTabSz="1015949">
                <a:lnSpc>
                  <a:spcPct val="150000"/>
                </a:lnSpc>
                <a:buClr>
                  <a:schemeClr val="tx2"/>
                </a:buClr>
                <a:buSzPct val="110000"/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Sustain clear and consistent directional policy thrust</a:t>
              </a:r>
            </a:p>
            <a:p>
              <a:pPr marL="342900" indent="-342900" defTabSz="1015949">
                <a:lnSpc>
                  <a:spcPct val="150000"/>
                </a:lnSpc>
                <a:buClr>
                  <a:schemeClr val="tx2"/>
                </a:buClr>
                <a:buSzPct val="110000"/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Continue ‘Ease of doing Business’ Reforms</a:t>
              </a:r>
            </a:p>
            <a:p>
              <a:pPr marL="342900" indent="-342900" defTabSz="1015949">
                <a:lnSpc>
                  <a:spcPct val="150000"/>
                </a:lnSpc>
                <a:buClr>
                  <a:schemeClr val="tx2"/>
                </a:buClr>
                <a:buSzPct val="110000"/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Uphold transparency, to foster credibility</a:t>
              </a:r>
            </a:p>
            <a:p>
              <a:pPr marL="342900" indent="-342900" defTabSz="1015949">
                <a:lnSpc>
                  <a:spcPct val="150000"/>
                </a:lnSpc>
                <a:buClr>
                  <a:schemeClr val="tx2"/>
                </a:buClr>
                <a:buSzPct val="110000"/>
                <a:buFont typeface="Arial" panose="020B0604020202020204" pitchFamily="34" charset="0"/>
                <a:buChar char="•"/>
              </a:pPr>
              <a:r>
                <a:rPr lang="en-GB" sz="24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Sustain open dialogue and sound research in developing robust policies</a:t>
              </a:r>
            </a:p>
          </p:txBody>
        </p:sp>
        <p:pic>
          <p:nvPicPr>
            <p:cNvPr id="24" name="Graphic 23" descr="Customer review outline">
              <a:extLst>
                <a:ext uri="{FF2B5EF4-FFF2-40B4-BE49-F238E27FC236}">
                  <a16:creationId xmlns:a16="http://schemas.microsoft.com/office/drawing/2014/main" id="{6B3288FC-FD2F-FBF8-6764-84FBA810D6B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07940" y="1783459"/>
              <a:ext cx="914400" cy="914400"/>
            </a:xfrm>
            <a:prstGeom prst="rect">
              <a:avLst/>
            </a:prstGeom>
          </p:spPr>
        </p:pic>
        <p:pic>
          <p:nvPicPr>
            <p:cNvPr id="25" name="Graphic 24" descr="Lecturer outline">
              <a:extLst>
                <a:ext uri="{FF2B5EF4-FFF2-40B4-BE49-F238E27FC236}">
                  <a16:creationId xmlns:a16="http://schemas.microsoft.com/office/drawing/2014/main" id="{747D4FCC-19C5-4396-A6D1-4D815D8DA12C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502980" y="179801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11367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C50DD7-0856-7259-C893-91FFC43774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>
            <a:extLst>
              <a:ext uri="{FF2B5EF4-FFF2-40B4-BE49-F238E27FC236}">
                <a16:creationId xmlns:a16="http://schemas.microsoft.com/office/drawing/2014/main" id="{5CD18008-70D2-F2FC-F3CF-FB1D450F5164}"/>
              </a:ext>
            </a:extLst>
          </p:cNvPr>
          <p:cNvSpPr/>
          <p:nvPr/>
        </p:nvSpPr>
        <p:spPr>
          <a:xfrm>
            <a:off x="1028700" y="8600585"/>
            <a:ext cx="1171762" cy="641273"/>
          </a:xfrm>
          <a:custGeom>
            <a:avLst/>
            <a:gdLst/>
            <a:ahLst/>
            <a:cxnLst/>
            <a:rect l="l" t="t" r="r" b="b"/>
            <a:pathLst>
              <a:path w="1171762" h="641273">
                <a:moveTo>
                  <a:pt x="0" y="0"/>
                </a:moveTo>
                <a:lnTo>
                  <a:pt x="1171762" y="0"/>
                </a:lnTo>
                <a:lnTo>
                  <a:pt x="1171762" y="641273"/>
                </a:lnTo>
                <a:lnTo>
                  <a:pt x="0" y="64127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D7A84C12-5CF1-F8F3-E8B5-42E1F6947957}"/>
              </a:ext>
            </a:extLst>
          </p:cNvPr>
          <p:cNvGrpSpPr/>
          <p:nvPr/>
        </p:nvGrpSpPr>
        <p:grpSpPr>
          <a:xfrm>
            <a:off x="5922350" y="8708886"/>
            <a:ext cx="12365650" cy="1578114"/>
            <a:chOff x="0" y="0"/>
            <a:chExt cx="24384000" cy="3111906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EA65F46F-DC69-67CC-4B07-C54F80080E8F}"/>
                </a:ext>
              </a:extLst>
            </p:cNvPr>
            <p:cNvSpPr/>
            <p:nvPr/>
          </p:nvSpPr>
          <p:spPr>
            <a:xfrm>
              <a:off x="0" y="0"/>
              <a:ext cx="24384000" cy="3111881"/>
            </a:xfrm>
            <a:custGeom>
              <a:avLst/>
              <a:gdLst/>
              <a:ahLst/>
              <a:cxnLst/>
              <a:rect l="l" t="t" r="r" b="b"/>
              <a:pathLst>
                <a:path w="24384000" h="3111881">
                  <a:moveTo>
                    <a:pt x="0" y="0"/>
                  </a:moveTo>
                  <a:lnTo>
                    <a:pt x="24384000" y="0"/>
                  </a:lnTo>
                  <a:lnTo>
                    <a:pt x="24384000" y="3111881"/>
                  </a:lnTo>
                  <a:lnTo>
                    <a:pt x="0" y="31118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0" b="-151"/>
              </a:stretch>
            </a:blipFill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8" name="TextBox 2">
            <a:extLst>
              <a:ext uri="{FF2B5EF4-FFF2-40B4-BE49-F238E27FC236}">
                <a16:creationId xmlns:a16="http://schemas.microsoft.com/office/drawing/2014/main" id="{1FB6F0FA-8BFB-F8EC-BA7E-AE9678AA6F25}"/>
              </a:ext>
            </a:extLst>
          </p:cNvPr>
          <p:cNvSpPr txBox="1"/>
          <p:nvPr/>
        </p:nvSpPr>
        <p:spPr>
          <a:xfrm>
            <a:off x="1531208" y="762565"/>
            <a:ext cx="17290192" cy="11210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14"/>
              </a:lnSpc>
            </a:pPr>
            <a:r>
              <a:rPr lang="en-US" sz="5400" b="1" dirty="0"/>
              <a:t>In summary</a:t>
            </a:r>
            <a:endParaRPr lang="en-US" sz="5400" dirty="0">
              <a:solidFill>
                <a:srgbClr val="000000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E8E377B-4ADB-B949-E12B-71327DF580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6400" y="2781300"/>
            <a:ext cx="6324599" cy="5290434"/>
          </a:xfrm>
          <a:prstGeom prst="rect">
            <a:avLst/>
          </a:prstGeom>
          <a:ln w="50800">
            <a:solidFill>
              <a:schemeClr val="tx2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6610EDB-44E8-EBDD-182A-6AE5EA66EADD}"/>
              </a:ext>
            </a:extLst>
          </p:cNvPr>
          <p:cNvSpPr txBox="1"/>
          <p:nvPr/>
        </p:nvSpPr>
        <p:spPr>
          <a:xfrm>
            <a:off x="8458200" y="2498477"/>
            <a:ext cx="8763000" cy="55732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015949">
              <a:lnSpc>
                <a:spcPct val="150000"/>
              </a:lnSpc>
              <a:buClr>
                <a:schemeClr val="accent2"/>
              </a:buClr>
              <a:buSzPct val="100000"/>
            </a:pPr>
            <a:r>
              <a:rPr lang="en-GB" sz="2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Zimbabwe’s structural transformation ambition creates:</a:t>
            </a:r>
          </a:p>
          <a:p>
            <a:pPr marL="342900" indent="-342900" defTabSz="1015949">
              <a:lnSpc>
                <a:spcPct val="150000"/>
              </a:lnSpc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2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New markets</a:t>
            </a:r>
          </a:p>
          <a:p>
            <a:pPr marL="342900" indent="-342900" defTabSz="1015949">
              <a:lnSpc>
                <a:spcPct val="150000"/>
              </a:lnSpc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2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New industries</a:t>
            </a:r>
          </a:p>
          <a:p>
            <a:pPr marL="342900" indent="-342900" defTabSz="1015949">
              <a:lnSpc>
                <a:spcPct val="150000"/>
              </a:lnSpc>
              <a:buClr>
                <a:schemeClr val="accent2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2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New partnerships</a:t>
            </a:r>
          </a:p>
          <a:p>
            <a:pPr defTabSz="1015949">
              <a:lnSpc>
                <a:spcPct val="150000"/>
              </a:lnSpc>
              <a:buClr>
                <a:schemeClr val="accent2"/>
              </a:buClr>
              <a:buSzPct val="100000"/>
            </a:pPr>
            <a:endParaRPr lang="en-GB" sz="2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defTabSz="1015949">
              <a:lnSpc>
                <a:spcPct val="150000"/>
              </a:lnSpc>
              <a:buClr>
                <a:schemeClr val="accent2"/>
              </a:buClr>
              <a:buSzPct val="100000"/>
            </a:pPr>
            <a:r>
              <a:rPr lang="en-GB" sz="2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transformation factor in NDS2 presents policy backed  opportunity for steeper growth.</a:t>
            </a:r>
          </a:p>
          <a:p>
            <a:pPr defTabSz="1015949">
              <a:lnSpc>
                <a:spcPct val="150000"/>
              </a:lnSpc>
              <a:buClr>
                <a:schemeClr val="accent2"/>
              </a:buClr>
              <a:buSzPct val="100000"/>
            </a:pPr>
            <a:endParaRPr lang="en-GB" sz="2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defTabSz="1015949">
              <a:lnSpc>
                <a:spcPct val="150000"/>
              </a:lnSpc>
              <a:buClr>
                <a:schemeClr val="accent2"/>
              </a:buClr>
              <a:buSzPct val="100000"/>
            </a:pPr>
            <a:r>
              <a:rPr lang="en-GB" sz="2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confluence between policy and business yields greater momentum</a:t>
            </a:r>
          </a:p>
        </p:txBody>
      </p:sp>
    </p:spTree>
    <p:extLst>
      <p:ext uri="{BB962C8B-B14F-4D97-AF65-F5344CB8AC3E}">
        <p14:creationId xmlns:p14="http://schemas.microsoft.com/office/powerpoint/2010/main" val="2235392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2DE6FD-70DF-1D77-B633-FB3601ACA7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>
            <a:extLst>
              <a:ext uri="{FF2B5EF4-FFF2-40B4-BE49-F238E27FC236}">
                <a16:creationId xmlns:a16="http://schemas.microsoft.com/office/drawing/2014/main" id="{B5108493-B17A-7150-D991-B3CE7E519DEC}"/>
              </a:ext>
            </a:extLst>
          </p:cNvPr>
          <p:cNvSpPr/>
          <p:nvPr/>
        </p:nvSpPr>
        <p:spPr>
          <a:xfrm>
            <a:off x="1028700" y="8600585"/>
            <a:ext cx="1171762" cy="641273"/>
          </a:xfrm>
          <a:custGeom>
            <a:avLst/>
            <a:gdLst/>
            <a:ahLst/>
            <a:cxnLst/>
            <a:rect l="l" t="t" r="r" b="b"/>
            <a:pathLst>
              <a:path w="1171762" h="641273">
                <a:moveTo>
                  <a:pt x="0" y="0"/>
                </a:moveTo>
                <a:lnTo>
                  <a:pt x="1171762" y="0"/>
                </a:lnTo>
                <a:lnTo>
                  <a:pt x="1171762" y="641273"/>
                </a:lnTo>
                <a:lnTo>
                  <a:pt x="0" y="64127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CB49A2AB-C467-5B33-1301-74E62EA0FFBE}"/>
              </a:ext>
            </a:extLst>
          </p:cNvPr>
          <p:cNvGrpSpPr/>
          <p:nvPr/>
        </p:nvGrpSpPr>
        <p:grpSpPr>
          <a:xfrm>
            <a:off x="5922350" y="8708886"/>
            <a:ext cx="12365650" cy="1578114"/>
            <a:chOff x="0" y="0"/>
            <a:chExt cx="24384000" cy="3111906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3AB563A4-32C7-08F8-23C5-E62EA075485D}"/>
                </a:ext>
              </a:extLst>
            </p:cNvPr>
            <p:cNvSpPr/>
            <p:nvPr/>
          </p:nvSpPr>
          <p:spPr>
            <a:xfrm>
              <a:off x="0" y="0"/>
              <a:ext cx="24384000" cy="3111881"/>
            </a:xfrm>
            <a:custGeom>
              <a:avLst/>
              <a:gdLst/>
              <a:ahLst/>
              <a:cxnLst/>
              <a:rect l="l" t="t" r="r" b="b"/>
              <a:pathLst>
                <a:path w="24384000" h="3111881">
                  <a:moveTo>
                    <a:pt x="0" y="0"/>
                  </a:moveTo>
                  <a:lnTo>
                    <a:pt x="24384000" y="0"/>
                  </a:lnTo>
                  <a:lnTo>
                    <a:pt x="24384000" y="3111881"/>
                  </a:lnTo>
                  <a:lnTo>
                    <a:pt x="0" y="311188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0" b="-151"/>
              </a:stretch>
            </a:blipFill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8" name="TextBox 2">
            <a:extLst>
              <a:ext uri="{FF2B5EF4-FFF2-40B4-BE49-F238E27FC236}">
                <a16:creationId xmlns:a16="http://schemas.microsoft.com/office/drawing/2014/main" id="{218473C7-2CC3-5910-CD5E-3332EB106B35}"/>
              </a:ext>
            </a:extLst>
          </p:cNvPr>
          <p:cNvSpPr txBox="1"/>
          <p:nvPr/>
        </p:nvSpPr>
        <p:spPr>
          <a:xfrm>
            <a:off x="1531208" y="114300"/>
            <a:ext cx="17290192" cy="11253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14"/>
              </a:lnSpc>
            </a:pPr>
            <a:r>
              <a:rPr lang="en-US" sz="5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Inter"/>
              </a:rPr>
              <a:t>You are most appreciated, ladies and gentlemen</a:t>
            </a:r>
            <a:endParaRPr lang="en-US" sz="5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Inter"/>
            </a:endParaRPr>
          </a:p>
        </p:txBody>
      </p:sp>
      <p:sp>
        <p:nvSpPr>
          <p:cNvPr id="2" name="AutoShape 4" descr="Image on this site">
            <a:extLst>
              <a:ext uri="{FF2B5EF4-FFF2-40B4-BE49-F238E27FC236}">
                <a16:creationId xmlns:a16="http://schemas.microsoft.com/office/drawing/2014/main" id="{31D75B93-6B8E-78DF-3818-206E179F965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991600" y="49911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W" dirty="0"/>
          </a:p>
        </p:txBody>
      </p:sp>
      <p:sp>
        <p:nvSpPr>
          <p:cNvPr id="3" name="AutoShape 6" descr="Image on this site">
            <a:extLst>
              <a:ext uri="{FF2B5EF4-FFF2-40B4-BE49-F238E27FC236}">
                <a16:creationId xmlns:a16="http://schemas.microsoft.com/office/drawing/2014/main" id="{D1EB2E50-6B62-3AD9-3424-383B332DF47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144000" y="51435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W" dirty="0"/>
          </a:p>
        </p:txBody>
      </p:sp>
      <p:sp>
        <p:nvSpPr>
          <p:cNvPr id="4" name="AutoShape 8" descr="Bright Future Wallpapers - Top Free Bright Future Backgrounds ...">
            <a:extLst>
              <a:ext uri="{FF2B5EF4-FFF2-40B4-BE49-F238E27FC236}">
                <a16:creationId xmlns:a16="http://schemas.microsoft.com/office/drawing/2014/main" id="{D4E4B06F-D4E1-58CF-2CFF-76CB365840C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296400" y="52959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W" dirty="0"/>
          </a:p>
        </p:txBody>
      </p:sp>
      <p:pic>
        <p:nvPicPr>
          <p:cNvPr id="2060" name="Picture 12" descr="Bright future ahead sign stock image. Image of motivational - 25132693">
            <a:extLst>
              <a:ext uri="{FF2B5EF4-FFF2-40B4-BE49-F238E27FC236}">
                <a16:creationId xmlns:a16="http://schemas.microsoft.com/office/drawing/2014/main" id="{FF83B4D1-85A0-D0EC-0B04-EE112F7F8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333500"/>
            <a:ext cx="1539240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8574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Metadata/LabelInfo.xml><?xml version="1.0" encoding="utf-8"?>
<clbl:labelList xmlns:clbl="http://schemas.microsoft.com/office/2020/mipLabelMetadata">
  <clbl:label id="{809c58d3-5cd9-42fe-847f-613d390a4aa6}" enabled="1" method="Privileged" siteId="{30f51673-ff88-423e-bee3-3b57203338e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529</Words>
  <Application>Microsoft Office PowerPoint</Application>
  <PresentationFormat>Custom</PresentationFormat>
  <Paragraphs>85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Aptos</vt:lpstr>
      <vt:lpstr>Inter</vt:lpstr>
      <vt:lpstr>Open Sans</vt:lpstr>
      <vt:lpstr>Calibri</vt:lpstr>
      <vt:lpstr>Open Sans 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01.</dc:title>
  <dc:creator>Wadzanai Chiuriri</dc:creator>
  <cp:lastModifiedBy>Matsekete Samuel</cp:lastModifiedBy>
  <cp:revision>4</cp:revision>
  <dcterms:created xsi:type="dcterms:W3CDTF">2006-08-16T00:00:00Z</dcterms:created>
  <dcterms:modified xsi:type="dcterms:W3CDTF">2026-04-21T21:18:17Z</dcterms:modified>
  <dc:identifier>DAHHdwCUNsY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ContentMarkingHeaderLocations">
    <vt:lpwstr>Office Theme:8</vt:lpwstr>
  </property>
  <property fmtid="{D5CDD505-2E9C-101B-9397-08002B2CF9AE}" pid="3" name="ClassificationContentMarkingHeaderText">
    <vt:lpwstr>Controlled Disclosure</vt:lpwstr>
  </property>
</Properties>
</file>