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533"/>
    <a:srgbClr val="0328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19696C-7B71-4E1E-A26F-D2389B84CFE3}"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B465-3BD1-4BCD-A6C7-F908DB290F18}" type="slidenum">
              <a:rPr lang="en-US" smtClean="0"/>
              <a:t>‹#›</a:t>
            </a:fld>
            <a:endParaRPr lang="en-US"/>
          </a:p>
        </p:txBody>
      </p:sp>
    </p:spTree>
    <p:extLst>
      <p:ext uri="{BB962C8B-B14F-4D97-AF65-F5344CB8AC3E}">
        <p14:creationId xmlns:p14="http://schemas.microsoft.com/office/powerpoint/2010/main" val="221957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9696C-7B71-4E1E-A26F-D2389B84CFE3}"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B465-3BD1-4BCD-A6C7-F908DB290F18}" type="slidenum">
              <a:rPr lang="en-US" smtClean="0"/>
              <a:t>‹#›</a:t>
            </a:fld>
            <a:endParaRPr lang="en-US"/>
          </a:p>
        </p:txBody>
      </p:sp>
    </p:spTree>
    <p:extLst>
      <p:ext uri="{BB962C8B-B14F-4D97-AF65-F5344CB8AC3E}">
        <p14:creationId xmlns:p14="http://schemas.microsoft.com/office/powerpoint/2010/main" val="419552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9696C-7B71-4E1E-A26F-D2389B84CFE3}"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B465-3BD1-4BCD-A6C7-F908DB290F18}" type="slidenum">
              <a:rPr lang="en-US" smtClean="0"/>
              <a:t>‹#›</a:t>
            </a:fld>
            <a:endParaRPr lang="en-US"/>
          </a:p>
        </p:txBody>
      </p:sp>
    </p:spTree>
    <p:extLst>
      <p:ext uri="{BB962C8B-B14F-4D97-AF65-F5344CB8AC3E}">
        <p14:creationId xmlns:p14="http://schemas.microsoft.com/office/powerpoint/2010/main" val="420748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9696C-7B71-4E1E-A26F-D2389B84CFE3}"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B465-3BD1-4BCD-A6C7-F908DB290F18}" type="slidenum">
              <a:rPr lang="en-US" smtClean="0"/>
              <a:t>‹#›</a:t>
            </a:fld>
            <a:endParaRPr lang="en-US"/>
          </a:p>
        </p:txBody>
      </p:sp>
    </p:spTree>
    <p:extLst>
      <p:ext uri="{BB962C8B-B14F-4D97-AF65-F5344CB8AC3E}">
        <p14:creationId xmlns:p14="http://schemas.microsoft.com/office/powerpoint/2010/main" val="2098449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9696C-7B71-4E1E-A26F-D2389B84CFE3}" type="datetimeFigureOut">
              <a:rPr lang="en-US" smtClean="0"/>
              <a:t>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BB465-3BD1-4BCD-A6C7-F908DB290F18}" type="slidenum">
              <a:rPr lang="en-US" smtClean="0"/>
              <a:t>‹#›</a:t>
            </a:fld>
            <a:endParaRPr lang="en-US"/>
          </a:p>
        </p:txBody>
      </p:sp>
    </p:spTree>
    <p:extLst>
      <p:ext uri="{BB962C8B-B14F-4D97-AF65-F5344CB8AC3E}">
        <p14:creationId xmlns:p14="http://schemas.microsoft.com/office/powerpoint/2010/main" val="131390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19696C-7B71-4E1E-A26F-D2389B84CFE3}"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BB465-3BD1-4BCD-A6C7-F908DB290F18}" type="slidenum">
              <a:rPr lang="en-US" smtClean="0"/>
              <a:t>‹#›</a:t>
            </a:fld>
            <a:endParaRPr lang="en-US"/>
          </a:p>
        </p:txBody>
      </p:sp>
    </p:spTree>
    <p:extLst>
      <p:ext uri="{BB962C8B-B14F-4D97-AF65-F5344CB8AC3E}">
        <p14:creationId xmlns:p14="http://schemas.microsoft.com/office/powerpoint/2010/main" val="206140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19696C-7B71-4E1E-A26F-D2389B84CFE3}" type="datetimeFigureOut">
              <a:rPr lang="en-US" smtClean="0"/>
              <a:t>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BB465-3BD1-4BCD-A6C7-F908DB290F18}" type="slidenum">
              <a:rPr lang="en-US" smtClean="0"/>
              <a:t>‹#›</a:t>
            </a:fld>
            <a:endParaRPr lang="en-US"/>
          </a:p>
        </p:txBody>
      </p:sp>
    </p:spTree>
    <p:extLst>
      <p:ext uri="{BB962C8B-B14F-4D97-AF65-F5344CB8AC3E}">
        <p14:creationId xmlns:p14="http://schemas.microsoft.com/office/powerpoint/2010/main" val="47816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19696C-7B71-4E1E-A26F-D2389B84CFE3}" type="datetimeFigureOut">
              <a:rPr lang="en-US" smtClean="0"/>
              <a:t>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BB465-3BD1-4BCD-A6C7-F908DB290F18}" type="slidenum">
              <a:rPr lang="en-US" smtClean="0"/>
              <a:t>‹#›</a:t>
            </a:fld>
            <a:endParaRPr lang="en-US"/>
          </a:p>
        </p:txBody>
      </p:sp>
    </p:spTree>
    <p:extLst>
      <p:ext uri="{BB962C8B-B14F-4D97-AF65-F5344CB8AC3E}">
        <p14:creationId xmlns:p14="http://schemas.microsoft.com/office/powerpoint/2010/main" val="350868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9696C-7B71-4E1E-A26F-D2389B84CFE3}" type="datetimeFigureOut">
              <a:rPr lang="en-US" smtClean="0"/>
              <a:t>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BB465-3BD1-4BCD-A6C7-F908DB290F18}" type="slidenum">
              <a:rPr lang="en-US" smtClean="0"/>
              <a:t>‹#›</a:t>
            </a:fld>
            <a:endParaRPr lang="en-US"/>
          </a:p>
        </p:txBody>
      </p:sp>
    </p:spTree>
    <p:extLst>
      <p:ext uri="{BB962C8B-B14F-4D97-AF65-F5344CB8AC3E}">
        <p14:creationId xmlns:p14="http://schemas.microsoft.com/office/powerpoint/2010/main" val="1577839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9696C-7B71-4E1E-A26F-D2389B84CFE3}"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BB465-3BD1-4BCD-A6C7-F908DB290F18}" type="slidenum">
              <a:rPr lang="en-US" smtClean="0"/>
              <a:t>‹#›</a:t>
            </a:fld>
            <a:endParaRPr lang="en-US"/>
          </a:p>
        </p:txBody>
      </p:sp>
    </p:spTree>
    <p:extLst>
      <p:ext uri="{BB962C8B-B14F-4D97-AF65-F5344CB8AC3E}">
        <p14:creationId xmlns:p14="http://schemas.microsoft.com/office/powerpoint/2010/main" val="1730305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19696C-7B71-4E1E-A26F-D2389B84CFE3}" type="datetimeFigureOut">
              <a:rPr lang="en-US" smtClean="0"/>
              <a:t>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BB465-3BD1-4BCD-A6C7-F908DB290F18}" type="slidenum">
              <a:rPr lang="en-US" smtClean="0"/>
              <a:t>‹#›</a:t>
            </a:fld>
            <a:endParaRPr lang="en-US"/>
          </a:p>
        </p:txBody>
      </p:sp>
    </p:spTree>
    <p:extLst>
      <p:ext uri="{BB962C8B-B14F-4D97-AF65-F5344CB8AC3E}">
        <p14:creationId xmlns:p14="http://schemas.microsoft.com/office/powerpoint/2010/main" val="101021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9696C-7B71-4E1E-A26F-D2389B84CFE3}" type="datetimeFigureOut">
              <a:rPr lang="en-US" smtClean="0"/>
              <a:t>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BB465-3BD1-4BCD-A6C7-F908DB290F18}" type="slidenum">
              <a:rPr lang="en-US" smtClean="0"/>
              <a:t>‹#›</a:t>
            </a:fld>
            <a:endParaRPr lang="en-US"/>
          </a:p>
        </p:txBody>
      </p:sp>
    </p:spTree>
    <p:extLst>
      <p:ext uri="{BB962C8B-B14F-4D97-AF65-F5344CB8AC3E}">
        <p14:creationId xmlns:p14="http://schemas.microsoft.com/office/powerpoint/2010/main" val="1001755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hyperlink" Target="https://www.reportsanddata.com/report-detail/vehicle-scanner-mark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reportsanddata.com/"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mailto:sales@reportsanddat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50000" contrast="-5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026942" y="745587"/>
            <a:ext cx="10297549" cy="541606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726744"/>
            <a:ext cx="4642338" cy="1069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9346" y="4795566"/>
            <a:ext cx="2336386" cy="931497"/>
          </a:xfrm>
          <a:prstGeom prst="rect">
            <a:avLst/>
          </a:prstGeom>
        </p:spPr>
      </p:pic>
      <p:sp>
        <p:nvSpPr>
          <p:cNvPr id="8" name="TextBox 7"/>
          <p:cNvSpPr txBox="1"/>
          <p:nvPr/>
        </p:nvSpPr>
        <p:spPr>
          <a:xfrm>
            <a:off x="5794742" y="2926296"/>
            <a:ext cx="5396999" cy="2123658"/>
          </a:xfrm>
          <a:prstGeom prst="rect">
            <a:avLst/>
          </a:prstGeom>
          <a:noFill/>
        </p:spPr>
        <p:txBody>
          <a:bodyPr wrap="square" rtlCol="0">
            <a:spAutoFit/>
          </a:bodyPr>
          <a:lstStyle/>
          <a:p>
            <a:r>
              <a:rPr lang="en-US" sz="4400" b="1" dirty="0">
                <a:solidFill>
                  <a:schemeClr val="bg1"/>
                </a:solidFill>
                <a:ea typeface="Adobe Heiti Std R" panose="020B0400000000000000" pitchFamily="34" charset="-128"/>
                <a:cs typeface="Adobe Arabic" panose="02040503050201020203" pitchFamily="18" charset="-78"/>
              </a:rPr>
              <a:t>Vehicle Scanner Market To Reach USD 2.34 Billion By 2026</a:t>
            </a:r>
          </a:p>
        </p:txBody>
      </p:sp>
      <p:sp>
        <p:nvSpPr>
          <p:cNvPr id="9" name="Rectangle 8"/>
          <p:cNvSpPr/>
          <p:nvPr/>
        </p:nvSpPr>
        <p:spPr>
          <a:xfrm>
            <a:off x="0" y="4725225"/>
            <a:ext cx="267286" cy="1070661"/>
          </a:xfrm>
          <a:prstGeom prst="rect">
            <a:avLst/>
          </a:prstGeom>
          <a:solidFill>
            <a:srgbClr val="FC6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12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92" y="49759"/>
            <a:ext cx="3418449" cy="861774"/>
          </a:xfrm>
          <a:prstGeom prst="rect">
            <a:avLst/>
          </a:prstGeom>
          <a:noFill/>
        </p:spPr>
        <p:txBody>
          <a:bodyPr wrap="square" rtlCol="0">
            <a:spAutoFit/>
          </a:bodyPr>
          <a:lstStyle/>
          <a:p>
            <a:r>
              <a:rPr lang="en-IN" sz="3200" b="1" dirty="0" smtClean="0">
                <a:solidFill>
                  <a:schemeClr val="tx1">
                    <a:lumMod val="85000"/>
                    <a:lumOff val="15000"/>
                  </a:schemeClr>
                </a:solidFill>
                <a:latin typeface="Adobe Heiti Std R" panose="020B0400000000000000" pitchFamily="34" charset="-128"/>
                <a:ea typeface="Adobe Heiti Std R" panose="020B0400000000000000" pitchFamily="34" charset="-128"/>
              </a:rPr>
              <a:t>Market</a:t>
            </a:r>
            <a:r>
              <a:rPr lang="en-IN" sz="2800" b="1" dirty="0" smtClean="0">
                <a:solidFill>
                  <a:schemeClr val="tx1">
                    <a:lumMod val="85000"/>
                    <a:lumOff val="15000"/>
                  </a:schemeClr>
                </a:solidFill>
                <a:latin typeface="Adobe Heiti Std R" panose="020B0400000000000000" pitchFamily="34" charset="-128"/>
                <a:ea typeface="Adobe Heiti Std R" panose="020B0400000000000000" pitchFamily="34" charset="-128"/>
              </a:rPr>
              <a:t> Summary</a:t>
            </a:r>
            <a:endParaRPr lang="en-US" sz="2800" dirty="0" smtClean="0">
              <a:solidFill>
                <a:schemeClr val="tx1">
                  <a:lumMod val="85000"/>
                  <a:lumOff val="15000"/>
                </a:schemeClr>
              </a:solidFill>
              <a:latin typeface="Adobe Heiti Std R" panose="020B0400000000000000" pitchFamily="34" charset="-128"/>
              <a:ea typeface="Adobe Heiti Std R" panose="020B0400000000000000" pitchFamily="34" charset="-128"/>
            </a:endParaRPr>
          </a:p>
          <a:p>
            <a:endParaRPr lang="en-US" dirty="0"/>
          </a:p>
        </p:txBody>
      </p:sp>
      <p:sp>
        <p:nvSpPr>
          <p:cNvPr id="3" name="TextBox 2"/>
          <p:cNvSpPr txBox="1"/>
          <p:nvPr/>
        </p:nvSpPr>
        <p:spPr>
          <a:xfrm>
            <a:off x="785611" y="911533"/>
            <a:ext cx="10650828" cy="5578450"/>
          </a:xfrm>
          <a:prstGeom prst="rect">
            <a:avLst/>
          </a:prstGeom>
          <a:noFill/>
        </p:spPr>
        <p:txBody>
          <a:bodyPr wrap="square" rtlCol="0">
            <a:spAutoFit/>
          </a:bodyPr>
          <a:lstStyle/>
          <a:p>
            <a:pPr>
              <a:lnSpc>
                <a:spcPct val="150000"/>
              </a:lnSpc>
            </a:pPr>
            <a:r>
              <a:rPr lang="en-US" sz="2000" dirty="0" smtClean="0">
                <a:solidFill>
                  <a:schemeClr val="tx1">
                    <a:lumMod val="65000"/>
                    <a:lumOff val="35000"/>
                  </a:schemeClr>
                </a:solidFill>
                <a:latin typeface="Cambria" panose="02040503050406030204" pitchFamily="18" charset="0"/>
                <a:ea typeface="Cambria" panose="02040503050406030204" pitchFamily="18" charset="0"/>
              </a:rPr>
              <a:t>The </a:t>
            </a:r>
            <a:r>
              <a:rPr lang="en-US" sz="2000" dirty="0">
                <a:solidFill>
                  <a:schemeClr val="tx1">
                    <a:lumMod val="65000"/>
                    <a:lumOff val="35000"/>
                  </a:schemeClr>
                </a:solidFill>
                <a:latin typeface="Cambria" panose="02040503050406030204" pitchFamily="18" charset="0"/>
                <a:ea typeface="Cambria" panose="02040503050406030204" pitchFamily="18" charset="0"/>
              </a:rPr>
              <a:t>global vehicle scanner market is forecast to reach USD 2.34 Billion by 2026, according to a new report by Reports and Data. A vehicle scanner is an electronic tool that is used to diagnose and also reprogram vehicle control modules.</a:t>
            </a:r>
          </a:p>
          <a:p>
            <a:pPr>
              <a:lnSpc>
                <a:spcPct val="150000"/>
              </a:lnSpc>
            </a:pPr>
            <a:r>
              <a:rPr lang="en-US" sz="2000" dirty="0" smtClean="0">
                <a:solidFill>
                  <a:schemeClr val="tx1">
                    <a:lumMod val="65000"/>
                    <a:lumOff val="35000"/>
                  </a:schemeClr>
                </a:solidFill>
                <a:latin typeface="Cambria" panose="02040503050406030204" pitchFamily="18" charset="0"/>
                <a:ea typeface="Cambria" panose="02040503050406030204" pitchFamily="18" charset="0"/>
              </a:rPr>
              <a:t>Various </a:t>
            </a:r>
            <a:r>
              <a:rPr lang="en-US" sz="2000" dirty="0">
                <a:solidFill>
                  <a:schemeClr val="tx1">
                    <a:lumMod val="65000"/>
                    <a:lumOff val="35000"/>
                  </a:schemeClr>
                </a:solidFill>
                <a:latin typeface="Cambria" panose="02040503050406030204" pitchFamily="18" charset="0"/>
                <a:ea typeface="Cambria" panose="02040503050406030204" pitchFamily="18" charset="0"/>
              </a:rPr>
              <a:t>types of scanners, such as fixed and portable, aid in illuminating, sensing, imaging, scanning, and processing of the vehicle. These scanners are useful for the onboard diagnostics in vehicles. Consumers demand vehicles that are integrated with more safety features and user-friendly functionalities. Vehicle OEMs are focusing on providing user-friendly systems that possess advanced technology features. Furthermore, increased focus on safety and security norms by organizing governments of various countries along with infrastructure development, are factors driving the vehicle scanner system market</a:t>
            </a:r>
            <a:r>
              <a:rPr lang="en-US" sz="2000" dirty="0" smtClean="0">
                <a:solidFill>
                  <a:schemeClr val="tx1">
                    <a:lumMod val="65000"/>
                    <a:lumOff val="35000"/>
                  </a:schemeClr>
                </a:solidFill>
                <a:latin typeface="Cambria" panose="02040503050406030204" pitchFamily="18" charset="0"/>
                <a:ea typeface="Cambria" panose="02040503050406030204" pitchFamily="18" charset="0"/>
              </a:rPr>
              <a:t>. </a:t>
            </a:r>
            <a:endParaRPr lang="en-US" sz="2000" dirty="0">
              <a:solidFill>
                <a:schemeClr val="tx1">
                  <a:lumMod val="65000"/>
                  <a:lumOff val="35000"/>
                </a:schemeClr>
              </a:solidFill>
              <a:latin typeface="Cambria" panose="02040503050406030204" pitchFamily="18" charset="0"/>
              <a:ea typeface="Cambria" panose="02040503050406030204" pitchFamily="18" charset="0"/>
            </a:endParaRPr>
          </a:p>
          <a:p>
            <a:pPr>
              <a:lnSpc>
                <a:spcPct val="150000"/>
              </a:lnSpc>
            </a:pPr>
            <a:endParaRPr lang="en-US" sz="1100" dirty="0">
              <a:solidFill>
                <a:schemeClr val="tx1">
                  <a:lumMod val="65000"/>
                  <a:lumOff val="35000"/>
                </a:schemeClr>
              </a:solidFill>
              <a:latin typeface="Cambria" panose="02040503050406030204" pitchFamily="18" charset="0"/>
              <a:ea typeface="Cambria" panose="02040503050406030204" pitchFamily="18" charset="0"/>
            </a:endParaRPr>
          </a:p>
          <a:p>
            <a:r>
              <a:rPr lang="en-US" sz="2000" b="1" dirty="0" smtClean="0">
                <a:solidFill>
                  <a:schemeClr val="tx1">
                    <a:lumMod val="65000"/>
                    <a:lumOff val="35000"/>
                  </a:schemeClr>
                </a:solidFill>
                <a:latin typeface="Cambria" panose="02040503050406030204" pitchFamily="18" charset="0"/>
                <a:ea typeface="Cambria" panose="02040503050406030204" pitchFamily="18" charset="0"/>
              </a:rPr>
              <a:t>Read </a:t>
            </a:r>
            <a:r>
              <a:rPr lang="en-US" sz="2000" b="1" dirty="0">
                <a:solidFill>
                  <a:schemeClr val="tx1">
                    <a:lumMod val="65000"/>
                    <a:lumOff val="35000"/>
                  </a:schemeClr>
                </a:solidFill>
                <a:latin typeface="Cambria" panose="02040503050406030204" pitchFamily="18" charset="0"/>
                <a:ea typeface="Cambria" panose="02040503050406030204" pitchFamily="18" charset="0"/>
              </a:rPr>
              <a:t>More </a:t>
            </a:r>
            <a:r>
              <a:rPr lang="en-US" sz="2000" b="1" dirty="0">
                <a:solidFill>
                  <a:schemeClr val="tx1">
                    <a:lumMod val="65000"/>
                    <a:lumOff val="35000"/>
                  </a:schemeClr>
                </a:solidFill>
                <a:latin typeface="Cambria" panose="02040503050406030204" pitchFamily="18" charset="0"/>
                <a:ea typeface="Cambria" panose="02040503050406030204" pitchFamily="18" charset="0"/>
              </a:rPr>
              <a:t>: </a:t>
            </a:r>
            <a:r>
              <a:rPr lang="en-US" sz="2000" b="1" dirty="0">
                <a:solidFill>
                  <a:schemeClr val="tx1">
                    <a:lumMod val="65000"/>
                    <a:lumOff val="35000"/>
                  </a:schemeClr>
                </a:solidFill>
                <a:latin typeface="Cambria" panose="02040503050406030204" pitchFamily="18" charset="0"/>
                <a:ea typeface="Cambria" panose="02040503050406030204" pitchFamily="18" charset="0"/>
                <a:hlinkClick r:id="rId2"/>
              </a:rPr>
              <a:t>https://</a:t>
            </a:r>
            <a:r>
              <a:rPr lang="en-US" sz="2000" b="1" dirty="0" smtClean="0">
                <a:solidFill>
                  <a:schemeClr val="tx1">
                    <a:lumMod val="65000"/>
                    <a:lumOff val="35000"/>
                  </a:schemeClr>
                </a:solidFill>
                <a:latin typeface="Cambria" panose="02040503050406030204" pitchFamily="18" charset="0"/>
                <a:ea typeface="Cambria" panose="02040503050406030204" pitchFamily="18" charset="0"/>
                <a:hlinkClick r:id="rId2"/>
              </a:rPr>
              <a:t>www.reportsanddata.com/report-detail/vehicle-scanner-market</a:t>
            </a:r>
            <a:endParaRPr lang="en-US" sz="2000" b="1" dirty="0" smtClean="0">
              <a:solidFill>
                <a:schemeClr val="tx1">
                  <a:lumMod val="65000"/>
                  <a:lumOff val="35000"/>
                </a:schemeClr>
              </a:solidFill>
              <a:latin typeface="Cambria" panose="02040503050406030204" pitchFamily="18" charset="0"/>
              <a:ea typeface="Cambria" panose="02040503050406030204" pitchFamily="18" charset="0"/>
            </a:endParaRPr>
          </a:p>
          <a:p>
            <a:endParaRPr lang="en-US" sz="2000" b="1" dirty="0" smtClean="0">
              <a:solidFill>
                <a:schemeClr val="tx1">
                  <a:lumMod val="65000"/>
                  <a:lumOff val="35000"/>
                </a:schemeClr>
              </a:solidFill>
              <a:latin typeface="Cambria" panose="02040503050406030204" pitchFamily="18" charset="0"/>
              <a:ea typeface="Cambria" panose="02040503050406030204" pitchFamily="18" charset="0"/>
            </a:endParaRPr>
          </a:p>
        </p:txBody>
      </p:sp>
      <p:sp>
        <p:nvSpPr>
          <p:cNvPr id="4" name="L-Shape 3"/>
          <p:cNvSpPr/>
          <p:nvPr/>
        </p:nvSpPr>
        <p:spPr>
          <a:xfrm>
            <a:off x="300265" y="5362938"/>
            <a:ext cx="794441" cy="1158265"/>
          </a:xfrm>
          <a:custGeom>
            <a:avLst/>
            <a:gdLst>
              <a:gd name="connsiteX0" fmla="*/ 0 w 2827606"/>
              <a:gd name="connsiteY0" fmla="*/ 0 h 2208628"/>
              <a:gd name="connsiteX1" fmla="*/ 1104314 w 2827606"/>
              <a:gd name="connsiteY1" fmla="*/ 0 h 2208628"/>
              <a:gd name="connsiteX2" fmla="*/ 1104314 w 2827606"/>
              <a:gd name="connsiteY2" fmla="*/ 1104314 h 2208628"/>
              <a:gd name="connsiteX3" fmla="*/ 2827606 w 2827606"/>
              <a:gd name="connsiteY3" fmla="*/ 1104314 h 2208628"/>
              <a:gd name="connsiteX4" fmla="*/ 2827606 w 2827606"/>
              <a:gd name="connsiteY4" fmla="*/ 2208628 h 2208628"/>
              <a:gd name="connsiteX5" fmla="*/ 0 w 2827606"/>
              <a:gd name="connsiteY5" fmla="*/ 2208628 h 2208628"/>
              <a:gd name="connsiteX6" fmla="*/ 0 w 2827606"/>
              <a:gd name="connsiteY6" fmla="*/ 0 h 2208628"/>
              <a:gd name="connsiteX0" fmla="*/ 0 w 2827606"/>
              <a:gd name="connsiteY0" fmla="*/ 14067 h 2222695"/>
              <a:gd name="connsiteX1" fmla="*/ 527539 w 2827606"/>
              <a:gd name="connsiteY1" fmla="*/ 0 h 2222695"/>
              <a:gd name="connsiteX2" fmla="*/ 1104314 w 2827606"/>
              <a:gd name="connsiteY2" fmla="*/ 1118381 h 2222695"/>
              <a:gd name="connsiteX3" fmla="*/ 2827606 w 2827606"/>
              <a:gd name="connsiteY3" fmla="*/ 1118381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27539 w 2827606"/>
              <a:gd name="connsiteY2" fmla="*/ 1090245 h 2222695"/>
              <a:gd name="connsiteX3" fmla="*/ 2827606 w 2827606"/>
              <a:gd name="connsiteY3" fmla="*/ 1118381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27539 w 2827606"/>
              <a:gd name="connsiteY2" fmla="*/ 1090245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83810 w 2827606"/>
              <a:gd name="connsiteY2" fmla="*/ 1681088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13471 w 2827606"/>
              <a:gd name="connsiteY2" fmla="*/ 1737359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41674"/>
              <a:gd name="connsiteY0" fmla="*/ 14067 h 2222695"/>
              <a:gd name="connsiteX1" fmla="*/ 527539 w 2841674"/>
              <a:gd name="connsiteY1" fmla="*/ 0 h 2222695"/>
              <a:gd name="connsiteX2" fmla="*/ 513471 w 2841674"/>
              <a:gd name="connsiteY2" fmla="*/ 1737359 h 2222695"/>
              <a:gd name="connsiteX3" fmla="*/ 2841674 w 2841674"/>
              <a:gd name="connsiteY3" fmla="*/ 1779562 h 2222695"/>
              <a:gd name="connsiteX4" fmla="*/ 2827606 w 2841674"/>
              <a:gd name="connsiteY4" fmla="*/ 2222695 h 2222695"/>
              <a:gd name="connsiteX5" fmla="*/ 0 w 2841674"/>
              <a:gd name="connsiteY5" fmla="*/ 2222695 h 2222695"/>
              <a:gd name="connsiteX6" fmla="*/ 0 w 2841674"/>
              <a:gd name="connsiteY6" fmla="*/ 14067 h 2222695"/>
              <a:gd name="connsiteX0" fmla="*/ 0 w 2841674"/>
              <a:gd name="connsiteY0" fmla="*/ 0 h 2208628"/>
              <a:gd name="connsiteX1" fmla="*/ 499403 w 2841674"/>
              <a:gd name="connsiteY1" fmla="*/ 14068 h 2208628"/>
              <a:gd name="connsiteX2" fmla="*/ 513471 w 2841674"/>
              <a:gd name="connsiteY2" fmla="*/ 1723292 h 2208628"/>
              <a:gd name="connsiteX3" fmla="*/ 2841674 w 2841674"/>
              <a:gd name="connsiteY3" fmla="*/ 1765495 h 2208628"/>
              <a:gd name="connsiteX4" fmla="*/ 2827606 w 2841674"/>
              <a:gd name="connsiteY4" fmla="*/ 2208628 h 2208628"/>
              <a:gd name="connsiteX5" fmla="*/ 0 w 2841674"/>
              <a:gd name="connsiteY5" fmla="*/ 2208628 h 2208628"/>
              <a:gd name="connsiteX6" fmla="*/ 0 w 2841674"/>
              <a:gd name="connsiteY6" fmla="*/ 0 h 2208628"/>
              <a:gd name="connsiteX0" fmla="*/ 0 w 2841674"/>
              <a:gd name="connsiteY0" fmla="*/ 0 h 2208628"/>
              <a:gd name="connsiteX1" fmla="*/ 499403 w 2841674"/>
              <a:gd name="connsiteY1" fmla="*/ 14068 h 2208628"/>
              <a:gd name="connsiteX2" fmla="*/ 527538 w 2841674"/>
              <a:gd name="connsiteY2" fmla="*/ 1765495 h 2208628"/>
              <a:gd name="connsiteX3" fmla="*/ 2841674 w 2841674"/>
              <a:gd name="connsiteY3" fmla="*/ 1765495 h 2208628"/>
              <a:gd name="connsiteX4" fmla="*/ 2827606 w 2841674"/>
              <a:gd name="connsiteY4" fmla="*/ 2208628 h 2208628"/>
              <a:gd name="connsiteX5" fmla="*/ 0 w 2841674"/>
              <a:gd name="connsiteY5" fmla="*/ 2208628 h 2208628"/>
              <a:gd name="connsiteX6" fmla="*/ 0 w 2841674"/>
              <a:gd name="connsiteY6" fmla="*/ 0 h 2208628"/>
              <a:gd name="connsiteX0" fmla="*/ 0 w 2841674"/>
              <a:gd name="connsiteY0" fmla="*/ 4982 h 2213610"/>
              <a:gd name="connsiteX1" fmla="*/ 489878 w 2841674"/>
              <a:gd name="connsiteY1" fmla="*/ 0 h 2213610"/>
              <a:gd name="connsiteX2" fmla="*/ 527538 w 2841674"/>
              <a:gd name="connsiteY2" fmla="*/ 1770477 h 2213610"/>
              <a:gd name="connsiteX3" fmla="*/ 2841674 w 2841674"/>
              <a:gd name="connsiteY3" fmla="*/ 1770477 h 2213610"/>
              <a:gd name="connsiteX4" fmla="*/ 2827606 w 2841674"/>
              <a:gd name="connsiteY4" fmla="*/ 2213610 h 2213610"/>
              <a:gd name="connsiteX5" fmla="*/ 0 w 2841674"/>
              <a:gd name="connsiteY5" fmla="*/ 2213610 h 2213610"/>
              <a:gd name="connsiteX6" fmla="*/ 0 w 2841674"/>
              <a:gd name="connsiteY6" fmla="*/ 4982 h 2213610"/>
              <a:gd name="connsiteX0" fmla="*/ 0 w 2851594"/>
              <a:gd name="connsiteY0" fmla="*/ 4982 h 2213610"/>
              <a:gd name="connsiteX1" fmla="*/ 489878 w 2851594"/>
              <a:gd name="connsiteY1" fmla="*/ 0 h 2213610"/>
              <a:gd name="connsiteX2" fmla="*/ 527538 w 2851594"/>
              <a:gd name="connsiteY2" fmla="*/ 1770477 h 2213610"/>
              <a:gd name="connsiteX3" fmla="*/ 2841674 w 2851594"/>
              <a:gd name="connsiteY3" fmla="*/ 1770477 h 2213610"/>
              <a:gd name="connsiteX4" fmla="*/ 2851594 w 2851594"/>
              <a:gd name="connsiteY4" fmla="*/ 2213610 h 2213610"/>
              <a:gd name="connsiteX5" fmla="*/ 0 w 2851594"/>
              <a:gd name="connsiteY5" fmla="*/ 2213610 h 2213610"/>
              <a:gd name="connsiteX6" fmla="*/ 0 w 2851594"/>
              <a:gd name="connsiteY6" fmla="*/ 4982 h 2213610"/>
              <a:gd name="connsiteX0" fmla="*/ 0 w 2851594"/>
              <a:gd name="connsiteY0" fmla="*/ 4982 h 2213610"/>
              <a:gd name="connsiteX1" fmla="*/ 489878 w 2851594"/>
              <a:gd name="connsiteY1" fmla="*/ 0 h 2213610"/>
              <a:gd name="connsiteX2" fmla="*/ 527537 w 2851594"/>
              <a:gd name="connsiteY2" fmla="*/ 1909967 h 2213610"/>
              <a:gd name="connsiteX3" fmla="*/ 2841674 w 2851594"/>
              <a:gd name="connsiteY3" fmla="*/ 1770477 h 2213610"/>
              <a:gd name="connsiteX4" fmla="*/ 2851594 w 2851594"/>
              <a:gd name="connsiteY4" fmla="*/ 2213610 h 2213610"/>
              <a:gd name="connsiteX5" fmla="*/ 0 w 2851594"/>
              <a:gd name="connsiteY5" fmla="*/ 2213610 h 2213610"/>
              <a:gd name="connsiteX6" fmla="*/ 0 w 2851594"/>
              <a:gd name="connsiteY6" fmla="*/ 4982 h 2213610"/>
              <a:gd name="connsiteX0" fmla="*/ 0 w 2865662"/>
              <a:gd name="connsiteY0" fmla="*/ 4982 h 2213610"/>
              <a:gd name="connsiteX1" fmla="*/ 489878 w 2865662"/>
              <a:gd name="connsiteY1" fmla="*/ 0 h 2213610"/>
              <a:gd name="connsiteX2" fmla="*/ 527537 w 2865662"/>
              <a:gd name="connsiteY2" fmla="*/ 1909967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4982 h 2213610"/>
              <a:gd name="connsiteX1" fmla="*/ 489878 w 2865662"/>
              <a:gd name="connsiteY1" fmla="*/ 0 h 2213610"/>
              <a:gd name="connsiteX2" fmla="*/ 515544 w 2865662"/>
              <a:gd name="connsiteY2" fmla="*/ 1935329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4982 h 2213610"/>
              <a:gd name="connsiteX1" fmla="*/ 489878 w 2865662"/>
              <a:gd name="connsiteY1" fmla="*/ 0 h 2213610"/>
              <a:gd name="connsiteX2" fmla="*/ 539531 w 2865662"/>
              <a:gd name="connsiteY2" fmla="*/ 1922647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1 h 2208627"/>
              <a:gd name="connsiteX1" fmla="*/ 537857 w 2865662"/>
              <a:gd name="connsiteY1" fmla="*/ 1357 h 2208627"/>
              <a:gd name="connsiteX2" fmla="*/ 539531 w 2865662"/>
              <a:gd name="connsiteY2" fmla="*/ 1917664 h 2208627"/>
              <a:gd name="connsiteX3" fmla="*/ 2865662 w 2865662"/>
              <a:gd name="connsiteY3" fmla="*/ 1911324 h 2208627"/>
              <a:gd name="connsiteX4" fmla="*/ 2851594 w 2865662"/>
              <a:gd name="connsiteY4" fmla="*/ 2208627 h 2208627"/>
              <a:gd name="connsiteX5" fmla="*/ 0 w 2865662"/>
              <a:gd name="connsiteY5" fmla="*/ 2208627 h 2208627"/>
              <a:gd name="connsiteX6" fmla="*/ 0 w 2865662"/>
              <a:gd name="connsiteY6" fmla="*/ -1 h 22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5662" h="2208627">
                <a:moveTo>
                  <a:pt x="0" y="-1"/>
                </a:moveTo>
                <a:lnTo>
                  <a:pt x="537857" y="1357"/>
                </a:lnTo>
                <a:lnTo>
                  <a:pt x="539531" y="1917664"/>
                </a:lnTo>
                <a:lnTo>
                  <a:pt x="2865662" y="1911324"/>
                </a:lnTo>
                <a:lnTo>
                  <a:pt x="2851594" y="2208627"/>
                </a:lnTo>
                <a:lnTo>
                  <a:pt x="0" y="2208627"/>
                </a:lnTo>
                <a:lnTo>
                  <a:pt x="0" y="-1"/>
                </a:lnTo>
                <a:close/>
              </a:path>
            </a:pathLst>
          </a:custGeom>
          <a:solidFill>
            <a:srgbClr val="FC6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L-Shape 3"/>
          <p:cNvSpPr/>
          <p:nvPr/>
        </p:nvSpPr>
        <p:spPr>
          <a:xfrm flipH="1" flipV="1">
            <a:off x="11039219" y="242248"/>
            <a:ext cx="794441" cy="1158265"/>
          </a:xfrm>
          <a:custGeom>
            <a:avLst/>
            <a:gdLst>
              <a:gd name="connsiteX0" fmla="*/ 0 w 2827606"/>
              <a:gd name="connsiteY0" fmla="*/ 0 h 2208628"/>
              <a:gd name="connsiteX1" fmla="*/ 1104314 w 2827606"/>
              <a:gd name="connsiteY1" fmla="*/ 0 h 2208628"/>
              <a:gd name="connsiteX2" fmla="*/ 1104314 w 2827606"/>
              <a:gd name="connsiteY2" fmla="*/ 1104314 h 2208628"/>
              <a:gd name="connsiteX3" fmla="*/ 2827606 w 2827606"/>
              <a:gd name="connsiteY3" fmla="*/ 1104314 h 2208628"/>
              <a:gd name="connsiteX4" fmla="*/ 2827606 w 2827606"/>
              <a:gd name="connsiteY4" fmla="*/ 2208628 h 2208628"/>
              <a:gd name="connsiteX5" fmla="*/ 0 w 2827606"/>
              <a:gd name="connsiteY5" fmla="*/ 2208628 h 2208628"/>
              <a:gd name="connsiteX6" fmla="*/ 0 w 2827606"/>
              <a:gd name="connsiteY6" fmla="*/ 0 h 2208628"/>
              <a:gd name="connsiteX0" fmla="*/ 0 w 2827606"/>
              <a:gd name="connsiteY0" fmla="*/ 14067 h 2222695"/>
              <a:gd name="connsiteX1" fmla="*/ 527539 w 2827606"/>
              <a:gd name="connsiteY1" fmla="*/ 0 h 2222695"/>
              <a:gd name="connsiteX2" fmla="*/ 1104314 w 2827606"/>
              <a:gd name="connsiteY2" fmla="*/ 1118381 h 2222695"/>
              <a:gd name="connsiteX3" fmla="*/ 2827606 w 2827606"/>
              <a:gd name="connsiteY3" fmla="*/ 1118381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27539 w 2827606"/>
              <a:gd name="connsiteY2" fmla="*/ 1090245 h 2222695"/>
              <a:gd name="connsiteX3" fmla="*/ 2827606 w 2827606"/>
              <a:gd name="connsiteY3" fmla="*/ 1118381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27539 w 2827606"/>
              <a:gd name="connsiteY2" fmla="*/ 1090245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83810 w 2827606"/>
              <a:gd name="connsiteY2" fmla="*/ 1681088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13471 w 2827606"/>
              <a:gd name="connsiteY2" fmla="*/ 1737359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41674"/>
              <a:gd name="connsiteY0" fmla="*/ 14067 h 2222695"/>
              <a:gd name="connsiteX1" fmla="*/ 527539 w 2841674"/>
              <a:gd name="connsiteY1" fmla="*/ 0 h 2222695"/>
              <a:gd name="connsiteX2" fmla="*/ 513471 w 2841674"/>
              <a:gd name="connsiteY2" fmla="*/ 1737359 h 2222695"/>
              <a:gd name="connsiteX3" fmla="*/ 2841674 w 2841674"/>
              <a:gd name="connsiteY3" fmla="*/ 1779562 h 2222695"/>
              <a:gd name="connsiteX4" fmla="*/ 2827606 w 2841674"/>
              <a:gd name="connsiteY4" fmla="*/ 2222695 h 2222695"/>
              <a:gd name="connsiteX5" fmla="*/ 0 w 2841674"/>
              <a:gd name="connsiteY5" fmla="*/ 2222695 h 2222695"/>
              <a:gd name="connsiteX6" fmla="*/ 0 w 2841674"/>
              <a:gd name="connsiteY6" fmla="*/ 14067 h 2222695"/>
              <a:gd name="connsiteX0" fmla="*/ 0 w 2841674"/>
              <a:gd name="connsiteY0" fmla="*/ 0 h 2208628"/>
              <a:gd name="connsiteX1" fmla="*/ 499403 w 2841674"/>
              <a:gd name="connsiteY1" fmla="*/ 14068 h 2208628"/>
              <a:gd name="connsiteX2" fmla="*/ 513471 w 2841674"/>
              <a:gd name="connsiteY2" fmla="*/ 1723292 h 2208628"/>
              <a:gd name="connsiteX3" fmla="*/ 2841674 w 2841674"/>
              <a:gd name="connsiteY3" fmla="*/ 1765495 h 2208628"/>
              <a:gd name="connsiteX4" fmla="*/ 2827606 w 2841674"/>
              <a:gd name="connsiteY4" fmla="*/ 2208628 h 2208628"/>
              <a:gd name="connsiteX5" fmla="*/ 0 w 2841674"/>
              <a:gd name="connsiteY5" fmla="*/ 2208628 h 2208628"/>
              <a:gd name="connsiteX6" fmla="*/ 0 w 2841674"/>
              <a:gd name="connsiteY6" fmla="*/ 0 h 2208628"/>
              <a:gd name="connsiteX0" fmla="*/ 0 w 2841674"/>
              <a:gd name="connsiteY0" fmla="*/ 0 h 2208628"/>
              <a:gd name="connsiteX1" fmla="*/ 499403 w 2841674"/>
              <a:gd name="connsiteY1" fmla="*/ 14068 h 2208628"/>
              <a:gd name="connsiteX2" fmla="*/ 527538 w 2841674"/>
              <a:gd name="connsiteY2" fmla="*/ 1765495 h 2208628"/>
              <a:gd name="connsiteX3" fmla="*/ 2841674 w 2841674"/>
              <a:gd name="connsiteY3" fmla="*/ 1765495 h 2208628"/>
              <a:gd name="connsiteX4" fmla="*/ 2827606 w 2841674"/>
              <a:gd name="connsiteY4" fmla="*/ 2208628 h 2208628"/>
              <a:gd name="connsiteX5" fmla="*/ 0 w 2841674"/>
              <a:gd name="connsiteY5" fmla="*/ 2208628 h 2208628"/>
              <a:gd name="connsiteX6" fmla="*/ 0 w 2841674"/>
              <a:gd name="connsiteY6" fmla="*/ 0 h 2208628"/>
              <a:gd name="connsiteX0" fmla="*/ 0 w 2841674"/>
              <a:gd name="connsiteY0" fmla="*/ 4982 h 2213610"/>
              <a:gd name="connsiteX1" fmla="*/ 489878 w 2841674"/>
              <a:gd name="connsiteY1" fmla="*/ 0 h 2213610"/>
              <a:gd name="connsiteX2" fmla="*/ 527538 w 2841674"/>
              <a:gd name="connsiteY2" fmla="*/ 1770477 h 2213610"/>
              <a:gd name="connsiteX3" fmla="*/ 2841674 w 2841674"/>
              <a:gd name="connsiteY3" fmla="*/ 1770477 h 2213610"/>
              <a:gd name="connsiteX4" fmla="*/ 2827606 w 2841674"/>
              <a:gd name="connsiteY4" fmla="*/ 2213610 h 2213610"/>
              <a:gd name="connsiteX5" fmla="*/ 0 w 2841674"/>
              <a:gd name="connsiteY5" fmla="*/ 2213610 h 2213610"/>
              <a:gd name="connsiteX6" fmla="*/ 0 w 2841674"/>
              <a:gd name="connsiteY6" fmla="*/ 4982 h 2213610"/>
              <a:gd name="connsiteX0" fmla="*/ 0 w 2851594"/>
              <a:gd name="connsiteY0" fmla="*/ 4982 h 2213610"/>
              <a:gd name="connsiteX1" fmla="*/ 489878 w 2851594"/>
              <a:gd name="connsiteY1" fmla="*/ 0 h 2213610"/>
              <a:gd name="connsiteX2" fmla="*/ 527538 w 2851594"/>
              <a:gd name="connsiteY2" fmla="*/ 1770477 h 2213610"/>
              <a:gd name="connsiteX3" fmla="*/ 2841674 w 2851594"/>
              <a:gd name="connsiteY3" fmla="*/ 1770477 h 2213610"/>
              <a:gd name="connsiteX4" fmla="*/ 2851594 w 2851594"/>
              <a:gd name="connsiteY4" fmla="*/ 2213610 h 2213610"/>
              <a:gd name="connsiteX5" fmla="*/ 0 w 2851594"/>
              <a:gd name="connsiteY5" fmla="*/ 2213610 h 2213610"/>
              <a:gd name="connsiteX6" fmla="*/ 0 w 2851594"/>
              <a:gd name="connsiteY6" fmla="*/ 4982 h 2213610"/>
              <a:gd name="connsiteX0" fmla="*/ 0 w 2851594"/>
              <a:gd name="connsiteY0" fmla="*/ 4982 h 2213610"/>
              <a:gd name="connsiteX1" fmla="*/ 489878 w 2851594"/>
              <a:gd name="connsiteY1" fmla="*/ 0 h 2213610"/>
              <a:gd name="connsiteX2" fmla="*/ 527537 w 2851594"/>
              <a:gd name="connsiteY2" fmla="*/ 1909967 h 2213610"/>
              <a:gd name="connsiteX3" fmla="*/ 2841674 w 2851594"/>
              <a:gd name="connsiteY3" fmla="*/ 1770477 h 2213610"/>
              <a:gd name="connsiteX4" fmla="*/ 2851594 w 2851594"/>
              <a:gd name="connsiteY4" fmla="*/ 2213610 h 2213610"/>
              <a:gd name="connsiteX5" fmla="*/ 0 w 2851594"/>
              <a:gd name="connsiteY5" fmla="*/ 2213610 h 2213610"/>
              <a:gd name="connsiteX6" fmla="*/ 0 w 2851594"/>
              <a:gd name="connsiteY6" fmla="*/ 4982 h 2213610"/>
              <a:gd name="connsiteX0" fmla="*/ 0 w 2865662"/>
              <a:gd name="connsiteY0" fmla="*/ 4982 h 2213610"/>
              <a:gd name="connsiteX1" fmla="*/ 489878 w 2865662"/>
              <a:gd name="connsiteY1" fmla="*/ 0 h 2213610"/>
              <a:gd name="connsiteX2" fmla="*/ 527537 w 2865662"/>
              <a:gd name="connsiteY2" fmla="*/ 1909967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4982 h 2213610"/>
              <a:gd name="connsiteX1" fmla="*/ 489878 w 2865662"/>
              <a:gd name="connsiteY1" fmla="*/ 0 h 2213610"/>
              <a:gd name="connsiteX2" fmla="*/ 515544 w 2865662"/>
              <a:gd name="connsiteY2" fmla="*/ 1935329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4982 h 2213610"/>
              <a:gd name="connsiteX1" fmla="*/ 489878 w 2865662"/>
              <a:gd name="connsiteY1" fmla="*/ 0 h 2213610"/>
              <a:gd name="connsiteX2" fmla="*/ 539531 w 2865662"/>
              <a:gd name="connsiteY2" fmla="*/ 1922647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1 h 2208627"/>
              <a:gd name="connsiteX1" fmla="*/ 537857 w 2865662"/>
              <a:gd name="connsiteY1" fmla="*/ 1357 h 2208627"/>
              <a:gd name="connsiteX2" fmla="*/ 539531 w 2865662"/>
              <a:gd name="connsiteY2" fmla="*/ 1917664 h 2208627"/>
              <a:gd name="connsiteX3" fmla="*/ 2865662 w 2865662"/>
              <a:gd name="connsiteY3" fmla="*/ 1911324 h 2208627"/>
              <a:gd name="connsiteX4" fmla="*/ 2851594 w 2865662"/>
              <a:gd name="connsiteY4" fmla="*/ 2208627 h 2208627"/>
              <a:gd name="connsiteX5" fmla="*/ 0 w 2865662"/>
              <a:gd name="connsiteY5" fmla="*/ 2208627 h 2208627"/>
              <a:gd name="connsiteX6" fmla="*/ 0 w 2865662"/>
              <a:gd name="connsiteY6" fmla="*/ -1 h 22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5662" h="2208627">
                <a:moveTo>
                  <a:pt x="0" y="-1"/>
                </a:moveTo>
                <a:lnTo>
                  <a:pt x="537857" y="1357"/>
                </a:lnTo>
                <a:lnTo>
                  <a:pt x="539531" y="1917664"/>
                </a:lnTo>
                <a:lnTo>
                  <a:pt x="2865662" y="1911324"/>
                </a:lnTo>
                <a:lnTo>
                  <a:pt x="2851594" y="2208627"/>
                </a:lnTo>
                <a:lnTo>
                  <a:pt x="0" y="2208627"/>
                </a:lnTo>
                <a:lnTo>
                  <a:pt x="0" y="-1"/>
                </a:lnTo>
                <a:close/>
              </a:path>
            </a:pathLst>
          </a:custGeom>
          <a:solidFill>
            <a:srgbClr val="FC6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extLst>
      <p:ext uri="{BB962C8B-B14F-4D97-AF65-F5344CB8AC3E}">
        <p14:creationId xmlns:p14="http://schemas.microsoft.com/office/powerpoint/2010/main" val="2822456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92" y="295421"/>
            <a:ext cx="3418449" cy="861774"/>
          </a:xfrm>
          <a:prstGeom prst="rect">
            <a:avLst/>
          </a:prstGeom>
          <a:noFill/>
        </p:spPr>
        <p:txBody>
          <a:bodyPr wrap="square" rtlCol="0">
            <a:spAutoFit/>
          </a:bodyPr>
          <a:lstStyle/>
          <a:p>
            <a:r>
              <a:rPr lang="en-IN" sz="3200" b="1" dirty="0" smtClean="0">
                <a:solidFill>
                  <a:schemeClr val="tx1">
                    <a:lumMod val="85000"/>
                    <a:lumOff val="15000"/>
                  </a:schemeClr>
                </a:solidFill>
                <a:latin typeface="Adobe Heiti Std R" panose="020B0400000000000000" pitchFamily="34" charset="-128"/>
                <a:ea typeface="Adobe Heiti Std R" panose="020B0400000000000000" pitchFamily="34" charset="-128"/>
              </a:rPr>
              <a:t>Market</a:t>
            </a:r>
            <a:r>
              <a:rPr lang="en-IN" sz="2800" b="1" dirty="0" smtClean="0">
                <a:solidFill>
                  <a:schemeClr val="tx1">
                    <a:lumMod val="85000"/>
                    <a:lumOff val="15000"/>
                  </a:schemeClr>
                </a:solidFill>
                <a:latin typeface="Adobe Heiti Std R" panose="020B0400000000000000" pitchFamily="34" charset="-128"/>
                <a:ea typeface="Adobe Heiti Std R" panose="020B0400000000000000" pitchFamily="34" charset="-128"/>
              </a:rPr>
              <a:t> Summary</a:t>
            </a:r>
            <a:endParaRPr lang="en-US" sz="2800" dirty="0" smtClean="0">
              <a:solidFill>
                <a:schemeClr val="tx1">
                  <a:lumMod val="85000"/>
                  <a:lumOff val="15000"/>
                </a:schemeClr>
              </a:solidFill>
              <a:latin typeface="Adobe Heiti Std R" panose="020B0400000000000000" pitchFamily="34" charset="-128"/>
              <a:ea typeface="Adobe Heiti Std R" panose="020B0400000000000000" pitchFamily="34" charset="-128"/>
            </a:endParaRPr>
          </a:p>
          <a:p>
            <a:endParaRPr lang="en-US" dirty="0"/>
          </a:p>
        </p:txBody>
      </p:sp>
      <p:sp>
        <p:nvSpPr>
          <p:cNvPr id="3" name="TextBox 2"/>
          <p:cNvSpPr txBox="1"/>
          <p:nvPr/>
        </p:nvSpPr>
        <p:spPr>
          <a:xfrm>
            <a:off x="652519" y="1027685"/>
            <a:ext cx="10827141" cy="5101397"/>
          </a:xfrm>
          <a:prstGeom prst="rect">
            <a:avLst/>
          </a:prstGeom>
          <a:noFill/>
        </p:spPr>
        <p:txBody>
          <a:bodyPr wrap="square" rtlCol="0">
            <a:spAutoFit/>
          </a:bodyPr>
          <a:lstStyle/>
          <a:p>
            <a:pPr>
              <a:lnSpc>
                <a:spcPct val="150000"/>
              </a:lnSpc>
            </a:pPr>
            <a:r>
              <a:rPr lang="en-US" sz="2000" b="1" dirty="0">
                <a:solidFill>
                  <a:schemeClr val="tx1">
                    <a:lumMod val="65000"/>
                    <a:lumOff val="35000"/>
                  </a:schemeClr>
                </a:solidFill>
                <a:latin typeface="Cambria" panose="02040503050406030204" pitchFamily="18" charset="0"/>
                <a:ea typeface="Cambria" panose="02040503050406030204" pitchFamily="18" charset="0"/>
              </a:rPr>
              <a:t>Key participants include </a:t>
            </a:r>
            <a:r>
              <a:rPr lang="en-US" sz="2000" dirty="0" err="1">
                <a:solidFill>
                  <a:schemeClr val="tx1">
                    <a:lumMod val="65000"/>
                    <a:lumOff val="35000"/>
                  </a:schemeClr>
                </a:solidFill>
                <a:latin typeface="Cambria" panose="02040503050406030204" pitchFamily="18" charset="0"/>
                <a:ea typeface="Cambria" panose="02040503050406030204" pitchFamily="18" charset="0"/>
              </a:rPr>
              <a:t>Omnitec</a:t>
            </a:r>
            <a:r>
              <a:rPr lang="en-US" sz="2000" dirty="0">
                <a:solidFill>
                  <a:schemeClr val="tx1">
                    <a:lumMod val="65000"/>
                    <a:lumOff val="35000"/>
                  </a:schemeClr>
                </a:solidFill>
                <a:latin typeface="Cambria" panose="02040503050406030204" pitchFamily="18" charset="0"/>
                <a:ea typeface="Cambria" panose="02040503050406030204" pitchFamily="18" charset="0"/>
              </a:rPr>
              <a:t>, </a:t>
            </a:r>
            <a:r>
              <a:rPr lang="en-US" sz="2000" dirty="0" err="1">
                <a:solidFill>
                  <a:schemeClr val="tx1">
                    <a:lumMod val="65000"/>
                    <a:lumOff val="35000"/>
                  </a:schemeClr>
                </a:solidFill>
                <a:latin typeface="Cambria" panose="02040503050406030204" pitchFamily="18" charset="0"/>
                <a:ea typeface="Cambria" panose="02040503050406030204" pitchFamily="18" charset="0"/>
              </a:rPr>
              <a:t>Tescon</a:t>
            </a:r>
            <a:r>
              <a:rPr lang="en-US" sz="2000" dirty="0">
                <a:solidFill>
                  <a:schemeClr val="tx1">
                    <a:lumMod val="65000"/>
                    <a:lumOff val="35000"/>
                  </a:schemeClr>
                </a:solidFill>
                <a:latin typeface="Cambria" panose="02040503050406030204" pitchFamily="18" charset="0"/>
                <a:ea typeface="Cambria" panose="02040503050406030204" pitchFamily="18" charset="0"/>
              </a:rPr>
              <a:t> AG, Godrej &amp; Boyce, </a:t>
            </a:r>
            <a:r>
              <a:rPr lang="en-US" sz="2000" dirty="0" err="1">
                <a:solidFill>
                  <a:schemeClr val="tx1">
                    <a:lumMod val="65000"/>
                    <a:lumOff val="35000"/>
                  </a:schemeClr>
                </a:solidFill>
                <a:latin typeface="Cambria" panose="02040503050406030204" pitchFamily="18" charset="0"/>
                <a:ea typeface="Cambria" panose="02040503050406030204" pitchFamily="18" charset="0"/>
              </a:rPr>
              <a:t>Secuscan</a:t>
            </a:r>
            <a:r>
              <a:rPr lang="en-US" sz="2000" dirty="0">
                <a:solidFill>
                  <a:schemeClr val="tx1">
                    <a:lumMod val="65000"/>
                    <a:lumOff val="35000"/>
                  </a:schemeClr>
                </a:solidFill>
                <a:latin typeface="Cambria" panose="02040503050406030204" pitchFamily="18" charset="0"/>
                <a:ea typeface="Cambria" panose="02040503050406030204" pitchFamily="18" charset="0"/>
              </a:rPr>
              <a:t>, </a:t>
            </a:r>
            <a:r>
              <a:rPr lang="en-US" sz="2000" dirty="0" err="1">
                <a:solidFill>
                  <a:schemeClr val="tx1">
                    <a:lumMod val="65000"/>
                    <a:lumOff val="35000"/>
                  </a:schemeClr>
                </a:solidFill>
                <a:latin typeface="Cambria" panose="02040503050406030204" pitchFamily="18" charset="0"/>
                <a:ea typeface="Cambria" panose="02040503050406030204" pitchFamily="18" charset="0"/>
              </a:rPr>
              <a:t>Leidos</a:t>
            </a:r>
            <a:r>
              <a:rPr lang="en-US" sz="2000" dirty="0">
                <a:solidFill>
                  <a:schemeClr val="tx1">
                    <a:lumMod val="65000"/>
                    <a:lumOff val="35000"/>
                  </a:schemeClr>
                </a:solidFill>
                <a:latin typeface="Cambria" panose="02040503050406030204" pitchFamily="18" charset="0"/>
                <a:ea typeface="Cambria" panose="02040503050406030204" pitchFamily="18" charset="0"/>
              </a:rPr>
              <a:t>, El-Go Team, Gatekeeper Security, </a:t>
            </a:r>
            <a:r>
              <a:rPr lang="en-US" sz="2000" dirty="0" err="1">
                <a:solidFill>
                  <a:schemeClr val="tx1">
                    <a:lumMod val="65000"/>
                    <a:lumOff val="35000"/>
                  </a:schemeClr>
                </a:solidFill>
                <a:latin typeface="Cambria" panose="02040503050406030204" pitchFamily="18" charset="0"/>
                <a:ea typeface="Cambria" panose="02040503050406030204" pitchFamily="18" charset="0"/>
              </a:rPr>
              <a:t>Uveye</a:t>
            </a:r>
            <a:r>
              <a:rPr lang="en-US" sz="2000" dirty="0">
                <a:solidFill>
                  <a:schemeClr val="tx1">
                    <a:lumMod val="65000"/>
                    <a:lumOff val="35000"/>
                  </a:schemeClr>
                </a:solidFill>
                <a:latin typeface="Cambria" panose="02040503050406030204" pitchFamily="18" charset="0"/>
                <a:ea typeface="Cambria" panose="02040503050406030204" pitchFamily="18" charset="0"/>
              </a:rPr>
              <a:t>, Infinite Technologies, and </a:t>
            </a:r>
            <a:r>
              <a:rPr lang="en-US" sz="2000" dirty="0" err="1">
                <a:solidFill>
                  <a:schemeClr val="tx1">
                    <a:lumMod val="65000"/>
                    <a:lumOff val="35000"/>
                  </a:schemeClr>
                </a:solidFill>
                <a:latin typeface="Cambria" panose="02040503050406030204" pitchFamily="18" charset="0"/>
                <a:ea typeface="Cambria" panose="02040503050406030204" pitchFamily="18" charset="0"/>
              </a:rPr>
              <a:t>Intelliscan</a:t>
            </a:r>
            <a:r>
              <a:rPr lang="en-US" sz="2000" dirty="0">
                <a:solidFill>
                  <a:schemeClr val="tx1">
                    <a:lumMod val="65000"/>
                    <a:lumOff val="35000"/>
                  </a:schemeClr>
                </a:solidFill>
                <a:latin typeface="Cambria" panose="02040503050406030204" pitchFamily="18" charset="0"/>
                <a:ea typeface="Cambria" panose="02040503050406030204" pitchFamily="18" charset="0"/>
              </a:rPr>
              <a:t>, among others. </a:t>
            </a:r>
            <a:endParaRPr lang="en-US" sz="2000" dirty="0">
              <a:solidFill>
                <a:schemeClr val="tx1">
                  <a:lumMod val="65000"/>
                  <a:lumOff val="35000"/>
                </a:schemeClr>
              </a:solidFill>
              <a:latin typeface="Cambria" panose="02040503050406030204" pitchFamily="18" charset="0"/>
              <a:ea typeface="Cambria" panose="02040503050406030204" pitchFamily="18" charset="0"/>
            </a:endParaRPr>
          </a:p>
          <a:p>
            <a:pPr>
              <a:lnSpc>
                <a:spcPct val="150000"/>
              </a:lnSpc>
            </a:pPr>
            <a:endParaRPr lang="en-US" sz="500" b="1" dirty="0" smtClean="0">
              <a:solidFill>
                <a:schemeClr val="tx1">
                  <a:lumMod val="65000"/>
                  <a:lumOff val="35000"/>
                </a:schemeClr>
              </a:solidFill>
              <a:latin typeface="Cambria" panose="02040503050406030204" pitchFamily="18" charset="0"/>
              <a:ea typeface="Cambria" panose="02040503050406030204" pitchFamily="18" charset="0"/>
            </a:endParaRPr>
          </a:p>
          <a:p>
            <a:pPr>
              <a:lnSpc>
                <a:spcPct val="150000"/>
              </a:lnSpc>
            </a:pPr>
            <a:r>
              <a:rPr lang="en-US" sz="2000" b="1" dirty="0">
                <a:solidFill>
                  <a:schemeClr val="tx1">
                    <a:lumMod val="65000"/>
                    <a:lumOff val="35000"/>
                  </a:schemeClr>
                </a:solidFill>
                <a:latin typeface="Cambria" panose="02040503050406030204" pitchFamily="18" charset="0"/>
                <a:ea typeface="Cambria" panose="02040503050406030204" pitchFamily="18" charset="0"/>
              </a:rPr>
              <a:t>Scanner Type Outlook (Revenue, USD Billion; 2016-2026)</a:t>
            </a:r>
          </a:p>
          <a:p>
            <a:pPr>
              <a:lnSpc>
                <a:spcPct val="150000"/>
              </a:lnSpc>
            </a:pPr>
            <a:r>
              <a:rPr lang="en-US" sz="2000" dirty="0">
                <a:solidFill>
                  <a:schemeClr val="tx1">
                    <a:lumMod val="65000"/>
                    <a:lumOff val="35000"/>
                  </a:schemeClr>
                </a:solidFill>
                <a:latin typeface="Cambria" panose="02040503050406030204" pitchFamily="18" charset="0"/>
                <a:ea typeface="Cambria" panose="02040503050406030204" pitchFamily="18" charset="0"/>
              </a:rPr>
              <a:t>Fixed/Static </a:t>
            </a:r>
            <a:r>
              <a:rPr lang="en-US" sz="2000" dirty="0" smtClean="0">
                <a:solidFill>
                  <a:schemeClr val="tx1">
                    <a:lumMod val="65000"/>
                    <a:lumOff val="35000"/>
                  </a:schemeClr>
                </a:solidFill>
                <a:latin typeface="Cambria" panose="02040503050406030204" pitchFamily="18" charset="0"/>
                <a:ea typeface="Cambria" panose="02040503050406030204" pitchFamily="18" charset="0"/>
              </a:rPr>
              <a:t>Scanner, Portable/Mobile </a:t>
            </a:r>
            <a:r>
              <a:rPr lang="en-US" sz="2000" dirty="0">
                <a:solidFill>
                  <a:schemeClr val="tx1">
                    <a:lumMod val="65000"/>
                    <a:lumOff val="35000"/>
                  </a:schemeClr>
                </a:solidFill>
                <a:latin typeface="Cambria" panose="02040503050406030204" pitchFamily="18" charset="0"/>
                <a:ea typeface="Cambria" panose="02040503050406030204" pitchFamily="18" charset="0"/>
              </a:rPr>
              <a:t>Scanner</a:t>
            </a:r>
            <a:endParaRPr lang="en-US" sz="800" dirty="0">
              <a:solidFill>
                <a:schemeClr val="tx1">
                  <a:lumMod val="65000"/>
                  <a:lumOff val="35000"/>
                </a:schemeClr>
              </a:solidFill>
              <a:latin typeface="Cambria" panose="02040503050406030204" pitchFamily="18" charset="0"/>
              <a:ea typeface="Cambria" panose="02040503050406030204" pitchFamily="18" charset="0"/>
            </a:endParaRPr>
          </a:p>
          <a:p>
            <a:pPr>
              <a:lnSpc>
                <a:spcPct val="150000"/>
              </a:lnSpc>
            </a:pPr>
            <a:r>
              <a:rPr lang="en-US" sz="2000" b="1" dirty="0">
                <a:solidFill>
                  <a:schemeClr val="tx1">
                    <a:lumMod val="65000"/>
                    <a:lumOff val="35000"/>
                  </a:schemeClr>
                </a:solidFill>
                <a:latin typeface="Cambria" panose="02040503050406030204" pitchFamily="18" charset="0"/>
                <a:ea typeface="Cambria" panose="02040503050406030204" pitchFamily="18" charset="0"/>
              </a:rPr>
              <a:t>Structure Type Outlook (Revenue, USD Billion; 2016-2026)</a:t>
            </a:r>
          </a:p>
          <a:p>
            <a:pPr>
              <a:lnSpc>
                <a:spcPct val="150000"/>
              </a:lnSpc>
            </a:pPr>
            <a:r>
              <a:rPr lang="en-US" sz="2000" dirty="0" smtClean="0">
                <a:solidFill>
                  <a:schemeClr val="tx1">
                    <a:lumMod val="65000"/>
                    <a:lumOff val="35000"/>
                  </a:schemeClr>
                </a:solidFill>
                <a:latin typeface="Cambria" panose="02040503050406030204" pitchFamily="18" charset="0"/>
                <a:ea typeface="Cambria" panose="02040503050406030204" pitchFamily="18" charset="0"/>
              </a:rPr>
              <a:t>Drive-Through, UVSS</a:t>
            </a:r>
            <a:endParaRPr lang="en-US" sz="2000" dirty="0">
              <a:solidFill>
                <a:schemeClr val="tx1">
                  <a:lumMod val="65000"/>
                  <a:lumOff val="35000"/>
                </a:schemeClr>
              </a:solidFill>
              <a:latin typeface="Cambria" panose="02040503050406030204" pitchFamily="18" charset="0"/>
              <a:ea typeface="Cambria" panose="02040503050406030204" pitchFamily="18" charset="0"/>
            </a:endParaRPr>
          </a:p>
          <a:p>
            <a:pPr>
              <a:lnSpc>
                <a:spcPct val="150000"/>
              </a:lnSpc>
            </a:pPr>
            <a:endParaRPr lang="en-US" sz="700" dirty="0">
              <a:solidFill>
                <a:schemeClr val="tx1">
                  <a:lumMod val="65000"/>
                  <a:lumOff val="35000"/>
                </a:schemeClr>
              </a:solidFill>
              <a:latin typeface="Cambria" panose="02040503050406030204" pitchFamily="18" charset="0"/>
              <a:ea typeface="Cambria" panose="02040503050406030204" pitchFamily="18" charset="0"/>
            </a:endParaRPr>
          </a:p>
          <a:p>
            <a:pPr>
              <a:lnSpc>
                <a:spcPct val="150000"/>
              </a:lnSpc>
            </a:pPr>
            <a:r>
              <a:rPr lang="en-US" sz="2000" b="1" dirty="0">
                <a:solidFill>
                  <a:schemeClr val="tx1">
                    <a:lumMod val="65000"/>
                    <a:lumOff val="35000"/>
                  </a:schemeClr>
                </a:solidFill>
                <a:latin typeface="Cambria" panose="02040503050406030204" pitchFamily="18" charset="0"/>
                <a:ea typeface="Cambria" panose="02040503050406030204" pitchFamily="18" charset="0"/>
              </a:rPr>
              <a:t>Technology Type Outlook (Revenue, USD Billion; 2016-2026)</a:t>
            </a:r>
          </a:p>
          <a:p>
            <a:pPr>
              <a:lnSpc>
                <a:spcPct val="150000"/>
              </a:lnSpc>
            </a:pPr>
            <a:r>
              <a:rPr lang="en-US" sz="2000" dirty="0" smtClean="0">
                <a:solidFill>
                  <a:schemeClr val="tx1">
                    <a:lumMod val="65000"/>
                    <a:lumOff val="35000"/>
                  </a:schemeClr>
                </a:solidFill>
                <a:latin typeface="Cambria" panose="02040503050406030204" pitchFamily="18" charset="0"/>
                <a:ea typeface="Cambria" panose="02040503050406030204" pitchFamily="18" charset="0"/>
              </a:rPr>
              <a:t>Sensing, Scanning, Processing, Imaging, Illuminating</a:t>
            </a:r>
            <a:endParaRPr lang="en-US" sz="2000" dirty="0">
              <a:solidFill>
                <a:schemeClr val="tx1">
                  <a:lumMod val="65000"/>
                  <a:lumOff val="35000"/>
                </a:schemeClr>
              </a:solidFill>
              <a:latin typeface="Cambria" panose="02040503050406030204" pitchFamily="18" charset="0"/>
              <a:ea typeface="Cambria" panose="02040503050406030204" pitchFamily="18" charset="0"/>
            </a:endParaRPr>
          </a:p>
          <a:p>
            <a:pPr>
              <a:lnSpc>
                <a:spcPct val="150000"/>
              </a:lnSpc>
            </a:pPr>
            <a:endParaRPr lang="en-US" sz="500" dirty="0">
              <a:solidFill>
                <a:schemeClr val="tx1">
                  <a:lumMod val="65000"/>
                  <a:lumOff val="35000"/>
                </a:schemeClr>
              </a:solidFill>
              <a:latin typeface="Cambria" panose="02040503050406030204" pitchFamily="18" charset="0"/>
              <a:ea typeface="Cambria" panose="02040503050406030204" pitchFamily="18" charset="0"/>
            </a:endParaRPr>
          </a:p>
          <a:p>
            <a:pPr>
              <a:lnSpc>
                <a:spcPct val="150000"/>
              </a:lnSpc>
            </a:pPr>
            <a:r>
              <a:rPr lang="en-US" sz="2000" b="1" dirty="0">
                <a:solidFill>
                  <a:schemeClr val="tx1">
                    <a:lumMod val="65000"/>
                    <a:lumOff val="35000"/>
                  </a:schemeClr>
                </a:solidFill>
                <a:latin typeface="Cambria" panose="02040503050406030204" pitchFamily="18" charset="0"/>
                <a:ea typeface="Cambria" panose="02040503050406030204" pitchFamily="18" charset="0"/>
              </a:rPr>
              <a:t>Application Outlook (Revenue, USD Billion; 2016-2026)</a:t>
            </a:r>
          </a:p>
          <a:p>
            <a:pPr>
              <a:lnSpc>
                <a:spcPct val="150000"/>
              </a:lnSpc>
            </a:pPr>
            <a:r>
              <a:rPr lang="en-US" sz="2000" dirty="0">
                <a:solidFill>
                  <a:schemeClr val="tx1">
                    <a:lumMod val="65000"/>
                    <a:lumOff val="35000"/>
                  </a:schemeClr>
                </a:solidFill>
                <a:latin typeface="Cambria" panose="02040503050406030204" pitchFamily="18" charset="0"/>
                <a:ea typeface="Cambria" panose="02040503050406030204" pitchFamily="18" charset="0"/>
              </a:rPr>
              <a:t>Private or Commercial </a:t>
            </a:r>
            <a:r>
              <a:rPr lang="en-US" sz="2000" dirty="0" smtClean="0">
                <a:solidFill>
                  <a:schemeClr val="tx1">
                    <a:lumMod val="65000"/>
                    <a:lumOff val="35000"/>
                  </a:schemeClr>
                </a:solidFill>
                <a:latin typeface="Cambria" panose="02040503050406030204" pitchFamily="18" charset="0"/>
                <a:ea typeface="Cambria" panose="02040503050406030204" pitchFamily="18" charset="0"/>
              </a:rPr>
              <a:t>Facilities, Government/Critical </a:t>
            </a:r>
            <a:r>
              <a:rPr lang="en-US" sz="2000" dirty="0">
                <a:solidFill>
                  <a:schemeClr val="tx1">
                    <a:lumMod val="65000"/>
                    <a:lumOff val="35000"/>
                  </a:schemeClr>
                </a:solidFill>
                <a:latin typeface="Cambria" panose="02040503050406030204" pitchFamily="18" charset="0"/>
                <a:ea typeface="Cambria" panose="02040503050406030204" pitchFamily="18" charset="0"/>
              </a:rPr>
              <a:t>Infrastructure Protection</a:t>
            </a:r>
            <a:endParaRPr lang="en-US" sz="2000" dirty="0">
              <a:solidFill>
                <a:schemeClr val="tx1">
                  <a:lumMod val="65000"/>
                  <a:lumOff val="35000"/>
                </a:schemeClr>
              </a:solidFill>
              <a:latin typeface="Cambria" panose="02040503050406030204" pitchFamily="18" charset="0"/>
              <a:ea typeface="Cambria" panose="02040503050406030204" pitchFamily="18" charset="0"/>
            </a:endParaRPr>
          </a:p>
        </p:txBody>
      </p:sp>
      <p:sp>
        <p:nvSpPr>
          <p:cNvPr id="4" name="L-Shape 3"/>
          <p:cNvSpPr/>
          <p:nvPr/>
        </p:nvSpPr>
        <p:spPr>
          <a:xfrm>
            <a:off x="321631" y="5363232"/>
            <a:ext cx="858664" cy="1158265"/>
          </a:xfrm>
          <a:custGeom>
            <a:avLst/>
            <a:gdLst>
              <a:gd name="connsiteX0" fmla="*/ 0 w 2827606"/>
              <a:gd name="connsiteY0" fmla="*/ 0 h 2208628"/>
              <a:gd name="connsiteX1" fmla="*/ 1104314 w 2827606"/>
              <a:gd name="connsiteY1" fmla="*/ 0 h 2208628"/>
              <a:gd name="connsiteX2" fmla="*/ 1104314 w 2827606"/>
              <a:gd name="connsiteY2" fmla="*/ 1104314 h 2208628"/>
              <a:gd name="connsiteX3" fmla="*/ 2827606 w 2827606"/>
              <a:gd name="connsiteY3" fmla="*/ 1104314 h 2208628"/>
              <a:gd name="connsiteX4" fmla="*/ 2827606 w 2827606"/>
              <a:gd name="connsiteY4" fmla="*/ 2208628 h 2208628"/>
              <a:gd name="connsiteX5" fmla="*/ 0 w 2827606"/>
              <a:gd name="connsiteY5" fmla="*/ 2208628 h 2208628"/>
              <a:gd name="connsiteX6" fmla="*/ 0 w 2827606"/>
              <a:gd name="connsiteY6" fmla="*/ 0 h 2208628"/>
              <a:gd name="connsiteX0" fmla="*/ 0 w 2827606"/>
              <a:gd name="connsiteY0" fmla="*/ 14067 h 2222695"/>
              <a:gd name="connsiteX1" fmla="*/ 527539 w 2827606"/>
              <a:gd name="connsiteY1" fmla="*/ 0 h 2222695"/>
              <a:gd name="connsiteX2" fmla="*/ 1104314 w 2827606"/>
              <a:gd name="connsiteY2" fmla="*/ 1118381 h 2222695"/>
              <a:gd name="connsiteX3" fmla="*/ 2827606 w 2827606"/>
              <a:gd name="connsiteY3" fmla="*/ 1118381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27539 w 2827606"/>
              <a:gd name="connsiteY2" fmla="*/ 1090245 h 2222695"/>
              <a:gd name="connsiteX3" fmla="*/ 2827606 w 2827606"/>
              <a:gd name="connsiteY3" fmla="*/ 1118381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27539 w 2827606"/>
              <a:gd name="connsiteY2" fmla="*/ 1090245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83810 w 2827606"/>
              <a:gd name="connsiteY2" fmla="*/ 1681088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13471 w 2827606"/>
              <a:gd name="connsiteY2" fmla="*/ 1737359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41674"/>
              <a:gd name="connsiteY0" fmla="*/ 14067 h 2222695"/>
              <a:gd name="connsiteX1" fmla="*/ 527539 w 2841674"/>
              <a:gd name="connsiteY1" fmla="*/ 0 h 2222695"/>
              <a:gd name="connsiteX2" fmla="*/ 513471 w 2841674"/>
              <a:gd name="connsiteY2" fmla="*/ 1737359 h 2222695"/>
              <a:gd name="connsiteX3" fmla="*/ 2841674 w 2841674"/>
              <a:gd name="connsiteY3" fmla="*/ 1779562 h 2222695"/>
              <a:gd name="connsiteX4" fmla="*/ 2827606 w 2841674"/>
              <a:gd name="connsiteY4" fmla="*/ 2222695 h 2222695"/>
              <a:gd name="connsiteX5" fmla="*/ 0 w 2841674"/>
              <a:gd name="connsiteY5" fmla="*/ 2222695 h 2222695"/>
              <a:gd name="connsiteX6" fmla="*/ 0 w 2841674"/>
              <a:gd name="connsiteY6" fmla="*/ 14067 h 2222695"/>
              <a:gd name="connsiteX0" fmla="*/ 0 w 2841674"/>
              <a:gd name="connsiteY0" fmla="*/ 0 h 2208628"/>
              <a:gd name="connsiteX1" fmla="*/ 499403 w 2841674"/>
              <a:gd name="connsiteY1" fmla="*/ 14068 h 2208628"/>
              <a:gd name="connsiteX2" fmla="*/ 513471 w 2841674"/>
              <a:gd name="connsiteY2" fmla="*/ 1723292 h 2208628"/>
              <a:gd name="connsiteX3" fmla="*/ 2841674 w 2841674"/>
              <a:gd name="connsiteY3" fmla="*/ 1765495 h 2208628"/>
              <a:gd name="connsiteX4" fmla="*/ 2827606 w 2841674"/>
              <a:gd name="connsiteY4" fmla="*/ 2208628 h 2208628"/>
              <a:gd name="connsiteX5" fmla="*/ 0 w 2841674"/>
              <a:gd name="connsiteY5" fmla="*/ 2208628 h 2208628"/>
              <a:gd name="connsiteX6" fmla="*/ 0 w 2841674"/>
              <a:gd name="connsiteY6" fmla="*/ 0 h 2208628"/>
              <a:gd name="connsiteX0" fmla="*/ 0 w 2841674"/>
              <a:gd name="connsiteY0" fmla="*/ 0 h 2208628"/>
              <a:gd name="connsiteX1" fmla="*/ 499403 w 2841674"/>
              <a:gd name="connsiteY1" fmla="*/ 14068 h 2208628"/>
              <a:gd name="connsiteX2" fmla="*/ 527538 w 2841674"/>
              <a:gd name="connsiteY2" fmla="*/ 1765495 h 2208628"/>
              <a:gd name="connsiteX3" fmla="*/ 2841674 w 2841674"/>
              <a:gd name="connsiteY3" fmla="*/ 1765495 h 2208628"/>
              <a:gd name="connsiteX4" fmla="*/ 2827606 w 2841674"/>
              <a:gd name="connsiteY4" fmla="*/ 2208628 h 2208628"/>
              <a:gd name="connsiteX5" fmla="*/ 0 w 2841674"/>
              <a:gd name="connsiteY5" fmla="*/ 2208628 h 2208628"/>
              <a:gd name="connsiteX6" fmla="*/ 0 w 2841674"/>
              <a:gd name="connsiteY6" fmla="*/ 0 h 2208628"/>
              <a:gd name="connsiteX0" fmla="*/ 0 w 2841674"/>
              <a:gd name="connsiteY0" fmla="*/ 4982 h 2213610"/>
              <a:gd name="connsiteX1" fmla="*/ 489878 w 2841674"/>
              <a:gd name="connsiteY1" fmla="*/ 0 h 2213610"/>
              <a:gd name="connsiteX2" fmla="*/ 527538 w 2841674"/>
              <a:gd name="connsiteY2" fmla="*/ 1770477 h 2213610"/>
              <a:gd name="connsiteX3" fmla="*/ 2841674 w 2841674"/>
              <a:gd name="connsiteY3" fmla="*/ 1770477 h 2213610"/>
              <a:gd name="connsiteX4" fmla="*/ 2827606 w 2841674"/>
              <a:gd name="connsiteY4" fmla="*/ 2213610 h 2213610"/>
              <a:gd name="connsiteX5" fmla="*/ 0 w 2841674"/>
              <a:gd name="connsiteY5" fmla="*/ 2213610 h 2213610"/>
              <a:gd name="connsiteX6" fmla="*/ 0 w 2841674"/>
              <a:gd name="connsiteY6" fmla="*/ 4982 h 2213610"/>
              <a:gd name="connsiteX0" fmla="*/ 0 w 2851594"/>
              <a:gd name="connsiteY0" fmla="*/ 4982 h 2213610"/>
              <a:gd name="connsiteX1" fmla="*/ 489878 w 2851594"/>
              <a:gd name="connsiteY1" fmla="*/ 0 h 2213610"/>
              <a:gd name="connsiteX2" fmla="*/ 527538 w 2851594"/>
              <a:gd name="connsiteY2" fmla="*/ 1770477 h 2213610"/>
              <a:gd name="connsiteX3" fmla="*/ 2841674 w 2851594"/>
              <a:gd name="connsiteY3" fmla="*/ 1770477 h 2213610"/>
              <a:gd name="connsiteX4" fmla="*/ 2851594 w 2851594"/>
              <a:gd name="connsiteY4" fmla="*/ 2213610 h 2213610"/>
              <a:gd name="connsiteX5" fmla="*/ 0 w 2851594"/>
              <a:gd name="connsiteY5" fmla="*/ 2213610 h 2213610"/>
              <a:gd name="connsiteX6" fmla="*/ 0 w 2851594"/>
              <a:gd name="connsiteY6" fmla="*/ 4982 h 2213610"/>
              <a:gd name="connsiteX0" fmla="*/ 0 w 2851594"/>
              <a:gd name="connsiteY0" fmla="*/ 4982 h 2213610"/>
              <a:gd name="connsiteX1" fmla="*/ 489878 w 2851594"/>
              <a:gd name="connsiteY1" fmla="*/ 0 h 2213610"/>
              <a:gd name="connsiteX2" fmla="*/ 527537 w 2851594"/>
              <a:gd name="connsiteY2" fmla="*/ 1909967 h 2213610"/>
              <a:gd name="connsiteX3" fmla="*/ 2841674 w 2851594"/>
              <a:gd name="connsiteY3" fmla="*/ 1770477 h 2213610"/>
              <a:gd name="connsiteX4" fmla="*/ 2851594 w 2851594"/>
              <a:gd name="connsiteY4" fmla="*/ 2213610 h 2213610"/>
              <a:gd name="connsiteX5" fmla="*/ 0 w 2851594"/>
              <a:gd name="connsiteY5" fmla="*/ 2213610 h 2213610"/>
              <a:gd name="connsiteX6" fmla="*/ 0 w 2851594"/>
              <a:gd name="connsiteY6" fmla="*/ 4982 h 2213610"/>
              <a:gd name="connsiteX0" fmla="*/ 0 w 2865662"/>
              <a:gd name="connsiteY0" fmla="*/ 4982 h 2213610"/>
              <a:gd name="connsiteX1" fmla="*/ 489878 w 2865662"/>
              <a:gd name="connsiteY1" fmla="*/ 0 h 2213610"/>
              <a:gd name="connsiteX2" fmla="*/ 527537 w 2865662"/>
              <a:gd name="connsiteY2" fmla="*/ 1909967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4982 h 2213610"/>
              <a:gd name="connsiteX1" fmla="*/ 489878 w 2865662"/>
              <a:gd name="connsiteY1" fmla="*/ 0 h 2213610"/>
              <a:gd name="connsiteX2" fmla="*/ 515544 w 2865662"/>
              <a:gd name="connsiteY2" fmla="*/ 1935329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4982 h 2213610"/>
              <a:gd name="connsiteX1" fmla="*/ 489878 w 2865662"/>
              <a:gd name="connsiteY1" fmla="*/ 0 h 2213610"/>
              <a:gd name="connsiteX2" fmla="*/ 539531 w 2865662"/>
              <a:gd name="connsiteY2" fmla="*/ 1922647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1 h 2208627"/>
              <a:gd name="connsiteX1" fmla="*/ 537857 w 2865662"/>
              <a:gd name="connsiteY1" fmla="*/ 1357 h 2208627"/>
              <a:gd name="connsiteX2" fmla="*/ 539531 w 2865662"/>
              <a:gd name="connsiteY2" fmla="*/ 1917664 h 2208627"/>
              <a:gd name="connsiteX3" fmla="*/ 2865662 w 2865662"/>
              <a:gd name="connsiteY3" fmla="*/ 1911324 h 2208627"/>
              <a:gd name="connsiteX4" fmla="*/ 2851594 w 2865662"/>
              <a:gd name="connsiteY4" fmla="*/ 2208627 h 2208627"/>
              <a:gd name="connsiteX5" fmla="*/ 0 w 2865662"/>
              <a:gd name="connsiteY5" fmla="*/ 2208627 h 2208627"/>
              <a:gd name="connsiteX6" fmla="*/ 0 w 2865662"/>
              <a:gd name="connsiteY6" fmla="*/ -1 h 22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5662" h="2208627">
                <a:moveTo>
                  <a:pt x="0" y="-1"/>
                </a:moveTo>
                <a:lnTo>
                  <a:pt x="537857" y="1357"/>
                </a:lnTo>
                <a:lnTo>
                  <a:pt x="539531" y="1917664"/>
                </a:lnTo>
                <a:lnTo>
                  <a:pt x="2865662" y="1911324"/>
                </a:lnTo>
                <a:lnTo>
                  <a:pt x="2851594" y="2208627"/>
                </a:lnTo>
                <a:lnTo>
                  <a:pt x="0" y="2208627"/>
                </a:lnTo>
                <a:lnTo>
                  <a:pt x="0" y="-1"/>
                </a:lnTo>
                <a:close/>
              </a:path>
            </a:pathLst>
          </a:custGeom>
          <a:solidFill>
            <a:srgbClr val="FC6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L-Shape 3"/>
          <p:cNvSpPr/>
          <p:nvPr/>
        </p:nvSpPr>
        <p:spPr>
          <a:xfrm flipH="1" flipV="1">
            <a:off x="10788250" y="726308"/>
            <a:ext cx="794441" cy="1158265"/>
          </a:xfrm>
          <a:custGeom>
            <a:avLst/>
            <a:gdLst>
              <a:gd name="connsiteX0" fmla="*/ 0 w 2827606"/>
              <a:gd name="connsiteY0" fmla="*/ 0 h 2208628"/>
              <a:gd name="connsiteX1" fmla="*/ 1104314 w 2827606"/>
              <a:gd name="connsiteY1" fmla="*/ 0 h 2208628"/>
              <a:gd name="connsiteX2" fmla="*/ 1104314 w 2827606"/>
              <a:gd name="connsiteY2" fmla="*/ 1104314 h 2208628"/>
              <a:gd name="connsiteX3" fmla="*/ 2827606 w 2827606"/>
              <a:gd name="connsiteY3" fmla="*/ 1104314 h 2208628"/>
              <a:gd name="connsiteX4" fmla="*/ 2827606 w 2827606"/>
              <a:gd name="connsiteY4" fmla="*/ 2208628 h 2208628"/>
              <a:gd name="connsiteX5" fmla="*/ 0 w 2827606"/>
              <a:gd name="connsiteY5" fmla="*/ 2208628 h 2208628"/>
              <a:gd name="connsiteX6" fmla="*/ 0 w 2827606"/>
              <a:gd name="connsiteY6" fmla="*/ 0 h 2208628"/>
              <a:gd name="connsiteX0" fmla="*/ 0 w 2827606"/>
              <a:gd name="connsiteY0" fmla="*/ 14067 h 2222695"/>
              <a:gd name="connsiteX1" fmla="*/ 527539 w 2827606"/>
              <a:gd name="connsiteY1" fmla="*/ 0 h 2222695"/>
              <a:gd name="connsiteX2" fmla="*/ 1104314 w 2827606"/>
              <a:gd name="connsiteY2" fmla="*/ 1118381 h 2222695"/>
              <a:gd name="connsiteX3" fmla="*/ 2827606 w 2827606"/>
              <a:gd name="connsiteY3" fmla="*/ 1118381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27539 w 2827606"/>
              <a:gd name="connsiteY2" fmla="*/ 1090245 h 2222695"/>
              <a:gd name="connsiteX3" fmla="*/ 2827606 w 2827606"/>
              <a:gd name="connsiteY3" fmla="*/ 1118381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27539 w 2827606"/>
              <a:gd name="connsiteY2" fmla="*/ 1090245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83810 w 2827606"/>
              <a:gd name="connsiteY2" fmla="*/ 1681088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27606"/>
              <a:gd name="connsiteY0" fmla="*/ 14067 h 2222695"/>
              <a:gd name="connsiteX1" fmla="*/ 527539 w 2827606"/>
              <a:gd name="connsiteY1" fmla="*/ 0 h 2222695"/>
              <a:gd name="connsiteX2" fmla="*/ 513471 w 2827606"/>
              <a:gd name="connsiteY2" fmla="*/ 1737359 h 2222695"/>
              <a:gd name="connsiteX3" fmla="*/ 2799471 w 2827606"/>
              <a:gd name="connsiteY3" fmla="*/ 1765495 h 2222695"/>
              <a:gd name="connsiteX4" fmla="*/ 2827606 w 2827606"/>
              <a:gd name="connsiteY4" fmla="*/ 2222695 h 2222695"/>
              <a:gd name="connsiteX5" fmla="*/ 0 w 2827606"/>
              <a:gd name="connsiteY5" fmla="*/ 2222695 h 2222695"/>
              <a:gd name="connsiteX6" fmla="*/ 0 w 2827606"/>
              <a:gd name="connsiteY6" fmla="*/ 14067 h 2222695"/>
              <a:gd name="connsiteX0" fmla="*/ 0 w 2841674"/>
              <a:gd name="connsiteY0" fmla="*/ 14067 h 2222695"/>
              <a:gd name="connsiteX1" fmla="*/ 527539 w 2841674"/>
              <a:gd name="connsiteY1" fmla="*/ 0 h 2222695"/>
              <a:gd name="connsiteX2" fmla="*/ 513471 w 2841674"/>
              <a:gd name="connsiteY2" fmla="*/ 1737359 h 2222695"/>
              <a:gd name="connsiteX3" fmla="*/ 2841674 w 2841674"/>
              <a:gd name="connsiteY3" fmla="*/ 1779562 h 2222695"/>
              <a:gd name="connsiteX4" fmla="*/ 2827606 w 2841674"/>
              <a:gd name="connsiteY4" fmla="*/ 2222695 h 2222695"/>
              <a:gd name="connsiteX5" fmla="*/ 0 w 2841674"/>
              <a:gd name="connsiteY5" fmla="*/ 2222695 h 2222695"/>
              <a:gd name="connsiteX6" fmla="*/ 0 w 2841674"/>
              <a:gd name="connsiteY6" fmla="*/ 14067 h 2222695"/>
              <a:gd name="connsiteX0" fmla="*/ 0 w 2841674"/>
              <a:gd name="connsiteY0" fmla="*/ 0 h 2208628"/>
              <a:gd name="connsiteX1" fmla="*/ 499403 w 2841674"/>
              <a:gd name="connsiteY1" fmla="*/ 14068 h 2208628"/>
              <a:gd name="connsiteX2" fmla="*/ 513471 w 2841674"/>
              <a:gd name="connsiteY2" fmla="*/ 1723292 h 2208628"/>
              <a:gd name="connsiteX3" fmla="*/ 2841674 w 2841674"/>
              <a:gd name="connsiteY3" fmla="*/ 1765495 h 2208628"/>
              <a:gd name="connsiteX4" fmla="*/ 2827606 w 2841674"/>
              <a:gd name="connsiteY4" fmla="*/ 2208628 h 2208628"/>
              <a:gd name="connsiteX5" fmla="*/ 0 w 2841674"/>
              <a:gd name="connsiteY5" fmla="*/ 2208628 h 2208628"/>
              <a:gd name="connsiteX6" fmla="*/ 0 w 2841674"/>
              <a:gd name="connsiteY6" fmla="*/ 0 h 2208628"/>
              <a:gd name="connsiteX0" fmla="*/ 0 w 2841674"/>
              <a:gd name="connsiteY0" fmla="*/ 0 h 2208628"/>
              <a:gd name="connsiteX1" fmla="*/ 499403 w 2841674"/>
              <a:gd name="connsiteY1" fmla="*/ 14068 h 2208628"/>
              <a:gd name="connsiteX2" fmla="*/ 527538 w 2841674"/>
              <a:gd name="connsiteY2" fmla="*/ 1765495 h 2208628"/>
              <a:gd name="connsiteX3" fmla="*/ 2841674 w 2841674"/>
              <a:gd name="connsiteY3" fmla="*/ 1765495 h 2208628"/>
              <a:gd name="connsiteX4" fmla="*/ 2827606 w 2841674"/>
              <a:gd name="connsiteY4" fmla="*/ 2208628 h 2208628"/>
              <a:gd name="connsiteX5" fmla="*/ 0 w 2841674"/>
              <a:gd name="connsiteY5" fmla="*/ 2208628 h 2208628"/>
              <a:gd name="connsiteX6" fmla="*/ 0 w 2841674"/>
              <a:gd name="connsiteY6" fmla="*/ 0 h 2208628"/>
              <a:gd name="connsiteX0" fmla="*/ 0 w 2841674"/>
              <a:gd name="connsiteY0" fmla="*/ 4982 h 2213610"/>
              <a:gd name="connsiteX1" fmla="*/ 489878 w 2841674"/>
              <a:gd name="connsiteY1" fmla="*/ 0 h 2213610"/>
              <a:gd name="connsiteX2" fmla="*/ 527538 w 2841674"/>
              <a:gd name="connsiteY2" fmla="*/ 1770477 h 2213610"/>
              <a:gd name="connsiteX3" fmla="*/ 2841674 w 2841674"/>
              <a:gd name="connsiteY3" fmla="*/ 1770477 h 2213610"/>
              <a:gd name="connsiteX4" fmla="*/ 2827606 w 2841674"/>
              <a:gd name="connsiteY4" fmla="*/ 2213610 h 2213610"/>
              <a:gd name="connsiteX5" fmla="*/ 0 w 2841674"/>
              <a:gd name="connsiteY5" fmla="*/ 2213610 h 2213610"/>
              <a:gd name="connsiteX6" fmla="*/ 0 w 2841674"/>
              <a:gd name="connsiteY6" fmla="*/ 4982 h 2213610"/>
              <a:gd name="connsiteX0" fmla="*/ 0 w 2851594"/>
              <a:gd name="connsiteY0" fmla="*/ 4982 h 2213610"/>
              <a:gd name="connsiteX1" fmla="*/ 489878 w 2851594"/>
              <a:gd name="connsiteY1" fmla="*/ 0 h 2213610"/>
              <a:gd name="connsiteX2" fmla="*/ 527538 w 2851594"/>
              <a:gd name="connsiteY2" fmla="*/ 1770477 h 2213610"/>
              <a:gd name="connsiteX3" fmla="*/ 2841674 w 2851594"/>
              <a:gd name="connsiteY3" fmla="*/ 1770477 h 2213610"/>
              <a:gd name="connsiteX4" fmla="*/ 2851594 w 2851594"/>
              <a:gd name="connsiteY4" fmla="*/ 2213610 h 2213610"/>
              <a:gd name="connsiteX5" fmla="*/ 0 w 2851594"/>
              <a:gd name="connsiteY5" fmla="*/ 2213610 h 2213610"/>
              <a:gd name="connsiteX6" fmla="*/ 0 w 2851594"/>
              <a:gd name="connsiteY6" fmla="*/ 4982 h 2213610"/>
              <a:gd name="connsiteX0" fmla="*/ 0 w 2851594"/>
              <a:gd name="connsiteY0" fmla="*/ 4982 h 2213610"/>
              <a:gd name="connsiteX1" fmla="*/ 489878 w 2851594"/>
              <a:gd name="connsiteY1" fmla="*/ 0 h 2213610"/>
              <a:gd name="connsiteX2" fmla="*/ 527537 w 2851594"/>
              <a:gd name="connsiteY2" fmla="*/ 1909967 h 2213610"/>
              <a:gd name="connsiteX3" fmla="*/ 2841674 w 2851594"/>
              <a:gd name="connsiteY3" fmla="*/ 1770477 h 2213610"/>
              <a:gd name="connsiteX4" fmla="*/ 2851594 w 2851594"/>
              <a:gd name="connsiteY4" fmla="*/ 2213610 h 2213610"/>
              <a:gd name="connsiteX5" fmla="*/ 0 w 2851594"/>
              <a:gd name="connsiteY5" fmla="*/ 2213610 h 2213610"/>
              <a:gd name="connsiteX6" fmla="*/ 0 w 2851594"/>
              <a:gd name="connsiteY6" fmla="*/ 4982 h 2213610"/>
              <a:gd name="connsiteX0" fmla="*/ 0 w 2865662"/>
              <a:gd name="connsiteY0" fmla="*/ 4982 h 2213610"/>
              <a:gd name="connsiteX1" fmla="*/ 489878 w 2865662"/>
              <a:gd name="connsiteY1" fmla="*/ 0 h 2213610"/>
              <a:gd name="connsiteX2" fmla="*/ 527537 w 2865662"/>
              <a:gd name="connsiteY2" fmla="*/ 1909967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4982 h 2213610"/>
              <a:gd name="connsiteX1" fmla="*/ 489878 w 2865662"/>
              <a:gd name="connsiteY1" fmla="*/ 0 h 2213610"/>
              <a:gd name="connsiteX2" fmla="*/ 515544 w 2865662"/>
              <a:gd name="connsiteY2" fmla="*/ 1935329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4982 h 2213610"/>
              <a:gd name="connsiteX1" fmla="*/ 489878 w 2865662"/>
              <a:gd name="connsiteY1" fmla="*/ 0 h 2213610"/>
              <a:gd name="connsiteX2" fmla="*/ 539531 w 2865662"/>
              <a:gd name="connsiteY2" fmla="*/ 1922647 h 2213610"/>
              <a:gd name="connsiteX3" fmla="*/ 2865662 w 2865662"/>
              <a:gd name="connsiteY3" fmla="*/ 1916307 h 2213610"/>
              <a:gd name="connsiteX4" fmla="*/ 2851594 w 2865662"/>
              <a:gd name="connsiteY4" fmla="*/ 2213610 h 2213610"/>
              <a:gd name="connsiteX5" fmla="*/ 0 w 2865662"/>
              <a:gd name="connsiteY5" fmla="*/ 2213610 h 2213610"/>
              <a:gd name="connsiteX6" fmla="*/ 0 w 2865662"/>
              <a:gd name="connsiteY6" fmla="*/ 4982 h 2213610"/>
              <a:gd name="connsiteX0" fmla="*/ 0 w 2865662"/>
              <a:gd name="connsiteY0" fmla="*/ -1 h 2208627"/>
              <a:gd name="connsiteX1" fmla="*/ 537857 w 2865662"/>
              <a:gd name="connsiteY1" fmla="*/ 1357 h 2208627"/>
              <a:gd name="connsiteX2" fmla="*/ 539531 w 2865662"/>
              <a:gd name="connsiteY2" fmla="*/ 1917664 h 2208627"/>
              <a:gd name="connsiteX3" fmla="*/ 2865662 w 2865662"/>
              <a:gd name="connsiteY3" fmla="*/ 1911324 h 2208627"/>
              <a:gd name="connsiteX4" fmla="*/ 2851594 w 2865662"/>
              <a:gd name="connsiteY4" fmla="*/ 2208627 h 2208627"/>
              <a:gd name="connsiteX5" fmla="*/ 0 w 2865662"/>
              <a:gd name="connsiteY5" fmla="*/ 2208627 h 2208627"/>
              <a:gd name="connsiteX6" fmla="*/ 0 w 2865662"/>
              <a:gd name="connsiteY6" fmla="*/ -1 h 22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5662" h="2208627">
                <a:moveTo>
                  <a:pt x="0" y="-1"/>
                </a:moveTo>
                <a:lnTo>
                  <a:pt x="537857" y="1357"/>
                </a:lnTo>
                <a:lnTo>
                  <a:pt x="539531" y="1917664"/>
                </a:lnTo>
                <a:lnTo>
                  <a:pt x="2865662" y="1911324"/>
                </a:lnTo>
                <a:lnTo>
                  <a:pt x="2851594" y="2208627"/>
                </a:lnTo>
                <a:lnTo>
                  <a:pt x="0" y="2208627"/>
                </a:lnTo>
                <a:lnTo>
                  <a:pt x="0" y="-1"/>
                </a:lnTo>
                <a:close/>
              </a:path>
            </a:pathLst>
          </a:custGeom>
          <a:solidFill>
            <a:srgbClr val="FC6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extLst>
      <p:ext uri="{BB962C8B-B14F-4D97-AF65-F5344CB8AC3E}">
        <p14:creationId xmlns:p14="http://schemas.microsoft.com/office/powerpoint/2010/main" val="361157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35517"/>
            <a:ext cx="12192000" cy="2522483"/>
          </a:xfrm>
          <a:prstGeom prst="rect">
            <a:avLst/>
          </a:prstGeom>
          <a:solidFill>
            <a:srgbClr val="FC6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88221" y="599694"/>
            <a:ext cx="7488621" cy="3570208"/>
          </a:xfrm>
          <a:prstGeom prst="rect">
            <a:avLst/>
          </a:prstGeom>
          <a:noFill/>
        </p:spPr>
        <p:txBody>
          <a:bodyPr wrap="square" rtlCol="0">
            <a:spAutoFit/>
          </a:bodyPr>
          <a:lstStyle/>
          <a:p>
            <a:r>
              <a:rPr lang="en-US" sz="2800" dirty="0" smtClean="0">
                <a:solidFill>
                  <a:srgbClr val="FC6533"/>
                </a:solidFill>
                <a:latin typeface="Cambria" panose="02040503050406030204" pitchFamily="18" charset="0"/>
                <a:ea typeface="Cambria" panose="02040503050406030204" pitchFamily="18" charset="0"/>
                <a:cs typeface="Calibri" panose="020F0502020204030204" pitchFamily="34" charset="0"/>
              </a:rPr>
              <a:t>Reports and Data </a:t>
            </a:r>
            <a:r>
              <a:rPr lang="en-US" dirty="0" smtClean="0">
                <a:solidFill>
                  <a:schemeClr val="tx1">
                    <a:lumMod val="65000"/>
                    <a:lumOff val="35000"/>
                  </a:schemeClr>
                </a:solidFill>
                <a:latin typeface="Cambria" panose="02040503050406030204" pitchFamily="18" charset="0"/>
                <a:ea typeface="Cambria" panose="02040503050406030204" pitchFamily="18" charset="0"/>
                <a:cs typeface="Calibri" panose="020F0502020204030204" pitchFamily="34" charset="0"/>
              </a:rPr>
              <a:t>is a market research and consulting company that provides syndicated research reports, customized research reports, and consulting services. Our solutions purely focus on your purpose to locate, target and analyze consumer behavior shifts across demographics, across industries and help client’s make a smarter business decision. </a:t>
            </a:r>
          </a:p>
          <a:p>
            <a:endParaRPr lang="en-US" dirty="0" smtClean="0">
              <a:solidFill>
                <a:schemeClr val="tx1">
                  <a:lumMod val="65000"/>
                  <a:lumOff val="35000"/>
                </a:schemeClr>
              </a:solidFill>
              <a:latin typeface="Cambria" panose="02040503050406030204" pitchFamily="18" charset="0"/>
              <a:ea typeface="Cambria" panose="02040503050406030204" pitchFamily="18" charset="0"/>
              <a:cs typeface="Calibri" panose="020F0502020204030204" pitchFamily="34" charset="0"/>
            </a:endParaRPr>
          </a:p>
          <a:p>
            <a:r>
              <a:rPr lang="en-US" dirty="0" smtClean="0">
                <a:solidFill>
                  <a:schemeClr val="tx1">
                    <a:lumMod val="65000"/>
                    <a:lumOff val="35000"/>
                  </a:schemeClr>
                </a:solidFill>
                <a:latin typeface="Cambria" panose="02040503050406030204" pitchFamily="18" charset="0"/>
                <a:ea typeface="Cambria" panose="02040503050406030204" pitchFamily="18" charset="0"/>
                <a:cs typeface="Calibri" panose="020F0502020204030204" pitchFamily="34" charset="0"/>
              </a:rPr>
              <a:t>We offer market intelligence studies ensuring relevant and fact-based research across a multiple industries including Healthcare, Technology, Chemicals, Power, and Energy. We consistently update our research offerings to ensure our clients are aware about the latest trends existent in the market. Reports and Data has a strong base of experienced analysts from varied areas of expertise.</a:t>
            </a:r>
            <a:endParaRPr lang="en-US" dirty="0">
              <a:solidFill>
                <a:schemeClr val="tx1">
                  <a:lumMod val="65000"/>
                  <a:lumOff val="35000"/>
                </a:schemeClr>
              </a:solidFill>
              <a:latin typeface="Cambria" panose="02040503050406030204" pitchFamily="18" charset="0"/>
              <a:ea typeface="Cambria" panose="02040503050406030204" pitchFamily="18" charset="0"/>
            </a:endParaRPr>
          </a:p>
        </p:txBody>
      </p:sp>
      <p:sp>
        <p:nvSpPr>
          <p:cNvPr id="4" name="TextBox 3"/>
          <p:cNvSpPr txBox="1"/>
          <p:nvPr/>
        </p:nvSpPr>
        <p:spPr>
          <a:xfrm>
            <a:off x="252247" y="268014"/>
            <a:ext cx="2270235" cy="861774"/>
          </a:xfrm>
          <a:prstGeom prst="rect">
            <a:avLst/>
          </a:prstGeom>
          <a:noFill/>
        </p:spPr>
        <p:txBody>
          <a:bodyPr wrap="square" rtlCol="0">
            <a:spAutoFit/>
          </a:bodyPr>
          <a:lstStyle/>
          <a:p>
            <a:r>
              <a:rPr lang="en-US" sz="3200" b="1" dirty="0" smtClean="0">
                <a:solidFill>
                  <a:schemeClr val="tx1">
                    <a:lumMod val="85000"/>
                    <a:lumOff val="15000"/>
                  </a:schemeClr>
                </a:solidFill>
                <a:latin typeface="Adobe Heiti Std R" panose="020B0400000000000000" pitchFamily="34" charset="-128"/>
                <a:ea typeface="Adobe Heiti Std R" panose="020B0400000000000000" pitchFamily="34" charset="-128"/>
              </a:rPr>
              <a:t>About US</a:t>
            </a:r>
          </a:p>
          <a:p>
            <a:endParaRPr lang="en-US" dirty="0"/>
          </a:p>
        </p:txBody>
      </p:sp>
      <p:sp>
        <p:nvSpPr>
          <p:cNvPr id="5" name="Rectangle 4"/>
          <p:cNvSpPr/>
          <p:nvPr/>
        </p:nvSpPr>
        <p:spPr>
          <a:xfrm>
            <a:off x="425669" y="1097280"/>
            <a:ext cx="3436883" cy="5160653"/>
          </a:xfrm>
          <a:prstGeom prst="rect">
            <a:avLst/>
          </a:prstGeom>
          <a:blipFill dpi="0" rotWithShape="1">
            <a:blip r:embed="rId2">
              <a:extLst>
                <a:ext uri="{28A0092B-C50C-407E-A947-70E740481C1C}">
                  <a14:useLocalDpi xmlns:a14="http://schemas.microsoft.com/office/drawing/2010/main" val="0"/>
                </a:ext>
              </a:extLst>
            </a:blip>
            <a:srcRect/>
            <a:stretch>
              <a:fillRect t="-2000" r="-1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88221" y="5029200"/>
            <a:ext cx="6731876" cy="1508105"/>
          </a:xfrm>
          <a:prstGeom prst="rect">
            <a:avLst/>
          </a:prstGeom>
          <a:noFill/>
        </p:spPr>
        <p:txBody>
          <a:bodyPr wrap="square" rtlCol="0">
            <a:spAutoFit/>
          </a:bodyPr>
          <a:lstStyle/>
          <a:p>
            <a:r>
              <a:rPr lang="en-US" sz="2000" b="1" dirty="0" smtClean="0">
                <a:solidFill>
                  <a:schemeClr val="bg1"/>
                </a:solidFill>
                <a:latin typeface="Cambria" panose="02040503050406030204" pitchFamily="18" charset="0"/>
                <a:ea typeface="Cambria" panose="02040503050406030204" pitchFamily="18" charset="0"/>
                <a:cs typeface="Calibri" panose="020F0502020204030204" pitchFamily="34" charset="0"/>
              </a:rPr>
              <a:t>John Watson</a:t>
            </a:r>
          </a:p>
          <a:p>
            <a:r>
              <a:rPr lang="en-US" dirty="0" smtClean="0">
                <a:solidFill>
                  <a:schemeClr val="bg1"/>
                </a:solidFill>
                <a:latin typeface="Cambria" panose="02040503050406030204" pitchFamily="18" charset="0"/>
                <a:ea typeface="Cambria" panose="02040503050406030204" pitchFamily="18" charset="0"/>
                <a:cs typeface="Calibri" panose="020F0502020204030204" pitchFamily="34" charset="0"/>
              </a:rPr>
              <a:t>Head of Business Development</a:t>
            </a:r>
          </a:p>
          <a:p>
            <a:r>
              <a:rPr lang="en-US" dirty="0" smtClean="0">
                <a:solidFill>
                  <a:schemeClr val="bg1"/>
                </a:solidFill>
                <a:latin typeface="Cambria" panose="02040503050406030204" pitchFamily="18" charset="0"/>
                <a:ea typeface="Cambria" panose="02040503050406030204" pitchFamily="18" charset="0"/>
                <a:cs typeface="Calibri" panose="020F0502020204030204" pitchFamily="34" charset="0"/>
              </a:rPr>
              <a:t>Reports And Data | Web: </a:t>
            </a:r>
            <a:r>
              <a:rPr lang="en-US" dirty="0" smtClean="0">
                <a:solidFill>
                  <a:schemeClr val="tx2">
                    <a:lumMod val="40000"/>
                    <a:lumOff val="60000"/>
                  </a:schemeClr>
                </a:solidFill>
                <a:latin typeface="Cambria" panose="02040503050406030204" pitchFamily="18" charset="0"/>
                <a:ea typeface="Cambria" panose="02040503050406030204" pitchFamily="18" charset="0"/>
                <a:cs typeface="Calibri" panose="020F0502020204030204" pitchFamily="34" charset="0"/>
                <a:hlinkClick r:id="rId3"/>
              </a:rPr>
              <a:t>www.re</a:t>
            </a:r>
            <a:r>
              <a:rPr lang="en-US" dirty="0">
                <a:solidFill>
                  <a:schemeClr val="bg1"/>
                </a:solidFill>
                <a:latin typeface="Cambria" panose="02040503050406030204" pitchFamily="18" charset="0"/>
                <a:ea typeface="Cambria" panose="02040503050406030204" pitchFamily="18" charset="0"/>
                <a:cs typeface="Calibri" panose="020F0502020204030204" pitchFamily="34" charset="0"/>
                <a:hlinkClick r:id="rId3"/>
              </a:rPr>
              <a:t>portsandd</a:t>
            </a:r>
            <a:r>
              <a:rPr lang="en-US" dirty="0" smtClean="0">
                <a:solidFill>
                  <a:schemeClr val="tx2">
                    <a:lumMod val="40000"/>
                    <a:lumOff val="60000"/>
                  </a:schemeClr>
                </a:solidFill>
                <a:latin typeface="Cambria" panose="02040503050406030204" pitchFamily="18" charset="0"/>
                <a:ea typeface="Cambria" panose="02040503050406030204" pitchFamily="18" charset="0"/>
                <a:cs typeface="Calibri" panose="020F0502020204030204" pitchFamily="34" charset="0"/>
                <a:hlinkClick r:id="rId3"/>
              </a:rPr>
              <a:t>ata.com</a:t>
            </a:r>
            <a:endParaRPr lang="en-US" dirty="0" smtClean="0">
              <a:solidFill>
                <a:schemeClr val="tx2">
                  <a:lumMod val="40000"/>
                  <a:lumOff val="60000"/>
                </a:schemeClr>
              </a:solidFill>
              <a:latin typeface="Cambria" panose="02040503050406030204" pitchFamily="18" charset="0"/>
              <a:ea typeface="Cambria" panose="02040503050406030204" pitchFamily="18" charset="0"/>
              <a:cs typeface="Calibri" panose="020F0502020204030204" pitchFamily="34" charset="0"/>
            </a:endParaRPr>
          </a:p>
          <a:p>
            <a:r>
              <a:rPr lang="en-US" dirty="0" smtClean="0">
                <a:solidFill>
                  <a:schemeClr val="bg1"/>
                </a:solidFill>
                <a:latin typeface="Cambria" panose="02040503050406030204" pitchFamily="18" charset="0"/>
                <a:ea typeface="Cambria" panose="02040503050406030204" pitchFamily="18" charset="0"/>
                <a:cs typeface="Calibri" panose="020F0502020204030204" pitchFamily="34" charset="0"/>
              </a:rPr>
              <a:t>Direct Line: </a:t>
            </a:r>
            <a:r>
              <a:rPr lang="en-US" b="1" dirty="0" smtClean="0">
                <a:solidFill>
                  <a:schemeClr val="bg1"/>
                </a:solidFill>
                <a:latin typeface="Cambria" panose="02040503050406030204" pitchFamily="18" charset="0"/>
                <a:ea typeface="Cambria" panose="02040503050406030204" pitchFamily="18" charset="0"/>
                <a:cs typeface="Calibri" panose="020F0502020204030204" pitchFamily="34" charset="0"/>
              </a:rPr>
              <a:t>+1-212-710-1370</a:t>
            </a:r>
          </a:p>
          <a:p>
            <a:r>
              <a:rPr lang="en-US" dirty="0" smtClean="0">
                <a:solidFill>
                  <a:schemeClr val="bg1"/>
                </a:solidFill>
                <a:latin typeface="Cambria" panose="02040503050406030204" pitchFamily="18" charset="0"/>
                <a:ea typeface="Cambria" panose="02040503050406030204" pitchFamily="18" charset="0"/>
                <a:cs typeface="Calibri" panose="020F0502020204030204" pitchFamily="34" charset="0"/>
              </a:rPr>
              <a:t>E-mail: </a:t>
            </a:r>
            <a:r>
              <a:rPr lang="en-US" dirty="0" smtClean="0">
                <a:solidFill>
                  <a:schemeClr val="bg1"/>
                </a:solidFill>
                <a:latin typeface="Cambria" panose="02040503050406030204" pitchFamily="18" charset="0"/>
                <a:ea typeface="Cambria" panose="02040503050406030204" pitchFamily="18" charset="0"/>
                <a:cs typeface="Calibri" panose="020F0502020204030204" pitchFamily="34" charset="0"/>
                <a:hlinkClick r:id="rId4"/>
              </a:rPr>
              <a:t>sales@reportsanddata.com</a:t>
            </a:r>
            <a:endParaRPr lang="en-US" dirty="0" smtClean="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sp>
        <p:nvSpPr>
          <p:cNvPr id="7" name="TextBox 6"/>
          <p:cNvSpPr txBox="1"/>
          <p:nvPr/>
        </p:nvSpPr>
        <p:spPr>
          <a:xfrm>
            <a:off x="4288221" y="4460517"/>
            <a:ext cx="2853559" cy="769441"/>
          </a:xfrm>
          <a:prstGeom prst="rect">
            <a:avLst/>
          </a:prstGeom>
          <a:noFill/>
        </p:spPr>
        <p:txBody>
          <a:bodyPr wrap="square" rtlCol="0">
            <a:spAutoFit/>
          </a:bodyPr>
          <a:lstStyle/>
          <a:p>
            <a:r>
              <a:rPr lang="en-US" sz="2800" b="1" dirty="0" smtClean="0">
                <a:solidFill>
                  <a:schemeClr val="bg1"/>
                </a:solidFill>
                <a:latin typeface="Adobe Heiti Std R" panose="020B0400000000000000" pitchFamily="34" charset="-128"/>
                <a:ea typeface="Adobe Heiti Std R" panose="020B0400000000000000" pitchFamily="34" charset="-128"/>
              </a:rPr>
              <a:t>Contact US</a:t>
            </a:r>
          </a:p>
          <a:p>
            <a:endParaRPr lang="en-US" sz="1600" dirty="0">
              <a:solidFill>
                <a:schemeClr val="bg1"/>
              </a:solidFill>
            </a:endParaRPr>
          </a:p>
        </p:txBody>
      </p:sp>
    </p:spTree>
    <p:extLst>
      <p:ext uri="{BB962C8B-B14F-4D97-AF65-F5344CB8AC3E}">
        <p14:creationId xmlns:p14="http://schemas.microsoft.com/office/powerpoint/2010/main" val="4225166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402</Words>
  <Application>Microsoft Office PowerPoint</Application>
  <PresentationFormat>Widescreen</PresentationFormat>
  <Paragraphs>29</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Adobe Arabic</vt:lpstr>
      <vt:lpstr>Adobe Heiti Std R</vt:lpstr>
      <vt:lpstr>Arial</vt:lpstr>
      <vt:lpstr>Calibri</vt:lpstr>
      <vt:lpstr>Calibri Light</vt:lpstr>
      <vt:lpstr>Cambria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Rushiraj</cp:lastModifiedBy>
  <cp:revision>26</cp:revision>
  <dcterms:created xsi:type="dcterms:W3CDTF">2020-08-12T09:15:00Z</dcterms:created>
  <dcterms:modified xsi:type="dcterms:W3CDTF">2021-01-04T13:37:09Z</dcterms:modified>
</cp:coreProperties>
</file>