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14" r:id="rId1"/>
  </p:sldMasterIdLst>
  <p:notesMasterIdLst>
    <p:notesMasterId r:id="rId9"/>
  </p:notesMasterIdLst>
  <p:sldIdLst>
    <p:sldId id="291" r:id="rId2"/>
    <p:sldId id="281" r:id="rId3"/>
    <p:sldId id="290" r:id="rId4"/>
    <p:sldId id="293" r:id="rId5"/>
    <p:sldId id="294" r:id="rId6"/>
    <p:sldId id="296" r:id="rId7"/>
    <p:sldId id="29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000"/>
    <a:srgbClr val="9BBB59"/>
    <a:srgbClr val="39B0D4"/>
    <a:srgbClr val="727272"/>
    <a:srgbClr val="FFA751"/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D5ADD5-2BBC-4A94-8F86-D9013941F742}" type="datetimeFigureOut">
              <a:rPr lang="en-US"/>
              <a:pPr/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790738-CFC9-4A5E-8424-6B42AA5706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9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5F62A7E-A2F8-438F-9CF8-47DE63F471B4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73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A7B74D-3791-4AC6-8451-F10DBCCCDD9A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06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3505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722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8672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3576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428FE-61A2-2363-370C-2649456DF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C0C33F-D3C7-2CBA-63BA-478C546A1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B85E9-20B2-27E5-D752-581ACE255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2E3-D524-454C-8AFD-A91972900BCB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E235F-2938-5E88-1B6E-856E0876E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A1D7E-E491-AD8B-BDC6-FBFABE161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1BAA-A38D-40DE-B22C-DF9BD7D820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81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E465F-CDAC-C8FE-77B9-687297114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A941C4-E527-AD77-F1AB-37104F2AD0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40974-EE19-DF47-0481-98FAA3998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C3A68-6922-42D3-8905-ECC2D82A3469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F1358-960B-447F-26B3-59685625C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26EE9-19D1-07A8-937C-3B3F4F77A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D027-5576-4F27-AAB6-1D994836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24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708B7D-6CD9-6BF9-53FA-7947573CBD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0B7088-A874-B398-8F8B-E22C5D6C3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4D151-55F1-DE35-EBC0-8A39958B7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E9F4-7604-4950-A8B2-8ACDEDB1506E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134CE-3E50-39DC-E92B-AE63519F5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7AF82-A2DF-81A3-EB47-EE94A1790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7CE61-8714-431B-A40A-01B1C5541A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31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E8110-9125-8B9B-E68E-76939BB2C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FAC13-8169-D676-EFD4-C8723F1B9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2EE24-DCB2-CB80-D15A-1B3EA45B6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7524-32A2-4C20-A58C-BC3BAA1042FC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20157-D9FE-1587-1C83-0DFEB5D0A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45490-D705-E5D2-FD10-A800448A6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2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18197-92B2-556B-DDF8-EAA267791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AAD545-B88C-23DF-6C2F-8A1C6DA86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6DFEE-F193-90B9-ECA2-84B0D5081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4447-D6B2-43BB-A877-57F1A267B999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D3707-F676-DFD1-AD38-A676C5CFF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818F9-CDF3-01F3-5582-6F30DA502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31D2-2A87-4F4C-A9AD-05C6CC2B32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2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A399C-92BC-C7B3-D0A9-AA5594B15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23AED-59B9-244D-926E-C134A8C70F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14134B-3D82-F714-ACC6-55C80161E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6033E8-5D48-512C-2C92-E30903E5A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20E16-BD35-483C-AA6B-346FC7E46DEA}" type="datetime1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D82F4-0DC1-AAC3-BEE2-6A7F3FF22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28D0C-2A62-FB93-E0BE-D51A7716C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C16D9-1635-4844-816A-0A8A2160FA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4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F4AB1-407D-70D0-D5F6-7E4E3653B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11E72-263E-7EA7-EC9F-9951818A3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B5877-A5FE-6901-0FB8-E2D49C1B8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25FA18-0FBD-A810-9A49-EDC49CEC47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32CB84-B9A2-C24F-E6E6-71AF5BD6F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334B47-01FE-2FF0-B32F-D30D67D1E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6F8-5103-4FC0-A69E-5C6AE6469DA8}" type="datetime1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2C53DE-3D59-E039-7C93-D2F3B2C1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A4BB0F-2F38-CF06-9327-BBAC991B4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100A-98DE-4944-910A-A93F5CA9F7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62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FB65-651B-8697-C7BF-59118B119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15FEDE-B0BB-7B31-818F-26082808A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C6921-0627-4C8F-83D5-0CF936D2FFDD}" type="datetime1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2562F-12AB-E9F1-D839-166B81AAB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52B15-312F-92FD-3BE3-A4E5CABB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342B-5A73-45DC-864D-086DE78037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55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C299EF-E02A-AC79-7FAC-3187CCD3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8AD7-8103-40F8-983C-E2BA6BB9CBE0}" type="datetime1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395950-F97E-5C29-4A57-3C66F30A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2E4AD-B3EE-09D8-B70A-9FBB8991B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AFB3-1ACD-44AC-8702-86B1729DF0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48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92F07-02C7-2542-A383-CA097BBD8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728D9-BD74-BE2F-1056-479125C22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7E6643-7BE3-38BA-E612-8520BF5F9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7261CA-8EAB-E73E-0421-962B05DBB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06B4-9380-4A4D-AF49-A3596E17DAF5}" type="datetime1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73509-8677-60C4-973D-04BE1CD90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9CA92-6A5A-49B8-C187-2AF7DA0D0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15F3-5E77-4C57-9E21-50D6D1D6C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8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C0B15-EC1A-B37C-C4C0-87A0C4A97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B50C2-74FD-D27B-B783-E35CBC09C7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63E8E6-1BA7-C3FB-0BBC-BA59CB01E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0C0B9-CF90-182B-C43B-113E42781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DEF1-C582-4E22-9E77-D68326471F28}" type="datetime1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EA590-B4F5-5189-6F9E-57AFAFF06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523CEE-ADFF-30D1-FBD5-BBC55A395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2169A-B3C7-4FB6-967F-AF95F4EB33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6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C937C4-CF20-E0E2-0C97-B862B5A94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42860-856E-DAD4-C3C5-4B676EC56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9ADC3-F06A-24A5-33D8-33CE42666C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A9602-A9A9-453F-AEF1-37B5837E02CD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870D3-32D8-9147-D83C-BCC8353A9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EDFAC-FB3C-BB67-CB79-040B7393C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1BA53-830D-4830-BB65-E58DBE17D0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1286" y="284479"/>
            <a:ext cx="9861585" cy="742868"/>
          </a:xfrm>
        </p:spPr>
        <p:txBody>
          <a:bodyPr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HACKOVERFLOW</a:t>
            </a:r>
            <a:r>
              <a:rPr lang="en-US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</a:t>
            </a:r>
            <a:endParaRPr lang="en-IN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62458" y="2637968"/>
            <a:ext cx="9448800" cy="436985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NAME:</a:t>
            </a:r>
            <a:endPara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462" y="5471192"/>
            <a:ext cx="5924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883955-76AD-E5AB-765C-3FF0ADA3F2A9}"/>
              </a:ext>
            </a:extLst>
          </p:cNvPr>
          <p:cNvSpPr txBox="1"/>
          <p:nvPr/>
        </p:nvSpPr>
        <p:spPr>
          <a:xfrm>
            <a:off x="395462" y="1702077"/>
            <a:ext cx="60982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:</a:t>
            </a:r>
            <a:endPara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AC4235-B566-8F6C-5619-D108DDED1E9E}"/>
              </a:ext>
            </a:extLst>
          </p:cNvPr>
          <p:cNvSpPr txBox="1"/>
          <p:nvPr/>
        </p:nvSpPr>
        <p:spPr>
          <a:xfrm>
            <a:off x="395462" y="4479757"/>
            <a:ext cx="60982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TEAM MEMBERS: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F8D6B35-8FEB-02E6-6CF4-30BC8E24F888}"/>
              </a:ext>
            </a:extLst>
          </p:cNvPr>
          <p:cNvGrpSpPr/>
          <p:nvPr/>
        </p:nvGrpSpPr>
        <p:grpSpPr>
          <a:xfrm>
            <a:off x="8482412" y="123546"/>
            <a:ext cx="3088671" cy="1459944"/>
            <a:chOff x="8482412" y="123546"/>
            <a:chExt cx="3088671" cy="1459944"/>
          </a:xfrm>
        </p:grpSpPr>
        <p:pic>
          <p:nvPicPr>
            <p:cNvPr id="3" name="image3.png">
              <a:extLst>
                <a:ext uri="{FF2B5EF4-FFF2-40B4-BE49-F238E27FC236}">
                  <a16:creationId xmlns:a16="http://schemas.microsoft.com/office/drawing/2014/main" id="{71BD0EC6-F689-A26E-053F-1C3D2BFFFDC4}"/>
                </a:ext>
              </a:extLst>
            </p:cNvPr>
            <p:cNvPicPr/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82412" y="123546"/>
              <a:ext cx="1165860" cy="1165860"/>
            </a:xfrm>
            <a:prstGeom prst="rect">
              <a:avLst/>
            </a:prstGeom>
            <a:ln/>
          </p:spPr>
        </p:pic>
        <p:pic>
          <p:nvPicPr>
            <p:cNvPr id="7" name="image1.png">
              <a:extLst>
                <a:ext uri="{FF2B5EF4-FFF2-40B4-BE49-F238E27FC236}">
                  <a16:creationId xmlns:a16="http://schemas.microsoft.com/office/drawing/2014/main" id="{835E92DF-9954-7207-52DB-26426760C5BF}"/>
                </a:ext>
              </a:extLst>
            </p:cNvPr>
            <p:cNvPicPr/>
            <p:nvPr/>
          </p:nvPicPr>
          <p:blipFill>
            <a:blip r:embed="rId3"/>
            <a:srcRect t="3759" b="-3759"/>
            <a:stretch>
              <a:fillRect/>
            </a:stretch>
          </p:blipFill>
          <p:spPr>
            <a:xfrm>
              <a:off x="10405223" y="123546"/>
              <a:ext cx="1165860" cy="1459944"/>
            </a:xfrm>
            <a:prstGeom prst="rect">
              <a:avLst/>
            </a:prstGeom>
            <a:ln/>
          </p:spPr>
        </p:pic>
      </p:grpSp>
      <p:sp>
        <p:nvSpPr>
          <p:cNvPr id="12" name="Subtitle 3">
            <a:extLst>
              <a:ext uri="{FF2B5EF4-FFF2-40B4-BE49-F238E27FC236}">
                <a16:creationId xmlns:a16="http://schemas.microsoft.com/office/drawing/2014/main" id="{66611AFF-B79E-C7CD-16A5-1F86FA05059A}"/>
              </a:ext>
            </a:extLst>
          </p:cNvPr>
          <p:cNvSpPr txBox="1">
            <a:spLocks/>
          </p:cNvSpPr>
          <p:nvPr/>
        </p:nvSpPr>
        <p:spPr>
          <a:xfrm>
            <a:off x="395462" y="3573859"/>
            <a:ext cx="9448800" cy="4369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66DFF2-44B7-9146-9A35-67A27D53F3C2}"/>
              </a:ext>
            </a:extLst>
          </p:cNvPr>
          <p:cNvSpPr txBox="1"/>
          <p:nvPr/>
        </p:nvSpPr>
        <p:spPr>
          <a:xfrm>
            <a:off x="395462" y="3460122"/>
            <a:ext cx="60982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TEAM NAME: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1817594" y="136522"/>
            <a:ext cx="7487772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IDEA TITLE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-1" y="6356353"/>
            <a:ext cx="12191999" cy="365125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HACKOVERFLOW 3.0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b="1" smtClean="0">
                <a:solidFill>
                  <a:schemeClr val="bg1"/>
                </a:solidFill>
              </a:rPr>
              <a:pPr/>
              <a:t>2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362" name="TextBox 8"/>
          <p:cNvSpPr txBox="1">
            <a:spLocks noChangeArrowheads="1"/>
          </p:cNvSpPr>
          <p:nvPr/>
        </p:nvSpPr>
        <p:spPr bwMode="auto">
          <a:xfrm>
            <a:off x="-1" y="2064921"/>
            <a:ext cx="12191999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3200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Proposed Solution (Describe your Idea/Solution/Prototype)</a:t>
            </a:r>
            <a:endParaRPr lang="en-US" sz="32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Detailed explanation of the proposed solution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How it addresses the problem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Innovation and uniqueness of the solution </a:t>
            </a:r>
          </a:p>
        </p:txBody>
      </p:sp>
      <p:sp>
        <p:nvSpPr>
          <p:cNvPr id="10" name="Oval 9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3228A44-8DFA-9D70-A0AD-9BD31F97D838}"/>
              </a:ext>
            </a:extLst>
          </p:cNvPr>
          <p:cNvGrpSpPr/>
          <p:nvPr/>
        </p:nvGrpSpPr>
        <p:grpSpPr>
          <a:xfrm>
            <a:off x="8492244" y="123546"/>
            <a:ext cx="3088671" cy="1459944"/>
            <a:chOff x="8482412" y="123546"/>
            <a:chExt cx="3088671" cy="1459944"/>
          </a:xfrm>
        </p:grpSpPr>
        <p:pic>
          <p:nvPicPr>
            <p:cNvPr id="4" name="image3.png">
              <a:extLst>
                <a:ext uri="{FF2B5EF4-FFF2-40B4-BE49-F238E27FC236}">
                  <a16:creationId xmlns:a16="http://schemas.microsoft.com/office/drawing/2014/main" id="{4B1D927B-6450-795A-B80D-6F66460BFFF8}"/>
                </a:ext>
              </a:extLst>
            </p:cNvPr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8482412" y="123546"/>
              <a:ext cx="1165860" cy="1165860"/>
            </a:xfrm>
            <a:prstGeom prst="rect">
              <a:avLst/>
            </a:prstGeom>
            <a:ln/>
          </p:spPr>
        </p:pic>
        <p:pic>
          <p:nvPicPr>
            <p:cNvPr id="5" name="image1.png">
              <a:extLst>
                <a:ext uri="{FF2B5EF4-FFF2-40B4-BE49-F238E27FC236}">
                  <a16:creationId xmlns:a16="http://schemas.microsoft.com/office/drawing/2014/main" id="{03602B12-3B2C-FBF1-574C-81FA68F288E1}"/>
                </a:ext>
              </a:extLst>
            </p:cNvPr>
            <p:cNvPicPr/>
            <p:nvPr/>
          </p:nvPicPr>
          <p:blipFill>
            <a:blip r:embed="rId4"/>
            <a:srcRect t="3759" b="-3759"/>
            <a:stretch>
              <a:fillRect/>
            </a:stretch>
          </p:blipFill>
          <p:spPr>
            <a:xfrm>
              <a:off x="10405223" y="123546"/>
              <a:ext cx="1165860" cy="1459944"/>
            </a:xfrm>
            <a:prstGeom prst="rect">
              <a:avLst/>
            </a:prstGeom>
            <a:ln/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1581630" y="252246"/>
            <a:ext cx="7817864" cy="97045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TECHNICAL APPROACH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0" y="6356353"/>
            <a:ext cx="12192000" cy="365125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HACKOVERFLOW 3.0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b="1">
                <a:solidFill>
                  <a:schemeClr val="bg1"/>
                </a:solidFill>
              </a:rPr>
              <a:pPr/>
              <a:t>3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533653"/>
            <a:ext cx="93853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Technologies to be used (e.g. programming languages, frameworks, hardware)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Methodology and process for implementation (Flow Charts/Images/ working prototype)</a:t>
            </a:r>
          </a:p>
        </p:txBody>
      </p:sp>
      <p:sp>
        <p:nvSpPr>
          <p:cNvPr id="11" name="Oval 10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FFFAB64-4A36-38EB-080F-EA1B751CEC86}"/>
              </a:ext>
            </a:extLst>
          </p:cNvPr>
          <p:cNvGrpSpPr/>
          <p:nvPr/>
        </p:nvGrpSpPr>
        <p:grpSpPr>
          <a:xfrm>
            <a:off x="8492244" y="123546"/>
            <a:ext cx="3088671" cy="1459944"/>
            <a:chOff x="8482412" y="123546"/>
            <a:chExt cx="3088671" cy="1459944"/>
          </a:xfrm>
        </p:grpSpPr>
        <p:pic>
          <p:nvPicPr>
            <p:cNvPr id="4" name="image3.png">
              <a:extLst>
                <a:ext uri="{FF2B5EF4-FFF2-40B4-BE49-F238E27FC236}">
                  <a16:creationId xmlns:a16="http://schemas.microsoft.com/office/drawing/2014/main" id="{716449E8-26EE-161F-7423-D2E2EA323CA8}"/>
                </a:ext>
              </a:extLst>
            </p:cNvPr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8482412" y="123546"/>
              <a:ext cx="1165860" cy="1165860"/>
            </a:xfrm>
            <a:prstGeom prst="rect">
              <a:avLst/>
            </a:prstGeom>
            <a:ln/>
          </p:spPr>
        </p:pic>
        <p:pic>
          <p:nvPicPr>
            <p:cNvPr id="5" name="image1.png">
              <a:extLst>
                <a:ext uri="{FF2B5EF4-FFF2-40B4-BE49-F238E27FC236}">
                  <a16:creationId xmlns:a16="http://schemas.microsoft.com/office/drawing/2014/main" id="{5BC51C92-40AF-8472-6399-38A53D6CA4F0}"/>
                </a:ext>
              </a:extLst>
            </p:cNvPr>
            <p:cNvPicPr/>
            <p:nvPr/>
          </p:nvPicPr>
          <p:blipFill>
            <a:blip r:embed="rId4"/>
            <a:srcRect t="3759" b="-3759"/>
            <a:stretch>
              <a:fillRect/>
            </a:stretch>
          </p:blipFill>
          <p:spPr>
            <a:xfrm>
              <a:off x="10405223" y="123546"/>
              <a:ext cx="1165860" cy="1459944"/>
            </a:xfrm>
            <a:prstGeom prst="rect">
              <a:avLst/>
            </a:prstGeom>
            <a:ln/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1694329" y="252246"/>
            <a:ext cx="7718612" cy="97045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FEASIBILITY AND VIABILITY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" y="6356353"/>
            <a:ext cx="12191998" cy="365125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HACKOVERFLOW 3.0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533653"/>
            <a:ext cx="93853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Analysis of the feasibility of the idea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  <a:p>
            <a:pPr marL="342900" marR="0" lvl="0" indent="-34290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Potential challenges and risks</a:t>
            </a:r>
          </a:p>
          <a:p>
            <a:pPr marL="342900" marR="0" lvl="0" indent="-34290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Strategies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 for overcoming these challenges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  <p:sp>
        <p:nvSpPr>
          <p:cNvPr id="12" name="Oval 11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958ADEC-6C42-ACFE-3874-3B37F40EC8CF}"/>
              </a:ext>
            </a:extLst>
          </p:cNvPr>
          <p:cNvGrpSpPr/>
          <p:nvPr/>
        </p:nvGrpSpPr>
        <p:grpSpPr>
          <a:xfrm>
            <a:off x="8963167" y="123546"/>
            <a:ext cx="3088671" cy="1459944"/>
            <a:chOff x="8482412" y="123546"/>
            <a:chExt cx="3088671" cy="1459944"/>
          </a:xfrm>
        </p:grpSpPr>
        <p:pic>
          <p:nvPicPr>
            <p:cNvPr id="4" name="image3.png">
              <a:extLst>
                <a:ext uri="{FF2B5EF4-FFF2-40B4-BE49-F238E27FC236}">
                  <a16:creationId xmlns:a16="http://schemas.microsoft.com/office/drawing/2014/main" id="{20E03B8E-0B3F-DE34-041F-4C130FF86224}"/>
                </a:ext>
              </a:extLst>
            </p:cNvPr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8482412" y="123546"/>
              <a:ext cx="1165860" cy="1165860"/>
            </a:xfrm>
            <a:prstGeom prst="rect">
              <a:avLst/>
            </a:prstGeom>
            <a:ln/>
          </p:spPr>
        </p:pic>
        <p:pic>
          <p:nvPicPr>
            <p:cNvPr id="5" name="image1.png">
              <a:extLst>
                <a:ext uri="{FF2B5EF4-FFF2-40B4-BE49-F238E27FC236}">
                  <a16:creationId xmlns:a16="http://schemas.microsoft.com/office/drawing/2014/main" id="{A8FF44FF-58C9-D1F5-4AB4-24D3E39F0EDA}"/>
                </a:ext>
              </a:extLst>
            </p:cNvPr>
            <p:cNvPicPr/>
            <p:nvPr/>
          </p:nvPicPr>
          <p:blipFill>
            <a:blip r:embed="rId4"/>
            <a:srcRect t="3759" b="-3759"/>
            <a:stretch>
              <a:fillRect/>
            </a:stretch>
          </p:blipFill>
          <p:spPr>
            <a:xfrm>
              <a:off x="10405223" y="123546"/>
              <a:ext cx="1165860" cy="1459944"/>
            </a:xfrm>
            <a:prstGeom prst="rect">
              <a:avLst/>
            </a:prstGeom>
            <a:ln/>
          </p:spPr>
        </p:pic>
      </p:grpSp>
    </p:spTree>
    <p:extLst>
      <p:ext uri="{BB962C8B-B14F-4D97-AF65-F5344CB8AC3E}">
        <p14:creationId xmlns:p14="http://schemas.microsoft.com/office/powerpoint/2010/main" val="375338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1761565" y="218649"/>
            <a:ext cx="7543800" cy="97045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IMPACT AND BENEFITS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0" y="6356353"/>
            <a:ext cx="12192000" cy="365125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HACKOVERFLOW 3.0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533653"/>
            <a:ext cx="93853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Potential impact on the target audience</a:t>
            </a:r>
          </a:p>
          <a:p>
            <a:pPr marL="342900" marR="0" lvl="0" indent="-34290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Benefits of the solution (social, economic, environmental, etc.)</a:t>
            </a:r>
          </a:p>
        </p:txBody>
      </p:sp>
      <p:sp>
        <p:nvSpPr>
          <p:cNvPr id="12" name="Oval 11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6537B11-300C-9773-58F1-14E712DE549D}"/>
              </a:ext>
            </a:extLst>
          </p:cNvPr>
          <p:cNvGrpSpPr/>
          <p:nvPr/>
        </p:nvGrpSpPr>
        <p:grpSpPr>
          <a:xfrm>
            <a:off x="8492244" y="123546"/>
            <a:ext cx="3088671" cy="1459944"/>
            <a:chOff x="8482412" y="123546"/>
            <a:chExt cx="3088671" cy="1459944"/>
          </a:xfrm>
        </p:grpSpPr>
        <p:pic>
          <p:nvPicPr>
            <p:cNvPr id="4" name="image3.png">
              <a:extLst>
                <a:ext uri="{FF2B5EF4-FFF2-40B4-BE49-F238E27FC236}">
                  <a16:creationId xmlns:a16="http://schemas.microsoft.com/office/drawing/2014/main" id="{5D8EBD58-2F4E-60C9-A957-68B67F55BA6E}"/>
                </a:ext>
              </a:extLst>
            </p:cNvPr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8482412" y="123546"/>
              <a:ext cx="1165860" cy="1165860"/>
            </a:xfrm>
            <a:prstGeom prst="rect">
              <a:avLst/>
            </a:prstGeom>
            <a:ln/>
          </p:spPr>
        </p:pic>
        <p:pic>
          <p:nvPicPr>
            <p:cNvPr id="5" name="image1.png">
              <a:extLst>
                <a:ext uri="{FF2B5EF4-FFF2-40B4-BE49-F238E27FC236}">
                  <a16:creationId xmlns:a16="http://schemas.microsoft.com/office/drawing/2014/main" id="{4FBC35A3-51AA-5130-834B-72FD04CB8A9D}"/>
                </a:ext>
              </a:extLst>
            </p:cNvPr>
            <p:cNvPicPr/>
            <p:nvPr/>
          </p:nvPicPr>
          <p:blipFill>
            <a:blip r:embed="rId4"/>
            <a:srcRect t="3759" b="-3759"/>
            <a:stretch>
              <a:fillRect/>
            </a:stretch>
          </p:blipFill>
          <p:spPr>
            <a:xfrm>
              <a:off x="10405223" y="123546"/>
              <a:ext cx="1165860" cy="1459944"/>
            </a:xfrm>
            <a:prstGeom prst="rect">
              <a:avLst/>
            </a:prstGeom>
            <a:ln/>
          </p:spPr>
        </p:pic>
      </p:grpSp>
    </p:spTree>
    <p:extLst>
      <p:ext uri="{BB962C8B-B14F-4D97-AF65-F5344CB8AC3E}">
        <p14:creationId xmlns:p14="http://schemas.microsoft.com/office/powerpoint/2010/main" val="299714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1734671" y="260001"/>
            <a:ext cx="7476564" cy="97045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RESEARCH  AND REFERENCES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" y="6356353"/>
            <a:ext cx="12191998" cy="365125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HACKOVERFLOW 3.0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795263"/>
            <a:ext cx="938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noProof="0" dirty="0">
                <a:latin typeface="Arial" pitchFamily="34" charset="0"/>
                <a:cs typeface="Arial" pitchFamily="34" charset="0"/>
              </a:rPr>
              <a:t>Details / Links of the reference and research work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  <p:sp>
        <p:nvSpPr>
          <p:cNvPr id="9" name="Oval 8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39A6603-BC88-C00C-2D10-E3808E719987}"/>
              </a:ext>
            </a:extLst>
          </p:cNvPr>
          <p:cNvGrpSpPr/>
          <p:nvPr/>
        </p:nvGrpSpPr>
        <p:grpSpPr>
          <a:xfrm>
            <a:off x="8912993" y="123546"/>
            <a:ext cx="3088671" cy="1459944"/>
            <a:chOff x="8482412" y="123546"/>
            <a:chExt cx="3088671" cy="1459944"/>
          </a:xfrm>
        </p:grpSpPr>
        <p:pic>
          <p:nvPicPr>
            <p:cNvPr id="4" name="image3.png">
              <a:extLst>
                <a:ext uri="{FF2B5EF4-FFF2-40B4-BE49-F238E27FC236}">
                  <a16:creationId xmlns:a16="http://schemas.microsoft.com/office/drawing/2014/main" id="{8482F991-0596-05BD-7A38-69556FDB19D5}"/>
                </a:ext>
              </a:extLst>
            </p:cNvPr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8482412" y="123546"/>
              <a:ext cx="1165860" cy="1165860"/>
            </a:xfrm>
            <a:prstGeom prst="rect">
              <a:avLst/>
            </a:prstGeom>
            <a:ln/>
          </p:spPr>
        </p:pic>
        <p:pic>
          <p:nvPicPr>
            <p:cNvPr id="5" name="image1.png">
              <a:extLst>
                <a:ext uri="{FF2B5EF4-FFF2-40B4-BE49-F238E27FC236}">
                  <a16:creationId xmlns:a16="http://schemas.microsoft.com/office/drawing/2014/main" id="{F6C837B7-939A-1004-82C8-0F8FA03E1FF3}"/>
                </a:ext>
              </a:extLst>
            </p:cNvPr>
            <p:cNvPicPr/>
            <p:nvPr/>
          </p:nvPicPr>
          <p:blipFill>
            <a:blip r:embed="rId4"/>
            <a:srcRect t="3759" b="-3759"/>
            <a:stretch>
              <a:fillRect/>
            </a:stretch>
          </p:blipFill>
          <p:spPr>
            <a:xfrm>
              <a:off x="10405223" y="123546"/>
              <a:ext cx="1165860" cy="1459944"/>
            </a:xfrm>
            <a:prstGeom prst="rect">
              <a:avLst/>
            </a:prstGeom>
            <a:ln/>
          </p:spPr>
        </p:pic>
      </p:grpSp>
    </p:spTree>
    <p:extLst>
      <p:ext uri="{BB962C8B-B14F-4D97-AF65-F5344CB8AC3E}">
        <p14:creationId xmlns:p14="http://schemas.microsoft.com/office/powerpoint/2010/main" val="3916788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0" y="6356353"/>
            <a:ext cx="12192000" cy="365125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HACKOVERFLOW  3.0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0" y="1791032"/>
            <a:ext cx="12192000" cy="431920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Google Shape;100;p3"/>
          <p:cNvSpPr txBox="1"/>
          <p:nvPr/>
        </p:nvSpPr>
        <p:spPr>
          <a:xfrm>
            <a:off x="367832" y="1915454"/>
            <a:ext cx="11764736" cy="4070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Kindly keep the maximum slides limit up to six </a:t>
            </a: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(6). 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 Including the title slide)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Presentation Screening must be  5 – 7  minutes only.</a:t>
            </a: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Try to avoid paragraphs and post your idea in bullet points /diagrams / Infographics /pictures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You can only use provided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template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for making the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PPT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without changing the idea details pointers (mentioned in previous slides).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9242" y="332747"/>
            <a:ext cx="8261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INSTRUCTIONS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2343" y="1181900"/>
            <a:ext cx="9557657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Please ensure below pointers are met while presenting the PPT:</a:t>
            </a:r>
            <a:endParaRPr lang="en-IN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72E5AE-25CB-57DF-127F-9C9FDAEA6F93}"/>
              </a:ext>
            </a:extLst>
          </p:cNvPr>
          <p:cNvSpPr txBox="1"/>
          <p:nvPr/>
        </p:nvSpPr>
        <p:spPr>
          <a:xfrm>
            <a:off x="602343" y="4198374"/>
            <a:ext cx="7705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 : While Presenting the PPT all Team Members must be Present</a:t>
            </a:r>
            <a:endParaRPr lang="en-IN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08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7565</TotalTime>
  <Words>263</Words>
  <Application>Microsoft Office PowerPoint</Application>
  <PresentationFormat>Widescreen</PresentationFormat>
  <Paragraphs>54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Times New Roman</vt:lpstr>
      <vt:lpstr>TradeGothic</vt:lpstr>
      <vt:lpstr>Wingdings</vt:lpstr>
      <vt:lpstr>Office Theme</vt:lpstr>
      <vt:lpstr>HACKOVERFLOW 3.0</vt:lpstr>
      <vt:lpstr>IDEA TITLE</vt:lpstr>
      <vt:lpstr>TECHNICAL APPROACH</vt:lpstr>
      <vt:lpstr>FEASIBILITY AND VIABILITY</vt:lpstr>
      <vt:lpstr>IMPACT AND BENEFITS</vt:lpstr>
      <vt:lpstr>RESEARCH  AND REFERENCES</vt:lpstr>
      <vt:lpstr>PowerPoint Presentation</vt:lpstr>
    </vt:vector>
  </TitlesOfParts>
  <Manager/>
  <Company>Crowdfunder, Inc.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Pitch Deck Template</dc:title>
  <dc:subject/>
  <dc:creator>Crowdfunder</dc:creator>
  <cp:keywords/>
  <dc:description/>
  <cp:lastModifiedBy>Shreesh Vichare</cp:lastModifiedBy>
  <cp:revision>162</cp:revision>
  <dcterms:created xsi:type="dcterms:W3CDTF">2013-12-12T18:46:50Z</dcterms:created>
  <dcterms:modified xsi:type="dcterms:W3CDTF">2025-03-03T06:52:05Z</dcterms:modified>
  <cp:category/>
</cp:coreProperties>
</file>