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9c1856143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9c1856143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9c1856143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9c1856143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9c1856143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9c1856143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9c1856143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9c1856143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9c1856143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9c1856143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9c1856143_2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9c1856143_2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9c1856143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9c1856143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214850" y="2168050"/>
            <a:ext cx="6714300" cy="21885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This is a template for your work.</a:t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Please edit the titles and text,</a:t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add and delete slides</a:t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suit your essay.</a:t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This powerpoint template is for you to narrate,</a:t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with your works explanation.</a:t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214850" y="1488600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PLEASE READ BEFORE STARTING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9425" y="4508288"/>
            <a:ext cx="7998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Please delete this slide before submitting</a:t>
            </a:r>
            <a:endParaRPr b="1" sz="2200"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1214850" y="1553075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Environmentalists &amp; Digital Activism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1214850" y="2505900"/>
            <a:ext cx="6714300" cy="13470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Discussing the impact of digital activism on environmentalists, looking at Extinction Rebellion as a case study of where this type of activism has played a sizeable part in the success of their campaigns. 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675900" y="524713"/>
            <a:ext cx="7998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THIS IS AN EXAMPLE OF WHAT YOU CAN DO</a:t>
            </a:r>
            <a:endParaRPr b="1" sz="3000"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16250" y="4415288"/>
            <a:ext cx="7998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Please delete this slide before submitting</a:t>
            </a:r>
            <a:endParaRPr b="1" sz="2200"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1214850" y="1553075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Title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/>
        </p:nvSpPr>
        <p:spPr>
          <a:xfrm>
            <a:off x="1214850" y="2505900"/>
            <a:ext cx="6714300" cy="13470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Brief description or extract.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1214850" y="1553075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Context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1214850" y="2505900"/>
            <a:ext cx="6714300" cy="13470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/>
        </p:nvSpPr>
        <p:spPr>
          <a:xfrm>
            <a:off x="1214850" y="1553075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Main Ideas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/>
          <p:nvPr/>
        </p:nvSpPr>
        <p:spPr>
          <a:xfrm>
            <a:off x="1214850" y="2505900"/>
            <a:ext cx="6714300" cy="13470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/>
        </p:nvSpPr>
        <p:spPr>
          <a:xfrm>
            <a:off x="1214850" y="1553075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Arguments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8"/>
          <p:cNvSpPr txBox="1"/>
          <p:nvPr/>
        </p:nvSpPr>
        <p:spPr>
          <a:xfrm>
            <a:off x="1214850" y="2505900"/>
            <a:ext cx="6714300" cy="13470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….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5" name="Google Shape;10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2B2D2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/>
        </p:nvSpPr>
        <p:spPr>
          <a:xfrm>
            <a:off x="1214850" y="1553075"/>
            <a:ext cx="67143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Conclusion</a:t>
            </a:r>
            <a:endParaRPr b="1" sz="3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162" y="240275"/>
            <a:ext cx="1095678" cy="1096574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1214850" y="2505900"/>
            <a:ext cx="6714300" cy="1347000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...</a:t>
            </a:r>
            <a:r>
              <a:rPr lang="en-GB" sz="175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24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4" name="Google Shape;11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-72249" y="72250"/>
            <a:ext cx="2345175" cy="2200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586568" y="2991994"/>
            <a:ext cx="2557425" cy="21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