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4" r:id="rId3"/>
    <p:sldId id="261" r:id="rId4"/>
    <p:sldId id="260" r:id="rId5"/>
    <p:sldId id="262" r:id="rId6"/>
    <p:sldId id="263" r:id="rId7"/>
    <p:sldId id="271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3600-09B2-42FD-BB5E-E0E0CDBD5BE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2463F-B6DE-410C-8ACE-4C35BC5D54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76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2463F-B6DE-410C-8ACE-4C35BC5D545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48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2463F-B6DE-410C-8ACE-4C35BC5D545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2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048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77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51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364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21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24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48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298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5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51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BF85935-E397-4218-B691-4E0F774C61C0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33A82F6-2915-4EDA-91D8-774EAAF9FE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5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ckreview.net/explore/thanks-clipart-thanks-lo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ipart-library.com/clipart/thank-you-clipart-28.htm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839984-3E95-FE28-A3D1-5BA6D327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87" y="913369"/>
            <a:ext cx="10654580" cy="5547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4AFDA4-AD08-77D0-27DB-1E4117622919}"/>
              </a:ext>
            </a:extLst>
          </p:cNvPr>
          <p:cNvSpPr txBox="1"/>
          <p:nvPr/>
        </p:nvSpPr>
        <p:spPr>
          <a:xfrm>
            <a:off x="249382" y="267038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ARCHITECTURE  DIAGRAM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82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9A063-B98F-5B61-629B-3AF75450A10F}"/>
              </a:ext>
            </a:extLst>
          </p:cNvPr>
          <p:cNvSpPr txBox="1"/>
          <p:nvPr/>
        </p:nvSpPr>
        <p:spPr>
          <a:xfrm>
            <a:off x="232756" y="224444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FLOW DIAGRAM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297B2-E1F1-1BB6-E8FA-B3FC45FE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10971"/>
            <a:ext cx="9942022" cy="49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37FF41-E1CB-8C15-92A7-1358ACED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59" y="888430"/>
            <a:ext cx="9174954" cy="5619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985A3-FEED-A3D0-9672-DBFEF8A6ED4F}"/>
              </a:ext>
            </a:extLst>
          </p:cNvPr>
          <p:cNvSpPr txBox="1"/>
          <p:nvPr/>
        </p:nvSpPr>
        <p:spPr>
          <a:xfrm>
            <a:off x="357447" y="350166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 DIAGRAM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663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1EFFE01-68A9-A937-29ED-9DF355E4F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955962"/>
            <a:ext cx="8246226" cy="56249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BBB379-AD7A-6BF4-2509-4385FCA8B9C8}"/>
              </a:ext>
            </a:extLst>
          </p:cNvPr>
          <p:cNvSpPr txBox="1"/>
          <p:nvPr/>
        </p:nvSpPr>
        <p:spPr>
          <a:xfrm>
            <a:off x="290945" y="415636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ACTIVITY DIAGRAM</a:t>
            </a:r>
          </a:p>
        </p:txBody>
      </p:sp>
    </p:spTree>
    <p:extLst>
      <p:ext uri="{BB962C8B-B14F-4D97-AF65-F5344CB8AC3E}">
        <p14:creationId xmlns:p14="http://schemas.microsoft.com/office/powerpoint/2010/main" val="197965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DC2300-D17C-8674-345C-82D837C7E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0"/>
            <a:ext cx="1009165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788DFE-96C3-A3BD-91C0-0DED96089ECA}"/>
              </a:ext>
            </a:extLst>
          </p:cNvPr>
          <p:cNvSpPr txBox="1"/>
          <p:nvPr/>
        </p:nvSpPr>
        <p:spPr>
          <a:xfrm>
            <a:off x="282633" y="340822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USECASE DIAGRAM</a:t>
            </a:r>
          </a:p>
        </p:txBody>
      </p:sp>
    </p:spTree>
    <p:extLst>
      <p:ext uri="{BB962C8B-B14F-4D97-AF65-F5344CB8AC3E}">
        <p14:creationId xmlns:p14="http://schemas.microsoft.com/office/powerpoint/2010/main" val="280017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CD16612-AFF0-AB8A-4EE5-3391F0341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5" y="29094"/>
            <a:ext cx="10249594" cy="6799811"/>
          </a:xfrm>
        </p:spPr>
      </p:pic>
    </p:spTree>
    <p:extLst>
      <p:ext uri="{BB962C8B-B14F-4D97-AF65-F5344CB8AC3E}">
        <p14:creationId xmlns:p14="http://schemas.microsoft.com/office/powerpoint/2010/main" val="325038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47C75-FEFB-992A-3694-8891DC16F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731520"/>
            <a:ext cx="9252065" cy="5702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A1D68-0EE9-CC08-4A48-CAAF90283F5E}"/>
              </a:ext>
            </a:extLst>
          </p:cNvPr>
          <p:cNvSpPr txBox="1"/>
          <p:nvPr/>
        </p:nvSpPr>
        <p:spPr>
          <a:xfrm>
            <a:off x="241069" y="249381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n-US" sz="1800" b="1" dirty="0">
                <a:latin typeface="Arial"/>
                <a:cs typeface="Arial"/>
              </a:rPr>
              <a:t>  DIAGRAM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152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564B79-1029-821A-746B-431BED90A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19" y="1032677"/>
            <a:ext cx="4359981" cy="554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565EA-44F8-384D-C035-C9917D35E596}"/>
              </a:ext>
            </a:extLst>
          </p:cNvPr>
          <p:cNvSpPr txBox="1"/>
          <p:nvPr/>
        </p:nvSpPr>
        <p:spPr>
          <a:xfrm>
            <a:off x="282632" y="386346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DEPLOYMEENT  DIAGRAM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888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EBB1E5-17D5-E24C-B4F7-AA93C16CE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7534" y="4572000"/>
            <a:ext cx="800000" cy="45970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B40E5-99C3-DD29-2B17-CE9738D86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34862" y="562952"/>
            <a:ext cx="6858000" cy="57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34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253</TotalTime>
  <Words>17</Words>
  <Application>Microsoft Office PowerPoint</Application>
  <PresentationFormat>Widescreen</PresentationFormat>
  <Paragraphs>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yuva prakash</dc:creator>
  <cp:lastModifiedBy>yuva prakash</cp:lastModifiedBy>
  <cp:revision>26</cp:revision>
  <dcterms:created xsi:type="dcterms:W3CDTF">2024-10-27T12:32:27Z</dcterms:created>
  <dcterms:modified xsi:type="dcterms:W3CDTF">2025-02-03T15:19:42Z</dcterms:modified>
</cp:coreProperties>
</file>