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64" r:id="rId3"/>
    <p:sldId id="265" r:id="rId4"/>
    <p:sldId id="266" r:id="rId5"/>
    <p:sldId id="273" r:id="rId6"/>
    <p:sldId id="274" r:id="rId7"/>
    <p:sldId id="268" r:id="rId8"/>
    <p:sldId id="267" r:id="rId9"/>
    <p:sldId id="275" r:id="rId10"/>
    <p:sldId id="276" r:id="rId11"/>
    <p:sldId id="269" r:id="rId12"/>
    <p:sldId id="270" r:id="rId13"/>
    <p:sldId id="272" r:id="rId14"/>
    <p:sldId id="271"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13780-C0CE-48EC-BB37-4FDAD2116579}" v="8" dt="2025-01-23T07:15:41.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0" d="100"/>
          <a:sy n="80" d="100"/>
        </p:scale>
        <p:origin x="13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KESH CHOUDHARY" userId="76716823746a63fd" providerId="LiveId" clId="{66213780-C0CE-48EC-BB37-4FDAD2116579}"/>
    <pc:docChg chg="undo custSel addSld modSld sldOrd">
      <pc:chgData name="LOKESH CHOUDHARY" userId="76716823746a63fd" providerId="LiveId" clId="{66213780-C0CE-48EC-BB37-4FDAD2116579}" dt="2025-01-23T07:18:48.750" v="202" actId="123"/>
      <pc:docMkLst>
        <pc:docMk/>
      </pc:docMkLst>
      <pc:sldChg chg="addSp delSp modSp mod">
        <pc:chgData name="LOKESH CHOUDHARY" userId="76716823746a63fd" providerId="LiveId" clId="{66213780-C0CE-48EC-BB37-4FDAD2116579}" dt="2025-01-23T07:18:48.750" v="202" actId="123"/>
        <pc:sldMkLst>
          <pc:docMk/>
          <pc:sldMk cId="1454187335" sldId="259"/>
        </pc:sldMkLst>
        <pc:spChg chg="mod">
          <ac:chgData name="LOKESH CHOUDHARY" userId="76716823746a63fd" providerId="LiveId" clId="{66213780-C0CE-48EC-BB37-4FDAD2116579}" dt="2025-01-23T06:22:12.038" v="46" actId="113"/>
          <ac:spMkLst>
            <pc:docMk/>
            <pc:sldMk cId="1454187335" sldId="259"/>
            <ac:spMk id="4" creationId="{074B14B6-E5B4-5299-7A22-3E4C33FCBF9B}"/>
          </ac:spMkLst>
        </pc:spChg>
        <pc:spChg chg="mod">
          <ac:chgData name="LOKESH CHOUDHARY" userId="76716823746a63fd" providerId="LiveId" clId="{66213780-C0CE-48EC-BB37-4FDAD2116579}" dt="2025-01-23T07:18:48.750" v="202" actId="123"/>
          <ac:spMkLst>
            <pc:docMk/>
            <pc:sldMk cId="1454187335" sldId="259"/>
            <ac:spMk id="6" creationId="{522D0143-936C-2A8C-7A8C-116692539E46}"/>
          </ac:spMkLst>
        </pc:spChg>
        <pc:spChg chg="add del mod">
          <ac:chgData name="LOKESH CHOUDHARY" userId="76716823746a63fd" providerId="LiveId" clId="{66213780-C0CE-48EC-BB37-4FDAD2116579}" dt="2025-01-23T06:20:32.676" v="31" actId="22"/>
          <ac:spMkLst>
            <pc:docMk/>
            <pc:sldMk cId="1454187335" sldId="259"/>
            <ac:spMk id="7" creationId="{6690CD61-682B-3BF0-49DE-530F72EB171E}"/>
          </ac:spMkLst>
        </pc:spChg>
      </pc:sldChg>
      <pc:sldChg chg="modSp mod">
        <pc:chgData name="LOKESH CHOUDHARY" userId="76716823746a63fd" providerId="LiveId" clId="{66213780-C0CE-48EC-BB37-4FDAD2116579}" dt="2025-01-23T06:13:59.010" v="5" actId="14100"/>
        <pc:sldMkLst>
          <pc:docMk/>
          <pc:sldMk cId="3330588953" sldId="266"/>
        </pc:sldMkLst>
        <pc:picChg chg="mod">
          <ac:chgData name="LOKESH CHOUDHARY" userId="76716823746a63fd" providerId="LiveId" clId="{66213780-C0CE-48EC-BB37-4FDAD2116579}" dt="2025-01-23T06:13:59.010" v="5" actId="14100"/>
          <ac:picMkLst>
            <pc:docMk/>
            <pc:sldMk cId="3330588953" sldId="266"/>
            <ac:picMk id="3" creationId="{F5E08E4F-F913-B210-9324-F481841742E7}"/>
          </ac:picMkLst>
        </pc:picChg>
      </pc:sldChg>
      <pc:sldChg chg="delSp modSp mod">
        <pc:chgData name="LOKESH CHOUDHARY" userId="76716823746a63fd" providerId="LiveId" clId="{66213780-C0CE-48EC-BB37-4FDAD2116579}" dt="2025-01-23T06:53:16.356" v="76" actId="1076"/>
        <pc:sldMkLst>
          <pc:docMk/>
          <pc:sldMk cId="338800483" sldId="267"/>
        </pc:sldMkLst>
        <pc:spChg chg="del">
          <ac:chgData name="LOKESH CHOUDHARY" userId="76716823746a63fd" providerId="LiveId" clId="{66213780-C0CE-48EC-BB37-4FDAD2116579}" dt="2025-01-23T06:53:10.695" v="74" actId="478"/>
          <ac:spMkLst>
            <pc:docMk/>
            <pc:sldMk cId="338800483" sldId="267"/>
            <ac:spMk id="4" creationId="{F7E2D785-8517-476E-5E5F-8ADBF368665C}"/>
          </ac:spMkLst>
        </pc:spChg>
        <pc:spChg chg="mod">
          <ac:chgData name="LOKESH CHOUDHARY" userId="76716823746a63fd" providerId="LiveId" clId="{66213780-C0CE-48EC-BB37-4FDAD2116579}" dt="2025-01-23T06:53:14.633" v="75" actId="1076"/>
          <ac:spMkLst>
            <pc:docMk/>
            <pc:sldMk cId="338800483" sldId="267"/>
            <ac:spMk id="5" creationId="{5F4103BA-EE4E-B699-64D4-C6DCB6B08372}"/>
          </ac:spMkLst>
        </pc:spChg>
        <pc:picChg chg="mod">
          <ac:chgData name="LOKESH CHOUDHARY" userId="76716823746a63fd" providerId="LiveId" clId="{66213780-C0CE-48EC-BB37-4FDAD2116579}" dt="2025-01-23T06:53:16.356" v="76" actId="1076"/>
          <ac:picMkLst>
            <pc:docMk/>
            <pc:sldMk cId="338800483" sldId="267"/>
            <ac:picMk id="3" creationId="{73299F01-BBA9-8DF5-CE07-CBA7DAAA1213}"/>
          </ac:picMkLst>
        </pc:picChg>
      </pc:sldChg>
      <pc:sldChg chg="ord">
        <pc:chgData name="LOKESH CHOUDHARY" userId="76716823746a63fd" providerId="LiveId" clId="{66213780-C0CE-48EC-BB37-4FDAD2116579}" dt="2025-01-23T06:57:07.510" v="149"/>
        <pc:sldMkLst>
          <pc:docMk/>
          <pc:sldMk cId="52157143" sldId="268"/>
        </pc:sldMkLst>
      </pc:sldChg>
      <pc:sldChg chg="addSp delSp modSp mod">
        <pc:chgData name="LOKESH CHOUDHARY" userId="76716823746a63fd" providerId="LiveId" clId="{66213780-C0CE-48EC-BB37-4FDAD2116579}" dt="2025-01-23T07:14:25.033" v="175" actId="14100"/>
        <pc:sldMkLst>
          <pc:docMk/>
          <pc:sldMk cId="2909549260" sldId="269"/>
        </pc:sldMkLst>
        <pc:spChg chg="mod">
          <ac:chgData name="LOKESH CHOUDHARY" userId="76716823746a63fd" providerId="LiveId" clId="{66213780-C0CE-48EC-BB37-4FDAD2116579}" dt="2025-01-23T06:57:23.080" v="155" actId="20577"/>
          <ac:spMkLst>
            <pc:docMk/>
            <pc:sldMk cId="2909549260" sldId="269"/>
            <ac:spMk id="4" creationId="{A2CB048D-2FBB-A42C-A918-CE8B98AF2113}"/>
          </ac:spMkLst>
        </pc:spChg>
        <pc:picChg chg="del">
          <ac:chgData name="LOKESH CHOUDHARY" userId="76716823746a63fd" providerId="LiveId" clId="{66213780-C0CE-48EC-BB37-4FDAD2116579}" dt="2025-01-23T07:14:04.860" v="171" actId="21"/>
          <ac:picMkLst>
            <pc:docMk/>
            <pc:sldMk cId="2909549260" sldId="269"/>
            <ac:picMk id="3" creationId="{E78A1CCE-C464-4E84-17F4-4BBAECC2A23A}"/>
          </ac:picMkLst>
        </pc:picChg>
        <pc:picChg chg="add del mod">
          <ac:chgData name="LOKESH CHOUDHARY" userId="76716823746a63fd" providerId="LiveId" clId="{66213780-C0CE-48EC-BB37-4FDAD2116579}" dt="2025-01-23T07:14:11.080" v="173" actId="21"/>
          <ac:picMkLst>
            <pc:docMk/>
            <pc:sldMk cId="2909549260" sldId="269"/>
            <ac:picMk id="5" creationId="{E78A1CCE-C464-4E84-17F4-4BBAECC2A23A}"/>
          </ac:picMkLst>
        </pc:picChg>
        <pc:picChg chg="add mod">
          <ac:chgData name="LOKESH CHOUDHARY" userId="76716823746a63fd" providerId="LiveId" clId="{66213780-C0CE-48EC-BB37-4FDAD2116579}" dt="2025-01-23T07:14:25.033" v="175" actId="14100"/>
          <ac:picMkLst>
            <pc:docMk/>
            <pc:sldMk cId="2909549260" sldId="269"/>
            <ac:picMk id="7" creationId="{763094F2-064B-ECFC-0B36-9F023065502E}"/>
          </ac:picMkLst>
        </pc:picChg>
      </pc:sldChg>
      <pc:sldChg chg="ord">
        <pc:chgData name="LOKESH CHOUDHARY" userId="76716823746a63fd" providerId="LiveId" clId="{66213780-C0CE-48EC-BB37-4FDAD2116579}" dt="2025-01-23T07:14:52.396" v="178"/>
        <pc:sldMkLst>
          <pc:docMk/>
          <pc:sldMk cId="3040355231" sldId="270"/>
        </pc:sldMkLst>
      </pc:sldChg>
      <pc:sldChg chg="modSp mod">
        <pc:chgData name="LOKESH CHOUDHARY" userId="76716823746a63fd" providerId="LiveId" clId="{66213780-C0CE-48EC-BB37-4FDAD2116579}" dt="2025-01-23T06:20:54.954" v="44" actId="20577"/>
        <pc:sldMkLst>
          <pc:docMk/>
          <pc:sldMk cId="305686257" sldId="271"/>
        </pc:sldMkLst>
        <pc:spChg chg="mod">
          <ac:chgData name="LOKESH CHOUDHARY" userId="76716823746a63fd" providerId="LiveId" clId="{66213780-C0CE-48EC-BB37-4FDAD2116579}" dt="2025-01-23T06:18:59.668" v="7" actId="1076"/>
          <ac:spMkLst>
            <pc:docMk/>
            <pc:sldMk cId="305686257" sldId="271"/>
            <ac:spMk id="2" creationId="{891287F5-F503-A71A-6D6E-E9E1B88F110F}"/>
          </ac:spMkLst>
        </pc:spChg>
        <pc:spChg chg="mod">
          <ac:chgData name="LOKESH CHOUDHARY" userId="76716823746a63fd" providerId="LiveId" clId="{66213780-C0CE-48EC-BB37-4FDAD2116579}" dt="2025-01-23T06:20:54.954" v="44" actId="20577"/>
          <ac:spMkLst>
            <pc:docMk/>
            <pc:sldMk cId="305686257" sldId="271"/>
            <ac:spMk id="3" creationId="{B282AA97-6573-B8C6-9263-C1F960F1B9CE}"/>
          </ac:spMkLst>
        </pc:spChg>
      </pc:sldChg>
      <pc:sldChg chg="modSp mod ord">
        <pc:chgData name="LOKESH CHOUDHARY" userId="76716823746a63fd" providerId="LiveId" clId="{66213780-C0CE-48EC-BB37-4FDAD2116579}" dt="2025-01-23T06:18:51.827" v="6" actId="255"/>
        <pc:sldMkLst>
          <pc:docMk/>
          <pc:sldMk cId="3555764293" sldId="272"/>
        </pc:sldMkLst>
        <pc:spChg chg="mod">
          <ac:chgData name="LOKESH CHOUDHARY" userId="76716823746a63fd" providerId="LiveId" clId="{66213780-C0CE-48EC-BB37-4FDAD2116579}" dt="2025-01-23T06:18:51.827" v="6" actId="255"/>
          <ac:spMkLst>
            <pc:docMk/>
            <pc:sldMk cId="3555764293" sldId="272"/>
            <ac:spMk id="5" creationId="{B1BBFF32-B77F-EA5D-250F-72641D17BDE5}"/>
          </ac:spMkLst>
        </pc:spChg>
      </pc:sldChg>
      <pc:sldChg chg="addSp modSp new mod">
        <pc:chgData name="LOKESH CHOUDHARY" userId="76716823746a63fd" providerId="LiveId" clId="{66213780-C0CE-48EC-BB37-4FDAD2116579}" dt="2025-01-23T06:53:00.072" v="73" actId="1076"/>
        <pc:sldMkLst>
          <pc:docMk/>
          <pc:sldMk cId="1388341823" sldId="273"/>
        </pc:sldMkLst>
        <pc:spChg chg="add mod">
          <ac:chgData name="LOKESH CHOUDHARY" userId="76716823746a63fd" providerId="LiveId" clId="{66213780-C0CE-48EC-BB37-4FDAD2116579}" dt="2025-01-23T06:52:31.488" v="51" actId="1076"/>
          <ac:spMkLst>
            <pc:docMk/>
            <pc:sldMk cId="1388341823" sldId="273"/>
            <ac:spMk id="4" creationId="{1298FE81-5DFF-25F6-05CB-620837AC1F9F}"/>
          </ac:spMkLst>
        </pc:spChg>
        <pc:spChg chg="add mod">
          <ac:chgData name="LOKESH CHOUDHARY" userId="76716823746a63fd" providerId="LiveId" clId="{66213780-C0CE-48EC-BB37-4FDAD2116579}" dt="2025-01-23T06:53:00.072" v="73" actId="1076"/>
          <ac:spMkLst>
            <pc:docMk/>
            <pc:sldMk cId="1388341823" sldId="273"/>
            <ac:spMk id="5" creationId="{E16EFF22-C537-54B8-DD4D-EC4CAF1D852C}"/>
          </ac:spMkLst>
        </pc:spChg>
        <pc:picChg chg="add mod">
          <ac:chgData name="LOKESH CHOUDHARY" userId="76716823746a63fd" providerId="LiveId" clId="{66213780-C0CE-48EC-BB37-4FDAD2116579}" dt="2025-01-23T06:52:15.460" v="49" actId="1076"/>
          <ac:picMkLst>
            <pc:docMk/>
            <pc:sldMk cId="1388341823" sldId="273"/>
            <ac:picMk id="3" creationId="{0814C872-731B-B637-8730-A648B9E39E5C}"/>
          </ac:picMkLst>
        </pc:picChg>
      </pc:sldChg>
      <pc:sldChg chg="addSp modSp new mod">
        <pc:chgData name="LOKESH CHOUDHARY" userId="76716823746a63fd" providerId="LiveId" clId="{66213780-C0CE-48EC-BB37-4FDAD2116579}" dt="2025-01-23T06:55:24.506" v="96" actId="1076"/>
        <pc:sldMkLst>
          <pc:docMk/>
          <pc:sldMk cId="4094237225" sldId="274"/>
        </pc:sldMkLst>
        <pc:spChg chg="add mod">
          <ac:chgData name="LOKESH CHOUDHARY" userId="76716823746a63fd" providerId="LiveId" clId="{66213780-C0CE-48EC-BB37-4FDAD2116579}" dt="2025-01-23T06:55:24.506" v="96" actId="1076"/>
          <ac:spMkLst>
            <pc:docMk/>
            <pc:sldMk cId="4094237225" sldId="274"/>
            <ac:spMk id="4" creationId="{8F37A36E-9ABA-A323-D118-3B97D55B5BAB}"/>
          </ac:spMkLst>
        </pc:spChg>
        <pc:picChg chg="add mod">
          <ac:chgData name="LOKESH CHOUDHARY" userId="76716823746a63fd" providerId="LiveId" clId="{66213780-C0CE-48EC-BB37-4FDAD2116579}" dt="2025-01-23T06:54:52.750" v="79" actId="1076"/>
          <ac:picMkLst>
            <pc:docMk/>
            <pc:sldMk cId="4094237225" sldId="274"/>
            <ac:picMk id="3" creationId="{79DC0665-C56C-8FD9-8958-90F1C01A4AD5}"/>
          </ac:picMkLst>
        </pc:picChg>
      </pc:sldChg>
      <pc:sldChg chg="addSp modSp new mod">
        <pc:chgData name="LOKESH CHOUDHARY" userId="76716823746a63fd" providerId="LiveId" clId="{66213780-C0CE-48EC-BB37-4FDAD2116579}" dt="2025-01-23T07:00:42.402" v="170" actId="1076"/>
        <pc:sldMkLst>
          <pc:docMk/>
          <pc:sldMk cId="1623302779" sldId="275"/>
        </pc:sldMkLst>
        <pc:spChg chg="add mod">
          <ac:chgData name="LOKESH CHOUDHARY" userId="76716823746a63fd" providerId="LiveId" clId="{66213780-C0CE-48EC-BB37-4FDAD2116579}" dt="2025-01-23T07:00:42.402" v="170" actId="1076"/>
          <ac:spMkLst>
            <pc:docMk/>
            <pc:sldMk cId="1623302779" sldId="275"/>
            <ac:spMk id="4" creationId="{493E88C7-AF4B-EF92-E722-22FC31C50908}"/>
          </ac:spMkLst>
        </pc:spChg>
        <pc:picChg chg="add mod">
          <ac:chgData name="LOKESH CHOUDHARY" userId="76716823746a63fd" providerId="LiveId" clId="{66213780-C0CE-48EC-BB37-4FDAD2116579}" dt="2025-01-23T07:00:29.073" v="169" actId="14100"/>
          <ac:picMkLst>
            <pc:docMk/>
            <pc:sldMk cId="1623302779" sldId="275"/>
            <ac:picMk id="3" creationId="{D95255C9-CF7A-4ABD-0452-8709A5B9A726}"/>
          </ac:picMkLst>
        </pc:picChg>
      </pc:sldChg>
      <pc:sldChg chg="addSp modSp new mod ord">
        <pc:chgData name="LOKESH CHOUDHARY" userId="76716823746a63fd" providerId="LiveId" clId="{66213780-C0CE-48EC-BB37-4FDAD2116579}" dt="2025-01-23T07:16:25.440" v="201"/>
        <pc:sldMkLst>
          <pc:docMk/>
          <pc:sldMk cId="2398874911" sldId="276"/>
        </pc:sldMkLst>
        <pc:spChg chg="add mod">
          <ac:chgData name="LOKESH CHOUDHARY" userId="76716823746a63fd" providerId="LiveId" clId="{66213780-C0CE-48EC-BB37-4FDAD2116579}" dt="2025-01-23T07:15:54.929" v="199" actId="20577"/>
          <ac:spMkLst>
            <pc:docMk/>
            <pc:sldMk cId="2398874911" sldId="276"/>
            <ac:spMk id="4" creationId="{88BF7FF4-8404-73E0-F36F-A9D4DC6198DE}"/>
          </ac:spMkLst>
        </pc:spChg>
        <pc:picChg chg="add mod">
          <ac:chgData name="LOKESH CHOUDHARY" userId="76716823746a63fd" providerId="LiveId" clId="{66213780-C0CE-48EC-BB37-4FDAD2116579}" dt="2025-01-23T07:15:11.527" v="181" actId="14100"/>
          <ac:picMkLst>
            <pc:docMk/>
            <pc:sldMk cId="2398874911" sldId="276"/>
            <ac:picMk id="3" creationId="{84FD46EB-B4F1-3C74-D2BE-B296DDD2F48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D06FE-7E3E-4ED7-BEE6-2C4C0F304322}" type="datetimeFigureOut">
              <a:rPr lang="en-IN" smtClean="0"/>
              <a:t>03-02-2025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ED1B2-EF5A-4BFF-B60D-93432A2C1CE5}" type="slidenum">
              <a:rPr lang="en-IN" smtClean="0"/>
              <a:t>‹#›</a:t>
            </a:fld>
            <a:endParaRPr lang="en-IN"/>
          </a:p>
        </p:txBody>
      </p:sp>
    </p:spTree>
    <p:extLst>
      <p:ext uri="{BB962C8B-B14F-4D97-AF65-F5344CB8AC3E}">
        <p14:creationId xmlns:p14="http://schemas.microsoft.com/office/powerpoint/2010/main" val="1261523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0EED1B2-EF5A-4BFF-B60D-93432A2C1CE5}" type="slidenum">
              <a:rPr lang="en-IN" smtClean="0"/>
              <a:t>1</a:t>
            </a:fld>
            <a:endParaRPr lang="en-IN"/>
          </a:p>
        </p:txBody>
      </p:sp>
    </p:spTree>
    <p:extLst>
      <p:ext uri="{BB962C8B-B14F-4D97-AF65-F5344CB8AC3E}">
        <p14:creationId xmlns:p14="http://schemas.microsoft.com/office/powerpoint/2010/main" val="119568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BE941-23A0-9CF0-B763-E2ECB59E7F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0352B46-99B2-CEA5-6C31-8A5BA634D8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46A09D3-F52D-4F55-77E1-17C0E1084479}"/>
              </a:ext>
            </a:extLst>
          </p:cNvPr>
          <p:cNvSpPr>
            <a:spLocks noGrp="1"/>
          </p:cNvSpPr>
          <p:nvPr>
            <p:ph type="dt" sz="half" idx="10"/>
          </p:nvPr>
        </p:nvSpPr>
        <p:spPr/>
        <p:txBody>
          <a:bodyPr/>
          <a:lstStyle/>
          <a:p>
            <a:fld id="{9FD907F0-FA03-4A65-BFA5-15262ADAB8B6}" type="datetimeFigureOut">
              <a:rPr lang="en-IN" smtClean="0"/>
              <a:t>03-02-2025</a:t>
            </a:fld>
            <a:endParaRPr lang="en-IN"/>
          </a:p>
        </p:txBody>
      </p:sp>
      <p:sp>
        <p:nvSpPr>
          <p:cNvPr id="5" name="Footer Placeholder 4">
            <a:extLst>
              <a:ext uri="{FF2B5EF4-FFF2-40B4-BE49-F238E27FC236}">
                <a16:creationId xmlns:a16="http://schemas.microsoft.com/office/drawing/2014/main" id="{54089BC9-6F74-21C5-1435-A451785FBF8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246ABFB-586C-44E2-7327-E0B407948FE9}"/>
              </a:ext>
            </a:extLst>
          </p:cNvPr>
          <p:cNvSpPr>
            <a:spLocks noGrp="1"/>
          </p:cNvSpPr>
          <p:nvPr>
            <p:ph type="sldNum" sz="quarter" idx="12"/>
          </p:nvPr>
        </p:nvSpPr>
        <p:spPr/>
        <p:txBody>
          <a:bodyPr/>
          <a:lstStyle/>
          <a:p>
            <a:fld id="{E12483EA-97FC-4AB6-BA01-00DB3B00DAEF}" type="slidenum">
              <a:rPr lang="en-IN" smtClean="0"/>
              <a:t>‹#›</a:t>
            </a:fld>
            <a:endParaRPr lang="en-IN"/>
          </a:p>
        </p:txBody>
      </p:sp>
    </p:spTree>
    <p:extLst>
      <p:ext uri="{BB962C8B-B14F-4D97-AF65-F5344CB8AC3E}">
        <p14:creationId xmlns:p14="http://schemas.microsoft.com/office/powerpoint/2010/main" val="171472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FD8D-42A8-8454-4A2A-E97C8BF0650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FD345C1-5BB2-2C5F-0DCF-E566122D95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5B0FCFF-6A60-C522-5AF3-2A632A86917C}"/>
              </a:ext>
            </a:extLst>
          </p:cNvPr>
          <p:cNvSpPr>
            <a:spLocks noGrp="1"/>
          </p:cNvSpPr>
          <p:nvPr>
            <p:ph type="dt" sz="half" idx="10"/>
          </p:nvPr>
        </p:nvSpPr>
        <p:spPr/>
        <p:txBody>
          <a:bodyPr/>
          <a:lstStyle/>
          <a:p>
            <a:fld id="{9FD907F0-FA03-4A65-BFA5-15262ADAB8B6}" type="datetimeFigureOut">
              <a:rPr lang="en-IN" smtClean="0"/>
              <a:t>03-02-2025</a:t>
            </a:fld>
            <a:endParaRPr lang="en-IN"/>
          </a:p>
        </p:txBody>
      </p:sp>
      <p:sp>
        <p:nvSpPr>
          <p:cNvPr id="5" name="Footer Placeholder 4">
            <a:extLst>
              <a:ext uri="{FF2B5EF4-FFF2-40B4-BE49-F238E27FC236}">
                <a16:creationId xmlns:a16="http://schemas.microsoft.com/office/drawing/2014/main" id="{D865F4C2-586E-6315-45F3-FF6694AE859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83FB954-9A8A-1704-2CF7-B341AAF3364E}"/>
              </a:ext>
            </a:extLst>
          </p:cNvPr>
          <p:cNvSpPr>
            <a:spLocks noGrp="1"/>
          </p:cNvSpPr>
          <p:nvPr>
            <p:ph type="sldNum" sz="quarter" idx="12"/>
          </p:nvPr>
        </p:nvSpPr>
        <p:spPr/>
        <p:txBody>
          <a:bodyPr/>
          <a:lstStyle/>
          <a:p>
            <a:fld id="{E12483EA-97FC-4AB6-BA01-00DB3B00DAEF}" type="slidenum">
              <a:rPr lang="en-IN" smtClean="0"/>
              <a:t>‹#›</a:t>
            </a:fld>
            <a:endParaRPr lang="en-IN"/>
          </a:p>
        </p:txBody>
      </p:sp>
    </p:spTree>
    <p:extLst>
      <p:ext uri="{BB962C8B-B14F-4D97-AF65-F5344CB8AC3E}">
        <p14:creationId xmlns:p14="http://schemas.microsoft.com/office/powerpoint/2010/main" val="1203753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E3D2E4-1B29-3E11-E57A-4E5982EDA9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D1FC009-199A-FCF3-A23E-770541DB23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E749DE8-2B31-E4AB-B475-620401A195AA}"/>
              </a:ext>
            </a:extLst>
          </p:cNvPr>
          <p:cNvSpPr>
            <a:spLocks noGrp="1"/>
          </p:cNvSpPr>
          <p:nvPr>
            <p:ph type="dt" sz="half" idx="10"/>
          </p:nvPr>
        </p:nvSpPr>
        <p:spPr/>
        <p:txBody>
          <a:bodyPr/>
          <a:lstStyle/>
          <a:p>
            <a:fld id="{9FD907F0-FA03-4A65-BFA5-15262ADAB8B6}" type="datetimeFigureOut">
              <a:rPr lang="en-IN" smtClean="0"/>
              <a:t>03-02-2025</a:t>
            </a:fld>
            <a:endParaRPr lang="en-IN"/>
          </a:p>
        </p:txBody>
      </p:sp>
      <p:sp>
        <p:nvSpPr>
          <p:cNvPr id="5" name="Footer Placeholder 4">
            <a:extLst>
              <a:ext uri="{FF2B5EF4-FFF2-40B4-BE49-F238E27FC236}">
                <a16:creationId xmlns:a16="http://schemas.microsoft.com/office/drawing/2014/main" id="{29932AC0-E164-C56A-C684-0A6275E75A6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8270FE1-63FA-B12B-79DD-29BADEDB3B9B}"/>
              </a:ext>
            </a:extLst>
          </p:cNvPr>
          <p:cNvSpPr>
            <a:spLocks noGrp="1"/>
          </p:cNvSpPr>
          <p:nvPr>
            <p:ph type="sldNum" sz="quarter" idx="12"/>
          </p:nvPr>
        </p:nvSpPr>
        <p:spPr/>
        <p:txBody>
          <a:bodyPr/>
          <a:lstStyle/>
          <a:p>
            <a:fld id="{E12483EA-97FC-4AB6-BA01-00DB3B00DAEF}" type="slidenum">
              <a:rPr lang="en-IN" smtClean="0"/>
              <a:t>‹#›</a:t>
            </a:fld>
            <a:endParaRPr lang="en-IN"/>
          </a:p>
        </p:txBody>
      </p:sp>
    </p:spTree>
    <p:extLst>
      <p:ext uri="{BB962C8B-B14F-4D97-AF65-F5344CB8AC3E}">
        <p14:creationId xmlns:p14="http://schemas.microsoft.com/office/powerpoint/2010/main" val="1312072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C18D-1ECB-DBD7-E872-BB42FCF6423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E968BDC-38DC-00B0-04A6-120CA2F281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56CC411-F43E-1DF0-8199-77B85EDD9CC2}"/>
              </a:ext>
            </a:extLst>
          </p:cNvPr>
          <p:cNvSpPr>
            <a:spLocks noGrp="1"/>
          </p:cNvSpPr>
          <p:nvPr>
            <p:ph type="dt" sz="half" idx="10"/>
          </p:nvPr>
        </p:nvSpPr>
        <p:spPr/>
        <p:txBody>
          <a:bodyPr/>
          <a:lstStyle/>
          <a:p>
            <a:fld id="{9FD907F0-FA03-4A65-BFA5-15262ADAB8B6}" type="datetimeFigureOut">
              <a:rPr lang="en-IN" smtClean="0"/>
              <a:t>03-02-2025</a:t>
            </a:fld>
            <a:endParaRPr lang="en-IN"/>
          </a:p>
        </p:txBody>
      </p:sp>
      <p:sp>
        <p:nvSpPr>
          <p:cNvPr id="5" name="Footer Placeholder 4">
            <a:extLst>
              <a:ext uri="{FF2B5EF4-FFF2-40B4-BE49-F238E27FC236}">
                <a16:creationId xmlns:a16="http://schemas.microsoft.com/office/drawing/2014/main" id="{768C5DEA-A618-03D9-D0AD-3FC910BF8DA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9F0FA71-CAC2-750C-3BDC-BB939D7AA27D}"/>
              </a:ext>
            </a:extLst>
          </p:cNvPr>
          <p:cNvSpPr>
            <a:spLocks noGrp="1"/>
          </p:cNvSpPr>
          <p:nvPr>
            <p:ph type="sldNum" sz="quarter" idx="12"/>
          </p:nvPr>
        </p:nvSpPr>
        <p:spPr/>
        <p:txBody>
          <a:bodyPr/>
          <a:lstStyle/>
          <a:p>
            <a:fld id="{E12483EA-97FC-4AB6-BA01-00DB3B00DAEF}" type="slidenum">
              <a:rPr lang="en-IN" smtClean="0"/>
              <a:t>‹#›</a:t>
            </a:fld>
            <a:endParaRPr lang="en-IN"/>
          </a:p>
        </p:txBody>
      </p:sp>
    </p:spTree>
    <p:extLst>
      <p:ext uri="{BB962C8B-B14F-4D97-AF65-F5344CB8AC3E}">
        <p14:creationId xmlns:p14="http://schemas.microsoft.com/office/powerpoint/2010/main" val="293537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2D3AF-8A27-2D00-525E-C2C7FABB10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7B99E01-1D27-029F-CE69-16D295297E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0D8843-25BC-65EA-808C-BED5CEA48F1F}"/>
              </a:ext>
            </a:extLst>
          </p:cNvPr>
          <p:cNvSpPr>
            <a:spLocks noGrp="1"/>
          </p:cNvSpPr>
          <p:nvPr>
            <p:ph type="dt" sz="half" idx="10"/>
          </p:nvPr>
        </p:nvSpPr>
        <p:spPr/>
        <p:txBody>
          <a:bodyPr/>
          <a:lstStyle/>
          <a:p>
            <a:fld id="{9FD907F0-FA03-4A65-BFA5-15262ADAB8B6}" type="datetimeFigureOut">
              <a:rPr lang="en-IN" smtClean="0"/>
              <a:t>03-02-2025</a:t>
            </a:fld>
            <a:endParaRPr lang="en-IN"/>
          </a:p>
        </p:txBody>
      </p:sp>
      <p:sp>
        <p:nvSpPr>
          <p:cNvPr id="5" name="Footer Placeholder 4">
            <a:extLst>
              <a:ext uri="{FF2B5EF4-FFF2-40B4-BE49-F238E27FC236}">
                <a16:creationId xmlns:a16="http://schemas.microsoft.com/office/drawing/2014/main" id="{0350EDE8-A426-FD05-26CB-3EC440B7156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EC85526-6A69-6EF2-E240-D99FE8D418DD}"/>
              </a:ext>
            </a:extLst>
          </p:cNvPr>
          <p:cNvSpPr>
            <a:spLocks noGrp="1"/>
          </p:cNvSpPr>
          <p:nvPr>
            <p:ph type="sldNum" sz="quarter" idx="12"/>
          </p:nvPr>
        </p:nvSpPr>
        <p:spPr/>
        <p:txBody>
          <a:bodyPr/>
          <a:lstStyle/>
          <a:p>
            <a:fld id="{E12483EA-97FC-4AB6-BA01-00DB3B00DAEF}" type="slidenum">
              <a:rPr lang="en-IN" smtClean="0"/>
              <a:t>‹#›</a:t>
            </a:fld>
            <a:endParaRPr lang="en-IN"/>
          </a:p>
        </p:txBody>
      </p:sp>
    </p:spTree>
    <p:extLst>
      <p:ext uri="{BB962C8B-B14F-4D97-AF65-F5344CB8AC3E}">
        <p14:creationId xmlns:p14="http://schemas.microsoft.com/office/powerpoint/2010/main" val="14210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BDDB-C955-5C99-072F-B63B5B83316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068B109-C688-7094-41FF-244F35CAA4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1F9D8D9-4B8F-4869-8891-C7B1D9C3D3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83D0DE1-DF15-E0D3-262C-787266075C8C}"/>
              </a:ext>
            </a:extLst>
          </p:cNvPr>
          <p:cNvSpPr>
            <a:spLocks noGrp="1"/>
          </p:cNvSpPr>
          <p:nvPr>
            <p:ph type="dt" sz="half" idx="10"/>
          </p:nvPr>
        </p:nvSpPr>
        <p:spPr/>
        <p:txBody>
          <a:bodyPr/>
          <a:lstStyle/>
          <a:p>
            <a:fld id="{9FD907F0-FA03-4A65-BFA5-15262ADAB8B6}" type="datetimeFigureOut">
              <a:rPr lang="en-IN" smtClean="0"/>
              <a:t>03-02-2025</a:t>
            </a:fld>
            <a:endParaRPr lang="en-IN"/>
          </a:p>
        </p:txBody>
      </p:sp>
      <p:sp>
        <p:nvSpPr>
          <p:cNvPr id="6" name="Footer Placeholder 5">
            <a:extLst>
              <a:ext uri="{FF2B5EF4-FFF2-40B4-BE49-F238E27FC236}">
                <a16:creationId xmlns:a16="http://schemas.microsoft.com/office/drawing/2014/main" id="{1589ACF4-5E20-8D65-A0F0-001B810D341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2B699EC-8CE9-7FAF-631B-F81682C47690}"/>
              </a:ext>
            </a:extLst>
          </p:cNvPr>
          <p:cNvSpPr>
            <a:spLocks noGrp="1"/>
          </p:cNvSpPr>
          <p:nvPr>
            <p:ph type="sldNum" sz="quarter" idx="12"/>
          </p:nvPr>
        </p:nvSpPr>
        <p:spPr/>
        <p:txBody>
          <a:bodyPr/>
          <a:lstStyle/>
          <a:p>
            <a:fld id="{E12483EA-97FC-4AB6-BA01-00DB3B00DAEF}" type="slidenum">
              <a:rPr lang="en-IN" smtClean="0"/>
              <a:t>‹#›</a:t>
            </a:fld>
            <a:endParaRPr lang="en-IN"/>
          </a:p>
        </p:txBody>
      </p:sp>
    </p:spTree>
    <p:extLst>
      <p:ext uri="{BB962C8B-B14F-4D97-AF65-F5344CB8AC3E}">
        <p14:creationId xmlns:p14="http://schemas.microsoft.com/office/powerpoint/2010/main" val="1779404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B9D20-8842-6CF0-8C02-BC9DD534CB1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52F05C0-D75A-CD94-F529-CAECC9DBD3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F3473A-BDF1-AF52-7721-A56E0F08A6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7B1A4FA-D43F-7C66-7FD9-7152CD4210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F474A0-A973-DCA3-E272-A32F855D55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C51BE8D-5E09-84D1-3AEB-A106C1EF0326}"/>
              </a:ext>
            </a:extLst>
          </p:cNvPr>
          <p:cNvSpPr>
            <a:spLocks noGrp="1"/>
          </p:cNvSpPr>
          <p:nvPr>
            <p:ph type="dt" sz="half" idx="10"/>
          </p:nvPr>
        </p:nvSpPr>
        <p:spPr/>
        <p:txBody>
          <a:bodyPr/>
          <a:lstStyle/>
          <a:p>
            <a:fld id="{9FD907F0-FA03-4A65-BFA5-15262ADAB8B6}" type="datetimeFigureOut">
              <a:rPr lang="en-IN" smtClean="0"/>
              <a:t>03-02-2025</a:t>
            </a:fld>
            <a:endParaRPr lang="en-IN"/>
          </a:p>
        </p:txBody>
      </p:sp>
      <p:sp>
        <p:nvSpPr>
          <p:cNvPr id="8" name="Footer Placeholder 7">
            <a:extLst>
              <a:ext uri="{FF2B5EF4-FFF2-40B4-BE49-F238E27FC236}">
                <a16:creationId xmlns:a16="http://schemas.microsoft.com/office/drawing/2014/main" id="{AAEB1A04-CD1E-9F7A-979F-7E6F5B535C5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4D7E856D-8B92-DE19-89C7-DD7DE7813076}"/>
              </a:ext>
            </a:extLst>
          </p:cNvPr>
          <p:cNvSpPr>
            <a:spLocks noGrp="1"/>
          </p:cNvSpPr>
          <p:nvPr>
            <p:ph type="sldNum" sz="quarter" idx="12"/>
          </p:nvPr>
        </p:nvSpPr>
        <p:spPr/>
        <p:txBody>
          <a:bodyPr/>
          <a:lstStyle/>
          <a:p>
            <a:fld id="{E12483EA-97FC-4AB6-BA01-00DB3B00DAEF}" type="slidenum">
              <a:rPr lang="en-IN" smtClean="0"/>
              <a:t>‹#›</a:t>
            </a:fld>
            <a:endParaRPr lang="en-IN"/>
          </a:p>
        </p:txBody>
      </p:sp>
    </p:spTree>
    <p:extLst>
      <p:ext uri="{BB962C8B-B14F-4D97-AF65-F5344CB8AC3E}">
        <p14:creationId xmlns:p14="http://schemas.microsoft.com/office/powerpoint/2010/main" val="4164509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95A2-7499-4C28-F4C2-922949F43FB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7B64FD2-9948-8781-9A1A-A75AFEF9E049}"/>
              </a:ext>
            </a:extLst>
          </p:cNvPr>
          <p:cNvSpPr>
            <a:spLocks noGrp="1"/>
          </p:cNvSpPr>
          <p:nvPr>
            <p:ph type="dt" sz="half" idx="10"/>
          </p:nvPr>
        </p:nvSpPr>
        <p:spPr/>
        <p:txBody>
          <a:bodyPr/>
          <a:lstStyle/>
          <a:p>
            <a:fld id="{9FD907F0-FA03-4A65-BFA5-15262ADAB8B6}" type="datetimeFigureOut">
              <a:rPr lang="en-IN" smtClean="0"/>
              <a:t>03-02-2025</a:t>
            </a:fld>
            <a:endParaRPr lang="en-IN"/>
          </a:p>
        </p:txBody>
      </p:sp>
      <p:sp>
        <p:nvSpPr>
          <p:cNvPr id="4" name="Footer Placeholder 3">
            <a:extLst>
              <a:ext uri="{FF2B5EF4-FFF2-40B4-BE49-F238E27FC236}">
                <a16:creationId xmlns:a16="http://schemas.microsoft.com/office/drawing/2014/main" id="{1D0F47B5-9E3C-CBDB-5A33-2EDC5F1E044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2B78A4E-F5CD-02E2-8F20-1DEB78A0C8B4}"/>
              </a:ext>
            </a:extLst>
          </p:cNvPr>
          <p:cNvSpPr>
            <a:spLocks noGrp="1"/>
          </p:cNvSpPr>
          <p:nvPr>
            <p:ph type="sldNum" sz="quarter" idx="12"/>
          </p:nvPr>
        </p:nvSpPr>
        <p:spPr/>
        <p:txBody>
          <a:bodyPr/>
          <a:lstStyle/>
          <a:p>
            <a:fld id="{E12483EA-97FC-4AB6-BA01-00DB3B00DAEF}" type="slidenum">
              <a:rPr lang="en-IN" smtClean="0"/>
              <a:t>‹#›</a:t>
            </a:fld>
            <a:endParaRPr lang="en-IN"/>
          </a:p>
        </p:txBody>
      </p:sp>
    </p:spTree>
    <p:extLst>
      <p:ext uri="{BB962C8B-B14F-4D97-AF65-F5344CB8AC3E}">
        <p14:creationId xmlns:p14="http://schemas.microsoft.com/office/powerpoint/2010/main" val="290545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73504-BCDD-83DD-E193-511D75429572}"/>
              </a:ext>
            </a:extLst>
          </p:cNvPr>
          <p:cNvSpPr>
            <a:spLocks noGrp="1"/>
          </p:cNvSpPr>
          <p:nvPr>
            <p:ph type="dt" sz="half" idx="10"/>
          </p:nvPr>
        </p:nvSpPr>
        <p:spPr/>
        <p:txBody>
          <a:bodyPr/>
          <a:lstStyle/>
          <a:p>
            <a:fld id="{9FD907F0-FA03-4A65-BFA5-15262ADAB8B6}" type="datetimeFigureOut">
              <a:rPr lang="en-IN" smtClean="0"/>
              <a:t>03-02-2025</a:t>
            </a:fld>
            <a:endParaRPr lang="en-IN"/>
          </a:p>
        </p:txBody>
      </p:sp>
      <p:sp>
        <p:nvSpPr>
          <p:cNvPr id="3" name="Footer Placeholder 2">
            <a:extLst>
              <a:ext uri="{FF2B5EF4-FFF2-40B4-BE49-F238E27FC236}">
                <a16:creationId xmlns:a16="http://schemas.microsoft.com/office/drawing/2014/main" id="{C73DCA1C-4B45-7A8E-063A-6C237F2ADBC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31052FE-8FC8-6B2A-9662-D15154883B45}"/>
              </a:ext>
            </a:extLst>
          </p:cNvPr>
          <p:cNvSpPr>
            <a:spLocks noGrp="1"/>
          </p:cNvSpPr>
          <p:nvPr>
            <p:ph type="sldNum" sz="quarter" idx="12"/>
          </p:nvPr>
        </p:nvSpPr>
        <p:spPr/>
        <p:txBody>
          <a:bodyPr/>
          <a:lstStyle/>
          <a:p>
            <a:fld id="{E12483EA-97FC-4AB6-BA01-00DB3B00DAEF}" type="slidenum">
              <a:rPr lang="en-IN" smtClean="0"/>
              <a:t>‹#›</a:t>
            </a:fld>
            <a:endParaRPr lang="en-IN"/>
          </a:p>
        </p:txBody>
      </p:sp>
    </p:spTree>
    <p:extLst>
      <p:ext uri="{BB962C8B-B14F-4D97-AF65-F5344CB8AC3E}">
        <p14:creationId xmlns:p14="http://schemas.microsoft.com/office/powerpoint/2010/main" val="37322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BDF0-4DD5-AD13-13BF-CB4D19A3B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4792683-4D4C-45D3-3C82-935512AAD0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208CA6F-862F-0F24-21AC-7AD266EF4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CEFE79-7294-E450-1B6D-A98AA2ADD25F}"/>
              </a:ext>
            </a:extLst>
          </p:cNvPr>
          <p:cNvSpPr>
            <a:spLocks noGrp="1"/>
          </p:cNvSpPr>
          <p:nvPr>
            <p:ph type="dt" sz="half" idx="10"/>
          </p:nvPr>
        </p:nvSpPr>
        <p:spPr/>
        <p:txBody>
          <a:bodyPr/>
          <a:lstStyle/>
          <a:p>
            <a:fld id="{9FD907F0-FA03-4A65-BFA5-15262ADAB8B6}" type="datetimeFigureOut">
              <a:rPr lang="en-IN" smtClean="0"/>
              <a:t>03-02-2025</a:t>
            </a:fld>
            <a:endParaRPr lang="en-IN"/>
          </a:p>
        </p:txBody>
      </p:sp>
      <p:sp>
        <p:nvSpPr>
          <p:cNvPr id="6" name="Footer Placeholder 5">
            <a:extLst>
              <a:ext uri="{FF2B5EF4-FFF2-40B4-BE49-F238E27FC236}">
                <a16:creationId xmlns:a16="http://schemas.microsoft.com/office/drawing/2014/main" id="{A3E649F1-9ACF-0686-16D7-9336D765390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4BC2318-0D4A-7CC9-AA8F-1D9366159E82}"/>
              </a:ext>
            </a:extLst>
          </p:cNvPr>
          <p:cNvSpPr>
            <a:spLocks noGrp="1"/>
          </p:cNvSpPr>
          <p:nvPr>
            <p:ph type="sldNum" sz="quarter" idx="12"/>
          </p:nvPr>
        </p:nvSpPr>
        <p:spPr/>
        <p:txBody>
          <a:bodyPr/>
          <a:lstStyle/>
          <a:p>
            <a:fld id="{E12483EA-97FC-4AB6-BA01-00DB3B00DAEF}" type="slidenum">
              <a:rPr lang="en-IN" smtClean="0"/>
              <a:t>‹#›</a:t>
            </a:fld>
            <a:endParaRPr lang="en-IN"/>
          </a:p>
        </p:txBody>
      </p:sp>
    </p:spTree>
    <p:extLst>
      <p:ext uri="{BB962C8B-B14F-4D97-AF65-F5344CB8AC3E}">
        <p14:creationId xmlns:p14="http://schemas.microsoft.com/office/powerpoint/2010/main" val="3290273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1950-C8F1-5542-FC8C-D5A1ABAF4A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D93B4D3-43A7-451E-FC39-F8EB6C9FBF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B9F4A5B-C0E4-A891-4BF6-8381B085C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CA594D-FB69-600A-0A9B-D5C1EDD23D2D}"/>
              </a:ext>
            </a:extLst>
          </p:cNvPr>
          <p:cNvSpPr>
            <a:spLocks noGrp="1"/>
          </p:cNvSpPr>
          <p:nvPr>
            <p:ph type="dt" sz="half" idx="10"/>
          </p:nvPr>
        </p:nvSpPr>
        <p:spPr/>
        <p:txBody>
          <a:bodyPr/>
          <a:lstStyle/>
          <a:p>
            <a:fld id="{9FD907F0-FA03-4A65-BFA5-15262ADAB8B6}" type="datetimeFigureOut">
              <a:rPr lang="en-IN" smtClean="0"/>
              <a:t>03-02-2025</a:t>
            </a:fld>
            <a:endParaRPr lang="en-IN"/>
          </a:p>
        </p:txBody>
      </p:sp>
      <p:sp>
        <p:nvSpPr>
          <p:cNvPr id="6" name="Footer Placeholder 5">
            <a:extLst>
              <a:ext uri="{FF2B5EF4-FFF2-40B4-BE49-F238E27FC236}">
                <a16:creationId xmlns:a16="http://schemas.microsoft.com/office/drawing/2014/main" id="{EE492FFB-ECEB-F420-E613-2EED41872CA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645394E-DC63-EFB2-4DE0-91E0E6F65353}"/>
              </a:ext>
            </a:extLst>
          </p:cNvPr>
          <p:cNvSpPr>
            <a:spLocks noGrp="1"/>
          </p:cNvSpPr>
          <p:nvPr>
            <p:ph type="sldNum" sz="quarter" idx="12"/>
          </p:nvPr>
        </p:nvSpPr>
        <p:spPr/>
        <p:txBody>
          <a:bodyPr/>
          <a:lstStyle/>
          <a:p>
            <a:fld id="{E12483EA-97FC-4AB6-BA01-00DB3B00DAEF}" type="slidenum">
              <a:rPr lang="en-IN" smtClean="0"/>
              <a:t>‹#›</a:t>
            </a:fld>
            <a:endParaRPr lang="en-IN"/>
          </a:p>
        </p:txBody>
      </p:sp>
    </p:spTree>
    <p:extLst>
      <p:ext uri="{BB962C8B-B14F-4D97-AF65-F5344CB8AC3E}">
        <p14:creationId xmlns:p14="http://schemas.microsoft.com/office/powerpoint/2010/main" val="21452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A56E9F-CDB8-DEBF-D98A-013009CAD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C5383A5-9EAB-99C4-E663-FE39EDCF39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CE9C17B-8131-37C7-1FB6-BA1042CD12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907F0-FA03-4A65-BFA5-15262ADAB8B6}" type="datetimeFigureOut">
              <a:rPr lang="en-IN" smtClean="0"/>
              <a:t>03-02-2025</a:t>
            </a:fld>
            <a:endParaRPr lang="en-IN"/>
          </a:p>
        </p:txBody>
      </p:sp>
      <p:sp>
        <p:nvSpPr>
          <p:cNvPr id="5" name="Footer Placeholder 4">
            <a:extLst>
              <a:ext uri="{FF2B5EF4-FFF2-40B4-BE49-F238E27FC236}">
                <a16:creationId xmlns:a16="http://schemas.microsoft.com/office/drawing/2014/main" id="{B949B689-242B-A8F8-ADEE-DC5C0F6B91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EDFB3FA-C405-3D9A-824C-32AA70CB0C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483EA-97FC-4AB6-BA01-00DB3B00DAEF}" type="slidenum">
              <a:rPr lang="en-IN" smtClean="0"/>
              <a:t>‹#›</a:t>
            </a:fld>
            <a:endParaRPr lang="en-IN"/>
          </a:p>
        </p:txBody>
      </p:sp>
    </p:spTree>
    <p:extLst>
      <p:ext uri="{BB962C8B-B14F-4D97-AF65-F5344CB8AC3E}">
        <p14:creationId xmlns:p14="http://schemas.microsoft.com/office/powerpoint/2010/main" val="1122305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ebstockreview.net/explore/thanks-clipart-thanks-lot/"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clipart-library.com/clipart/thank-you-clipart-28.htm" TargetMode="Externa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0574BB8-7042-CDA9-B2BF-1DD6A4B865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4058" y="1417244"/>
            <a:ext cx="10289754" cy="5421887"/>
          </a:xfrm>
        </p:spPr>
      </p:pic>
      <p:sp>
        <p:nvSpPr>
          <p:cNvPr id="12" name="TextBox 11">
            <a:extLst>
              <a:ext uri="{FF2B5EF4-FFF2-40B4-BE49-F238E27FC236}">
                <a16:creationId xmlns:a16="http://schemas.microsoft.com/office/drawing/2014/main" id="{130F8DC6-4306-05B3-F9B8-F96003286A04}"/>
              </a:ext>
            </a:extLst>
          </p:cNvPr>
          <p:cNvSpPr txBox="1"/>
          <p:nvPr/>
        </p:nvSpPr>
        <p:spPr>
          <a:xfrm>
            <a:off x="435455" y="349652"/>
            <a:ext cx="1217075" cy="461665"/>
          </a:xfrm>
          <a:prstGeom prst="rect">
            <a:avLst/>
          </a:prstGeom>
          <a:noFill/>
        </p:spPr>
        <p:txBody>
          <a:bodyPr wrap="square" rtlCol="0">
            <a:spAutoFit/>
          </a:bodyPr>
          <a:lstStyle/>
          <a:p>
            <a:r>
              <a:rPr lang="en-IN" sz="2400" b="1" dirty="0"/>
              <a:t>Code:</a:t>
            </a:r>
          </a:p>
        </p:txBody>
      </p:sp>
      <p:sp>
        <p:nvSpPr>
          <p:cNvPr id="13" name="TextBox 12">
            <a:extLst>
              <a:ext uri="{FF2B5EF4-FFF2-40B4-BE49-F238E27FC236}">
                <a16:creationId xmlns:a16="http://schemas.microsoft.com/office/drawing/2014/main" id="{A4727C55-8FF5-5FE2-4D2B-2DCA36CAD9B0}"/>
              </a:ext>
            </a:extLst>
          </p:cNvPr>
          <p:cNvSpPr txBox="1"/>
          <p:nvPr/>
        </p:nvSpPr>
        <p:spPr>
          <a:xfrm>
            <a:off x="832061" y="955579"/>
            <a:ext cx="3921661" cy="461665"/>
          </a:xfrm>
          <a:prstGeom prst="rect">
            <a:avLst/>
          </a:prstGeom>
          <a:noFill/>
        </p:spPr>
        <p:txBody>
          <a:bodyPr wrap="square" rtlCol="0">
            <a:spAutoFit/>
          </a:bodyPr>
          <a:lstStyle/>
          <a:p>
            <a:r>
              <a:rPr lang="en-IN" sz="2400" b="1" dirty="0"/>
              <a:t>Settings.py :</a:t>
            </a:r>
          </a:p>
        </p:txBody>
      </p:sp>
    </p:spTree>
    <p:extLst>
      <p:ext uri="{BB962C8B-B14F-4D97-AF65-F5344CB8AC3E}">
        <p14:creationId xmlns:p14="http://schemas.microsoft.com/office/powerpoint/2010/main" val="1381973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FD46EB-B4F1-3C74-D2BE-B296DDD2F486}"/>
              </a:ext>
            </a:extLst>
          </p:cNvPr>
          <p:cNvPicPr>
            <a:picLocks noChangeAspect="1"/>
          </p:cNvPicPr>
          <p:nvPr/>
        </p:nvPicPr>
        <p:blipFill>
          <a:blip r:embed="rId2"/>
          <a:stretch>
            <a:fillRect/>
          </a:stretch>
        </p:blipFill>
        <p:spPr>
          <a:xfrm>
            <a:off x="0" y="1134736"/>
            <a:ext cx="12192000" cy="5354199"/>
          </a:xfrm>
          <a:prstGeom prst="rect">
            <a:avLst/>
          </a:prstGeom>
        </p:spPr>
      </p:pic>
      <p:sp>
        <p:nvSpPr>
          <p:cNvPr id="4" name="TextBox 3">
            <a:extLst>
              <a:ext uri="{FF2B5EF4-FFF2-40B4-BE49-F238E27FC236}">
                <a16:creationId xmlns:a16="http://schemas.microsoft.com/office/drawing/2014/main" id="{88BF7FF4-8404-73E0-F36F-A9D4DC6198DE}"/>
              </a:ext>
            </a:extLst>
          </p:cNvPr>
          <p:cNvSpPr txBox="1"/>
          <p:nvPr/>
        </p:nvSpPr>
        <p:spPr>
          <a:xfrm>
            <a:off x="367515" y="336798"/>
            <a:ext cx="3921661" cy="461665"/>
          </a:xfrm>
          <a:prstGeom prst="rect">
            <a:avLst/>
          </a:prstGeom>
          <a:noFill/>
        </p:spPr>
        <p:txBody>
          <a:bodyPr wrap="square" rtlCol="0">
            <a:spAutoFit/>
          </a:bodyPr>
          <a:lstStyle/>
          <a:p>
            <a:r>
              <a:rPr lang="en-IN" sz="2400" b="1" dirty="0"/>
              <a:t>File Filtering page :</a:t>
            </a:r>
          </a:p>
        </p:txBody>
      </p:sp>
    </p:spTree>
    <p:extLst>
      <p:ext uri="{BB962C8B-B14F-4D97-AF65-F5344CB8AC3E}">
        <p14:creationId xmlns:p14="http://schemas.microsoft.com/office/powerpoint/2010/main" val="2398874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CB048D-2FBB-A42C-A918-CE8B98AF2113}"/>
              </a:ext>
            </a:extLst>
          </p:cNvPr>
          <p:cNvSpPr txBox="1"/>
          <p:nvPr/>
        </p:nvSpPr>
        <p:spPr>
          <a:xfrm>
            <a:off x="367515" y="336798"/>
            <a:ext cx="3921661" cy="461665"/>
          </a:xfrm>
          <a:prstGeom prst="rect">
            <a:avLst/>
          </a:prstGeom>
          <a:noFill/>
        </p:spPr>
        <p:txBody>
          <a:bodyPr wrap="square" rtlCol="0">
            <a:spAutoFit/>
          </a:bodyPr>
          <a:lstStyle/>
          <a:p>
            <a:r>
              <a:rPr lang="en-IN" sz="2400" b="1" dirty="0"/>
              <a:t>Project Upload page :</a:t>
            </a:r>
          </a:p>
        </p:txBody>
      </p:sp>
      <p:pic>
        <p:nvPicPr>
          <p:cNvPr id="7" name="Picture 6">
            <a:extLst>
              <a:ext uri="{FF2B5EF4-FFF2-40B4-BE49-F238E27FC236}">
                <a16:creationId xmlns:a16="http://schemas.microsoft.com/office/drawing/2014/main" id="{763094F2-064B-ECFC-0B36-9F0230655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64" y="1145754"/>
            <a:ext cx="11782872" cy="5712246"/>
          </a:xfrm>
          <a:prstGeom prst="rect">
            <a:avLst/>
          </a:prstGeom>
        </p:spPr>
      </p:pic>
    </p:spTree>
    <p:extLst>
      <p:ext uri="{BB962C8B-B14F-4D97-AF65-F5344CB8AC3E}">
        <p14:creationId xmlns:p14="http://schemas.microsoft.com/office/powerpoint/2010/main" val="2909549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00E8B1-451F-85BC-DFD4-4D0F201D5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574" y="0"/>
            <a:ext cx="6550292" cy="6857999"/>
          </a:xfrm>
          <a:prstGeom prst="rect">
            <a:avLst/>
          </a:prstGeom>
        </p:spPr>
      </p:pic>
      <p:sp>
        <p:nvSpPr>
          <p:cNvPr id="5" name="TextBox 4">
            <a:extLst>
              <a:ext uri="{FF2B5EF4-FFF2-40B4-BE49-F238E27FC236}">
                <a16:creationId xmlns:a16="http://schemas.microsoft.com/office/drawing/2014/main" id="{80FFC427-F16E-9DD5-8A69-EBE5499DE356}"/>
              </a:ext>
            </a:extLst>
          </p:cNvPr>
          <p:cNvSpPr txBox="1"/>
          <p:nvPr/>
        </p:nvSpPr>
        <p:spPr>
          <a:xfrm>
            <a:off x="609887" y="788490"/>
            <a:ext cx="3921661" cy="461665"/>
          </a:xfrm>
          <a:prstGeom prst="rect">
            <a:avLst/>
          </a:prstGeom>
          <a:noFill/>
        </p:spPr>
        <p:txBody>
          <a:bodyPr wrap="square" rtlCol="0">
            <a:spAutoFit/>
          </a:bodyPr>
          <a:lstStyle/>
          <a:p>
            <a:r>
              <a:rPr lang="en-IN" sz="2400" b="1" dirty="0"/>
              <a:t>Sample Project Page :</a:t>
            </a:r>
          </a:p>
        </p:txBody>
      </p:sp>
    </p:spTree>
    <p:extLst>
      <p:ext uri="{BB962C8B-B14F-4D97-AF65-F5344CB8AC3E}">
        <p14:creationId xmlns:p14="http://schemas.microsoft.com/office/powerpoint/2010/main" val="3040355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BBFF32-B77F-EA5D-250F-72641D17BDE5}"/>
              </a:ext>
            </a:extLst>
          </p:cNvPr>
          <p:cNvSpPr txBox="1"/>
          <p:nvPr/>
        </p:nvSpPr>
        <p:spPr>
          <a:xfrm>
            <a:off x="1821455" y="1997839"/>
            <a:ext cx="8549089" cy="3477875"/>
          </a:xfrm>
          <a:prstGeom prst="rect">
            <a:avLst/>
          </a:prstGeom>
          <a:noFill/>
        </p:spPr>
        <p:txBody>
          <a:bodyPr wrap="square">
            <a:spAutoFit/>
          </a:bodyPr>
          <a:lstStyle/>
          <a:p>
            <a:r>
              <a:rPr lang="en-IN" sz="2000" dirty="0"/>
              <a:t>Efficient and secure research data management is a critical requirement in the academic and research community. Existing solutions, such as RIMS and general-purpose cloud storage platforms, have limitations in addressing the unique needs of this sector, particularly in areas such as security, accessibility, and compliance with data protection regulations. The Secure Research Data Management App offers a promising solution by combining advanced features tailored for academia, such as fine-grained access control, diverse file format support, and seamless collaboration tools. Additionally, the proposed future enhancements will ensure that the platform evolves with the changing demands of researchers, educators, and students, making it a sustainable and innovative solution for the academic community.</a:t>
            </a:r>
          </a:p>
        </p:txBody>
      </p:sp>
      <p:sp>
        <p:nvSpPr>
          <p:cNvPr id="7" name="TextBox 6">
            <a:extLst>
              <a:ext uri="{FF2B5EF4-FFF2-40B4-BE49-F238E27FC236}">
                <a16:creationId xmlns:a16="http://schemas.microsoft.com/office/drawing/2014/main" id="{23F0E1B4-599E-9E0E-95D7-1B00D174A39F}"/>
              </a:ext>
            </a:extLst>
          </p:cNvPr>
          <p:cNvSpPr txBox="1"/>
          <p:nvPr/>
        </p:nvSpPr>
        <p:spPr>
          <a:xfrm>
            <a:off x="658258" y="955579"/>
            <a:ext cx="6097836" cy="461665"/>
          </a:xfrm>
          <a:prstGeom prst="rect">
            <a:avLst/>
          </a:prstGeom>
          <a:noFill/>
        </p:spPr>
        <p:txBody>
          <a:bodyPr wrap="square">
            <a:spAutoFit/>
          </a:bodyPr>
          <a:lstStyle/>
          <a:p>
            <a:r>
              <a:rPr lang="en-US" sz="2400" b="1" dirty="0"/>
              <a:t>Conclusion :</a:t>
            </a:r>
            <a:endParaRPr lang="en-IN" sz="2400" b="1" dirty="0"/>
          </a:p>
        </p:txBody>
      </p:sp>
    </p:spTree>
    <p:extLst>
      <p:ext uri="{BB962C8B-B14F-4D97-AF65-F5344CB8AC3E}">
        <p14:creationId xmlns:p14="http://schemas.microsoft.com/office/powerpoint/2010/main" val="3555764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D17F-79C1-9FA0-104D-1B934D2218F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91287F5-F503-A71A-6D6E-E9E1B88F110F}"/>
              </a:ext>
            </a:extLst>
          </p:cNvPr>
          <p:cNvSpPr txBox="1"/>
          <p:nvPr/>
        </p:nvSpPr>
        <p:spPr>
          <a:xfrm>
            <a:off x="1112704" y="1828800"/>
            <a:ext cx="8981048" cy="707886"/>
          </a:xfrm>
          <a:prstGeom prst="rect">
            <a:avLst/>
          </a:prstGeom>
          <a:noFill/>
        </p:spPr>
        <p:txBody>
          <a:bodyPr wrap="none" rtlCol="0">
            <a:spAutoFit/>
          </a:bodyPr>
          <a:lstStyle/>
          <a:p>
            <a:r>
              <a:rPr lang="en-US" sz="2000" dirty="0"/>
              <a:t>The Secure Research Data Management App can be further developed and</a:t>
            </a:r>
          </a:p>
          <a:p>
            <a:r>
              <a:rPr lang="en-US" sz="2000" dirty="0"/>
              <a:t> enhanced in the following ways to meet evolving needs and challenges in academia</a:t>
            </a:r>
            <a:r>
              <a:rPr lang="en-US" dirty="0"/>
              <a:t>:</a:t>
            </a:r>
            <a:endParaRPr lang="en-IN" dirty="0"/>
          </a:p>
        </p:txBody>
      </p:sp>
      <p:sp>
        <p:nvSpPr>
          <p:cNvPr id="3" name="TextBox 2">
            <a:extLst>
              <a:ext uri="{FF2B5EF4-FFF2-40B4-BE49-F238E27FC236}">
                <a16:creationId xmlns:a16="http://schemas.microsoft.com/office/drawing/2014/main" id="{B282AA97-6573-B8C6-9263-C1F960F1B9CE}"/>
              </a:ext>
            </a:extLst>
          </p:cNvPr>
          <p:cNvSpPr txBox="1"/>
          <p:nvPr/>
        </p:nvSpPr>
        <p:spPr>
          <a:xfrm>
            <a:off x="1112704" y="2864386"/>
            <a:ext cx="11305724" cy="2554545"/>
          </a:xfrm>
          <a:prstGeom prst="rect">
            <a:avLst/>
          </a:prstGeom>
          <a:noFill/>
        </p:spPr>
        <p:txBody>
          <a:bodyPr wrap="none" rtlCol="0">
            <a:spAutoFit/>
          </a:bodyPr>
          <a:lstStyle/>
          <a:p>
            <a:r>
              <a:rPr lang="en-US" sz="2000" dirty="0"/>
              <a:t>Real-Time Collaboration: Introduce advanced collaboration features, such as live document integrated </a:t>
            </a:r>
          </a:p>
          <a:p>
            <a:r>
              <a:rPr lang="en-US" sz="2000" dirty="0"/>
              <a:t>video conferencing, and discussion threads, to facilitate teamwork in real time.</a:t>
            </a:r>
          </a:p>
          <a:p>
            <a:endParaRPr lang="en-US" sz="2000" dirty="0"/>
          </a:p>
          <a:p>
            <a:r>
              <a:rPr lang="en-US" sz="2000" dirty="0"/>
              <a:t> Data Versioning and Recovery: Implement robust version control systems to track changes in data and </a:t>
            </a:r>
          </a:p>
          <a:p>
            <a:r>
              <a:rPr lang="en-US" sz="2000" dirty="0"/>
              <a:t>enable users to recover previous versions or deleted files seamlessly.</a:t>
            </a:r>
          </a:p>
          <a:p>
            <a:endParaRPr lang="en-US" sz="2000" dirty="0"/>
          </a:p>
          <a:p>
            <a:r>
              <a:rPr lang="en-US" sz="2000" dirty="0"/>
              <a:t> Interdisciplinary Collaboration: Facilitate interdisciplinary research by introducing features that</a:t>
            </a:r>
          </a:p>
          <a:p>
            <a:r>
              <a:rPr lang="en-US" sz="2000" dirty="0"/>
              <a:t> recommend related projects or datasets across different fields of study.</a:t>
            </a:r>
            <a:endParaRPr lang="en-IN" sz="2000" dirty="0"/>
          </a:p>
        </p:txBody>
      </p:sp>
      <p:sp>
        <p:nvSpPr>
          <p:cNvPr id="4" name="TextBox 3">
            <a:extLst>
              <a:ext uri="{FF2B5EF4-FFF2-40B4-BE49-F238E27FC236}">
                <a16:creationId xmlns:a16="http://schemas.microsoft.com/office/drawing/2014/main" id="{0A3C8C37-5706-7161-EEEA-E0F99BBBF352}"/>
              </a:ext>
            </a:extLst>
          </p:cNvPr>
          <p:cNvSpPr txBox="1"/>
          <p:nvPr/>
        </p:nvSpPr>
        <p:spPr>
          <a:xfrm>
            <a:off x="587853" y="608896"/>
            <a:ext cx="3921661" cy="461665"/>
          </a:xfrm>
          <a:prstGeom prst="rect">
            <a:avLst/>
          </a:prstGeom>
          <a:noFill/>
        </p:spPr>
        <p:txBody>
          <a:bodyPr wrap="square" rtlCol="0">
            <a:spAutoFit/>
          </a:bodyPr>
          <a:lstStyle/>
          <a:p>
            <a:r>
              <a:rPr lang="en-US" sz="2400" b="1" dirty="0"/>
              <a:t>Future Enhancements</a:t>
            </a:r>
            <a:r>
              <a:rPr lang="en-IN" sz="2400" b="1" dirty="0"/>
              <a:t> :</a:t>
            </a:r>
          </a:p>
        </p:txBody>
      </p:sp>
    </p:spTree>
    <p:extLst>
      <p:ext uri="{BB962C8B-B14F-4D97-AF65-F5344CB8AC3E}">
        <p14:creationId xmlns:p14="http://schemas.microsoft.com/office/powerpoint/2010/main" val="305686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BEBB1E5-17D5-E24C-B4F7-AA93C16CE1F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7534" y="4572000"/>
            <a:ext cx="800000" cy="459704"/>
          </a:xfrm>
        </p:spPr>
      </p:pic>
      <p:pic>
        <p:nvPicPr>
          <p:cNvPr id="11" name="Picture 10">
            <a:extLst>
              <a:ext uri="{FF2B5EF4-FFF2-40B4-BE49-F238E27FC236}">
                <a16:creationId xmlns:a16="http://schemas.microsoft.com/office/drawing/2014/main" id="{B96B40E5-99C3-DD29-2B17-CE9738D869F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334862" y="562952"/>
            <a:ext cx="6858000" cy="5732095"/>
          </a:xfrm>
          <a:prstGeom prst="rect">
            <a:avLst/>
          </a:prstGeom>
        </p:spPr>
      </p:pic>
    </p:spTree>
    <p:extLst>
      <p:ext uri="{BB962C8B-B14F-4D97-AF65-F5344CB8AC3E}">
        <p14:creationId xmlns:p14="http://schemas.microsoft.com/office/powerpoint/2010/main" val="218467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69B901-42C0-72D6-36AF-46D3D94D4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43" y="676494"/>
            <a:ext cx="11347374" cy="6087863"/>
          </a:xfrm>
          <a:prstGeom prst="rect">
            <a:avLst/>
          </a:prstGeom>
        </p:spPr>
      </p:pic>
      <p:sp>
        <p:nvSpPr>
          <p:cNvPr id="4" name="TextBox 3">
            <a:extLst>
              <a:ext uri="{FF2B5EF4-FFF2-40B4-BE49-F238E27FC236}">
                <a16:creationId xmlns:a16="http://schemas.microsoft.com/office/drawing/2014/main" id="{40FF291A-D4D6-3350-3D04-4EE063E00F43}"/>
              </a:ext>
            </a:extLst>
          </p:cNvPr>
          <p:cNvSpPr txBox="1"/>
          <p:nvPr/>
        </p:nvSpPr>
        <p:spPr>
          <a:xfrm>
            <a:off x="413420" y="214829"/>
            <a:ext cx="3921661" cy="461665"/>
          </a:xfrm>
          <a:prstGeom prst="rect">
            <a:avLst/>
          </a:prstGeom>
          <a:noFill/>
        </p:spPr>
        <p:txBody>
          <a:bodyPr wrap="square" rtlCol="0">
            <a:spAutoFit/>
          </a:bodyPr>
          <a:lstStyle/>
          <a:p>
            <a:r>
              <a:rPr lang="en-IN" sz="2400" b="1" dirty="0"/>
              <a:t>urls.py :</a:t>
            </a:r>
          </a:p>
        </p:txBody>
      </p:sp>
    </p:spTree>
    <p:extLst>
      <p:ext uri="{BB962C8B-B14F-4D97-AF65-F5344CB8AC3E}">
        <p14:creationId xmlns:p14="http://schemas.microsoft.com/office/powerpoint/2010/main" val="76098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730E7F-5AC8-00EB-D3FB-2D4DE942B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3383"/>
            <a:ext cx="12192000" cy="5906991"/>
          </a:xfrm>
          <a:prstGeom prst="rect">
            <a:avLst/>
          </a:prstGeom>
        </p:spPr>
      </p:pic>
      <p:sp>
        <p:nvSpPr>
          <p:cNvPr id="4" name="TextBox 3">
            <a:extLst>
              <a:ext uri="{FF2B5EF4-FFF2-40B4-BE49-F238E27FC236}">
                <a16:creationId xmlns:a16="http://schemas.microsoft.com/office/drawing/2014/main" id="{A88077E3-929A-54BF-1892-1A6BD82779CF}"/>
              </a:ext>
            </a:extLst>
          </p:cNvPr>
          <p:cNvSpPr txBox="1"/>
          <p:nvPr/>
        </p:nvSpPr>
        <p:spPr>
          <a:xfrm>
            <a:off x="281217" y="173381"/>
            <a:ext cx="3921661" cy="461665"/>
          </a:xfrm>
          <a:prstGeom prst="rect">
            <a:avLst/>
          </a:prstGeom>
          <a:noFill/>
        </p:spPr>
        <p:txBody>
          <a:bodyPr wrap="square" rtlCol="0">
            <a:spAutoFit/>
          </a:bodyPr>
          <a:lstStyle/>
          <a:p>
            <a:r>
              <a:rPr lang="en-IN" sz="2400" b="1" dirty="0"/>
              <a:t>Project_creation.py :</a:t>
            </a:r>
          </a:p>
        </p:txBody>
      </p:sp>
    </p:spTree>
    <p:extLst>
      <p:ext uri="{BB962C8B-B14F-4D97-AF65-F5344CB8AC3E}">
        <p14:creationId xmlns:p14="http://schemas.microsoft.com/office/powerpoint/2010/main" val="3967082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08E4F-F913-B210-9324-F48184174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25" y="635046"/>
            <a:ext cx="11270256" cy="6222953"/>
          </a:xfrm>
          <a:prstGeom prst="rect">
            <a:avLst/>
          </a:prstGeom>
        </p:spPr>
      </p:pic>
      <p:sp>
        <p:nvSpPr>
          <p:cNvPr id="5" name="TextBox 4">
            <a:extLst>
              <a:ext uri="{FF2B5EF4-FFF2-40B4-BE49-F238E27FC236}">
                <a16:creationId xmlns:a16="http://schemas.microsoft.com/office/drawing/2014/main" id="{F3484C61-857E-8BA0-8867-BAA2673474B1}"/>
              </a:ext>
            </a:extLst>
          </p:cNvPr>
          <p:cNvSpPr txBox="1"/>
          <p:nvPr/>
        </p:nvSpPr>
        <p:spPr>
          <a:xfrm>
            <a:off x="281217" y="173381"/>
            <a:ext cx="3921661" cy="461665"/>
          </a:xfrm>
          <a:prstGeom prst="rect">
            <a:avLst/>
          </a:prstGeom>
          <a:noFill/>
        </p:spPr>
        <p:txBody>
          <a:bodyPr wrap="square" rtlCol="0">
            <a:spAutoFit/>
          </a:bodyPr>
          <a:lstStyle/>
          <a:p>
            <a:r>
              <a:rPr lang="en-IN" sz="2400" b="1" dirty="0"/>
              <a:t>Project_creation.py (Part-2):</a:t>
            </a:r>
          </a:p>
        </p:txBody>
      </p:sp>
    </p:spTree>
    <p:extLst>
      <p:ext uri="{BB962C8B-B14F-4D97-AF65-F5344CB8AC3E}">
        <p14:creationId xmlns:p14="http://schemas.microsoft.com/office/powerpoint/2010/main" val="3330588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14C872-731B-B637-8730-A648B9E39E5C}"/>
              </a:ext>
            </a:extLst>
          </p:cNvPr>
          <p:cNvPicPr>
            <a:picLocks noChangeAspect="1"/>
          </p:cNvPicPr>
          <p:nvPr/>
        </p:nvPicPr>
        <p:blipFill>
          <a:blip r:embed="rId2"/>
          <a:stretch>
            <a:fillRect/>
          </a:stretch>
        </p:blipFill>
        <p:spPr>
          <a:xfrm>
            <a:off x="0" y="1133720"/>
            <a:ext cx="12192000" cy="5339705"/>
          </a:xfrm>
          <a:prstGeom prst="rect">
            <a:avLst/>
          </a:prstGeom>
        </p:spPr>
      </p:pic>
      <p:sp>
        <p:nvSpPr>
          <p:cNvPr id="4" name="TextBox 3">
            <a:extLst>
              <a:ext uri="{FF2B5EF4-FFF2-40B4-BE49-F238E27FC236}">
                <a16:creationId xmlns:a16="http://schemas.microsoft.com/office/drawing/2014/main" id="{1298FE81-5DFF-25F6-05CB-620837AC1F9F}"/>
              </a:ext>
            </a:extLst>
          </p:cNvPr>
          <p:cNvSpPr txBox="1"/>
          <p:nvPr/>
        </p:nvSpPr>
        <p:spPr>
          <a:xfrm>
            <a:off x="149014" y="153742"/>
            <a:ext cx="3921661" cy="461665"/>
          </a:xfrm>
          <a:prstGeom prst="rect">
            <a:avLst/>
          </a:prstGeom>
          <a:noFill/>
        </p:spPr>
        <p:txBody>
          <a:bodyPr wrap="square" rtlCol="0">
            <a:spAutoFit/>
          </a:bodyPr>
          <a:lstStyle/>
          <a:p>
            <a:r>
              <a:rPr lang="en-IN" sz="2400" b="1" dirty="0"/>
              <a:t>Output :</a:t>
            </a:r>
          </a:p>
        </p:txBody>
      </p:sp>
      <p:sp>
        <p:nvSpPr>
          <p:cNvPr id="5" name="TextBox 4">
            <a:extLst>
              <a:ext uri="{FF2B5EF4-FFF2-40B4-BE49-F238E27FC236}">
                <a16:creationId xmlns:a16="http://schemas.microsoft.com/office/drawing/2014/main" id="{E16EFF22-C537-54B8-DD4D-EC4CAF1D852C}"/>
              </a:ext>
            </a:extLst>
          </p:cNvPr>
          <p:cNvSpPr txBox="1"/>
          <p:nvPr/>
        </p:nvSpPr>
        <p:spPr>
          <a:xfrm>
            <a:off x="226133" y="672055"/>
            <a:ext cx="3921661" cy="461665"/>
          </a:xfrm>
          <a:prstGeom prst="rect">
            <a:avLst/>
          </a:prstGeom>
          <a:noFill/>
        </p:spPr>
        <p:txBody>
          <a:bodyPr wrap="square" rtlCol="0">
            <a:spAutoFit/>
          </a:bodyPr>
          <a:lstStyle/>
          <a:p>
            <a:r>
              <a:rPr lang="en-IN" sz="2400" dirty="0"/>
              <a:t>Landing Page :</a:t>
            </a:r>
          </a:p>
        </p:txBody>
      </p:sp>
    </p:spTree>
    <p:extLst>
      <p:ext uri="{BB962C8B-B14F-4D97-AF65-F5344CB8AC3E}">
        <p14:creationId xmlns:p14="http://schemas.microsoft.com/office/powerpoint/2010/main" val="1388341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DC0665-C56C-8FD9-8958-90F1C01A4AD5}"/>
              </a:ext>
            </a:extLst>
          </p:cNvPr>
          <p:cNvPicPr>
            <a:picLocks noChangeAspect="1"/>
          </p:cNvPicPr>
          <p:nvPr/>
        </p:nvPicPr>
        <p:blipFill>
          <a:blip r:embed="rId2"/>
          <a:stretch>
            <a:fillRect/>
          </a:stretch>
        </p:blipFill>
        <p:spPr>
          <a:xfrm>
            <a:off x="0" y="1248254"/>
            <a:ext cx="12192000" cy="5264874"/>
          </a:xfrm>
          <a:prstGeom prst="rect">
            <a:avLst/>
          </a:prstGeom>
        </p:spPr>
      </p:pic>
      <p:sp>
        <p:nvSpPr>
          <p:cNvPr id="4" name="TextBox 3">
            <a:extLst>
              <a:ext uri="{FF2B5EF4-FFF2-40B4-BE49-F238E27FC236}">
                <a16:creationId xmlns:a16="http://schemas.microsoft.com/office/drawing/2014/main" id="{8F37A36E-9ABA-A323-D118-3B97D55B5BAB}"/>
              </a:ext>
            </a:extLst>
          </p:cNvPr>
          <p:cNvSpPr txBox="1"/>
          <p:nvPr/>
        </p:nvSpPr>
        <p:spPr>
          <a:xfrm>
            <a:off x="259184" y="344872"/>
            <a:ext cx="3921661" cy="461665"/>
          </a:xfrm>
          <a:prstGeom prst="rect">
            <a:avLst/>
          </a:prstGeom>
          <a:noFill/>
        </p:spPr>
        <p:txBody>
          <a:bodyPr wrap="square" rtlCol="0">
            <a:spAutoFit/>
          </a:bodyPr>
          <a:lstStyle/>
          <a:p>
            <a:r>
              <a:rPr lang="en-IN" sz="2400" dirty="0"/>
              <a:t>Public Projects Page :</a:t>
            </a:r>
          </a:p>
        </p:txBody>
      </p:sp>
    </p:spTree>
    <p:extLst>
      <p:ext uri="{BB962C8B-B14F-4D97-AF65-F5344CB8AC3E}">
        <p14:creationId xmlns:p14="http://schemas.microsoft.com/office/powerpoint/2010/main" val="409423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630FCC-D4A5-170B-BAD2-1BEEC9C0A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833" y="1167788"/>
            <a:ext cx="9342304" cy="5690212"/>
          </a:xfrm>
          <a:prstGeom prst="rect">
            <a:avLst/>
          </a:prstGeom>
        </p:spPr>
      </p:pic>
      <p:sp>
        <p:nvSpPr>
          <p:cNvPr id="4" name="TextBox 3">
            <a:extLst>
              <a:ext uri="{FF2B5EF4-FFF2-40B4-BE49-F238E27FC236}">
                <a16:creationId xmlns:a16="http://schemas.microsoft.com/office/drawing/2014/main" id="{E502C787-A868-6E9E-9F25-6B992377C539}"/>
              </a:ext>
            </a:extLst>
          </p:cNvPr>
          <p:cNvSpPr txBox="1"/>
          <p:nvPr/>
        </p:nvSpPr>
        <p:spPr>
          <a:xfrm>
            <a:off x="334465" y="281714"/>
            <a:ext cx="3921661" cy="461665"/>
          </a:xfrm>
          <a:prstGeom prst="rect">
            <a:avLst/>
          </a:prstGeom>
          <a:noFill/>
        </p:spPr>
        <p:txBody>
          <a:bodyPr wrap="square" rtlCol="0">
            <a:spAutoFit/>
          </a:bodyPr>
          <a:lstStyle/>
          <a:p>
            <a:r>
              <a:rPr lang="en-IN" sz="2400" b="1" dirty="0"/>
              <a:t>Sign Up page :</a:t>
            </a:r>
          </a:p>
        </p:txBody>
      </p:sp>
    </p:spTree>
    <p:extLst>
      <p:ext uri="{BB962C8B-B14F-4D97-AF65-F5344CB8AC3E}">
        <p14:creationId xmlns:p14="http://schemas.microsoft.com/office/powerpoint/2010/main" val="5215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299F01-BBA9-8DF5-CE07-CBA7DAAA1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249" y="1440945"/>
            <a:ext cx="10065745" cy="4789093"/>
          </a:xfrm>
          <a:prstGeom prst="rect">
            <a:avLst/>
          </a:prstGeom>
        </p:spPr>
      </p:pic>
      <p:sp>
        <p:nvSpPr>
          <p:cNvPr id="5" name="TextBox 4">
            <a:extLst>
              <a:ext uri="{FF2B5EF4-FFF2-40B4-BE49-F238E27FC236}">
                <a16:creationId xmlns:a16="http://schemas.microsoft.com/office/drawing/2014/main" id="{5F4103BA-EE4E-B699-64D4-C6DCB6B08372}"/>
              </a:ext>
            </a:extLst>
          </p:cNvPr>
          <p:cNvSpPr txBox="1"/>
          <p:nvPr/>
        </p:nvSpPr>
        <p:spPr>
          <a:xfrm>
            <a:off x="378533" y="401856"/>
            <a:ext cx="3921661" cy="461665"/>
          </a:xfrm>
          <a:prstGeom prst="rect">
            <a:avLst/>
          </a:prstGeom>
          <a:noFill/>
        </p:spPr>
        <p:txBody>
          <a:bodyPr wrap="square" rtlCol="0">
            <a:spAutoFit/>
          </a:bodyPr>
          <a:lstStyle/>
          <a:p>
            <a:r>
              <a:rPr lang="en-IN" sz="2400" b="1" dirty="0"/>
              <a:t>Login page :</a:t>
            </a:r>
          </a:p>
        </p:txBody>
      </p:sp>
    </p:spTree>
    <p:extLst>
      <p:ext uri="{BB962C8B-B14F-4D97-AF65-F5344CB8AC3E}">
        <p14:creationId xmlns:p14="http://schemas.microsoft.com/office/powerpoint/2010/main" val="338800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5255C9-CF7A-4ABD-0452-8709A5B9A726}"/>
              </a:ext>
            </a:extLst>
          </p:cNvPr>
          <p:cNvPicPr>
            <a:picLocks noChangeAspect="1"/>
          </p:cNvPicPr>
          <p:nvPr/>
        </p:nvPicPr>
        <p:blipFill>
          <a:blip r:embed="rId2"/>
          <a:stretch>
            <a:fillRect/>
          </a:stretch>
        </p:blipFill>
        <p:spPr>
          <a:xfrm>
            <a:off x="605928" y="1429920"/>
            <a:ext cx="11171103" cy="5033746"/>
          </a:xfrm>
          <a:prstGeom prst="rect">
            <a:avLst/>
          </a:prstGeom>
        </p:spPr>
      </p:pic>
      <p:sp>
        <p:nvSpPr>
          <p:cNvPr id="4" name="TextBox 3">
            <a:extLst>
              <a:ext uri="{FF2B5EF4-FFF2-40B4-BE49-F238E27FC236}">
                <a16:creationId xmlns:a16="http://schemas.microsoft.com/office/drawing/2014/main" id="{493E88C7-AF4B-EF92-E722-22FC31C50908}"/>
              </a:ext>
            </a:extLst>
          </p:cNvPr>
          <p:cNvSpPr txBox="1"/>
          <p:nvPr/>
        </p:nvSpPr>
        <p:spPr>
          <a:xfrm>
            <a:off x="411583" y="502052"/>
            <a:ext cx="3921661" cy="461665"/>
          </a:xfrm>
          <a:prstGeom prst="rect">
            <a:avLst/>
          </a:prstGeom>
          <a:noFill/>
        </p:spPr>
        <p:txBody>
          <a:bodyPr wrap="square" rtlCol="0">
            <a:spAutoFit/>
          </a:bodyPr>
          <a:lstStyle/>
          <a:p>
            <a:r>
              <a:rPr lang="en-IN" sz="2400" b="1" dirty="0"/>
              <a:t>Landing page :</a:t>
            </a:r>
          </a:p>
        </p:txBody>
      </p:sp>
    </p:spTree>
    <p:extLst>
      <p:ext uri="{BB962C8B-B14F-4D97-AF65-F5344CB8AC3E}">
        <p14:creationId xmlns:p14="http://schemas.microsoft.com/office/powerpoint/2010/main" val="1623302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291</Words>
  <Application>Microsoft Office PowerPoint</Application>
  <PresentationFormat>Widescreen</PresentationFormat>
  <Paragraphs>28</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LOKESH CHOUDHARY</dc:creator>
  <cp:lastModifiedBy>yuva prakash</cp:lastModifiedBy>
  <cp:revision>2</cp:revision>
  <dcterms:created xsi:type="dcterms:W3CDTF">2025-01-23T05:32:51Z</dcterms:created>
  <dcterms:modified xsi:type="dcterms:W3CDTF">2025-02-03T15:20:43Z</dcterms:modified>
</cp:coreProperties>
</file>