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34"/>
  </p:notesMasterIdLst>
  <p:sldIdLst>
    <p:sldId id="259" r:id="rId3"/>
    <p:sldId id="260" r:id="rId4"/>
    <p:sldId id="261" r:id="rId5"/>
    <p:sldId id="262" r:id="rId6"/>
    <p:sldId id="290"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va prakash" initials="yp" lastIdx="1" clrIdx="0">
    <p:extLst>
      <p:ext uri="{19B8F6BF-5375-455C-9EA6-DF929625EA0E}">
        <p15:presenceInfo xmlns:p15="http://schemas.microsoft.com/office/powerpoint/2012/main" userId="5bc5f5a65737a0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127" autoAdjust="0"/>
  </p:normalViewPr>
  <p:slideViewPr>
    <p:cSldViewPr snapToGrid="0">
      <p:cViewPr varScale="1">
        <p:scale>
          <a:sx n="80" d="100"/>
          <a:sy n="80" d="100"/>
        </p:scale>
        <p:origin x="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va prakash" userId="5bc5f5a65737a057" providerId="LiveId" clId="{A59D9D10-E280-464C-A33D-BEFA49A67695}"/>
    <pc:docChg chg="undo custSel addSld modSld">
      <pc:chgData name="yuva prakash" userId="5bc5f5a65737a057" providerId="LiveId" clId="{A59D9D10-E280-464C-A33D-BEFA49A67695}" dt="2024-10-27T12:31:48.333" v="1255" actId="1076"/>
      <pc:docMkLst>
        <pc:docMk/>
      </pc:docMkLst>
      <pc:sldChg chg="addSp delSp modSp mod">
        <pc:chgData name="yuva prakash" userId="5bc5f5a65737a057" providerId="LiveId" clId="{A59D9D10-E280-464C-A33D-BEFA49A67695}" dt="2024-10-27T12:31:48.333" v="1255" actId="1076"/>
        <pc:sldMkLst>
          <pc:docMk/>
          <pc:sldMk cId="801646715" sldId="259"/>
        </pc:sldMkLst>
        <pc:spChg chg="add del mod">
          <ac:chgData name="yuva prakash" userId="5bc5f5a65737a057" providerId="LiveId" clId="{A59D9D10-E280-464C-A33D-BEFA49A67695}" dt="2024-10-27T12:28:07.951" v="1209"/>
          <ac:spMkLst>
            <pc:docMk/>
            <pc:sldMk cId="801646715" sldId="259"/>
            <ac:spMk id="2" creationId="{4AAA573A-392C-6B8F-9832-64DFFD37B954}"/>
          </ac:spMkLst>
        </pc:spChg>
        <pc:spChg chg="mod">
          <ac:chgData name="yuva prakash" userId="5bc5f5a65737a057" providerId="LiveId" clId="{A59D9D10-E280-464C-A33D-BEFA49A67695}" dt="2024-08-05T16:25:22.253" v="865" actId="20577"/>
          <ac:spMkLst>
            <pc:docMk/>
            <pc:sldMk cId="801646715" sldId="259"/>
            <ac:spMk id="3" creationId="{EFAE6FB3-C75C-CB81-E565-57409D710736}"/>
          </ac:spMkLst>
        </pc:spChg>
        <pc:spChg chg="mod">
          <ac:chgData name="yuva prakash" userId="5bc5f5a65737a057" providerId="LiveId" clId="{A59D9D10-E280-464C-A33D-BEFA49A67695}" dt="2024-08-05T16:36:01.341" v="891" actId="14100"/>
          <ac:spMkLst>
            <pc:docMk/>
            <pc:sldMk cId="801646715" sldId="259"/>
            <ac:spMk id="5" creationId="{93EDC587-F10B-50CB-7BC4-8A25EAC71F87}"/>
          </ac:spMkLst>
        </pc:spChg>
        <pc:spChg chg="mod">
          <ac:chgData name="yuva prakash" userId="5bc5f5a65737a057" providerId="LiveId" clId="{A59D9D10-E280-464C-A33D-BEFA49A67695}" dt="2024-08-05T17:04:24.914" v="1200" actId="1076"/>
          <ac:spMkLst>
            <pc:docMk/>
            <pc:sldMk cId="801646715" sldId="259"/>
            <ac:spMk id="7" creationId="{0B66EC97-5F7F-F0A9-08D2-20C3527FB689}"/>
          </ac:spMkLst>
        </pc:spChg>
        <pc:spChg chg="add mod">
          <ac:chgData name="yuva prakash" userId="5bc5f5a65737a057" providerId="LiveId" clId="{A59D9D10-E280-464C-A33D-BEFA49A67695}" dt="2024-08-05T17:04:44.895" v="1202" actId="1076"/>
          <ac:spMkLst>
            <pc:docMk/>
            <pc:sldMk cId="801646715" sldId="259"/>
            <ac:spMk id="8" creationId="{60CB5CA5-B150-CDCB-A3F4-08466B795A6D}"/>
          </ac:spMkLst>
        </pc:spChg>
        <pc:spChg chg="add del mod">
          <ac:chgData name="yuva prakash" userId="5bc5f5a65737a057" providerId="LiveId" clId="{A59D9D10-E280-464C-A33D-BEFA49A67695}" dt="2024-10-27T12:28:59.942" v="1213"/>
          <ac:spMkLst>
            <pc:docMk/>
            <pc:sldMk cId="801646715" sldId="259"/>
            <ac:spMk id="9" creationId="{D9DC0999-550A-6908-914A-DCCDD6188A76}"/>
          </ac:spMkLst>
        </pc:spChg>
        <pc:spChg chg="add mod">
          <ac:chgData name="yuva prakash" userId="5bc5f5a65737a057" providerId="LiveId" clId="{A59D9D10-E280-464C-A33D-BEFA49A67695}" dt="2024-10-27T12:31:48.333" v="1255" actId="1076"/>
          <ac:spMkLst>
            <pc:docMk/>
            <pc:sldMk cId="801646715" sldId="259"/>
            <ac:spMk id="10" creationId="{8802F564-B33A-8D80-7E24-2FEB5A48D156}"/>
          </ac:spMkLst>
        </pc:spChg>
        <pc:picChg chg="add mod">
          <ac:chgData name="yuva prakash" userId="5bc5f5a65737a057" providerId="LiveId" clId="{A59D9D10-E280-464C-A33D-BEFA49A67695}" dt="2024-08-05T17:05:24.713" v="1204" actId="14100"/>
          <ac:picMkLst>
            <pc:docMk/>
            <pc:sldMk cId="801646715" sldId="259"/>
            <ac:picMk id="4" creationId="{3C63BAE6-431F-17BE-D79C-6AEBEF558917}"/>
          </ac:picMkLst>
        </pc:picChg>
        <pc:cxnChg chg="mod">
          <ac:chgData name="yuva prakash" userId="5bc5f5a65737a057" providerId="LiveId" clId="{A59D9D10-E280-464C-A33D-BEFA49A67695}" dt="2024-08-01T17:45:32.225" v="1" actId="1076"/>
          <ac:cxnSpMkLst>
            <pc:docMk/>
            <pc:sldMk cId="801646715" sldId="259"/>
            <ac:cxnSpMk id="6" creationId="{5CE0C2E3-CA8C-11A5-4187-F0CF961435E7}"/>
          </ac:cxnSpMkLst>
        </pc:cxnChg>
      </pc:sldChg>
      <pc:sldChg chg="addSp delSp modSp mod">
        <pc:chgData name="yuva prakash" userId="5bc5f5a65737a057" providerId="LiveId" clId="{A59D9D10-E280-464C-A33D-BEFA49A67695}" dt="2024-08-05T16:25:41.405" v="866"/>
        <pc:sldMkLst>
          <pc:docMk/>
          <pc:sldMk cId="1264397095" sldId="260"/>
        </pc:sldMkLst>
        <pc:spChg chg="mod">
          <ac:chgData name="yuva prakash" userId="5bc5f5a65737a057" providerId="LiveId" clId="{A59D9D10-E280-464C-A33D-BEFA49A67695}" dt="2024-08-01T17:57:05.639" v="40" actId="1076"/>
          <ac:spMkLst>
            <pc:docMk/>
            <pc:sldMk cId="1264397095" sldId="260"/>
            <ac:spMk id="2" creationId="{B1149B53-995A-6DF6-1689-927E4EE3E63B}"/>
          </ac:spMkLst>
        </pc:spChg>
        <pc:spChg chg="mod">
          <ac:chgData name="yuva prakash" userId="5bc5f5a65737a057" providerId="LiveId" clId="{A59D9D10-E280-464C-A33D-BEFA49A67695}" dt="2024-08-05T16:25:41.405" v="866"/>
          <ac:spMkLst>
            <pc:docMk/>
            <pc:sldMk cId="1264397095" sldId="260"/>
            <ac:spMk id="3" creationId="{2D1FC6AE-21A7-1407-331F-A7C0AD6F1131}"/>
          </ac:spMkLst>
        </pc:spChg>
        <pc:spChg chg="mod">
          <ac:chgData name="yuva prakash" userId="5bc5f5a65737a057" providerId="LiveId" clId="{A59D9D10-E280-464C-A33D-BEFA49A67695}" dt="2024-08-05T12:27:44.825" v="311" actId="1076"/>
          <ac:spMkLst>
            <pc:docMk/>
            <pc:sldMk cId="1264397095" sldId="260"/>
            <ac:spMk id="6" creationId="{00BBC981-5DF8-1BAF-BE15-82FB0AEEEFD1}"/>
          </ac:spMkLst>
        </pc:spChg>
        <pc:spChg chg="del">
          <ac:chgData name="yuva prakash" userId="5bc5f5a65737a057" providerId="LiveId" clId="{A59D9D10-E280-464C-A33D-BEFA49A67695}" dt="2024-08-01T17:54:54.992" v="26" actId="21"/>
          <ac:spMkLst>
            <pc:docMk/>
            <pc:sldMk cId="1264397095" sldId="260"/>
            <ac:spMk id="7" creationId="{7280F88F-7143-90DB-24D8-FF20EB9D073F}"/>
          </ac:spMkLst>
        </pc:spChg>
        <pc:spChg chg="add del mod">
          <ac:chgData name="yuva prakash" userId="5bc5f5a65737a057" providerId="LiveId" clId="{A59D9D10-E280-464C-A33D-BEFA49A67695}" dt="2024-08-01T17:55:15.263" v="29" actId="478"/>
          <ac:spMkLst>
            <pc:docMk/>
            <pc:sldMk cId="1264397095" sldId="260"/>
            <ac:spMk id="9" creationId="{D93F518E-08CF-2FA5-AC84-E3106EECF4F1}"/>
          </ac:spMkLst>
        </pc:spChg>
        <pc:spChg chg="add del mod">
          <ac:chgData name="yuva prakash" userId="5bc5f5a65737a057" providerId="LiveId" clId="{A59D9D10-E280-464C-A33D-BEFA49A67695}" dt="2024-08-01T17:55:07.032" v="27" actId="21"/>
          <ac:spMkLst>
            <pc:docMk/>
            <pc:sldMk cId="1264397095" sldId="260"/>
            <ac:spMk id="11" creationId="{0C39723D-39E0-B16D-D559-AE4D7E9BAFFE}"/>
          </ac:spMkLst>
        </pc:spChg>
        <pc:picChg chg="del">
          <ac:chgData name="yuva prakash" userId="5bc5f5a65737a057" providerId="LiveId" clId="{A59D9D10-E280-464C-A33D-BEFA49A67695}" dt="2024-08-01T17:46:50.677" v="4" actId="478"/>
          <ac:picMkLst>
            <pc:docMk/>
            <pc:sldMk cId="1264397095" sldId="260"/>
            <ac:picMk id="8" creationId="{BF085832-89BF-DA93-6738-132AF3DE2A7F}"/>
          </ac:picMkLst>
        </pc:picChg>
      </pc:sldChg>
      <pc:sldChg chg="addSp delSp modSp mod">
        <pc:chgData name="yuva prakash" userId="5bc5f5a65737a057" providerId="LiveId" clId="{A59D9D10-E280-464C-A33D-BEFA49A67695}" dt="2024-08-05T16:26:03.044" v="867"/>
        <pc:sldMkLst>
          <pc:docMk/>
          <pc:sldMk cId="2085437430" sldId="261"/>
        </pc:sldMkLst>
        <pc:spChg chg="mod">
          <ac:chgData name="yuva prakash" userId="5bc5f5a65737a057" providerId="LiveId" clId="{A59D9D10-E280-464C-A33D-BEFA49A67695}" dt="2024-08-01T18:00:09.143" v="60" actId="1076"/>
          <ac:spMkLst>
            <pc:docMk/>
            <pc:sldMk cId="2085437430" sldId="261"/>
            <ac:spMk id="2" creationId="{0B794C1E-3C7A-7ED3-2797-076C7C0049B7}"/>
          </ac:spMkLst>
        </pc:spChg>
        <pc:spChg chg="mod">
          <ac:chgData name="yuva prakash" userId="5bc5f5a65737a057" providerId="LiveId" clId="{A59D9D10-E280-464C-A33D-BEFA49A67695}" dt="2024-08-05T16:26:03.044" v="867"/>
          <ac:spMkLst>
            <pc:docMk/>
            <pc:sldMk cId="2085437430" sldId="261"/>
            <ac:spMk id="3" creationId="{2FDF5178-7D58-B293-CF65-2C263810C738}"/>
          </ac:spMkLst>
        </pc:spChg>
        <pc:spChg chg="mod">
          <ac:chgData name="yuva prakash" userId="5bc5f5a65737a057" providerId="LiveId" clId="{A59D9D10-E280-464C-A33D-BEFA49A67695}" dt="2024-08-05T12:37:24.117" v="388" actId="20577"/>
          <ac:spMkLst>
            <pc:docMk/>
            <pc:sldMk cId="2085437430" sldId="261"/>
            <ac:spMk id="6" creationId="{D2582FE6-40C8-8B20-0876-15272D0E702E}"/>
          </ac:spMkLst>
        </pc:spChg>
        <pc:spChg chg="mod">
          <ac:chgData name="yuva prakash" userId="5bc5f5a65737a057" providerId="LiveId" clId="{A59D9D10-E280-464C-A33D-BEFA49A67695}" dt="2024-08-01T18:00:12.833" v="61" actId="1076"/>
          <ac:spMkLst>
            <pc:docMk/>
            <pc:sldMk cId="2085437430" sldId="261"/>
            <ac:spMk id="7" creationId="{9E6E776A-72E6-FCBA-F23A-5478C7C7D117}"/>
          </ac:spMkLst>
        </pc:spChg>
        <pc:spChg chg="add del mod">
          <ac:chgData name="yuva prakash" userId="5bc5f5a65737a057" providerId="LiveId" clId="{A59D9D10-E280-464C-A33D-BEFA49A67695}" dt="2024-08-01T17:47:46.632" v="6" actId="478"/>
          <ac:spMkLst>
            <pc:docMk/>
            <pc:sldMk cId="2085437430" sldId="261"/>
            <ac:spMk id="9" creationId="{70A62075-D876-FF34-6BB6-DAB58315D0F0}"/>
          </ac:spMkLst>
        </pc:spChg>
        <pc:picChg chg="del">
          <ac:chgData name="yuva prakash" userId="5bc5f5a65737a057" providerId="LiveId" clId="{A59D9D10-E280-464C-A33D-BEFA49A67695}" dt="2024-08-01T17:47:42.808" v="5" actId="478"/>
          <ac:picMkLst>
            <pc:docMk/>
            <pc:sldMk cId="2085437430" sldId="261"/>
            <ac:picMk id="8" creationId="{92D60DB0-CB28-6FA1-BC58-91F7D621166F}"/>
          </ac:picMkLst>
        </pc:picChg>
      </pc:sldChg>
      <pc:sldChg chg="addSp delSp modSp mod">
        <pc:chgData name="yuva prakash" userId="5bc5f5a65737a057" providerId="LiveId" clId="{A59D9D10-E280-464C-A33D-BEFA49A67695}" dt="2024-08-05T16:26:13.514" v="868"/>
        <pc:sldMkLst>
          <pc:docMk/>
          <pc:sldMk cId="4079815682" sldId="262"/>
        </pc:sldMkLst>
        <pc:spChg chg="mod">
          <ac:chgData name="yuva prakash" userId="5bc5f5a65737a057" providerId="LiveId" clId="{A59D9D10-E280-464C-A33D-BEFA49A67695}" dt="2024-08-05T15:14:33.725" v="657" actId="1076"/>
          <ac:spMkLst>
            <pc:docMk/>
            <pc:sldMk cId="4079815682" sldId="262"/>
            <ac:spMk id="2" creationId="{807901D1-593C-9DB5-F10F-768B86A2DA8B}"/>
          </ac:spMkLst>
        </pc:spChg>
        <pc:spChg chg="mod">
          <ac:chgData name="yuva prakash" userId="5bc5f5a65737a057" providerId="LiveId" clId="{A59D9D10-E280-464C-A33D-BEFA49A67695}" dt="2024-08-05T16:26:13.514" v="868"/>
          <ac:spMkLst>
            <pc:docMk/>
            <pc:sldMk cId="4079815682" sldId="262"/>
            <ac:spMk id="3" creationId="{3E6C1967-46D9-2CE6-44DA-1C5BF38FE81F}"/>
          </ac:spMkLst>
        </pc:spChg>
        <pc:spChg chg="del">
          <ac:chgData name="yuva prakash" userId="5bc5f5a65737a057" providerId="LiveId" clId="{A59D9D10-E280-464C-A33D-BEFA49A67695}" dt="2024-08-05T14:33:07.804" v="441" actId="478"/>
          <ac:spMkLst>
            <pc:docMk/>
            <pc:sldMk cId="4079815682" sldId="262"/>
            <ac:spMk id="6" creationId="{AE187741-4044-B8F1-2FFB-3E24059D6DC4}"/>
          </ac:spMkLst>
        </pc:spChg>
        <pc:spChg chg="del">
          <ac:chgData name="yuva prakash" userId="5bc5f5a65737a057" providerId="LiveId" clId="{A59D9D10-E280-464C-A33D-BEFA49A67695}" dt="2024-08-05T14:33:10.586" v="443" actId="478"/>
          <ac:spMkLst>
            <pc:docMk/>
            <pc:sldMk cId="4079815682" sldId="262"/>
            <ac:spMk id="7" creationId="{0CC0FCE4-C34E-C7E3-BF26-2CF36EA33054}"/>
          </ac:spMkLst>
        </pc:spChg>
        <pc:spChg chg="add del mod">
          <ac:chgData name="yuva prakash" userId="5bc5f5a65737a057" providerId="LiveId" clId="{A59D9D10-E280-464C-A33D-BEFA49A67695}" dt="2024-08-05T14:32:48.213" v="439" actId="478"/>
          <ac:spMkLst>
            <pc:docMk/>
            <pc:sldMk cId="4079815682" sldId="262"/>
            <ac:spMk id="9" creationId="{CBAA0FC0-74A5-483F-2DDD-F8112F0EA270}"/>
          </ac:spMkLst>
        </pc:spChg>
        <pc:spChg chg="add del mod">
          <ac:chgData name="yuva prakash" userId="5bc5f5a65737a057" providerId="LiveId" clId="{A59D9D10-E280-464C-A33D-BEFA49A67695}" dt="2024-08-05T14:33:09.226" v="442" actId="478"/>
          <ac:spMkLst>
            <pc:docMk/>
            <pc:sldMk cId="4079815682" sldId="262"/>
            <ac:spMk id="11" creationId="{88413934-7E67-6FBA-A2EF-D8BBC56EE000}"/>
          </ac:spMkLst>
        </pc:spChg>
        <pc:spChg chg="add del mod">
          <ac:chgData name="yuva prakash" userId="5bc5f5a65737a057" providerId="LiveId" clId="{A59D9D10-E280-464C-A33D-BEFA49A67695}" dt="2024-08-05T14:33:15.370" v="444" actId="478"/>
          <ac:spMkLst>
            <pc:docMk/>
            <pc:sldMk cId="4079815682" sldId="262"/>
            <ac:spMk id="13" creationId="{D1DFAAB9-88DC-29E1-917E-4113E9E92B9A}"/>
          </ac:spMkLst>
        </pc:spChg>
        <pc:graphicFrameChg chg="add del mod modGraphic">
          <ac:chgData name="yuva prakash" userId="5bc5f5a65737a057" providerId="LiveId" clId="{A59D9D10-E280-464C-A33D-BEFA49A67695}" dt="2024-08-05T14:34:30.878" v="451" actId="478"/>
          <ac:graphicFrameMkLst>
            <pc:docMk/>
            <pc:sldMk cId="4079815682" sldId="262"/>
            <ac:graphicFrameMk id="14" creationId="{E1DD02E5-37AA-12D7-C502-34AB4C0229C4}"/>
          </ac:graphicFrameMkLst>
        </pc:graphicFrameChg>
        <pc:graphicFrameChg chg="add mod modGraphic">
          <ac:chgData name="yuva prakash" userId="5bc5f5a65737a057" providerId="LiveId" clId="{A59D9D10-E280-464C-A33D-BEFA49A67695}" dt="2024-08-05T15:14:52.612" v="660" actId="255"/>
          <ac:graphicFrameMkLst>
            <pc:docMk/>
            <pc:sldMk cId="4079815682" sldId="262"/>
            <ac:graphicFrameMk id="15" creationId="{3ABEA39C-A4B8-5179-0772-9CFC20A4CC01}"/>
          </ac:graphicFrameMkLst>
        </pc:graphicFrameChg>
        <pc:picChg chg="del">
          <ac:chgData name="yuva prakash" userId="5bc5f5a65737a057" providerId="LiveId" clId="{A59D9D10-E280-464C-A33D-BEFA49A67695}" dt="2024-08-05T14:32:46.588" v="438" actId="478"/>
          <ac:picMkLst>
            <pc:docMk/>
            <pc:sldMk cId="4079815682" sldId="262"/>
            <ac:picMk id="8" creationId="{39BB1D0C-F49D-02E6-3527-434CAF788482}"/>
          </ac:picMkLst>
        </pc:picChg>
      </pc:sldChg>
      <pc:sldChg chg="addSp delSp modSp mod">
        <pc:chgData name="yuva prakash" userId="5bc5f5a65737a057" providerId="LiveId" clId="{A59D9D10-E280-464C-A33D-BEFA49A67695}" dt="2024-08-05T16:57:10.445" v="1001" actId="20577"/>
        <pc:sldMkLst>
          <pc:docMk/>
          <pc:sldMk cId="2224854001" sldId="263"/>
        </pc:sldMkLst>
        <pc:spChg chg="mod">
          <ac:chgData name="yuva prakash" userId="5bc5f5a65737a057" providerId="LiveId" clId="{A59D9D10-E280-464C-A33D-BEFA49A67695}" dt="2024-08-05T15:20:24.588" v="669" actId="14100"/>
          <ac:spMkLst>
            <pc:docMk/>
            <pc:sldMk cId="2224854001" sldId="263"/>
            <ac:spMk id="2" creationId="{4426E256-2E8D-A799-1D10-B09A4DE9653B}"/>
          </ac:spMkLst>
        </pc:spChg>
        <pc:spChg chg="mod">
          <ac:chgData name="yuva prakash" userId="5bc5f5a65737a057" providerId="LiveId" clId="{A59D9D10-E280-464C-A33D-BEFA49A67695}" dt="2024-08-05T16:26:20.486" v="869"/>
          <ac:spMkLst>
            <pc:docMk/>
            <pc:sldMk cId="2224854001" sldId="263"/>
            <ac:spMk id="3" creationId="{252E5891-84FD-9D3B-A916-14775FBFA2A1}"/>
          </ac:spMkLst>
        </pc:spChg>
        <pc:spChg chg="add del mod">
          <ac:chgData name="yuva prakash" userId="5bc5f5a65737a057" providerId="LiveId" clId="{A59D9D10-E280-464C-A33D-BEFA49A67695}" dt="2024-08-05T15:20:06.844" v="662" actId="478"/>
          <ac:spMkLst>
            <pc:docMk/>
            <pc:sldMk cId="2224854001" sldId="263"/>
            <ac:spMk id="6" creationId="{C1E1AD58-5F1F-7D41-212F-6F7114BD7918}"/>
          </ac:spMkLst>
        </pc:spChg>
        <pc:spChg chg="mod">
          <ac:chgData name="yuva prakash" userId="5bc5f5a65737a057" providerId="LiveId" clId="{A59D9D10-E280-464C-A33D-BEFA49A67695}" dt="2024-08-05T16:57:10.445" v="1001" actId="20577"/>
          <ac:spMkLst>
            <pc:docMk/>
            <pc:sldMk cId="2224854001" sldId="263"/>
            <ac:spMk id="8" creationId="{E0055C1D-C85E-D308-7A6E-F58E53F9E02D}"/>
          </ac:spMkLst>
        </pc:spChg>
        <pc:spChg chg="mod">
          <ac:chgData name="yuva prakash" userId="5bc5f5a65737a057" providerId="LiveId" clId="{A59D9D10-E280-464C-A33D-BEFA49A67695}" dt="2024-08-05T15:32:24.845" v="764" actId="1076"/>
          <ac:spMkLst>
            <pc:docMk/>
            <pc:sldMk cId="2224854001" sldId="263"/>
            <ac:spMk id="9" creationId="{A7598B2B-11BD-65E0-1920-BE820FD056EC}"/>
          </ac:spMkLst>
        </pc:spChg>
        <pc:spChg chg="add del mod">
          <ac:chgData name="yuva prakash" userId="5bc5f5a65737a057" providerId="LiveId" clId="{A59D9D10-E280-464C-A33D-BEFA49A67695}" dt="2024-08-05T15:20:08.752" v="664" actId="478"/>
          <ac:spMkLst>
            <pc:docMk/>
            <pc:sldMk cId="2224854001" sldId="263"/>
            <ac:spMk id="13" creationId="{94D4351C-3D75-5727-9E74-C510C129A2C2}"/>
          </ac:spMkLst>
        </pc:spChg>
        <pc:spChg chg="add del mod">
          <ac:chgData name="yuva prakash" userId="5bc5f5a65737a057" providerId="LiveId" clId="{A59D9D10-E280-464C-A33D-BEFA49A67695}" dt="2024-08-05T15:20:10.487" v="666" actId="478"/>
          <ac:spMkLst>
            <pc:docMk/>
            <pc:sldMk cId="2224854001" sldId="263"/>
            <ac:spMk id="15" creationId="{3EA2CC04-9FBF-679D-18B5-18FFFF71A8C5}"/>
          </ac:spMkLst>
        </pc:spChg>
        <pc:spChg chg="add">
          <ac:chgData name="yuva prakash" userId="5bc5f5a65737a057" providerId="LiveId" clId="{A59D9D10-E280-464C-A33D-BEFA49A67695}" dt="2024-08-05T15:29:18.573" v="733"/>
          <ac:spMkLst>
            <pc:docMk/>
            <pc:sldMk cId="2224854001" sldId="263"/>
            <ac:spMk id="16" creationId="{23150EC4-6E8D-243A-0862-FA3A3CBF4AB5}"/>
          </ac:spMkLst>
        </pc:spChg>
        <pc:spChg chg="add">
          <ac:chgData name="yuva prakash" userId="5bc5f5a65737a057" providerId="LiveId" clId="{A59D9D10-E280-464C-A33D-BEFA49A67695}" dt="2024-08-05T15:29:24.250" v="736"/>
          <ac:spMkLst>
            <pc:docMk/>
            <pc:sldMk cId="2224854001" sldId="263"/>
            <ac:spMk id="17" creationId="{96DFC8D8-9915-4C46-7CD7-DDCBE863572B}"/>
          </ac:spMkLst>
        </pc:spChg>
        <pc:spChg chg="add">
          <ac:chgData name="yuva prakash" userId="5bc5f5a65737a057" providerId="LiveId" clId="{A59D9D10-E280-464C-A33D-BEFA49A67695}" dt="2024-08-05T15:29:29.915" v="738"/>
          <ac:spMkLst>
            <pc:docMk/>
            <pc:sldMk cId="2224854001" sldId="263"/>
            <ac:spMk id="18" creationId="{E5489AFA-6388-4A28-E537-D20BC8E9AF44}"/>
          </ac:spMkLst>
        </pc:spChg>
        <pc:picChg chg="del">
          <ac:chgData name="yuva prakash" userId="5bc5f5a65737a057" providerId="LiveId" clId="{A59D9D10-E280-464C-A33D-BEFA49A67695}" dt="2024-08-05T15:20:05.296" v="661" actId="478"/>
          <ac:picMkLst>
            <pc:docMk/>
            <pc:sldMk cId="2224854001" sldId="263"/>
            <ac:picMk id="10" creationId="{6B8B3E18-61F4-644D-C7F5-9960681C74DB}"/>
          </ac:picMkLst>
        </pc:picChg>
        <pc:picChg chg="del">
          <ac:chgData name="yuva prakash" userId="5bc5f5a65737a057" providerId="LiveId" clId="{A59D9D10-E280-464C-A33D-BEFA49A67695}" dt="2024-08-05T15:20:07.892" v="663" actId="478"/>
          <ac:picMkLst>
            <pc:docMk/>
            <pc:sldMk cId="2224854001" sldId="263"/>
            <ac:picMk id="11" creationId="{9947ABA3-63C1-499D-AABC-BF9D538A412B}"/>
          </ac:picMkLst>
        </pc:picChg>
        <pc:picChg chg="del">
          <ac:chgData name="yuva prakash" userId="5bc5f5a65737a057" providerId="LiveId" clId="{A59D9D10-E280-464C-A33D-BEFA49A67695}" dt="2024-08-05T15:20:09.627" v="665" actId="478"/>
          <ac:picMkLst>
            <pc:docMk/>
            <pc:sldMk cId="2224854001" sldId="263"/>
            <ac:picMk id="12" creationId="{E9C3D505-598E-BD6B-C65D-ECB9F009BC31}"/>
          </ac:picMkLst>
        </pc:picChg>
      </pc:sldChg>
      <pc:sldChg chg="addSp delSp modSp mod">
        <pc:chgData name="yuva prakash" userId="5bc5f5a65737a057" providerId="LiveId" clId="{A59D9D10-E280-464C-A33D-BEFA49A67695}" dt="2024-08-05T16:53:25.785" v="964" actId="14100"/>
        <pc:sldMkLst>
          <pc:docMk/>
          <pc:sldMk cId="1216555778" sldId="264"/>
        </pc:sldMkLst>
        <pc:spChg chg="mod">
          <ac:chgData name="yuva prakash" userId="5bc5f5a65737a057" providerId="LiveId" clId="{A59D9D10-E280-464C-A33D-BEFA49A67695}" dt="2024-08-05T16:53:25.785" v="964" actId="14100"/>
          <ac:spMkLst>
            <pc:docMk/>
            <pc:sldMk cId="1216555778" sldId="264"/>
            <ac:spMk id="2" creationId="{5AD10583-640C-D75C-8EA5-E9ABB8059996}"/>
          </ac:spMkLst>
        </pc:spChg>
        <pc:spChg chg="mod">
          <ac:chgData name="yuva prakash" userId="5bc5f5a65737a057" providerId="LiveId" clId="{A59D9D10-E280-464C-A33D-BEFA49A67695}" dt="2024-08-05T16:26:30.172" v="870"/>
          <ac:spMkLst>
            <pc:docMk/>
            <pc:sldMk cId="1216555778" sldId="264"/>
            <ac:spMk id="3" creationId="{B0F25D6B-C6D7-E5ED-3711-DA237344C137}"/>
          </ac:spMkLst>
        </pc:spChg>
        <pc:spChg chg="mod">
          <ac:chgData name="yuva prakash" userId="5bc5f5a65737a057" providerId="LiveId" clId="{A59D9D10-E280-464C-A33D-BEFA49A67695}" dt="2024-08-05T16:52:50.200" v="960" actId="20577"/>
          <ac:spMkLst>
            <pc:docMk/>
            <pc:sldMk cId="1216555778" sldId="264"/>
            <ac:spMk id="6" creationId="{FC46B288-083C-98C3-0A86-1F0B31D1EB8A}"/>
          </ac:spMkLst>
        </pc:spChg>
        <pc:spChg chg="mod">
          <ac:chgData name="yuva prakash" userId="5bc5f5a65737a057" providerId="LiveId" clId="{A59D9D10-E280-464C-A33D-BEFA49A67695}" dt="2024-08-05T15:33:26.839" v="772" actId="1076"/>
          <ac:spMkLst>
            <pc:docMk/>
            <pc:sldMk cId="1216555778" sldId="264"/>
            <ac:spMk id="7" creationId="{2F336097-A9C8-7085-E3E1-81C98E307426}"/>
          </ac:spMkLst>
        </pc:spChg>
        <pc:spChg chg="add del mod">
          <ac:chgData name="yuva prakash" userId="5bc5f5a65737a057" providerId="LiveId" clId="{A59D9D10-E280-464C-A33D-BEFA49A67695}" dt="2024-08-05T15:32:54.600" v="767" actId="478"/>
          <ac:spMkLst>
            <pc:docMk/>
            <pc:sldMk cId="1216555778" sldId="264"/>
            <ac:spMk id="9" creationId="{C5B58ECB-CBC1-A374-15B8-AB4AC6456EF8}"/>
          </ac:spMkLst>
        </pc:spChg>
        <pc:picChg chg="del">
          <ac:chgData name="yuva prakash" userId="5bc5f5a65737a057" providerId="LiveId" clId="{A59D9D10-E280-464C-A33D-BEFA49A67695}" dt="2024-08-05T15:32:52.817" v="766" actId="478"/>
          <ac:picMkLst>
            <pc:docMk/>
            <pc:sldMk cId="1216555778" sldId="264"/>
            <ac:picMk id="8" creationId="{2FBB75E2-00D5-4A36-9403-EAD5AF2FA7AF}"/>
          </ac:picMkLst>
        </pc:picChg>
      </pc:sldChg>
      <pc:sldChg chg="addSp delSp modSp mod">
        <pc:chgData name="yuva prakash" userId="5bc5f5a65737a057" providerId="LiveId" clId="{A59D9D10-E280-464C-A33D-BEFA49A67695}" dt="2024-08-05T16:26:43.790" v="871"/>
        <pc:sldMkLst>
          <pc:docMk/>
          <pc:sldMk cId="3468227284" sldId="265"/>
        </pc:sldMkLst>
        <pc:spChg chg="mod">
          <ac:chgData name="yuva prakash" userId="5bc5f5a65737a057" providerId="LiveId" clId="{A59D9D10-E280-464C-A33D-BEFA49A67695}" dt="2024-08-01T18:25:41.536" v="84" actId="14100"/>
          <ac:spMkLst>
            <pc:docMk/>
            <pc:sldMk cId="3468227284" sldId="265"/>
            <ac:spMk id="2" creationId="{5DFAE375-0C3F-3D8E-43E8-CD3E2211DE27}"/>
          </ac:spMkLst>
        </pc:spChg>
        <pc:spChg chg="mod">
          <ac:chgData name="yuva prakash" userId="5bc5f5a65737a057" providerId="LiveId" clId="{A59D9D10-E280-464C-A33D-BEFA49A67695}" dt="2024-08-05T16:26:43.790" v="871"/>
          <ac:spMkLst>
            <pc:docMk/>
            <pc:sldMk cId="3468227284" sldId="265"/>
            <ac:spMk id="3" creationId="{F6C65E9F-2915-E22C-ADB9-3F2030000BBA}"/>
          </ac:spMkLst>
        </pc:spChg>
        <pc:spChg chg="del mod">
          <ac:chgData name="yuva prakash" userId="5bc5f5a65737a057" providerId="LiveId" clId="{A59D9D10-E280-464C-A33D-BEFA49A67695}" dt="2024-08-01T18:24:07.402" v="75" actId="478"/>
          <ac:spMkLst>
            <pc:docMk/>
            <pc:sldMk cId="3468227284" sldId="265"/>
            <ac:spMk id="6" creationId="{207E7072-7700-B515-8F05-7D1C7162D238}"/>
          </ac:spMkLst>
        </pc:spChg>
        <pc:spChg chg="del">
          <ac:chgData name="yuva prakash" userId="5bc5f5a65737a057" providerId="LiveId" clId="{A59D9D10-E280-464C-A33D-BEFA49A67695}" dt="2024-08-01T18:25:46.981" v="85" actId="478"/>
          <ac:spMkLst>
            <pc:docMk/>
            <pc:sldMk cId="3468227284" sldId="265"/>
            <ac:spMk id="7" creationId="{CBFAC0BA-0E20-5D36-C482-E76B78BF8185}"/>
          </ac:spMkLst>
        </pc:spChg>
        <pc:spChg chg="add del mod">
          <ac:chgData name="yuva prakash" userId="5bc5f5a65737a057" providerId="LiveId" clId="{A59D9D10-E280-464C-A33D-BEFA49A67695}" dt="2024-08-01T18:23:39.496" v="67" actId="931"/>
          <ac:spMkLst>
            <pc:docMk/>
            <pc:sldMk cId="3468227284" sldId="265"/>
            <ac:spMk id="9" creationId="{1F2A9491-B362-C010-58E4-825987A27759}"/>
          </ac:spMkLst>
        </pc:spChg>
        <pc:spChg chg="add del mod">
          <ac:chgData name="yuva prakash" userId="5bc5f5a65737a057" providerId="LiveId" clId="{A59D9D10-E280-464C-A33D-BEFA49A67695}" dt="2024-08-01T18:24:10.342" v="76" actId="478"/>
          <ac:spMkLst>
            <pc:docMk/>
            <pc:sldMk cId="3468227284" sldId="265"/>
            <ac:spMk id="11" creationId="{2887BF39-B1A2-CCE5-4DD9-9300B5A0DD9D}"/>
          </ac:spMkLst>
        </pc:spChg>
        <pc:spChg chg="add del mod">
          <ac:chgData name="yuva prakash" userId="5bc5f5a65737a057" providerId="LiveId" clId="{A59D9D10-E280-464C-A33D-BEFA49A67695}" dt="2024-08-01T18:26:41.488" v="88" actId="931"/>
          <ac:spMkLst>
            <pc:docMk/>
            <pc:sldMk cId="3468227284" sldId="265"/>
            <ac:spMk id="13" creationId="{E4A21DBA-8C6A-4A27-4863-B212C2D856E4}"/>
          </ac:spMkLst>
        </pc:spChg>
        <pc:spChg chg="add del mod">
          <ac:chgData name="yuva prakash" userId="5bc5f5a65737a057" providerId="LiveId" clId="{A59D9D10-E280-464C-A33D-BEFA49A67695}" dt="2024-08-01T18:25:50.088" v="86" actId="478"/>
          <ac:spMkLst>
            <pc:docMk/>
            <pc:sldMk cId="3468227284" sldId="265"/>
            <ac:spMk id="15" creationId="{064E560F-3CA7-27DB-E7AF-D9F7AD2D8697}"/>
          </ac:spMkLst>
        </pc:spChg>
        <pc:spChg chg="add del mod">
          <ac:chgData name="yuva prakash" userId="5bc5f5a65737a057" providerId="LiveId" clId="{A59D9D10-E280-464C-A33D-BEFA49A67695}" dt="2024-08-01T18:28:53.081" v="95" actId="931"/>
          <ac:spMkLst>
            <pc:docMk/>
            <pc:sldMk cId="3468227284" sldId="265"/>
            <ac:spMk id="19" creationId="{6D98F6EB-62C4-BB75-43C1-189620C2F4F0}"/>
          </ac:spMkLst>
        </pc:spChg>
        <pc:spChg chg="add del mod">
          <ac:chgData name="yuva prakash" userId="5bc5f5a65737a057" providerId="LiveId" clId="{A59D9D10-E280-464C-A33D-BEFA49A67695}" dt="2024-08-01T18:29:33.591" v="99" actId="478"/>
          <ac:spMkLst>
            <pc:docMk/>
            <pc:sldMk cId="3468227284" sldId="265"/>
            <ac:spMk id="23" creationId="{15625597-09C5-B7DF-23F8-457FD20BEF92}"/>
          </ac:spMkLst>
        </pc:spChg>
        <pc:picChg chg="add del mod">
          <ac:chgData name="yuva prakash" userId="5bc5f5a65737a057" providerId="LiveId" clId="{A59D9D10-E280-464C-A33D-BEFA49A67695}" dt="2024-08-01T18:24:27.073" v="80" actId="478"/>
          <ac:picMkLst>
            <pc:docMk/>
            <pc:sldMk cId="3468227284" sldId="265"/>
            <ac:picMk id="8" creationId="{5F529C86-B153-4107-8935-73B13335ED30}"/>
          </ac:picMkLst>
        </pc:picChg>
        <pc:picChg chg="del">
          <ac:chgData name="yuva prakash" userId="5bc5f5a65737a057" providerId="LiveId" clId="{A59D9D10-E280-464C-A33D-BEFA49A67695}" dt="2024-08-01T18:01:18.255" v="63" actId="478"/>
          <ac:picMkLst>
            <pc:docMk/>
            <pc:sldMk cId="3468227284" sldId="265"/>
            <ac:picMk id="8" creationId="{CB91AB2D-0FD4-E5E1-35DE-843E31317F1A}"/>
          </ac:picMkLst>
        </pc:picChg>
        <pc:picChg chg="add del mod">
          <ac:chgData name="yuva prakash" userId="5bc5f5a65737a057" providerId="LiveId" clId="{A59D9D10-E280-464C-A33D-BEFA49A67695}" dt="2024-08-01T18:27:15.835" v="91" actId="478"/>
          <ac:picMkLst>
            <pc:docMk/>
            <pc:sldMk cId="3468227284" sldId="265"/>
            <ac:picMk id="17" creationId="{70AAD0C3-B635-5B1F-4089-0C89C2F3946D}"/>
          </ac:picMkLst>
        </pc:picChg>
        <pc:picChg chg="add del mod">
          <ac:chgData name="yuva prakash" userId="5bc5f5a65737a057" providerId="LiveId" clId="{A59D9D10-E280-464C-A33D-BEFA49A67695}" dt="2024-08-01T18:29:23.257" v="97" actId="478"/>
          <ac:picMkLst>
            <pc:docMk/>
            <pc:sldMk cId="3468227284" sldId="265"/>
            <ac:picMk id="21" creationId="{1D48AA13-840C-D523-D6DA-F4B0DC41E231}"/>
          </ac:picMkLst>
        </pc:picChg>
        <pc:picChg chg="add mod">
          <ac:chgData name="yuva prakash" userId="5bc5f5a65737a057" providerId="LiveId" clId="{A59D9D10-E280-464C-A33D-BEFA49A67695}" dt="2024-08-01T18:29:49.924" v="104" actId="1076"/>
          <ac:picMkLst>
            <pc:docMk/>
            <pc:sldMk cId="3468227284" sldId="265"/>
            <ac:picMk id="25" creationId="{4493D3B9-7B2A-4353-FD44-00CEA974D1F2}"/>
          </ac:picMkLst>
        </pc:picChg>
      </pc:sldChg>
      <pc:sldChg chg="addSp delSp modSp new mod">
        <pc:chgData name="yuva prakash" userId="5bc5f5a65737a057" providerId="LiveId" clId="{A59D9D10-E280-464C-A33D-BEFA49A67695}" dt="2024-08-05T16:27:03.365" v="872"/>
        <pc:sldMkLst>
          <pc:docMk/>
          <pc:sldMk cId="2525898527" sldId="266"/>
        </pc:sldMkLst>
        <pc:spChg chg="del">
          <ac:chgData name="yuva prakash" userId="5bc5f5a65737a057" providerId="LiveId" clId="{A59D9D10-E280-464C-A33D-BEFA49A67695}" dt="2024-08-01T18:31:50.781" v="106" actId="478"/>
          <ac:spMkLst>
            <pc:docMk/>
            <pc:sldMk cId="2525898527" sldId="266"/>
            <ac:spMk id="2" creationId="{087CB4FE-80B5-811B-0F26-4EC4BD95817A}"/>
          </ac:spMkLst>
        </pc:spChg>
        <pc:spChg chg="add mod">
          <ac:chgData name="yuva prakash" userId="5bc5f5a65737a057" providerId="LiveId" clId="{A59D9D10-E280-464C-A33D-BEFA49A67695}" dt="2024-08-05T12:42:43.590" v="425" actId="20577"/>
          <ac:spMkLst>
            <pc:docMk/>
            <pc:sldMk cId="2525898527" sldId="266"/>
            <ac:spMk id="2" creationId="{B322C33C-8B78-D473-42DB-BF59D887A18B}"/>
          </ac:spMkLst>
        </pc:spChg>
        <pc:spChg chg="mod">
          <ac:chgData name="yuva prakash" userId="5bc5f5a65737a057" providerId="LiveId" clId="{A59D9D10-E280-464C-A33D-BEFA49A67695}" dt="2024-08-05T16:27:03.365" v="872"/>
          <ac:spMkLst>
            <pc:docMk/>
            <pc:sldMk cId="2525898527" sldId="266"/>
            <ac:spMk id="3" creationId="{F6B25246-23C4-B63E-7758-4B5B34F55A16}"/>
          </ac:spMkLst>
        </pc:spChg>
        <pc:spChg chg="add mod">
          <ac:chgData name="yuva prakash" userId="5bc5f5a65737a057" providerId="LiveId" clId="{A59D9D10-E280-464C-A33D-BEFA49A67695}" dt="2024-08-05T12:43:20.904" v="437" actId="1076"/>
          <ac:spMkLst>
            <pc:docMk/>
            <pc:sldMk cId="2525898527" sldId="266"/>
            <ac:spMk id="5" creationId="{6C58B45A-4C6E-7532-6A24-158DAF31A3F6}"/>
          </ac:spMkLst>
        </pc:spChg>
        <pc:spChg chg="del">
          <ac:chgData name="yuva prakash" userId="5bc5f5a65737a057" providerId="LiveId" clId="{A59D9D10-E280-464C-A33D-BEFA49A67695}" dt="2024-08-01T18:31:54.645" v="107" actId="478"/>
          <ac:spMkLst>
            <pc:docMk/>
            <pc:sldMk cId="2525898527" sldId="266"/>
            <ac:spMk id="5" creationId="{D5082996-579B-D521-EF99-05E7C84F0D7A}"/>
          </ac:spMkLst>
        </pc:spChg>
        <pc:spChg chg="mod">
          <ac:chgData name="yuva prakash" userId="5bc5f5a65737a057" providerId="LiveId" clId="{A59D9D10-E280-464C-A33D-BEFA49A67695}" dt="2024-08-05T12:42:05.379" v="413" actId="1076"/>
          <ac:spMkLst>
            <pc:docMk/>
            <pc:sldMk cId="2525898527" sldId="266"/>
            <ac:spMk id="6" creationId="{80D0F555-B831-B3CB-C25F-95B61D33B564}"/>
          </ac:spMkLst>
        </pc:spChg>
        <pc:spChg chg="mod">
          <ac:chgData name="yuva prakash" userId="5bc5f5a65737a057" providerId="LiveId" clId="{A59D9D10-E280-464C-A33D-BEFA49A67695}" dt="2024-08-01T18:33:00.667" v="114" actId="255"/>
          <ac:spMkLst>
            <pc:docMk/>
            <pc:sldMk cId="2525898527" sldId="266"/>
            <ac:spMk id="7" creationId="{6ED130BE-E1FB-D016-FB50-16C6DCC464E5}"/>
          </ac:spMkLst>
        </pc:spChg>
        <pc:spChg chg="add mod">
          <ac:chgData name="yuva prakash" userId="5bc5f5a65737a057" providerId="LiveId" clId="{A59D9D10-E280-464C-A33D-BEFA49A67695}" dt="2024-08-01T18:38:03.129" v="239" actId="1076"/>
          <ac:spMkLst>
            <pc:docMk/>
            <pc:sldMk cId="2525898527" sldId="266"/>
            <ac:spMk id="8" creationId="{23B0E56C-F90D-62FB-F771-F417DBA0E1CB}"/>
          </ac:spMkLst>
        </pc:spChg>
        <pc:spChg chg="add mod">
          <ac:chgData name="yuva prakash" userId="5bc5f5a65737a057" providerId="LiveId" clId="{A59D9D10-E280-464C-A33D-BEFA49A67695}" dt="2024-08-05T12:40:39.388" v="403" actId="20577"/>
          <ac:spMkLst>
            <pc:docMk/>
            <pc:sldMk cId="2525898527" sldId="266"/>
            <ac:spMk id="9" creationId="{17CC31F4-9736-D41D-4CA7-2FA8436BE337}"/>
          </ac:spMkLst>
        </pc:spChg>
        <pc:spChg chg="add mod">
          <ac:chgData name="yuva prakash" userId="5bc5f5a65737a057" providerId="LiveId" clId="{A59D9D10-E280-464C-A33D-BEFA49A67695}" dt="2024-08-05T12:41:44.888" v="410" actId="1076"/>
          <ac:spMkLst>
            <pc:docMk/>
            <pc:sldMk cId="2525898527" sldId="266"/>
            <ac:spMk id="10" creationId="{7B4337AE-2492-3470-A4FD-1B051F28E462}"/>
          </ac:spMkLst>
        </pc:spChg>
        <pc:spChg chg="add mod">
          <ac:chgData name="yuva prakash" userId="5bc5f5a65737a057" providerId="LiveId" clId="{A59D9D10-E280-464C-A33D-BEFA49A67695}" dt="2024-08-05T12:41:10.046" v="406" actId="1076"/>
          <ac:spMkLst>
            <pc:docMk/>
            <pc:sldMk cId="2525898527" sldId="266"/>
            <ac:spMk id="11" creationId="{601CB340-1F9A-70A0-37A4-E86A8ACA9E46}"/>
          </ac:spMkLst>
        </pc:spChg>
        <pc:spChg chg="add mod">
          <ac:chgData name="yuva prakash" userId="5bc5f5a65737a057" providerId="LiveId" clId="{A59D9D10-E280-464C-A33D-BEFA49A67695}" dt="2024-08-05T12:41:00.220" v="404" actId="1076"/>
          <ac:spMkLst>
            <pc:docMk/>
            <pc:sldMk cId="2525898527" sldId="266"/>
            <ac:spMk id="12" creationId="{607451AD-4C44-A246-7B4F-0AF87475537F}"/>
          </ac:spMkLst>
        </pc:spChg>
        <pc:spChg chg="add mod">
          <ac:chgData name="yuva prakash" userId="5bc5f5a65737a057" providerId="LiveId" clId="{A59D9D10-E280-464C-A33D-BEFA49A67695}" dt="2024-08-01T18:40:46.014" v="300" actId="1076"/>
          <ac:spMkLst>
            <pc:docMk/>
            <pc:sldMk cId="2525898527" sldId="266"/>
            <ac:spMk id="13" creationId="{2E5EB3EB-FB11-9286-1981-A64DC7AA67A4}"/>
          </ac:spMkLst>
        </pc:spChg>
        <pc:spChg chg="add mod">
          <ac:chgData name="yuva prakash" userId="5bc5f5a65737a057" providerId="LiveId" clId="{A59D9D10-E280-464C-A33D-BEFA49A67695}" dt="2024-08-05T12:42:23.110" v="416" actId="1076"/>
          <ac:spMkLst>
            <pc:docMk/>
            <pc:sldMk cId="2525898527" sldId="266"/>
            <ac:spMk id="14" creationId="{539743C6-CA27-5044-C13F-5E54564D18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E4B62-66CA-49AD-82D7-4B384CB121AD}" type="datetimeFigureOut">
              <a:rPr lang="en-IN" smtClean="0"/>
              <a:t>04-02-2025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E5445-A3B2-4DF9-A9A8-D31C9EB02B7F}" type="slidenum">
              <a:rPr lang="en-IN" smtClean="0"/>
              <a:t>‹#›</a:t>
            </a:fld>
            <a:endParaRPr lang="en-IN"/>
          </a:p>
        </p:txBody>
      </p:sp>
    </p:spTree>
    <p:extLst>
      <p:ext uri="{BB962C8B-B14F-4D97-AF65-F5344CB8AC3E}">
        <p14:creationId xmlns:p14="http://schemas.microsoft.com/office/powerpoint/2010/main" val="424099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CE2463F-B6DE-410C-8ACE-4C35BC5D5457}" type="slidenum">
              <a:rPr lang="en-IN" smtClean="0"/>
              <a:t>9</a:t>
            </a:fld>
            <a:endParaRPr lang="en-IN"/>
          </a:p>
        </p:txBody>
      </p:sp>
    </p:spTree>
    <p:extLst>
      <p:ext uri="{BB962C8B-B14F-4D97-AF65-F5344CB8AC3E}">
        <p14:creationId xmlns:p14="http://schemas.microsoft.com/office/powerpoint/2010/main" val="102948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CE2463F-B6DE-410C-8ACE-4C35BC5D5457}" type="slidenum">
              <a:rPr lang="en-IN" smtClean="0"/>
              <a:t>13</a:t>
            </a:fld>
            <a:endParaRPr lang="en-IN"/>
          </a:p>
        </p:txBody>
      </p:sp>
    </p:spTree>
    <p:extLst>
      <p:ext uri="{BB962C8B-B14F-4D97-AF65-F5344CB8AC3E}">
        <p14:creationId xmlns:p14="http://schemas.microsoft.com/office/powerpoint/2010/main" val="255629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ED1B2-EF5A-4BFF-B60D-93432A2C1CE5}" type="slidenum">
              <a:rPr lang="en-IN" smtClean="0"/>
              <a:t>17</a:t>
            </a:fld>
            <a:endParaRPr lang="en-IN"/>
          </a:p>
        </p:txBody>
      </p:sp>
    </p:spTree>
    <p:extLst>
      <p:ext uri="{BB962C8B-B14F-4D97-AF65-F5344CB8AC3E}">
        <p14:creationId xmlns:p14="http://schemas.microsoft.com/office/powerpoint/2010/main" val="119568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2454-5A84-A9A2-BB38-07ED29FB36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2E1359-9808-94B5-DE20-630255F3E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4DFC25A-9828-F247-14EF-F40B36A2511E}"/>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5" name="Footer Placeholder 4">
            <a:extLst>
              <a:ext uri="{FF2B5EF4-FFF2-40B4-BE49-F238E27FC236}">
                <a16:creationId xmlns:a16="http://schemas.microsoft.com/office/drawing/2014/main" id="{7CCB9DE4-B58E-0BA2-9621-2F15FB9833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CA14AF-590A-CC5F-0632-577258D6C657}"/>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109030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114C-9A50-09AD-9D8E-9C6A6739C6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9668AF3-0EFA-CBBF-C8B9-B2A1BFAD70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CF1EE7-94CD-50BE-A290-804681507669}"/>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5" name="Footer Placeholder 4">
            <a:extLst>
              <a:ext uri="{FF2B5EF4-FFF2-40B4-BE49-F238E27FC236}">
                <a16:creationId xmlns:a16="http://schemas.microsoft.com/office/drawing/2014/main" id="{34405FCB-C81A-9B0C-57F7-D5F8303BAC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C8B134-A106-2C6B-A0E0-431510F3DBA1}"/>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382438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9DC358-FB20-6A22-62B3-AB4104B249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FDFA08-FC50-6751-9ADD-2B02565DAE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F5321F-DB88-AD58-7BB2-98B920909E30}"/>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5" name="Footer Placeholder 4">
            <a:extLst>
              <a:ext uri="{FF2B5EF4-FFF2-40B4-BE49-F238E27FC236}">
                <a16:creationId xmlns:a16="http://schemas.microsoft.com/office/drawing/2014/main" id="{BC8D9DC3-BBB7-58CE-9273-11BC37A9AC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18D1AB-9E2A-66B4-AB20-5F303500CD40}"/>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142977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7064" y="2410921"/>
            <a:ext cx="8960219" cy="3861600"/>
          </a:xfrm>
        </p:spPr>
        <p:txBody>
          <a:bodyPr anchor="t">
            <a:noAutofit/>
          </a:bodyPr>
          <a:lstStyle>
            <a:lvl1pPr algn="l">
              <a:defRPr sz="7667"/>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dirty="0"/>
              <a:t>PRESENTATION TITLE</a:t>
            </a:r>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783792" y="1123641"/>
            <a:ext cx="5184775" cy="1197600"/>
          </a:xfrm>
        </p:spPr>
        <p:txBody>
          <a:bodyPr anchor="ctr" anchorCtr="0">
            <a:noAutofit/>
          </a:bodyPr>
          <a:lstStyle/>
          <a:p>
            <a:pPr lvl="0"/>
            <a:r>
              <a:rPr lang="en-US" dirty="0"/>
              <a:t>Click to edit Master text styles</a:t>
            </a:r>
          </a:p>
        </p:txBody>
      </p:sp>
    </p:spTree>
    <p:extLst>
      <p:ext uri="{BB962C8B-B14F-4D97-AF65-F5344CB8AC3E}">
        <p14:creationId xmlns:p14="http://schemas.microsoft.com/office/powerpoint/2010/main" val="308385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E2A2-57CA-76B4-7FC7-0E7E733D4B24}"/>
              </a:ext>
            </a:extLst>
          </p:cNvPr>
          <p:cNvSpPr>
            <a:spLocks noGrp="1"/>
          </p:cNvSpPr>
          <p:nvPr>
            <p:ph type="title"/>
          </p:nvPr>
        </p:nvSpPr>
        <p:spPr>
          <a:xfrm>
            <a:off x="599016" y="575019"/>
            <a:ext cx="4876800"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6" name="Picture Placeholder 5">
            <a:extLst>
              <a:ext uri="{FF2B5EF4-FFF2-40B4-BE49-F238E27FC236}">
                <a16:creationId xmlns:a16="http://schemas.microsoft.com/office/drawing/2014/main" id="{C69D59CD-16F0-1FCD-4958-4D1937859515}"/>
              </a:ext>
            </a:extLst>
          </p:cNvPr>
          <p:cNvSpPr>
            <a:spLocks noGrp="1"/>
          </p:cNvSpPr>
          <p:nvPr>
            <p:ph type="pic" sz="quarter" idx="12"/>
          </p:nvPr>
        </p:nvSpPr>
        <p:spPr>
          <a:xfrm>
            <a:off x="5783793" y="0"/>
            <a:ext cx="5798607" cy="6858000"/>
          </a:xfrm>
        </p:spPr>
        <p:txBody>
          <a:bodyPr/>
          <a:lstStyle/>
          <a:p>
            <a:endParaRPr lang="en-ID"/>
          </a:p>
        </p:txBody>
      </p:sp>
      <p:sp>
        <p:nvSpPr>
          <p:cNvPr id="8" name="Text Placeholder 7">
            <a:extLst>
              <a:ext uri="{FF2B5EF4-FFF2-40B4-BE49-F238E27FC236}">
                <a16:creationId xmlns:a16="http://schemas.microsoft.com/office/drawing/2014/main" id="{D1694355-D2F1-6177-CA10-2FB2BDCA94FF}"/>
              </a:ext>
            </a:extLst>
          </p:cNvPr>
          <p:cNvSpPr>
            <a:spLocks noGrp="1"/>
          </p:cNvSpPr>
          <p:nvPr>
            <p:ph type="body" sz="quarter" idx="13"/>
          </p:nvPr>
        </p:nvSpPr>
        <p:spPr>
          <a:xfrm>
            <a:off x="594733" y="3072977"/>
            <a:ext cx="4631139" cy="3196800"/>
          </a:xfrm>
        </p:spPr>
        <p:txBody>
          <a:bodyPr>
            <a:noAutofit/>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3686FCB5-A714-48C5-F801-8BC93CA09E32}"/>
              </a:ext>
            </a:extLst>
          </p:cNvPr>
          <p:cNvSpPr>
            <a:spLocks noGrp="1"/>
          </p:cNvSpPr>
          <p:nvPr>
            <p:ph type="body" sz="quarter" idx="17"/>
          </p:nvPr>
        </p:nvSpPr>
        <p:spPr>
          <a:xfrm>
            <a:off x="594733" y="2656167"/>
            <a:ext cx="4634868"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153192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Section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599017" y="570115"/>
            <a:ext cx="3323629" cy="5725248"/>
          </a:xfrm>
        </p:spPr>
        <p:txBody>
          <a:bodyPr anchor="ctr">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4205357" y="579430"/>
            <a:ext cx="2120348" cy="5715933"/>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6608418" y="1058563"/>
            <a:ext cx="4360149" cy="5236800"/>
          </a:xfrm>
        </p:spPr>
        <p:txBody>
          <a:bodyPr anchor="t" anchorCtr="0">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AD0A1734-9E96-C076-6109-08BEAB597B6D}"/>
              </a:ext>
            </a:extLst>
          </p:cNvPr>
          <p:cNvSpPr>
            <a:spLocks noGrp="1"/>
          </p:cNvSpPr>
          <p:nvPr>
            <p:ph type="body" sz="quarter" idx="14"/>
          </p:nvPr>
        </p:nvSpPr>
        <p:spPr>
          <a:xfrm>
            <a:off x="6608233" y="577373"/>
            <a:ext cx="4360800" cy="387187"/>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8411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Section 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4187687" y="574467"/>
            <a:ext cx="6780880" cy="1325563"/>
          </a:xfrm>
        </p:spPr>
        <p:txBody>
          <a:bodyPr anchor="b">
            <a:noAutofit/>
          </a:bodyPr>
          <a:lstStyle/>
          <a:p>
            <a:r>
              <a:rPr lang="en-US"/>
              <a:t>Click to edit Master title style</a:t>
            </a:r>
            <a:endParaRPr lang="en-ID"/>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599017" y="563302"/>
            <a:ext cx="3160552" cy="5720232"/>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4187687" y="2625934"/>
            <a:ext cx="6780880" cy="36576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46D0ED4B-C12C-75E2-03E5-013A94AE89AF}"/>
              </a:ext>
            </a:extLst>
          </p:cNvPr>
          <p:cNvSpPr>
            <a:spLocks noGrp="1"/>
          </p:cNvSpPr>
          <p:nvPr>
            <p:ph type="body" sz="quarter" idx="14"/>
          </p:nvPr>
        </p:nvSpPr>
        <p:spPr>
          <a:xfrm>
            <a:off x="4187826" y="2281008"/>
            <a:ext cx="6780741" cy="314400"/>
          </a:xfrm>
        </p:spPr>
        <p:txBody>
          <a:bodyPr>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47751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Section 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599018" y="4162370"/>
            <a:ext cx="4118757" cy="22781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99017" y="576078"/>
            <a:ext cx="3279453" cy="3279453"/>
          </a:xfrm>
        </p:spPr>
        <p:txBody>
          <a:bodyPr/>
          <a:lstStyle/>
          <a:p>
            <a:endParaRPr lang="en-ID"/>
          </a:p>
        </p:txBody>
      </p:sp>
      <p:sp>
        <p:nvSpPr>
          <p:cNvPr id="11" name="Picture Placeholder 5">
            <a:extLst>
              <a:ext uri="{FF2B5EF4-FFF2-40B4-BE49-F238E27FC236}">
                <a16:creationId xmlns:a16="http://schemas.microsoft.com/office/drawing/2014/main" id="{5E5AE0EA-E418-F652-0112-3BBECBF9F31B}"/>
              </a:ext>
            </a:extLst>
          </p:cNvPr>
          <p:cNvSpPr>
            <a:spLocks noGrp="1"/>
          </p:cNvSpPr>
          <p:nvPr>
            <p:ph type="pic" sz="quarter" idx="13"/>
          </p:nvPr>
        </p:nvSpPr>
        <p:spPr>
          <a:xfrm>
            <a:off x="4144065" y="576078"/>
            <a:ext cx="3279453"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7689114" y="576078"/>
            <a:ext cx="3279453" cy="3279453"/>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4982818" y="4496555"/>
            <a:ext cx="5985749" cy="1944000"/>
          </a:xfrm>
        </p:spPr>
        <p:txBody>
          <a:bodyPr anchor="t">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7FC11A40-5DE3-08FC-B5EC-62212BF67E95}"/>
              </a:ext>
            </a:extLst>
          </p:cNvPr>
          <p:cNvSpPr>
            <a:spLocks noGrp="1"/>
          </p:cNvSpPr>
          <p:nvPr>
            <p:ph type="body" sz="quarter" idx="16"/>
          </p:nvPr>
        </p:nvSpPr>
        <p:spPr>
          <a:xfrm>
            <a:off x="4982818" y="4162369"/>
            <a:ext cx="5985933" cy="2712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82589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Section 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3859052" y="566058"/>
            <a:ext cx="1924741" cy="5704114"/>
          </a:xfrm>
        </p:spPr>
        <p:txBody>
          <a:bodyPr vert="vert270" anchor="ctr">
            <a:noAutofit/>
          </a:bodyPr>
          <a:lstStyle>
            <a:lvl1pPr algn="ct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1428516"/>
            <a:ext cx="3067418" cy="4000969"/>
          </a:xfrm>
        </p:spPr>
        <p:txBody>
          <a:bodyPr/>
          <a:lstStyle/>
          <a:p>
            <a:endParaRPr lang="en-ID"/>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5976409" y="1597361"/>
            <a:ext cx="4992158" cy="4207567"/>
          </a:xfrm>
        </p:spPr>
        <p:txBody>
          <a:bodyPr anchor="t">
            <a:noAutofit/>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A81CC2E2-7A85-770A-CED5-0E6F307BA986}"/>
              </a:ext>
            </a:extLst>
          </p:cNvPr>
          <p:cNvSpPr>
            <a:spLocks noGrp="1"/>
          </p:cNvSpPr>
          <p:nvPr>
            <p:ph type="body" sz="quarter" idx="14"/>
          </p:nvPr>
        </p:nvSpPr>
        <p:spPr>
          <a:xfrm>
            <a:off x="5976409" y="1248046"/>
            <a:ext cx="4992158" cy="3048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05078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Section 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6661426" y="573517"/>
            <a:ext cx="4307141" cy="1454400"/>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619622"/>
            <a:ext cx="5618760" cy="5618400"/>
          </a:xfrm>
        </p:spPr>
        <p:txBody>
          <a:bodyPr/>
          <a:lstStyle/>
          <a:p>
            <a:endParaRPr lang="en-ID" dirty="0"/>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6661426" y="2841588"/>
            <a:ext cx="4307141" cy="36144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089F0EDF-ED0D-7DF6-3D16-36E44C839E58}"/>
              </a:ext>
            </a:extLst>
          </p:cNvPr>
          <p:cNvSpPr>
            <a:spLocks noGrp="1"/>
          </p:cNvSpPr>
          <p:nvPr>
            <p:ph type="body" sz="quarter" idx="14"/>
          </p:nvPr>
        </p:nvSpPr>
        <p:spPr>
          <a:xfrm>
            <a:off x="6661150" y="2474023"/>
            <a:ext cx="4307417" cy="333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20652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Section 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8E67-9FD7-A8F8-75F6-2FF3CD0DE168}"/>
              </a:ext>
            </a:extLst>
          </p:cNvPr>
          <p:cNvSpPr>
            <a:spLocks noGrp="1"/>
          </p:cNvSpPr>
          <p:nvPr>
            <p:ph type="title"/>
          </p:nvPr>
        </p:nvSpPr>
        <p:spPr>
          <a:xfrm>
            <a:off x="599017" y="501649"/>
            <a:ext cx="10369550" cy="758604"/>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E2EFFE8E-6F6C-1E23-79C9-808201616E4C}"/>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E4C39AAF-82A4-7672-8873-E691CE5C39F6}"/>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Picture Placeholder 5">
            <a:extLst>
              <a:ext uri="{FF2B5EF4-FFF2-40B4-BE49-F238E27FC236}">
                <a16:creationId xmlns:a16="http://schemas.microsoft.com/office/drawing/2014/main" id="{2550198D-18A3-B15D-CC93-17763FFE6A9B}"/>
              </a:ext>
            </a:extLst>
          </p:cNvPr>
          <p:cNvSpPr>
            <a:spLocks noGrp="1"/>
          </p:cNvSpPr>
          <p:nvPr>
            <p:ph type="pic" sz="quarter" idx="14"/>
          </p:nvPr>
        </p:nvSpPr>
        <p:spPr>
          <a:xfrm>
            <a:off x="599017" y="3233531"/>
            <a:ext cx="3122820" cy="3122820"/>
          </a:xfrm>
        </p:spPr>
        <p:txBody>
          <a:bodyPr/>
          <a:lstStyle/>
          <a:p>
            <a:endParaRPr lang="en-ID"/>
          </a:p>
        </p:txBody>
      </p:sp>
      <p:sp>
        <p:nvSpPr>
          <p:cNvPr id="6" name="Picture Placeholder 5">
            <a:extLst>
              <a:ext uri="{FF2B5EF4-FFF2-40B4-BE49-F238E27FC236}">
                <a16:creationId xmlns:a16="http://schemas.microsoft.com/office/drawing/2014/main" id="{1CE06D47-5795-E8A4-6688-63C0FCAB2B92}"/>
              </a:ext>
            </a:extLst>
          </p:cNvPr>
          <p:cNvSpPr>
            <a:spLocks noGrp="1"/>
          </p:cNvSpPr>
          <p:nvPr>
            <p:ph type="pic" sz="quarter" idx="15"/>
          </p:nvPr>
        </p:nvSpPr>
        <p:spPr>
          <a:xfrm>
            <a:off x="7845747" y="3233531"/>
            <a:ext cx="3122820" cy="3122820"/>
          </a:xfrm>
        </p:spPr>
        <p:txBody>
          <a:bodyPr/>
          <a:lstStyle/>
          <a:p>
            <a:endParaRPr lang="en-ID"/>
          </a:p>
        </p:txBody>
      </p:sp>
      <p:sp>
        <p:nvSpPr>
          <p:cNvPr id="7" name="Picture Placeholder 5">
            <a:extLst>
              <a:ext uri="{FF2B5EF4-FFF2-40B4-BE49-F238E27FC236}">
                <a16:creationId xmlns:a16="http://schemas.microsoft.com/office/drawing/2014/main" id="{BFB99BAA-F395-0232-ED1F-8AC6BA5C78B2}"/>
              </a:ext>
            </a:extLst>
          </p:cNvPr>
          <p:cNvSpPr>
            <a:spLocks noGrp="1"/>
          </p:cNvSpPr>
          <p:nvPr>
            <p:ph type="pic" sz="quarter" idx="16"/>
          </p:nvPr>
        </p:nvSpPr>
        <p:spPr>
          <a:xfrm>
            <a:off x="4222381" y="3233531"/>
            <a:ext cx="3122820" cy="3122820"/>
          </a:xfrm>
        </p:spPr>
        <p:txBody>
          <a:bodyPr/>
          <a:lstStyle/>
          <a:p>
            <a:endParaRPr lang="en-ID"/>
          </a:p>
        </p:txBody>
      </p:sp>
      <p:sp>
        <p:nvSpPr>
          <p:cNvPr id="9" name="Text Placeholder 7">
            <a:extLst>
              <a:ext uri="{FF2B5EF4-FFF2-40B4-BE49-F238E27FC236}">
                <a16:creationId xmlns:a16="http://schemas.microsoft.com/office/drawing/2014/main" id="{7F44B7A2-957C-93E8-8209-7EE97327682B}"/>
              </a:ext>
            </a:extLst>
          </p:cNvPr>
          <p:cNvSpPr>
            <a:spLocks noGrp="1"/>
          </p:cNvSpPr>
          <p:nvPr>
            <p:ph type="body" sz="quarter" idx="24"/>
          </p:nvPr>
        </p:nvSpPr>
        <p:spPr>
          <a:xfrm>
            <a:off x="575734" y="1702061"/>
            <a:ext cx="10392833" cy="1437600"/>
          </a:xfrm>
        </p:spPr>
        <p:txBody>
          <a:bodyPr>
            <a:noAutofit/>
          </a:bodyPr>
          <a:lstStyle/>
          <a:p>
            <a:pPr lvl="0"/>
            <a:r>
              <a:rPr lang="en-US" dirty="0"/>
              <a:t>Click to edit Master text styles</a:t>
            </a:r>
          </a:p>
        </p:txBody>
      </p:sp>
      <p:sp>
        <p:nvSpPr>
          <p:cNvPr id="10" name="Text Placeholder 9">
            <a:extLst>
              <a:ext uri="{FF2B5EF4-FFF2-40B4-BE49-F238E27FC236}">
                <a16:creationId xmlns:a16="http://schemas.microsoft.com/office/drawing/2014/main" id="{A7F51D89-C7C9-35E8-B687-68AAC511FEDB}"/>
              </a:ext>
            </a:extLst>
          </p:cNvPr>
          <p:cNvSpPr>
            <a:spLocks noGrp="1"/>
          </p:cNvSpPr>
          <p:nvPr>
            <p:ph type="body" sz="quarter" idx="25"/>
          </p:nvPr>
        </p:nvSpPr>
        <p:spPr>
          <a:xfrm>
            <a:off x="575734" y="1340909"/>
            <a:ext cx="10392833" cy="3360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414817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69FB-BB42-FB8F-FD13-43BFD19B1B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329DED4-7FBF-665C-C3D4-7F5C50B4D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AEDD869-B904-4EDD-FD67-14B0F00C8FF9}"/>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5" name="Footer Placeholder 4">
            <a:extLst>
              <a:ext uri="{FF2B5EF4-FFF2-40B4-BE49-F238E27FC236}">
                <a16:creationId xmlns:a16="http://schemas.microsoft.com/office/drawing/2014/main" id="{E205B25F-E91F-7DE3-03BC-EC144A7F69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5E087D-6DD8-2FDC-FF3C-49C79252DF67}"/>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1995857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Section 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B309-9F80-5BE3-F82C-91733414C47B}"/>
              </a:ext>
            </a:extLst>
          </p:cNvPr>
          <p:cNvSpPr>
            <a:spLocks noGrp="1"/>
          </p:cNvSpPr>
          <p:nvPr>
            <p:ph type="title"/>
          </p:nvPr>
        </p:nvSpPr>
        <p:spPr>
          <a:xfrm>
            <a:off x="599017" y="3640482"/>
            <a:ext cx="3478419" cy="2809378"/>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1A27C05-E3B0-EFC4-2286-5860D4A1ACF4}"/>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0A33CF6B-04E5-9AB9-2466-0284576F0345}"/>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054F23F8-6331-43CC-E76A-052E46B77548}"/>
              </a:ext>
            </a:extLst>
          </p:cNvPr>
          <p:cNvSpPr>
            <a:spLocks noGrp="1"/>
          </p:cNvSpPr>
          <p:nvPr>
            <p:ph type="pic" sz="quarter" idx="12"/>
          </p:nvPr>
        </p:nvSpPr>
        <p:spPr>
          <a:xfrm>
            <a:off x="599016" y="562709"/>
            <a:ext cx="4994450" cy="2866292"/>
          </a:xfrm>
        </p:spPr>
        <p:txBody>
          <a:bodyPr/>
          <a:lstStyle/>
          <a:p>
            <a:endParaRPr lang="en-ID" dirty="0"/>
          </a:p>
        </p:txBody>
      </p:sp>
      <p:sp>
        <p:nvSpPr>
          <p:cNvPr id="10" name="Text Placeholder 9">
            <a:extLst>
              <a:ext uri="{FF2B5EF4-FFF2-40B4-BE49-F238E27FC236}">
                <a16:creationId xmlns:a16="http://schemas.microsoft.com/office/drawing/2014/main" id="{6411F901-3943-1C25-A696-666A0EBDBCB3}"/>
              </a:ext>
            </a:extLst>
          </p:cNvPr>
          <p:cNvSpPr>
            <a:spLocks noGrp="1"/>
          </p:cNvSpPr>
          <p:nvPr>
            <p:ph type="body" sz="quarter" idx="15"/>
          </p:nvPr>
        </p:nvSpPr>
        <p:spPr>
          <a:xfrm>
            <a:off x="4290380" y="4054660"/>
            <a:ext cx="6678187" cy="2395200"/>
          </a:xfrm>
        </p:spPr>
        <p:txBody>
          <a:bodyPr anchor="t" anchorCtr="0">
            <a:noAutofit/>
          </a:bodyPr>
          <a:lstStyle/>
          <a:p>
            <a:pPr lvl="0"/>
            <a:r>
              <a:rPr lang="en-US" dirty="0"/>
              <a:t>Click to edit Master text styles</a:t>
            </a:r>
          </a:p>
        </p:txBody>
      </p:sp>
      <p:sp>
        <p:nvSpPr>
          <p:cNvPr id="5" name="Picture Placeholder 5">
            <a:extLst>
              <a:ext uri="{FF2B5EF4-FFF2-40B4-BE49-F238E27FC236}">
                <a16:creationId xmlns:a16="http://schemas.microsoft.com/office/drawing/2014/main" id="{79263BE0-4D84-7BD4-D81B-B266C5C1C47B}"/>
              </a:ext>
            </a:extLst>
          </p:cNvPr>
          <p:cNvSpPr>
            <a:spLocks noGrp="1"/>
          </p:cNvSpPr>
          <p:nvPr>
            <p:ph type="pic" sz="quarter" idx="16"/>
          </p:nvPr>
        </p:nvSpPr>
        <p:spPr>
          <a:xfrm>
            <a:off x="5974117" y="562709"/>
            <a:ext cx="4994450" cy="2866292"/>
          </a:xfrm>
        </p:spPr>
        <p:txBody>
          <a:bodyPr/>
          <a:lstStyle/>
          <a:p>
            <a:endParaRPr lang="en-ID"/>
          </a:p>
        </p:txBody>
      </p:sp>
      <p:sp>
        <p:nvSpPr>
          <p:cNvPr id="8" name="Text Placeholder 7">
            <a:extLst>
              <a:ext uri="{FF2B5EF4-FFF2-40B4-BE49-F238E27FC236}">
                <a16:creationId xmlns:a16="http://schemas.microsoft.com/office/drawing/2014/main" id="{93F9E850-0A01-918A-C1F1-461E6D7C1A18}"/>
              </a:ext>
            </a:extLst>
          </p:cNvPr>
          <p:cNvSpPr>
            <a:spLocks noGrp="1"/>
          </p:cNvSpPr>
          <p:nvPr>
            <p:ph type="body" sz="quarter" idx="17"/>
          </p:nvPr>
        </p:nvSpPr>
        <p:spPr>
          <a:xfrm>
            <a:off x="4290380" y="3640666"/>
            <a:ext cx="6678187" cy="3432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617659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Sections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08D4B-9946-0E0A-8BEE-BB1C6BFDBDE6}"/>
              </a:ext>
            </a:extLst>
          </p:cNvPr>
          <p:cNvSpPr/>
          <p:nvPr userDrawn="1"/>
        </p:nvSpPr>
        <p:spPr>
          <a:xfrm>
            <a:off x="4275667" y="2355849"/>
            <a:ext cx="6692532" cy="1642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4276035" y="619623"/>
            <a:ext cx="6692532" cy="1633247"/>
          </a:xfrm>
        </p:spPr>
        <p:txBody>
          <a:bodyPr anchor="t">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99017" y="619622"/>
            <a:ext cx="3279453"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8690380" y="4162370"/>
            <a:ext cx="2278187" cy="2278187"/>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599017" y="4385089"/>
            <a:ext cx="7732183" cy="2054400"/>
          </a:xfrm>
        </p:spPr>
        <p:txBody>
          <a:bodyPr anchor="t" anchorCtr="0">
            <a:noAutofit/>
          </a:bodyPr>
          <a:lstStyle/>
          <a:p>
            <a:pPr lvl="0"/>
            <a:r>
              <a:rPr lang="en-US" dirty="0"/>
              <a:t>Click to edit Master text styles</a:t>
            </a:r>
          </a:p>
        </p:txBody>
      </p:sp>
      <p:sp>
        <p:nvSpPr>
          <p:cNvPr id="5" name="Text Placeholder 13">
            <a:extLst>
              <a:ext uri="{FF2B5EF4-FFF2-40B4-BE49-F238E27FC236}">
                <a16:creationId xmlns:a16="http://schemas.microsoft.com/office/drawing/2014/main" id="{AD539BA3-D11E-897F-CE18-588B0DC93D9C}"/>
              </a:ext>
            </a:extLst>
          </p:cNvPr>
          <p:cNvSpPr>
            <a:spLocks noGrp="1"/>
          </p:cNvSpPr>
          <p:nvPr>
            <p:ph type="body" sz="quarter" idx="16"/>
          </p:nvPr>
        </p:nvSpPr>
        <p:spPr>
          <a:xfrm>
            <a:off x="4276035" y="2607013"/>
            <a:ext cx="6692532" cy="1382400"/>
          </a:xfrm>
          <a:noFill/>
        </p:spPr>
        <p:txBody>
          <a:bodyPr lIns="90000" tIns="46800" rIns="90000" bIns="4680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7F910887-9DF9-8E41-CBB1-3C2A4179ACDF}"/>
              </a:ext>
            </a:extLst>
          </p:cNvPr>
          <p:cNvSpPr>
            <a:spLocks noGrp="1"/>
          </p:cNvSpPr>
          <p:nvPr>
            <p:ph type="body" sz="quarter" idx="17"/>
          </p:nvPr>
        </p:nvSpPr>
        <p:spPr>
          <a:xfrm>
            <a:off x="599017" y="4126524"/>
            <a:ext cx="7732183" cy="249600"/>
          </a:xfrm>
        </p:spPr>
        <p:txBody>
          <a:bodyPr anchor="b">
            <a:noAutofit/>
          </a:bodyPr>
          <a:lstStyle>
            <a:lvl1pPr>
              <a:defRPr sz="1250" b="1"/>
            </a:lvl1pPr>
          </a:lstStyle>
          <a:p>
            <a:pPr lvl="0"/>
            <a:r>
              <a:rPr lang="en-US" dirty="0"/>
              <a:t>Click to edit Master text styles</a:t>
            </a:r>
          </a:p>
        </p:txBody>
      </p:sp>
      <p:sp>
        <p:nvSpPr>
          <p:cNvPr id="13" name="Text Placeholder 12">
            <a:extLst>
              <a:ext uri="{FF2B5EF4-FFF2-40B4-BE49-F238E27FC236}">
                <a16:creationId xmlns:a16="http://schemas.microsoft.com/office/drawing/2014/main" id="{08F6B920-074C-FD0C-40EB-802122795E14}"/>
              </a:ext>
            </a:extLst>
          </p:cNvPr>
          <p:cNvSpPr>
            <a:spLocks noGrp="1"/>
          </p:cNvSpPr>
          <p:nvPr>
            <p:ph type="body" sz="quarter" idx="18"/>
          </p:nvPr>
        </p:nvSpPr>
        <p:spPr>
          <a:xfrm>
            <a:off x="4275667" y="2355849"/>
            <a:ext cx="6692900" cy="249599"/>
          </a:xfrm>
          <a:noFill/>
        </p:spPr>
        <p:txBody>
          <a:bodyPr anchor="ctr" anchorCtr="0">
            <a:noAutofit/>
          </a:bodyPr>
          <a:lstStyle>
            <a:lvl1pPr>
              <a:defRPr sz="125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41053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Sections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419B-0A7A-D6A9-278B-3CB3F6B13C8C}"/>
              </a:ext>
            </a:extLst>
          </p:cNvPr>
          <p:cNvSpPr>
            <a:spLocks noGrp="1"/>
          </p:cNvSpPr>
          <p:nvPr>
            <p:ph type="title"/>
          </p:nvPr>
        </p:nvSpPr>
        <p:spPr>
          <a:xfrm>
            <a:off x="6519860" y="619622"/>
            <a:ext cx="4448707" cy="1968969"/>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2475DCC-A5DC-45EE-5280-E6AF55C5FBDB}"/>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24554E76-F34B-95F8-FD2E-0312C265AECF}"/>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Picture Placeholder 6">
            <a:extLst>
              <a:ext uri="{FF2B5EF4-FFF2-40B4-BE49-F238E27FC236}">
                <a16:creationId xmlns:a16="http://schemas.microsoft.com/office/drawing/2014/main" id="{FD592EB7-0888-4601-189D-47D758F2EA24}"/>
              </a:ext>
            </a:extLst>
          </p:cNvPr>
          <p:cNvSpPr>
            <a:spLocks noGrp="1"/>
          </p:cNvSpPr>
          <p:nvPr>
            <p:ph type="pic" sz="quarter" idx="12"/>
          </p:nvPr>
        </p:nvSpPr>
        <p:spPr>
          <a:xfrm>
            <a:off x="0" y="0"/>
            <a:ext cx="5783792" cy="3855843"/>
          </a:xfrm>
        </p:spPr>
      </p:sp>
      <p:sp>
        <p:nvSpPr>
          <p:cNvPr id="7" name="Text Placeholder 7">
            <a:extLst>
              <a:ext uri="{FF2B5EF4-FFF2-40B4-BE49-F238E27FC236}">
                <a16:creationId xmlns:a16="http://schemas.microsoft.com/office/drawing/2014/main" id="{D5089FCE-DB18-D776-A8F9-8E69AD01AAD4}"/>
              </a:ext>
            </a:extLst>
          </p:cNvPr>
          <p:cNvSpPr>
            <a:spLocks noGrp="1"/>
          </p:cNvSpPr>
          <p:nvPr>
            <p:ph type="body" sz="quarter" idx="23"/>
          </p:nvPr>
        </p:nvSpPr>
        <p:spPr>
          <a:xfrm>
            <a:off x="575734" y="4512078"/>
            <a:ext cx="5208058" cy="1987053"/>
          </a:xfrm>
        </p:spPr>
        <p:txBody>
          <a:bodyPr>
            <a:noAutofit/>
          </a:bodyPr>
          <a:lstStyle>
            <a:lvl1pPr>
              <a:defRPr>
                <a:latin typeface="+mn-lt"/>
                <a:ea typeface="Cascadia Mono SemiBold" panose="020B0609020000020004" pitchFamily="49" charset="0"/>
                <a:cs typeface="Cascadia Mono SemiBold" panose="020B0609020000020004" pitchFamily="49" charset="0"/>
              </a:defRPr>
            </a:lvl1pPr>
            <a:lvl2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2pPr>
            <a:lvl3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3pPr>
            <a:lvl4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4pPr>
            <a:lvl5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50477A3C-2108-3003-027C-E88B14294EA0}"/>
              </a:ext>
            </a:extLst>
          </p:cNvPr>
          <p:cNvSpPr>
            <a:spLocks noGrp="1"/>
          </p:cNvSpPr>
          <p:nvPr>
            <p:ph type="body" sz="quarter" idx="24"/>
          </p:nvPr>
        </p:nvSpPr>
        <p:spPr>
          <a:xfrm>
            <a:off x="6519862" y="3429000"/>
            <a:ext cx="4448705" cy="2852921"/>
          </a:xfrm>
        </p:spPr>
        <p:txBody>
          <a:bodyPr>
            <a:noAutofit/>
          </a:bodyPr>
          <a:lstStyle/>
          <a:p>
            <a:pPr lvl="0"/>
            <a:r>
              <a:rPr lang="en-US" dirty="0"/>
              <a:t>Click to edit Master text styles</a:t>
            </a:r>
          </a:p>
        </p:txBody>
      </p:sp>
      <p:sp>
        <p:nvSpPr>
          <p:cNvPr id="8" name="Text Placeholder 7">
            <a:extLst>
              <a:ext uri="{FF2B5EF4-FFF2-40B4-BE49-F238E27FC236}">
                <a16:creationId xmlns:a16="http://schemas.microsoft.com/office/drawing/2014/main" id="{F3447C4F-9DF9-4C69-F400-0A0CE9007419}"/>
              </a:ext>
            </a:extLst>
          </p:cNvPr>
          <p:cNvSpPr>
            <a:spLocks noGrp="1"/>
          </p:cNvSpPr>
          <p:nvPr>
            <p:ph type="body" sz="quarter" idx="25"/>
          </p:nvPr>
        </p:nvSpPr>
        <p:spPr>
          <a:xfrm>
            <a:off x="575733" y="4066517"/>
            <a:ext cx="5208059" cy="403200"/>
          </a:xfrm>
        </p:spPr>
        <p:txBody>
          <a:bodyPr anchor="b">
            <a:noAutofit/>
          </a:bodyPr>
          <a:lstStyle>
            <a:lvl1pPr>
              <a:defRPr sz="1250" b="1"/>
            </a:lvl1pPr>
          </a:lstStyle>
          <a:p>
            <a:pPr lvl="0"/>
            <a:r>
              <a:rPr lang="en-US" dirty="0"/>
              <a:t>Click to edit Master text styles</a:t>
            </a:r>
          </a:p>
        </p:txBody>
      </p:sp>
      <p:sp>
        <p:nvSpPr>
          <p:cNvPr id="11" name="Text Placeholder 10">
            <a:extLst>
              <a:ext uri="{FF2B5EF4-FFF2-40B4-BE49-F238E27FC236}">
                <a16:creationId xmlns:a16="http://schemas.microsoft.com/office/drawing/2014/main" id="{15FE6426-8335-E1C3-FB13-43F08A52D6E7}"/>
              </a:ext>
            </a:extLst>
          </p:cNvPr>
          <p:cNvSpPr>
            <a:spLocks noGrp="1"/>
          </p:cNvSpPr>
          <p:nvPr>
            <p:ph type="body" sz="quarter" idx="26"/>
          </p:nvPr>
        </p:nvSpPr>
        <p:spPr>
          <a:xfrm>
            <a:off x="6519862" y="3091241"/>
            <a:ext cx="4448706" cy="2880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053104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ections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42312-9E63-3A81-2CB4-8F85F5C2CD49}"/>
              </a:ext>
            </a:extLst>
          </p:cNvPr>
          <p:cNvSpPr/>
          <p:nvPr userDrawn="1"/>
        </p:nvSpPr>
        <p:spPr>
          <a:xfrm>
            <a:off x="0" y="1945185"/>
            <a:ext cx="3878469" cy="4912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697694" y="501649"/>
            <a:ext cx="10270873"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84A13D18-EF04-D403-494B-02A03A28BC5B}"/>
              </a:ext>
            </a:extLst>
          </p:cNvPr>
          <p:cNvSpPr>
            <a:spLocks noGrp="1"/>
          </p:cNvSpPr>
          <p:nvPr>
            <p:ph type="sldNum" sz="quarter" idx="11"/>
          </p:nvPr>
        </p:nvSpPr>
        <p:spPr/>
        <p:txBody>
          <a:bodyPr>
            <a:noAutofit/>
          </a:bodyPr>
          <a:lstStyle/>
          <a:p>
            <a:fld id="{CF6F24BE-8BEB-403A-BDCC-38E201D0662D}" type="slidenum">
              <a:rPr lang="en-ID" smtClean="0"/>
              <a:pPr/>
              <a:t>‹#›</a:t>
            </a:fld>
            <a:endParaRPr lang="en-ID"/>
          </a:p>
        </p:txBody>
      </p:sp>
      <p:sp>
        <p:nvSpPr>
          <p:cNvPr id="11" name="Text Placeholder 10">
            <a:extLst>
              <a:ext uri="{FF2B5EF4-FFF2-40B4-BE49-F238E27FC236}">
                <a16:creationId xmlns:a16="http://schemas.microsoft.com/office/drawing/2014/main" id="{5A0E6078-78A1-619C-E7B0-63DBC649FF44}"/>
              </a:ext>
            </a:extLst>
          </p:cNvPr>
          <p:cNvSpPr>
            <a:spLocks noGrp="1"/>
          </p:cNvSpPr>
          <p:nvPr>
            <p:ph type="body" sz="quarter" idx="13"/>
          </p:nvPr>
        </p:nvSpPr>
        <p:spPr>
          <a:xfrm>
            <a:off x="599017" y="2686751"/>
            <a:ext cx="2702983" cy="366960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33E87E0F-2528-3A8B-F312-9C9235E58689}"/>
              </a:ext>
            </a:extLst>
          </p:cNvPr>
          <p:cNvSpPr>
            <a:spLocks noGrp="1"/>
          </p:cNvSpPr>
          <p:nvPr>
            <p:ph type="body" sz="quarter" idx="14"/>
          </p:nvPr>
        </p:nvSpPr>
        <p:spPr>
          <a:xfrm>
            <a:off x="4358771"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6A75F903-A46A-31EE-9532-17999D9477B2}"/>
              </a:ext>
            </a:extLst>
          </p:cNvPr>
          <p:cNvSpPr>
            <a:spLocks noGrp="1"/>
          </p:cNvSpPr>
          <p:nvPr>
            <p:ph type="body" sz="quarter" idx="15"/>
          </p:nvPr>
        </p:nvSpPr>
        <p:spPr>
          <a:xfrm>
            <a:off x="599016" y="2275974"/>
            <a:ext cx="2702984" cy="369600"/>
          </a:xfrm>
        </p:spPr>
        <p:txBody>
          <a:bodyPr anchor="b">
            <a:noAutofit/>
          </a:bodyPr>
          <a:lstStyle>
            <a:lvl1pPr>
              <a:defRPr sz="1250" b="1">
                <a:solidFill>
                  <a:schemeClr val="bg1"/>
                </a:solidFill>
              </a:defRPr>
            </a:lvl1pPr>
          </a:lstStyle>
          <a:p>
            <a:pPr lvl="0"/>
            <a:r>
              <a:rPr lang="en-US" dirty="0"/>
              <a:t>Click to edit Master text styles</a:t>
            </a:r>
          </a:p>
        </p:txBody>
      </p:sp>
      <p:sp>
        <p:nvSpPr>
          <p:cNvPr id="8" name="Text Placeholder 6">
            <a:extLst>
              <a:ext uri="{FF2B5EF4-FFF2-40B4-BE49-F238E27FC236}">
                <a16:creationId xmlns:a16="http://schemas.microsoft.com/office/drawing/2014/main" id="{8746F59D-CF95-DEC8-5CAA-EE08708A535D}"/>
              </a:ext>
            </a:extLst>
          </p:cNvPr>
          <p:cNvSpPr>
            <a:spLocks noGrp="1"/>
          </p:cNvSpPr>
          <p:nvPr>
            <p:ph type="body" sz="quarter" idx="16"/>
          </p:nvPr>
        </p:nvSpPr>
        <p:spPr>
          <a:xfrm>
            <a:off x="4358771" y="2275974"/>
            <a:ext cx="2851200" cy="369600"/>
          </a:xfrm>
        </p:spPr>
        <p:txBody>
          <a:bodyPr anchor="b">
            <a:noAutofit/>
          </a:bodyPr>
          <a:lstStyle>
            <a:lvl1pPr>
              <a:defRPr sz="1250" b="1"/>
            </a:lvl1pPr>
          </a:lstStyle>
          <a:p>
            <a:pPr lvl="0"/>
            <a:r>
              <a:rPr lang="en-US" dirty="0"/>
              <a:t>Click to edit Master text styles</a:t>
            </a:r>
          </a:p>
        </p:txBody>
      </p:sp>
      <p:sp>
        <p:nvSpPr>
          <p:cNvPr id="10" name="Text Placeholder 10">
            <a:extLst>
              <a:ext uri="{FF2B5EF4-FFF2-40B4-BE49-F238E27FC236}">
                <a16:creationId xmlns:a16="http://schemas.microsoft.com/office/drawing/2014/main" id="{BCDD7BE0-BC6C-5AE9-BCEE-9C91EA7B4B4D}"/>
              </a:ext>
            </a:extLst>
          </p:cNvPr>
          <p:cNvSpPr>
            <a:spLocks noGrp="1"/>
          </p:cNvSpPr>
          <p:nvPr>
            <p:ph type="body" sz="quarter" idx="17"/>
          </p:nvPr>
        </p:nvSpPr>
        <p:spPr>
          <a:xfrm>
            <a:off x="8118524"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6C0FB17E-6098-251C-5B8E-56C2FE57DE90}"/>
              </a:ext>
            </a:extLst>
          </p:cNvPr>
          <p:cNvSpPr>
            <a:spLocks noGrp="1"/>
          </p:cNvSpPr>
          <p:nvPr>
            <p:ph type="body" sz="quarter" idx="18"/>
          </p:nvPr>
        </p:nvSpPr>
        <p:spPr>
          <a:xfrm>
            <a:off x="8117367" y="2275974"/>
            <a:ext cx="2851200"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27182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1200000"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1031381" y="4112515"/>
            <a:ext cx="2396467" cy="2402400"/>
          </a:xfrm>
        </p:spPr>
        <p:txBody>
          <a:bodyPr/>
          <a:lstStyle/>
          <a:p>
            <a:pPr lvl="0"/>
            <a:r>
              <a:rPr lang="en-US" dirty="0"/>
              <a:t>Click to edit Master text styles</a:t>
            </a:r>
          </a:p>
        </p:txBody>
      </p:sp>
      <p:sp>
        <p:nvSpPr>
          <p:cNvPr id="9" name="Picture Placeholder 8">
            <a:extLst>
              <a:ext uri="{FF2B5EF4-FFF2-40B4-BE49-F238E27FC236}">
                <a16:creationId xmlns:a16="http://schemas.microsoft.com/office/drawing/2014/main" id="{6504E407-1287-6C2D-410A-98BC0C867445}"/>
              </a:ext>
            </a:extLst>
          </p:cNvPr>
          <p:cNvSpPr>
            <a:spLocks noGrp="1"/>
          </p:cNvSpPr>
          <p:nvPr>
            <p:ph type="pic" sz="quarter" idx="28"/>
          </p:nvPr>
        </p:nvSpPr>
        <p:spPr>
          <a:xfrm>
            <a:off x="4583792" y="1711315"/>
            <a:ext cx="2400000" cy="4802400"/>
          </a:xfrm>
        </p:spPr>
        <p:txBody>
          <a:bodyPr/>
          <a:lstStyle/>
          <a:p>
            <a:endParaRPr lang="en-UZ"/>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329800" y="173809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1031381" y="3535556"/>
            <a:ext cx="2396467"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148693"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154626" y="4111315"/>
            <a:ext cx="2402400" cy="2402400"/>
          </a:xfrm>
        </p:spPr>
        <p:txBody>
          <a:bodyPr/>
          <a:lstStyle/>
          <a:p>
            <a:pPr lvl="0"/>
            <a:r>
              <a:rPr lang="en-US" dirty="0"/>
              <a:t>Click to edit Master text styles</a:t>
            </a:r>
          </a:p>
        </p:txBody>
      </p:sp>
    </p:spTree>
    <p:extLst>
      <p:ext uri="{BB962C8B-B14F-4D97-AF65-F5344CB8AC3E}">
        <p14:creationId xmlns:p14="http://schemas.microsoft.com/office/powerpoint/2010/main" val="4025754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1237772"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1054623" y="4123971"/>
            <a:ext cx="24024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329800" y="173809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1057469"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148693"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154626" y="4111315"/>
            <a:ext cx="24024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4764900" y="1738097"/>
            <a:ext cx="2037784"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4592749"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4604627" y="4111315"/>
            <a:ext cx="2402400" cy="2402400"/>
          </a:xfrm>
        </p:spPr>
        <p:txBody>
          <a:bodyPr/>
          <a:lstStyle/>
          <a:p>
            <a:pPr lvl="0"/>
            <a:r>
              <a:rPr lang="en-US" dirty="0"/>
              <a:t>Click to edit Master text styles</a:t>
            </a:r>
          </a:p>
        </p:txBody>
      </p:sp>
    </p:spTree>
    <p:extLst>
      <p:ext uri="{BB962C8B-B14F-4D97-AF65-F5344CB8AC3E}">
        <p14:creationId xmlns:p14="http://schemas.microsoft.com/office/powerpoint/2010/main" val="68674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758041"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575733" y="4111315"/>
            <a:ext cx="24024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735824" y="174471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581086" y="3537499"/>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554717" y="3540182"/>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566167" y="4111315"/>
            <a:ext cx="24024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3370625" y="1744717"/>
            <a:ext cx="2037784"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3189519" y="3537499"/>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3189518" y="4111315"/>
            <a:ext cx="2402400" cy="2402400"/>
          </a:xfrm>
        </p:spPr>
        <p:txBody>
          <a:bodyPr/>
          <a:lstStyle/>
          <a:p>
            <a:pPr lvl="0"/>
            <a:r>
              <a:rPr lang="en-US" dirty="0"/>
              <a:t>Click to edit Master text styles</a:t>
            </a:r>
          </a:p>
        </p:txBody>
      </p:sp>
      <p:sp>
        <p:nvSpPr>
          <p:cNvPr id="7" name="Text Placeholder 10">
            <a:extLst>
              <a:ext uri="{FF2B5EF4-FFF2-40B4-BE49-F238E27FC236}">
                <a16:creationId xmlns:a16="http://schemas.microsoft.com/office/drawing/2014/main" id="{8B133C47-E461-5076-CFB7-81D33483F782}"/>
              </a:ext>
            </a:extLst>
          </p:cNvPr>
          <p:cNvSpPr>
            <a:spLocks noGrp="1"/>
          </p:cNvSpPr>
          <p:nvPr>
            <p:ph type="body" sz="quarter" idx="37"/>
          </p:nvPr>
        </p:nvSpPr>
        <p:spPr>
          <a:xfrm>
            <a:off x="5971041" y="4111315"/>
            <a:ext cx="2402400" cy="2402400"/>
          </a:xfrm>
        </p:spPr>
        <p:txBody>
          <a:bodyPr/>
          <a:lstStyle/>
          <a:p>
            <a:pPr lvl="0"/>
            <a:r>
              <a:rPr lang="en-US" dirty="0"/>
              <a:t>Click to edit Master text styles</a:t>
            </a:r>
          </a:p>
        </p:txBody>
      </p:sp>
      <p:sp>
        <p:nvSpPr>
          <p:cNvPr id="9" name="Text Placeholder 10">
            <a:extLst>
              <a:ext uri="{FF2B5EF4-FFF2-40B4-BE49-F238E27FC236}">
                <a16:creationId xmlns:a16="http://schemas.microsoft.com/office/drawing/2014/main" id="{4610F9E3-7283-B27D-D134-C4587A578220}"/>
              </a:ext>
            </a:extLst>
          </p:cNvPr>
          <p:cNvSpPr>
            <a:spLocks noGrp="1"/>
          </p:cNvSpPr>
          <p:nvPr>
            <p:ph type="body" sz="quarter" idx="38"/>
          </p:nvPr>
        </p:nvSpPr>
        <p:spPr>
          <a:xfrm>
            <a:off x="5971041" y="35304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4" name="Chart Placeholder 22">
            <a:extLst>
              <a:ext uri="{FF2B5EF4-FFF2-40B4-BE49-F238E27FC236}">
                <a16:creationId xmlns:a16="http://schemas.microsoft.com/office/drawing/2014/main" id="{55CE330B-87B2-E709-8431-E977F2430003}"/>
              </a:ext>
            </a:extLst>
          </p:cNvPr>
          <p:cNvSpPr>
            <a:spLocks noGrp="1"/>
          </p:cNvSpPr>
          <p:nvPr>
            <p:ph type="chart" sz="quarter" idx="39"/>
          </p:nvPr>
        </p:nvSpPr>
        <p:spPr>
          <a:xfrm>
            <a:off x="6152148" y="1744717"/>
            <a:ext cx="2037784" cy="1684283"/>
          </a:xfrm>
        </p:spPr>
        <p:txBody>
          <a:bodyPr/>
          <a:lstStyle/>
          <a:p>
            <a:endParaRPr lang="en-US" dirty="0"/>
          </a:p>
        </p:txBody>
      </p:sp>
    </p:spTree>
    <p:extLst>
      <p:ext uri="{BB962C8B-B14F-4D97-AF65-F5344CB8AC3E}">
        <p14:creationId xmlns:p14="http://schemas.microsoft.com/office/powerpoint/2010/main" val="1492805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A9BB-4EB7-026F-4816-EB928B5DD1D3}"/>
              </a:ext>
            </a:extLst>
          </p:cNvPr>
          <p:cNvSpPr>
            <a:spLocks noGrp="1"/>
          </p:cNvSpPr>
          <p:nvPr>
            <p:ph type="title"/>
          </p:nvPr>
        </p:nvSpPr>
        <p:spPr>
          <a:xfrm>
            <a:off x="599017" y="583764"/>
            <a:ext cx="10369550" cy="9600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0B15F750-4EF6-B33F-4FD2-2D9576B1F34B}"/>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0BB428C6-0B9B-0025-A8AE-3EE85EAAD742}"/>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Table Placeholder 5">
            <a:extLst>
              <a:ext uri="{FF2B5EF4-FFF2-40B4-BE49-F238E27FC236}">
                <a16:creationId xmlns:a16="http://schemas.microsoft.com/office/drawing/2014/main" id="{C73C4683-1814-6BFA-2362-08272BB995A4}"/>
              </a:ext>
            </a:extLst>
          </p:cNvPr>
          <p:cNvSpPr>
            <a:spLocks noGrp="1"/>
          </p:cNvSpPr>
          <p:nvPr>
            <p:ph type="tbl" sz="quarter" idx="12"/>
          </p:nvPr>
        </p:nvSpPr>
        <p:spPr>
          <a:xfrm>
            <a:off x="1184191" y="2398620"/>
            <a:ext cx="9199200" cy="3875617"/>
          </a:xfrm>
        </p:spPr>
        <p:txBody>
          <a:bodyPr/>
          <a:lstStyle/>
          <a:p>
            <a:endParaRPr lang="en-UZ"/>
          </a:p>
        </p:txBody>
      </p:sp>
      <p:sp>
        <p:nvSpPr>
          <p:cNvPr id="8" name="Text Placeholder 7">
            <a:extLst>
              <a:ext uri="{FF2B5EF4-FFF2-40B4-BE49-F238E27FC236}">
                <a16:creationId xmlns:a16="http://schemas.microsoft.com/office/drawing/2014/main" id="{3524791E-5C2D-05F7-7815-AE0E39BA947C}"/>
              </a:ext>
            </a:extLst>
          </p:cNvPr>
          <p:cNvSpPr>
            <a:spLocks noGrp="1"/>
          </p:cNvSpPr>
          <p:nvPr>
            <p:ph type="body" sz="quarter" idx="13"/>
          </p:nvPr>
        </p:nvSpPr>
        <p:spPr>
          <a:xfrm>
            <a:off x="1184358" y="1875366"/>
            <a:ext cx="9199033" cy="388800"/>
          </a:xfrm>
        </p:spPr>
        <p:txBody>
          <a:bodyPr anchor="b"/>
          <a:lstStyle/>
          <a:p>
            <a:pPr lvl="0"/>
            <a:r>
              <a:rPr lang="en-US" dirty="0"/>
              <a:t>Click to edit Master text styles</a:t>
            </a:r>
          </a:p>
        </p:txBody>
      </p:sp>
    </p:spTree>
    <p:extLst>
      <p:ext uri="{BB962C8B-B14F-4D97-AF65-F5344CB8AC3E}">
        <p14:creationId xmlns:p14="http://schemas.microsoft.com/office/powerpoint/2010/main" val="1050696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01C7-D54C-B4CE-4985-D871336E5E7E}"/>
              </a:ext>
            </a:extLst>
          </p:cNvPr>
          <p:cNvSpPr>
            <a:spLocks noGrp="1"/>
          </p:cNvSpPr>
          <p:nvPr>
            <p:ph type="title"/>
          </p:nvPr>
        </p:nvSpPr>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Tree>
    <p:extLst>
      <p:ext uri="{BB962C8B-B14F-4D97-AF65-F5344CB8AC3E}">
        <p14:creationId xmlns:p14="http://schemas.microsoft.com/office/powerpoint/2010/main" val="4182109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ED2E36-BADF-8412-F354-96F2041DC9D9}"/>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E9A1D5FD-C837-C92F-8E5D-69F199301246}"/>
              </a:ext>
            </a:extLst>
          </p:cNvPr>
          <p:cNvSpPr>
            <a:spLocks noGrp="1"/>
          </p:cNvSpPr>
          <p:nvPr>
            <p:ph type="sldNum" sz="quarter" idx="11"/>
          </p:nvPr>
        </p:nvSpPr>
        <p:spPr/>
        <p:txBody>
          <a:bodyPr/>
          <a:lstStyle/>
          <a:p>
            <a:fld id="{CF6F24BE-8BEB-403A-BDCC-38E201D0662D}" type="slidenum">
              <a:rPr lang="en-ID" smtClean="0"/>
              <a:pPr/>
              <a:t>‹#›</a:t>
            </a:fld>
            <a:endParaRPr lang="en-ID"/>
          </a:p>
        </p:txBody>
      </p:sp>
    </p:spTree>
    <p:extLst>
      <p:ext uri="{BB962C8B-B14F-4D97-AF65-F5344CB8AC3E}">
        <p14:creationId xmlns:p14="http://schemas.microsoft.com/office/powerpoint/2010/main" val="370589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18E0-0B46-C691-11B3-938F9D35F8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47CD68-D4E2-4BF7-393F-2AD742509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13DDF-836D-B476-EE39-494FCCDAED7E}"/>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5" name="Footer Placeholder 4">
            <a:extLst>
              <a:ext uri="{FF2B5EF4-FFF2-40B4-BE49-F238E27FC236}">
                <a16:creationId xmlns:a16="http://schemas.microsoft.com/office/drawing/2014/main" id="{E0B990CA-EB6A-B5BA-BB78-D229A9C1A4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287E78-88F9-BC0F-3C30-3203995E9412}"/>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3286636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85935-E397-4218-B691-4E0F774C61C0}" type="datetimeFigureOut">
              <a:rPr lang="en-IN" smtClean="0"/>
              <a:t>04-02-2025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3A82F6-2915-4EDA-91D8-774EAAF9FEBD}" type="slidenum">
              <a:rPr lang="en-IN" smtClean="0"/>
              <a:t>‹#›</a:t>
            </a:fld>
            <a:endParaRPr lang="en-IN"/>
          </a:p>
        </p:txBody>
      </p:sp>
    </p:spTree>
    <p:extLst>
      <p:ext uri="{BB962C8B-B14F-4D97-AF65-F5344CB8AC3E}">
        <p14:creationId xmlns:p14="http://schemas.microsoft.com/office/powerpoint/2010/main" val="3290995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73504-BCDD-83DD-E193-511D75429572}"/>
              </a:ext>
            </a:extLst>
          </p:cNvPr>
          <p:cNvSpPr>
            <a:spLocks noGrp="1"/>
          </p:cNvSpPr>
          <p:nvPr>
            <p:ph type="dt" sz="half" idx="10"/>
          </p:nvPr>
        </p:nvSpPr>
        <p:spPr/>
        <p:txBody>
          <a:bodyPr/>
          <a:lstStyle/>
          <a:p>
            <a:fld id="{9FD907F0-FA03-4A65-BFA5-15262ADAB8B6}" type="datetimeFigureOut">
              <a:rPr lang="en-IN" smtClean="0"/>
              <a:t>04-02-2025</a:t>
            </a:fld>
            <a:endParaRPr lang="en-IN"/>
          </a:p>
        </p:txBody>
      </p:sp>
      <p:sp>
        <p:nvSpPr>
          <p:cNvPr id="3" name="Footer Placeholder 2">
            <a:extLst>
              <a:ext uri="{FF2B5EF4-FFF2-40B4-BE49-F238E27FC236}">
                <a16:creationId xmlns:a16="http://schemas.microsoft.com/office/drawing/2014/main" id="{C73DCA1C-4B45-7A8E-063A-6C237F2ADBC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1052FE-8FC8-6B2A-9662-D15154883B45}"/>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22042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5C49-48B1-2831-25B1-D7C3AE5B83E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7E00055-4CD4-A763-544D-57F5ED389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AFD6CFD-0520-4725-F96C-91403C367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F803DE5-F590-B1C6-6936-4E9D2F9DAB88}"/>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6" name="Footer Placeholder 5">
            <a:extLst>
              <a:ext uri="{FF2B5EF4-FFF2-40B4-BE49-F238E27FC236}">
                <a16:creationId xmlns:a16="http://schemas.microsoft.com/office/drawing/2014/main" id="{F3C8D37B-E728-E431-A544-4F79C1B34F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47ADE6-295F-78D1-C867-2FC2D78E9968}"/>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248300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7625-5560-3F80-5B5F-1E07F23ADE6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BA7F1A-4D3C-4700-1044-4BA18D20D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6F6AB1-862A-20B2-1832-1540A970E5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48E573-5C86-15ED-E5E1-F5A5217E9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B015D3-4AE5-67CE-1514-B2E8FB92BA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97F81AA-2BF1-DA46-0E99-7AFC9678ADBA}"/>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8" name="Footer Placeholder 7">
            <a:extLst>
              <a:ext uri="{FF2B5EF4-FFF2-40B4-BE49-F238E27FC236}">
                <a16:creationId xmlns:a16="http://schemas.microsoft.com/office/drawing/2014/main" id="{A31A30C2-E4B3-29B2-9434-3B0BDD72A09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9521B82-CAC8-5F92-D7EB-602982FD030F}"/>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131257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02F6-3B08-9235-1854-2D612290AB1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4C2621B-BB28-F9BD-7395-5F25E700D047}"/>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4" name="Footer Placeholder 3">
            <a:extLst>
              <a:ext uri="{FF2B5EF4-FFF2-40B4-BE49-F238E27FC236}">
                <a16:creationId xmlns:a16="http://schemas.microsoft.com/office/drawing/2014/main" id="{489E6CE4-2FDB-49CF-F9D9-8FECB9365A5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9025D8D-C31B-DBE6-DF91-D9275CF62AC2}"/>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223291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277A-B3D8-CCDE-ABBE-6800E3F81C19}"/>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3" name="Footer Placeholder 2">
            <a:extLst>
              <a:ext uri="{FF2B5EF4-FFF2-40B4-BE49-F238E27FC236}">
                <a16:creationId xmlns:a16="http://schemas.microsoft.com/office/drawing/2014/main" id="{5F2F612B-6915-C072-8683-8A6E3B2EC7B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71CEED6-98BC-28FE-3CF6-1680EC0C9D64}"/>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198228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54D1-7406-F502-5C43-F2A8A1160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BEEA93-278F-C6DE-2589-6A0EE2CC9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5730989-165B-8968-011C-35A9BDD42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0C5C6-6B9A-B129-0214-688E49E90432}"/>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6" name="Footer Placeholder 5">
            <a:extLst>
              <a:ext uri="{FF2B5EF4-FFF2-40B4-BE49-F238E27FC236}">
                <a16:creationId xmlns:a16="http://schemas.microsoft.com/office/drawing/2014/main" id="{12D7F5B7-B7ED-EA18-508A-F7D10E162D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D74077-BC8A-8AE9-C5AA-F6FE6C8D7CEA}"/>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87174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444E-2B83-448F-A36A-D49208209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215F203-A12A-2425-0FEF-784322FCB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986D3D-9781-7916-1899-CF1CE9239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99BF3-9E25-81C4-B4EF-9B6021276281}"/>
              </a:ext>
            </a:extLst>
          </p:cNvPr>
          <p:cNvSpPr>
            <a:spLocks noGrp="1"/>
          </p:cNvSpPr>
          <p:nvPr>
            <p:ph type="dt" sz="half" idx="10"/>
          </p:nvPr>
        </p:nvSpPr>
        <p:spPr/>
        <p:txBody>
          <a:bodyPr/>
          <a:lstStyle/>
          <a:p>
            <a:fld id="{0621648E-38FF-44C2-9A1F-CE129397D5EC}" type="datetimeFigureOut">
              <a:rPr lang="en-IN" smtClean="0"/>
              <a:t>04-02-2025</a:t>
            </a:fld>
            <a:endParaRPr lang="en-IN"/>
          </a:p>
        </p:txBody>
      </p:sp>
      <p:sp>
        <p:nvSpPr>
          <p:cNvPr id="6" name="Footer Placeholder 5">
            <a:extLst>
              <a:ext uri="{FF2B5EF4-FFF2-40B4-BE49-F238E27FC236}">
                <a16:creationId xmlns:a16="http://schemas.microsoft.com/office/drawing/2014/main" id="{DA505EF4-9D1D-C8DF-F152-DA1F286DEB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EEFE4C-F531-67E7-0A91-20E526BCAA9D}"/>
              </a:ext>
            </a:extLst>
          </p:cNvPr>
          <p:cNvSpPr>
            <a:spLocks noGrp="1"/>
          </p:cNvSpPr>
          <p:nvPr>
            <p:ph type="sldNum" sz="quarter" idx="12"/>
          </p:nvPr>
        </p:nvSpPr>
        <p:spPr/>
        <p:txBody>
          <a:bodyPr/>
          <a:lstStyle/>
          <a:p>
            <a:fld id="{C528BDD4-240A-4E42-AF38-620D48E36931}" type="slidenum">
              <a:rPr lang="en-IN" smtClean="0"/>
              <a:t>‹#›</a:t>
            </a:fld>
            <a:endParaRPr lang="en-IN"/>
          </a:p>
        </p:txBody>
      </p:sp>
    </p:spTree>
    <p:extLst>
      <p:ext uri="{BB962C8B-B14F-4D97-AF65-F5344CB8AC3E}">
        <p14:creationId xmlns:p14="http://schemas.microsoft.com/office/powerpoint/2010/main" val="222342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7BBD9-D8B3-E9BE-08BF-9303E1ECD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066133-3680-CEAF-EFA7-F1AE36F1D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6D2721-2A85-EE08-9649-A7962BA34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1648E-38FF-44C2-9A1F-CE129397D5EC}" type="datetimeFigureOut">
              <a:rPr lang="en-IN" smtClean="0"/>
              <a:t>04-02-2025</a:t>
            </a:fld>
            <a:endParaRPr lang="en-IN"/>
          </a:p>
        </p:txBody>
      </p:sp>
      <p:sp>
        <p:nvSpPr>
          <p:cNvPr id="5" name="Footer Placeholder 4">
            <a:extLst>
              <a:ext uri="{FF2B5EF4-FFF2-40B4-BE49-F238E27FC236}">
                <a16:creationId xmlns:a16="http://schemas.microsoft.com/office/drawing/2014/main" id="{703C556A-BBF8-AB3A-C0D1-3A7CA0253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62764F8-34F2-C406-5790-8B0149CF5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8BDD4-240A-4E42-AF38-620D48E36931}" type="slidenum">
              <a:rPr lang="en-IN" smtClean="0"/>
              <a:t>‹#›</a:t>
            </a:fld>
            <a:endParaRPr lang="en-IN"/>
          </a:p>
        </p:txBody>
      </p:sp>
    </p:spTree>
    <p:extLst>
      <p:ext uri="{BB962C8B-B14F-4D97-AF65-F5344CB8AC3E}">
        <p14:creationId xmlns:p14="http://schemas.microsoft.com/office/powerpoint/2010/main" val="4000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7B8A4-ABCC-D9A5-163D-95AADEB96E20}"/>
              </a:ext>
            </a:extLst>
          </p:cNvPr>
          <p:cNvSpPr/>
          <p:nvPr userDrawn="1"/>
        </p:nvSpPr>
        <p:spPr>
          <a:xfrm>
            <a:off x="11582400" y="0"/>
            <a:ext cx="6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Placeholder 1"/>
          <p:cNvSpPr>
            <a:spLocks noGrp="1"/>
          </p:cNvSpPr>
          <p:nvPr>
            <p:ph type="title"/>
          </p:nvPr>
        </p:nvSpPr>
        <p:spPr>
          <a:xfrm>
            <a:off x="599017" y="583764"/>
            <a:ext cx="10369550" cy="960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99017" y="1991065"/>
            <a:ext cx="10369550" cy="42831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rot="16200000">
            <a:off x="9829799" y="2011362"/>
            <a:ext cx="4114800" cy="365125"/>
          </a:xfrm>
          <a:prstGeom prst="rect">
            <a:avLst/>
          </a:prstGeom>
        </p:spPr>
        <p:txBody>
          <a:bodyPr vert="horz" lIns="91440" tIns="45720" rIns="91440" bIns="45720" rtlCol="0" anchor="ctr"/>
          <a:lstStyle>
            <a:lvl1pPr algn="r">
              <a:defRPr sz="1400" b="1">
                <a:solidFill>
                  <a:schemeClr val="bg1"/>
                </a:solidFill>
              </a:defRPr>
            </a:lvl1pPr>
          </a:lstStyle>
          <a:p>
            <a:r>
              <a:rPr lang="en-ID" dirty="0"/>
              <a:t>PRESENTATION TITLE</a:t>
            </a:r>
          </a:p>
        </p:txBody>
      </p:sp>
      <p:sp>
        <p:nvSpPr>
          <p:cNvPr id="6" name="Slide Number Placeholder 5"/>
          <p:cNvSpPr>
            <a:spLocks noGrp="1"/>
          </p:cNvSpPr>
          <p:nvPr>
            <p:ph type="sldNum" sz="quarter" idx="4"/>
          </p:nvPr>
        </p:nvSpPr>
        <p:spPr>
          <a:xfrm>
            <a:off x="11582399" y="6356351"/>
            <a:ext cx="609600" cy="365125"/>
          </a:xfrm>
          <a:prstGeom prst="rect">
            <a:avLst/>
          </a:prstGeom>
        </p:spPr>
        <p:txBody>
          <a:bodyPr vert="horz" lIns="91440" tIns="45720" rIns="91440" bIns="45720" rtlCol="0" anchor="ctr"/>
          <a:lstStyle>
            <a:lvl1pPr algn="ctr">
              <a:defRPr sz="1210" b="1">
                <a:solidFill>
                  <a:schemeClr val="bg1"/>
                </a:solidFill>
              </a:defRPr>
            </a:lvl1pPr>
          </a:lstStyle>
          <a:p>
            <a:fld id="{CF6F24BE-8BEB-403A-BDCC-38E201D0662D}" type="slidenum">
              <a:rPr lang="en-ID" smtClean="0"/>
              <a:pPr/>
              <a:t>‹#›</a:t>
            </a:fld>
            <a:endParaRPr lang="en-ID" dirty="0"/>
          </a:p>
        </p:txBody>
      </p:sp>
    </p:spTree>
    <p:extLst>
      <p:ext uri="{BB962C8B-B14F-4D97-AF65-F5344CB8AC3E}">
        <p14:creationId xmlns:p14="http://schemas.microsoft.com/office/powerpoint/2010/main" val="41438500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30000"/>
        </a:lnSpc>
        <a:spcBef>
          <a:spcPts val="10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3240">
          <p15:clr>
            <a:srgbClr val="F26B43"/>
          </p15:clr>
        </p15:guide>
        <p15:guide id="3" pos="10364">
          <p15:clr>
            <a:srgbClr val="F26B43"/>
          </p15:clr>
        </p15:guide>
        <p15:guide id="4" pos="5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https://webstockreview.net/explore/thanks-clipart-thanks-lot/" TargetMode="External"/><Relationship Id="rId2" Type="http://schemas.openxmlformats.org/officeDocument/2006/relationships/image" Target="../media/image23.png"/><Relationship Id="rId1" Type="http://schemas.openxmlformats.org/officeDocument/2006/relationships/slideLayout" Target="../slideLayouts/slideLayout30.xml"/><Relationship Id="rId5" Type="http://schemas.openxmlformats.org/officeDocument/2006/relationships/hyperlink" Target="https://clipart-library.com/clipart/thank-you-clipart-28.htm" TargetMode="Externa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DC587-F10B-50CB-7BC4-8A25EAC71F87}"/>
              </a:ext>
            </a:extLst>
          </p:cNvPr>
          <p:cNvSpPr>
            <a:spLocks noGrp="1"/>
          </p:cNvSpPr>
          <p:nvPr>
            <p:ph type="ctrTitle"/>
          </p:nvPr>
        </p:nvSpPr>
        <p:spPr>
          <a:xfrm>
            <a:off x="683610" y="3306818"/>
            <a:ext cx="9185089" cy="1673566"/>
          </a:xfrm>
        </p:spPr>
        <p:txBody>
          <a:bodyPr anchor="t" anchorCtr="0">
            <a:normAutofit/>
          </a:bodyPr>
          <a:lstStyle/>
          <a:p>
            <a:r>
              <a:rPr lang="en-US" sz="3400" dirty="0"/>
              <a:t>SECURE </a:t>
            </a:r>
            <a:br>
              <a:rPr lang="en-US" sz="3400" dirty="0"/>
            </a:br>
            <a:r>
              <a:rPr lang="en-IN" sz="3400" dirty="0"/>
              <a:t>RESEARCH </a:t>
            </a:r>
            <a:r>
              <a:rPr lang="en-US" sz="3400" dirty="0"/>
              <a:t> DATA MANAGEMENT </a:t>
            </a:r>
            <a:br>
              <a:rPr lang="en-US" sz="3400" dirty="0"/>
            </a:br>
            <a:r>
              <a:rPr lang="en-US" sz="3400" dirty="0"/>
              <a:t>APP</a:t>
            </a:r>
            <a:endParaRPr lang="en-GB" sz="3400" dirty="0"/>
          </a:p>
        </p:txBody>
      </p:sp>
      <p:sp>
        <p:nvSpPr>
          <p:cNvPr id="7" name="Text Placeholder 6">
            <a:extLst>
              <a:ext uri="{FF2B5EF4-FFF2-40B4-BE49-F238E27FC236}">
                <a16:creationId xmlns:a16="http://schemas.microsoft.com/office/drawing/2014/main" id="{0B66EC97-5F7F-F0A9-08D2-20C3527FB689}"/>
              </a:ext>
            </a:extLst>
          </p:cNvPr>
          <p:cNvSpPr>
            <a:spLocks noGrp="1"/>
          </p:cNvSpPr>
          <p:nvPr>
            <p:ph type="body" sz="quarter" idx="12"/>
          </p:nvPr>
        </p:nvSpPr>
        <p:spPr>
          <a:xfrm>
            <a:off x="6292676" y="4980384"/>
            <a:ext cx="5133349" cy="1452041"/>
          </a:xfrm>
        </p:spPr>
        <p:txBody>
          <a:bodyPr/>
          <a:lstStyle/>
          <a:p>
            <a:r>
              <a:rPr lang="en-US" sz="1600" dirty="0"/>
              <a:t>21AG1A1232 - Lokesh Choudhary</a:t>
            </a:r>
          </a:p>
          <a:p>
            <a:r>
              <a:rPr lang="en-US" sz="1600" dirty="0"/>
              <a:t>21AG1A1220 - Yuva Prakash Sai Gunupuru</a:t>
            </a:r>
          </a:p>
          <a:p>
            <a:r>
              <a:rPr lang="en-US" sz="1600" dirty="0"/>
              <a:t>21AG1A1231 -  Kurapati Vamshi Tejan</a:t>
            </a:r>
            <a:endParaRPr lang="en-GB" sz="1600" dirty="0"/>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p:nvCxnSpPr>
        <p:spPr>
          <a:xfrm>
            <a:off x="802619" y="3231459"/>
            <a:ext cx="14950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802F564-B33A-8D80-7E24-2FEB5A48D156}"/>
              </a:ext>
            </a:extLst>
          </p:cNvPr>
          <p:cNvSpPr txBox="1"/>
          <p:nvPr/>
        </p:nvSpPr>
        <p:spPr>
          <a:xfrm>
            <a:off x="469126" y="5509095"/>
            <a:ext cx="3419062" cy="923330"/>
          </a:xfrm>
          <a:prstGeom prst="rect">
            <a:avLst/>
          </a:prstGeom>
          <a:noFill/>
        </p:spPr>
        <p:txBody>
          <a:bodyPr wrap="square" rtlCol="0">
            <a:spAutoFit/>
          </a:bodyPr>
          <a:lstStyle/>
          <a:p>
            <a:r>
              <a:rPr lang="en-US" sz="1800" dirty="0">
                <a:latin typeface="Arial MT"/>
                <a:cs typeface="Arial MT"/>
              </a:rPr>
              <a:t>Guided by</a:t>
            </a:r>
            <a:r>
              <a:rPr lang="en-IN" sz="1800" dirty="0">
                <a:latin typeface="Arial MT"/>
                <a:cs typeface="Arial MT"/>
              </a:rPr>
              <a:t> :</a:t>
            </a:r>
            <a:r>
              <a:rPr lang="en-IN" dirty="0">
                <a:latin typeface="Arial MT"/>
                <a:cs typeface="Arial MT"/>
              </a:rPr>
              <a:t> </a:t>
            </a:r>
            <a:r>
              <a:rPr lang="en-IN" sz="1800" dirty="0">
                <a:latin typeface="Arial MT"/>
                <a:cs typeface="Arial MT"/>
              </a:rPr>
              <a:t>G. Prasa</a:t>
            </a:r>
            <a:r>
              <a:rPr lang="en-IN" dirty="0">
                <a:latin typeface="Arial MT"/>
                <a:cs typeface="Arial MT"/>
              </a:rPr>
              <a:t>d Sir,</a:t>
            </a:r>
            <a:br>
              <a:rPr lang="en-IN" dirty="0">
                <a:latin typeface="Arial MT"/>
                <a:cs typeface="Arial MT"/>
              </a:rPr>
            </a:br>
            <a:r>
              <a:rPr lang="en-IN" dirty="0">
                <a:latin typeface="Arial MT"/>
                <a:cs typeface="Arial MT"/>
              </a:rPr>
              <a:t>	</a:t>
            </a:r>
            <a:r>
              <a:rPr lang="en-IN" sz="1800" dirty="0">
                <a:latin typeface="Arial MT"/>
                <a:cs typeface="Arial MT"/>
              </a:rPr>
              <a:t>Assistant professor</a:t>
            </a:r>
            <a:endParaRPr lang="en-US" sz="1800" dirty="0">
              <a:latin typeface="Arial MT"/>
              <a:cs typeface="Arial MT"/>
            </a:endParaRPr>
          </a:p>
          <a:p>
            <a:endParaRPr lang="en-US" sz="1800" dirty="0">
              <a:latin typeface="Arial MT"/>
              <a:cs typeface="Arial MT"/>
            </a:endParaRPr>
          </a:p>
        </p:txBody>
      </p:sp>
      <p:pic>
        <p:nvPicPr>
          <p:cNvPr id="2" name="image1.png" descr="ACE-Engineering-College-logo-Assistant-Professor-Jobs (2).png">
            <a:extLst>
              <a:ext uri="{FF2B5EF4-FFF2-40B4-BE49-F238E27FC236}">
                <a16:creationId xmlns:a16="http://schemas.microsoft.com/office/drawing/2014/main" id="{8DF7ABAF-0E7E-DFD1-CBF6-EFBBB1D8E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492"/>
          <a:stretch>
            <a:fillRect/>
          </a:stretch>
        </p:blipFill>
        <p:spPr bwMode="auto">
          <a:xfrm>
            <a:off x="827060" y="621631"/>
            <a:ext cx="1446166" cy="99126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3.png" descr="56210352.jpg">
            <a:extLst>
              <a:ext uri="{FF2B5EF4-FFF2-40B4-BE49-F238E27FC236}">
                <a16:creationId xmlns:a16="http://schemas.microsoft.com/office/drawing/2014/main" id="{884CFA7C-A142-372C-303A-14314DA4C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247" y="626288"/>
            <a:ext cx="1227364" cy="9866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629009B-30A3-3BF5-4C3C-8FD54ED5B7C8}"/>
              </a:ext>
            </a:extLst>
          </p:cNvPr>
          <p:cNvSpPr/>
          <p:nvPr/>
        </p:nvSpPr>
        <p:spPr>
          <a:xfrm>
            <a:off x="2374900" y="554746"/>
            <a:ext cx="6883400" cy="2285241"/>
          </a:xfrm>
          <a:prstGeom prst="rect">
            <a:avLst/>
          </a:prstGeom>
        </p:spPr>
        <p:txBody>
          <a:bodyPr wrap="square">
            <a:spAutoFit/>
          </a:bodyPr>
          <a:lstStyle/>
          <a:p>
            <a:pPr algn="ctr">
              <a:lnSpc>
                <a:spcPct val="115000"/>
              </a:lnSpc>
              <a:spcAft>
                <a:spcPts val="0"/>
              </a:spcAft>
            </a:pPr>
            <a:r>
              <a:rPr lang="en-US" sz="3000" b="1" dirty="0">
                <a:solidFill>
                  <a:srgbClr val="0078D2"/>
                </a:solidFill>
                <a:latin typeface="Bookman Old Style" panose="02050604050505020204" pitchFamily="18" charset="0"/>
                <a:ea typeface="Bookman Old Style" panose="02050604050505020204" pitchFamily="18" charset="0"/>
                <a:cs typeface="Bookman Old Style" panose="02050604050505020204" pitchFamily="18" charset="0"/>
              </a:rPr>
              <a:t>Ace Engineering College</a:t>
            </a:r>
          </a:p>
          <a:p>
            <a:pPr algn="ctr"/>
            <a:r>
              <a:rPr lang="en-US" sz="2000" b="1" dirty="0"/>
              <a:t>An Autonomus Institution</a:t>
            </a:r>
            <a:endParaRPr lang="en-IN" sz="2000" dirty="0"/>
          </a:p>
          <a:p>
            <a:pPr algn="ctr"/>
            <a:r>
              <a:rPr lang="en-US" sz="1500" dirty="0"/>
              <a:t>Ghatkesar, Medchal (Dist), Hyderabad, Telangana State – 501 301</a:t>
            </a:r>
            <a:endParaRPr lang="en-IN" sz="1500" dirty="0"/>
          </a:p>
          <a:p>
            <a:pPr algn="ctr"/>
            <a:r>
              <a:rPr lang="en-US" sz="1500" dirty="0"/>
              <a:t>(NBA Accredited B.Tech Courses Accredited NAAC with A Grade 3.20 CGPA)</a:t>
            </a:r>
          </a:p>
          <a:p>
            <a:pPr algn="ctr"/>
            <a:endParaRPr lang="en-IN" sz="1500" dirty="0"/>
          </a:p>
          <a:p>
            <a:pPr algn="ctr"/>
            <a:r>
              <a:rPr lang="en-US" sz="2000" b="1" dirty="0"/>
              <a:t>DEPARTMENT OF INFORMATION TECHNOLOGY</a:t>
            </a:r>
            <a:endParaRPr lang="en-IN" sz="2000" dirty="0"/>
          </a:p>
          <a:p>
            <a:pPr algn="ctr">
              <a:lnSpc>
                <a:spcPct val="115000"/>
              </a:lnSpc>
              <a:spcAft>
                <a:spcPts val="0"/>
              </a:spcAft>
            </a:pPr>
            <a:endParaRPr lang="en-IN"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0164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A9A063-B98F-5B61-629B-3AF75450A10F}"/>
              </a:ext>
            </a:extLst>
          </p:cNvPr>
          <p:cNvSpPr txBox="1"/>
          <p:nvPr/>
        </p:nvSpPr>
        <p:spPr>
          <a:xfrm>
            <a:off x="232756" y="224444"/>
            <a:ext cx="2864887" cy="646331"/>
          </a:xfrm>
          <a:prstGeom prst="rect">
            <a:avLst/>
          </a:prstGeom>
          <a:noFill/>
        </p:spPr>
        <p:txBody>
          <a:bodyPr wrap="none" rtlCol="0">
            <a:spAutoFit/>
          </a:bodyPr>
          <a:lstStyle/>
          <a:p>
            <a:r>
              <a:rPr lang="en-US" dirty="0"/>
              <a:t>DATA FLOW DIAGRAM</a:t>
            </a:r>
            <a:endParaRPr lang="en-IN" dirty="0"/>
          </a:p>
          <a:p>
            <a:endParaRPr lang="en-IN" dirty="0"/>
          </a:p>
        </p:txBody>
      </p:sp>
      <p:pic>
        <p:nvPicPr>
          <p:cNvPr id="4" name="Picture 3">
            <a:extLst>
              <a:ext uri="{FF2B5EF4-FFF2-40B4-BE49-F238E27FC236}">
                <a16:creationId xmlns:a16="http://schemas.microsoft.com/office/drawing/2014/main" id="{F71297B2-E1F1-1BB6-E8FA-B3FC45FE4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1410971"/>
            <a:ext cx="9942022" cy="4981516"/>
          </a:xfrm>
          <a:prstGeom prst="rect">
            <a:avLst/>
          </a:prstGeom>
        </p:spPr>
      </p:pic>
    </p:spTree>
    <p:extLst>
      <p:ext uri="{BB962C8B-B14F-4D97-AF65-F5344CB8AC3E}">
        <p14:creationId xmlns:p14="http://schemas.microsoft.com/office/powerpoint/2010/main" val="143903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37FF41-E1CB-8C15-92A7-1358ACEDF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59" y="888430"/>
            <a:ext cx="9174954" cy="5619404"/>
          </a:xfrm>
          <a:prstGeom prst="rect">
            <a:avLst/>
          </a:prstGeom>
        </p:spPr>
      </p:pic>
      <p:sp>
        <p:nvSpPr>
          <p:cNvPr id="2" name="TextBox 1">
            <a:extLst>
              <a:ext uri="{FF2B5EF4-FFF2-40B4-BE49-F238E27FC236}">
                <a16:creationId xmlns:a16="http://schemas.microsoft.com/office/drawing/2014/main" id="{725985A3-FEED-A3D0-9672-DBFEF8A6ED4F}"/>
              </a:ext>
            </a:extLst>
          </p:cNvPr>
          <p:cNvSpPr txBox="1"/>
          <p:nvPr/>
        </p:nvSpPr>
        <p:spPr>
          <a:xfrm>
            <a:off x="357447" y="350166"/>
            <a:ext cx="2263761" cy="646331"/>
          </a:xfrm>
          <a:prstGeom prst="rect">
            <a:avLst/>
          </a:prstGeom>
          <a:noFill/>
        </p:spPr>
        <p:txBody>
          <a:bodyPr wrap="none" rtlCol="0">
            <a:spAutoFit/>
          </a:bodyPr>
          <a:lstStyle/>
          <a:p>
            <a:r>
              <a:rPr lang="en-US" dirty="0"/>
              <a:t>CLASS  DIAGRAM</a:t>
            </a:r>
            <a:endParaRPr lang="en-IN" dirty="0"/>
          </a:p>
          <a:p>
            <a:endParaRPr lang="en-IN" dirty="0"/>
          </a:p>
        </p:txBody>
      </p:sp>
    </p:spTree>
    <p:extLst>
      <p:ext uri="{BB962C8B-B14F-4D97-AF65-F5344CB8AC3E}">
        <p14:creationId xmlns:p14="http://schemas.microsoft.com/office/powerpoint/2010/main" val="175663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1EFFE01-68A9-A937-29ED-9DF355E4F1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0" y="955962"/>
            <a:ext cx="8246226" cy="5624989"/>
          </a:xfrm>
        </p:spPr>
      </p:pic>
      <p:sp>
        <p:nvSpPr>
          <p:cNvPr id="8" name="TextBox 7">
            <a:extLst>
              <a:ext uri="{FF2B5EF4-FFF2-40B4-BE49-F238E27FC236}">
                <a16:creationId xmlns:a16="http://schemas.microsoft.com/office/drawing/2014/main" id="{57BBB379-AD7A-6BF4-2509-4385FCA8B9C8}"/>
              </a:ext>
            </a:extLst>
          </p:cNvPr>
          <p:cNvSpPr txBox="1"/>
          <p:nvPr/>
        </p:nvSpPr>
        <p:spPr>
          <a:xfrm>
            <a:off x="290945" y="415636"/>
            <a:ext cx="2579552" cy="369332"/>
          </a:xfrm>
          <a:prstGeom prst="rect">
            <a:avLst/>
          </a:prstGeom>
          <a:noFill/>
        </p:spPr>
        <p:txBody>
          <a:bodyPr wrap="none" rtlCol="0">
            <a:spAutoFit/>
          </a:bodyPr>
          <a:lstStyle/>
          <a:p>
            <a:r>
              <a:rPr lang="en-IN" dirty="0"/>
              <a:t>ACTIVITY DIAGRAM</a:t>
            </a:r>
          </a:p>
        </p:txBody>
      </p:sp>
    </p:spTree>
    <p:extLst>
      <p:ext uri="{BB962C8B-B14F-4D97-AF65-F5344CB8AC3E}">
        <p14:creationId xmlns:p14="http://schemas.microsoft.com/office/powerpoint/2010/main" val="197965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DC2300-D17C-8674-345C-82D837C7E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45" y="0"/>
            <a:ext cx="10091651" cy="6858000"/>
          </a:xfrm>
          <a:prstGeom prst="rect">
            <a:avLst/>
          </a:prstGeom>
        </p:spPr>
      </p:pic>
      <p:sp>
        <p:nvSpPr>
          <p:cNvPr id="2" name="TextBox 1">
            <a:extLst>
              <a:ext uri="{FF2B5EF4-FFF2-40B4-BE49-F238E27FC236}">
                <a16:creationId xmlns:a16="http://schemas.microsoft.com/office/drawing/2014/main" id="{91788DFE-96C3-A3BD-91C0-0DED96089ECA}"/>
              </a:ext>
            </a:extLst>
          </p:cNvPr>
          <p:cNvSpPr txBox="1"/>
          <p:nvPr/>
        </p:nvSpPr>
        <p:spPr>
          <a:xfrm>
            <a:off x="282633" y="340822"/>
            <a:ext cx="2566728" cy="369332"/>
          </a:xfrm>
          <a:prstGeom prst="rect">
            <a:avLst/>
          </a:prstGeom>
          <a:noFill/>
        </p:spPr>
        <p:txBody>
          <a:bodyPr wrap="none" rtlCol="0">
            <a:spAutoFit/>
          </a:bodyPr>
          <a:lstStyle/>
          <a:p>
            <a:r>
              <a:rPr lang="en-IN" dirty="0"/>
              <a:t>USECASE DIAGRAM</a:t>
            </a:r>
          </a:p>
        </p:txBody>
      </p:sp>
    </p:spTree>
    <p:extLst>
      <p:ext uri="{BB962C8B-B14F-4D97-AF65-F5344CB8AC3E}">
        <p14:creationId xmlns:p14="http://schemas.microsoft.com/office/powerpoint/2010/main" val="280017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6CD16612-AFF0-AB8A-4EE5-3391F034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37" y="29094"/>
            <a:ext cx="11282900" cy="6799811"/>
          </a:xfrm>
        </p:spPr>
      </p:pic>
    </p:spTree>
    <p:extLst>
      <p:ext uri="{BB962C8B-B14F-4D97-AF65-F5344CB8AC3E}">
        <p14:creationId xmlns:p14="http://schemas.microsoft.com/office/powerpoint/2010/main" val="325038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47C75-FEFB-992A-3694-8891DC16F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1" y="731520"/>
            <a:ext cx="9252065" cy="5702178"/>
          </a:xfrm>
          <a:prstGeom prst="rect">
            <a:avLst/>
          </a:prstGeom>
        </p:spPr>
      </p:pic>
      <p:sp>
        <p:nvSpPr>
          <p:cNvPr id="4" name="TextBox 3">
            <a:extLst>
              <a:ext uri="{FF2B5EF4-FFF2-40B4-BE49-F238E27FC236}">
                <a16:creationId xmlns:a16="http://schemas.microsoft.com/office/drawing/2014/main" id="{D47A1D68-0EE9-CC08-4A48-CAAF90283F5E}"/>
              </a:ext>
            </a:extLst>
          </p:cNvPr>
          <p:cNvSpPr txBox="1"/>
          <p:nvPr/>
        </p:nvSpPr>
        <p:spPr>
          <a:xfrm>
            <a:off x="241069" y="249381"/>
            <a:ext cx="2980303" cy="646331"/>
          </a:xfrm>
          <a:prstGeom prst="rect">
            <a:avLst/>
          </a:prstGeom>
          <a:noFill/>
        </p:spPr>
        <p:txBody>
          <a:bodyPr wrap="none" rtlCol="0">
            <a:spAutoFit/>
          </a:bodyPr>
          <a:lstStyle/>
          <a:p>
            <a:r>
              <a:rPr lang="en-IN" b="1" dirty="0">
                <a:latin typeface="Arial" panose="020B0604020202020204" pitchFamily="34" charset="0"/>
                <a:cs typeface="Arial" panose="020B0604020202020204" pitchFamily="34" charset="0"/>
              </a:rPr>
              <a:t>COMPONENT</a:t>
            </a:r>
            <a:r>
              <a:rPr lang="en-US" sz="1800" b="1" dirty="0">
                <a:latin typeface="Arial"/>
                <a:cs typeface="Arial"/>
              </a:rPr>
              <a:t>  DIAGRAM </a:t>
            </a:r>
            <a:endParaRPr lang="en-IN" dirty="0"/>
          </a:p>
          <a:p>
            <a:endParaRPr lang="en-IN" dirty="0"/>
          </a:p>
        </p:txBody>
      </p:sp>
    </p:spTree>
    <p:extLst>
      <p:ext uri="{BB962C8B-B14F-4D97-AF65-F5344CB8AC3E}">
        <p14:creationId xmlns:p14="http://schemas.microsoft.com/office/powerpoint/2010/main" val="50152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564B79-1029-821A-746B-431BED90A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719" y="1032677"/>
            <a:ext cx="4359981" cy="5543686"/>
          </a:xfrm>
          <a:prstGeom prst="rect">
            <a:avLst/>
          </a:prstGeom>
        </p:spPr>
      </p:pic>
      <p:sp>
        <p:nvSpPr>
          <p:cNvPr id="10" name="TextBox 9">
            <a:extLst>
              <a:ext uri="{FF2B5EF4-FFF2-40B4-BE49-F238E27FC236}">
                <a16:creationId xmlns:a16="http://schemas.microsoft.com/office/drawing/2014/main" id="{9FA565EA-44F8-384D-C035-C9917D35E596}"/>
              </a:ext>
            </a:extLst>
          </p:cNvPr>
          <p:cNvSpPr txBox="1"/>
          <p:nvPr/>
        </p:nvSpPr>
        <p:spPr>
          <a:xfrm>
            <a:off x="282632" y="386346"/>
            <a:ext cx="3373039" cy="646331"/>
          </a:xfrm>
          <a:prstGeom prst="rect">
            <a:avLst/>
          </a:prstGeom>
          <a:noFill/>
        </p:spPr>
        <p:txBody>
          <a:bodyPr wrap="none" rtlCol="0">
            <a:spAutoFit/>
          </a:bodyPr>
          <a:lstStyle/>
          <a:p>
            <a:r>
              <a:rPr lang="en-US" dirty="0"/>
              <a:t>DEPLOYMEENT  DIAGRAM</a:t>
            </a:r>
            <a:endParaRPr lang="en-IN" dirty="0"/>
          </a:p>
          <a:p>
            <a:endParaRPr lang="en-IN" dirty="0"/>
          </a:p>
        </p:txBody>
      </p:sp>
    </p:spTree>
    <p:extLst>
      <p:ext uri="{BB962C8B-B14F-4D97-AF65-F5344CB8AC3E}">
        <p14:creationId xmlns:p14="http://schemas.microsoft.com/office/powerpoint/2010/main" val="292888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0574BB8-7042-CDA9-B2BF-1DD6A4B865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2061" y="1353634"/>
            <a:ext cx="10289754" cy="5421887"/>
          </a:xfrm>
        </p:spPr>
      </p:pic>
      <p:sp>
        <p:nvSpPr>
          <p:cNvPr id="12" name="TextBox 11">
            <a:extLst>
              <a:ext uri="{FF2B5EF4-FFF2-40B4-BE49-F238E27FC236}">
                <a16:creationId xmlns:a16="http://schemas.microsoft.com/office/drawing/2014/main" id="{130F8DC6-4306-05B3-F9B8-F96003286A04}"/>
              </a:ext>
            </a:extLst>
          </p:cNvPr>
          <p:cNvSpPr txBox="1"/>
          <p:nvPr/>
        </p:nvSpPr>
        <p:spPr>
          <a:xfrm>
            <a:off x="223523" y="182675"/>
            <a:ext cx="1217075" cy="461665"/>
          </a:xfrm>
          <a:prstGeom prst="rect">
            <a:avLst/>
          </a:prstGeom>
          <a:noFill/>
        </p:spPr>
        <p:txBody>
          <a:bodyPr wrap="square" rtlCol="0">
            <a:spAutoFit/>
          </a:bodyPr>
          <a:lstStyle/>
          <a:p>
            <a:r>
              <a:rPr lang="en-IN" sz="2400" b="1" dirty="0"/>
              <a:t>Code:</a:t>
            </a:r>
          </a:p>
        </p:txBody>
      </p:sp>
      <p:sp>
        <p:nvSpPr>
          <p:cNvPr id="13" name="TextBox 12">
            <a:extLst>
              <a:ext uri="{FF2B5EF4-FFF2-40B4-BE49-F238E27FC236}">
                <a16:creationId xmlns:a16="http://schemas.microsoft.com/office/drawing/2014/main" id="{A4727C55-8FF5-5FE2-4D2B-2DCA36CAD9B0}"/>
              </a:ext>
            </a:extLst>
          </p:cNvPr>
          <p:cNvSpPr txBox="1"/>
          <p:nvPr/>
        </p:nvSpPr>
        <p:spPr>
          <a:xfrm>
            <a:off x="680986" y="768154"/>
            <a:ext cx="3921661" cy="461665"/>
          </a:xfrm>
          <a:prstGeom prst="rect">
            <a:avLst/>
          </a:prstGeom>
          <a:noFill/>
        </p:spPr>
        <p:txBody>
          <a:bodyPr wrap="square" rtlCol="0">
            <a:spAutoFit/>
          </a:bodyPr>
          <a:lstStyle/>
          <a:p>
            <a:r>
              <a:rPr lang="en-IN" sz="2400" b="1" dirty="0"/>
              <a:t>Settings.py :</a:t>
            </a:r>
          </a:p>
        </p:txBody>
      </p:sp>
    </p:spTree>
    <p:extLst>
      <p:ext uri="{BB962C8B-B14F-4D97-AF65-F5344CB8AC3E}">
        <p14:creationId xmlns:p14="http://schemas.microsoft.com/office/powerpoint/2010/main" val="138197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9B901-42C0-72D6-36AF-46D3D94D4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32" y="676494"/>
            <a:ext cx="11347374" cy="6087863"/>
          </a:xfrm>
          <a:prstGeom prst="rect">
            <a:avLst/>
          </a:prstGeom>
        </p:spPr>
      </p:pic>
      <p:sp>
        <p:nvSpPr>
          <p:cNvPr id="4" name="TextBox 3">
            <a:extLst>
              <a:ext uri="{FF2B5EF4-FFF2-40B4-BE49-F238E27FC236}">
                <a16:creationId xmlns:a16="http://schemas.microsoft.com/office/drawing/2014/main" id="{40FF291A-D4D6-3350-3D04-4EE063E00F43}"/>
              </a:ext>
            </a:extLst>
          </p:cNvPr>
          <p:cNvSpPr txBox="1"/>
          <p:nvPr/>
        </p:nvSpPr>
        <p:spPr>
          <a:xfrm>
            <a:off x="413420" y="214829"/>
            <a:ext cx="3921661" cy="461665"/>
          </a:xfrm>
          <a:prstGeom prst="rect">
            <a:avLst/>
          </a:prstGeom>
          <a:noFill/>
        </p:spPr>
        <p:txBody>
          <a:bodyPr wrap="square" rtlCol="0">
            <a:spAutoFit/>
          </a:bodyPr>
          <a:lstStyle/>
          <a:p>
            <a:r>
              <a:rPr lang="en-IN" sz="2400" b="1" dirty="0"/>
              <a:t>urls.py :</a:t>
            </a:r>
          </a:p>
        </p:txBody>
      </p:sp>
    </p:spTree>
    <p:extLst>
      <p:ext uri="{BB962C8B-B14F-4D97-AF65-F5344CB8AC3E}">
        <p14:creationId xmlns:p14="http://schemas.microsoft.com/office/powerpoint/2010/main" val="7609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30E7F-5AC8-00EB-D3FB-2D4DE942B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8" y="777628"/>
            <a:ext cx="11402170" cy="5906991"/>
          </a:xfrm>
          <a:prstGeom prst="rect">
            <a:avLst/>
          </a:prstGeom>
        </p:spPr>
      </p:pic>
      <p:sp>
        <p:nvSpPr>
          <p:cNvPr id="4" name="TextBox 3">
            <a:extLst>
              <a:ext uri="{FF2B5EF4-FFF2-40B4-BE49-F238E27FC236}">
                <a16:creationId xmlns:a16="http://schemas.microsoft.com/office/drawing/2014/main" id="{A88077E3-929A-54BF-1892-1A6BD82779CF}"/>
              </a:ext>
            </a:extLst>
          </p:cNvPr>
          <p:cNvSpPr txBox="1"/>
          <p:nvPr/>
        </p:nvSpPr>
        <p:spPr>
          <a:xfrm>
            <a:off x="281217" y="173381"/>
            <a:ext cx="3921661" cy="461665"/>
          </a:xfrm>
          <a:prstGeom prst="rect">
            <a:avLst/>
          </a:prstGeom>
          <a:noFill/>
        </p:spPr>
        <p:txBody>
          <a:bodyPr wrap="square" rtlCol="0">
            <a:spAutoFit/>
          </a:bodyPr>
          <a:lstStyle/>
          <a:p>
            <a:r>
              <a:rPr lang="en-IN" sz="2400" b="1" dirty="0"/>
              <a:t>Project_creation.py :</a:t>
            </a:r>
          </a:p>
        </p:txBody>
      </p:sp>
    </p:spTree>
    <p:extLst>
      <p:ext uri="{BB962C8B-B14F-4D97-AF65-F5344CB8AC3E}">
        <p14:creationId xmlns:p14="http://schemas.microsoft.com/office/powerpoint/2010/main" val="39670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9B53-995A-6DF6-1689-927E4EE3E63B}"/>
              </a:ext>
            </a:extLst>
          </p:cNvPr>
          <p:cNvSpPr>
            <a:spLocks noGrp="1"/>
          </p:cNvSpPr>
          <p:nvPr>
            <p:ph type="title"/>
          </p:nvPr>
        </p:nvSpPr>
        <p:spPr>
          <a:xfrm>
            <a:off x="678530" y="964633"/>
            <a:ext cx="8433666" cy="1889886"/>
          </a:xfrm>
        </p:spPr>
        <p:txBody>
          <a:bodyPr/>
          <a:lstStyle/>
          <a:p>
            <a:r>
              <a:rPr lang="en-IN" sz="4800" dirty="0"/>
              <a:t>ABSTRACT OF THE PROJECT</a:t>
            </a:r>
          </a:p>
        </p:txBody>
      </p:sp>
      <p:sp>
        <p:nvSpPr>
          <p:cNvPr id="6" name="Text Placeholder 5">
            <a:extLst>
              <a:ext uri="{FF2B5EF4-FFF2-40B4-BE49-F238E27FC236}">
                <a16:creationId xmlns:a16="http://schemas.microsoft.com/office/drawing/2014/main" id="{00BBC981-5DF8-1BAF-BE15-82FB0AEEEFD1}"/>
              </a:ext>
            </a:extLst>
          </p:cNvPr>
          <p:cNvSpPr>
            <a:spLocks noGrp="1"/>
          </p:cNvSpPr>
          <p:nvPr>
            <p:ph type="body" sz="quarter" idx="13"/>
          </p:nvPr>
        </p:nvSpPr>
        <p:spPr>
          <a:xfrm>
            <a:off x="864968" y="2854519"/>
            <a:ext cx="10131684" cy="3196800"/>
          </a:xfrm>
        </p:spPr>
        <p:txBody>
          <a:bodyPr/>
          <a:lstStyle/>
          <a:p>
            <a:r>
              <a:rPr lang="en-US" sz="1800" dirty="0"/>
              <a:t>The project aims to develop a secure application for the Research and Academia sector, enabling efficient data management with configurable public and private access with a website named </a:t>
            </a:r>
            <a:r>
              <a:rPr lang="en-US" sz="1800" b="1" dirty="0"/>
              <a:t>“ResearchNest”</a:t>
            </a:r>
            <a:r>
              <a:rPr lang="en-US" sz="1800" dirty="0"/>
              <a:t>. Researchers, educators, and students can store, organize, and share their work, ensuring collaboration while protecting sensitive information. Key features include research data management, publication sharing, and project collaboration. The app aims to enhance academic workflows and promote open knowledge sharing. This innovative solution addresses the critical need for secure and efficient data handling in academia.</a:t>
            </a:r>
          </a:p>
          <a:p>
            <a:endParaRPr lang="en-IN" dirty="0"/>
          </a:p>
        </p:txBody>
      </p:sp>
    </p:spTree>
    <p:extLst>
      <p:ext uri="{BB962C8B-B14F-4D97-AF65-F5344CB8AC3E}">
        <p14:creationId xmlns:p14="http://schemas.microsoft.com/office/powerpoint/2010/main" val="1264397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8E4F-F913-B210-9324-F48184174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40" y="549130"/>
            <a:ext cx="11270256" cy="6222953"/>
          </a:xfrm>
          <a:prstGeom prst="rect">
            <a:avLst/>
          </a:prstGeom>
        </p:spPr>
      </p:pic>
      <p:sp>
        <p:nvSpPr>
          <p:cNvPr id="5" name="TextBox 4">
            <a:extLst>
              <a:ext uri="{FF2B5EF4-FFF2-40B4-BE49-F238E27FC236}">
                <a16:creationId xmlns:a16="http://schemas.microsoft.com/office/drawing/2014/main" id="{F3484C61-857E-8BA0-8867-BAA2673474B1}"/>
              </a:ext>
            </a:extLst>
          </p:cNvPr>
          <p:cNvSpPr txBox="1"/>
          <p:nvPr/>
        </p:nvSpPr>
        <p:spPr>
          <a:xfrm>
            <a:off x="130142" y="85917"/>
            <a:ext cx="4903033" cy="461665"/>
          </a:xfrm>
          <a:prstGeom prst="rect">
            <a:avLst/>
          </a:prstGeom>
          <a:noFill/>
        </p:spPr>
        <p:txBody>
          <a:bodyPr wrap="square" rtlCol="0">
            <a:spAutoFit/>
          </a:bodyPr>
          <a:lstStyle/>
          <a:p>
            <a:r>
              <a:rPr lang="en-IN" sz="2400" b="1" dirty="0"/>
              <a:t>Project_creation.py (Part-2):</a:t>
            </a:r>
          </a:p>
        </p:txBody>
      </p:sp>
    </p:spTree>
    <p:extLst>
      <p:ext uri="{BB962C8B-B14F-4D97-AF65-F5344CB8AC3E}">
        <p14:creationId xmlns:p14="http://schemas.microsoft.com/office/powerpoint/2010/main" val="333058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14C872-731B-B637-8730-A648B9E39E5C}"/>
              </a:ext>
            </a:extLst>
          </p:cNvPr>
          <p:cNvPicPr>
            <a:picLocks noChangeAspect="1"/>
          </p:cNvPicPr>
          <p:nvPr/>
        </p:nvPicPr>
        <p:blipFill>
          <a:blip r:embed="rId2"/>
          <a:stretch>
            <a:fillRect/>
          </a:stretch>
        </p:blipFill>
        <p:spPr>
          <a:xfrm>
            <a:off x="149014" y="1190368"/>
            <a:ext cx="11259047" cy="5339705"/>
          </a:xfrm>
          <a:prstGeom prst="rect">
            <a:avLst/>
          </a:prstGeom>
        </p:spPr>
      </p:pic>
      <p:sp>
        <p:nvSpPr>
          <p:cNvPr id="4" name="TextBox 3">
            <a:extLst>
              <a:ext uri="{FF2B5EF4-FFF2-40B4-BE49-F238E27FC236}">
                <a16:creationId xmlns:a16="http://schemas.microsoft.com/office/drawing/2014/main" id="{1298FE81-5DFF-25F6-05CB-620837AC1F9F}"/>
              </a:ext>
            </a:extLst>
          </p:cNvPr>
          <p:cNvSpPr txBox="1"/>
          <p:nvPr/>
        </p:nvSpPr>
        <p:spPr>
          <a:xfrm>
            <a:off x="149014" y="153742"/>
            <a:ext cx="3921661" cy="461665"/>
          </a:xfrm>
          <a:prstGeom prst="rect">
            <a:avLst/>
          </a:prstGeom>
          <a:noFill/>
        </p:spPr>
        <p:txBody>
          <a:bodyPr wrap="square" rtlCol="0">
            <a:spAutoFit/>
          </a:bodyPr>
          <a:lstStyle/>
          <a:p>
            <a:r>
              <a:rPr lang="en-IN" sz="2400" b="1" dirty="0"/>
              <a:t>Output :</a:t>
            </a:r>
          </a:p>
        </p:txBody>
      </p:sp>
      <p:sp>
        <p:nvSpPr>
          <p:cNvPr id="5" name="TextBox 4">
            <a:extLst>
              <a:ext uri="{FF2B5EF4-FFF2-40B4-BE49-F238E27FC236}">
                <a16:creationId xmlns:a16="http://schemas.microsoft.com/office/drawing/2014/main" id="{E16EFF22-C537-54B8-DD4D-EC4CAF1D852C}"/>
              </a:ext>
            </a:extLst>
          </p:cNvPr>
          <p:cNvSpPr txBox="1"/>
          <p:nvPr/>
        </p:nvSpPr>
        <p:spPr>
          <a:xfrm>
            <a:off x="226133" y="672055"/>
            <a:ext cx="3921661" cy="461665"/>
          </a:xfrm>
          <a:prstGeom prst="rect">
            <a:avLst/>
          </a:prstGeom>
          <a:noFill/>
        </p:spPr>
        <p:txBody>
          <a:bodyPr wrap="square" rtlCol="0">
            <a:spAutoFit/>
          </a:bodyPr>
          <a:lstStyle/>
          <a:p>
            <a:r>
              <a:rPr lang="en-IN" sz="2400" dirty="0"/>
              <a:t>Landing Page :</a:t>
            </a:r>
          </a:p>
        </p:txBody>
      </p:sp>
    </p:spTree>
    <p:extLst>
      <p:ext uri="{BB962C8B-B14F-4D97-AF65-F5344CB8AC3E}">
        <p14:creationId xmlns:p14="http://schemas.microsoft.com/office/powerpoint/2010/main" val="138834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DC0665-C56C-8FD9-8958-90F1C01A4AD5}"/>
              </a:ext>
            </a:extLst>
          </p:cNvPr>
          <p:cNvPicPr>
            <a:picLocks noChangeAspect="1"/>
          </p:cNvPicPr>
          <p:nvPr/>
        </p:nvPicPr>
        <p:blipFill>
          <a:blip r:embed="rId2"/>
          <a:stretch>
            <a:fillRect/>
          </a:stretch>
        </p:blipFill>
        <p:spPr>
          <a:xfrm>
            <a:off x="259184" y="1248254"/>
            <a:ext cx="11135035" cy="5264874"/>
          </a:xfrm>
          <a:prstGeom prst="rect">
            <a:avLst/>
          </a:prstGeom>
        </p:spPr>
      </p:pic>
      <p:sp>
        <p:nvSpPr>
          <p:cNvPr id="4" name="TextBox 3">
            <a:extLst>
              <a:ext uri="{FF2B5EF4-FFF2-40B4-BE49-F238E27FC236}">
                <a16:creationId xmlns:a16="http://schemas.microsoft.com/office/drawing/2014/main" id="{8F37A36E-9ABA-A323-D118-3B97D55B5BAB}"/>
              </a:ext>
            </a:extLst>
          </p:cNvPr>
          <p:cNvSpPr txBox="1"/>
          <p:nvPr/>
        </p:nvSpPr>
        <p:spPr>
          <a:xfrm>
            <a:off x="259184" y="344872"/>
            <a:ext cx="3921661" cy="461665"/>
          </a:xfrm>
          <a:prstGeom prst="rect">
            <a:avLst/>
          </a:prstGeom>
          <a:noFill/>
        </p:spPr>
        <p:txBody>
          <a:bodyPr wrap="square" rtlCol="0">
            <a:spAutoFit/>
          </a:bodyPr>
          <a:lstStyle/>
          <a:p>
            <a:r>
              <a:rPr lang="en-IN" sz="2400" dirty="0"/>
              <a:t>Public Projects Page :</a:t>
            </a:r>
          </a:p>
        </p:txBody>
      </p:sp>
    </p:spTree>
    <p:extLst>
      <p:ext uri="{BB962C8B-B14F-4D97-AF65-F5344CB8AC3E}">
        <p14:creationId xmlns:p14="http://schemas.microsoft.com/office/powerpoint/2010/main" val="409423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30FCC-D4A5-170B-BAD2-1BEEC9C0A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32" y="984908"/>
            <a:ext cx="10692205" cy="5690212"/>
          </a:xfrm>
          <a:prstGeom prst="rect">
            <a:avLst/>
          </a:prstGeom>
        </p:spPr>
      </p:pic>
      <p:sp>
        <p:nvSpPr>
          <p:cNvPr id="4" name="TextBox 3">
            <a:extLst>
              <a:ext uri="{FF2B5EF4-FFF2-40B4-BE49-F238E27FC236}">
                <a16:creationId xmlns:a16="http://schemas.microsoft.com/office/drawing/2014/main" id="{E502C787-A868-6E9E-9F25-6B992377C539}"/>
              </a:ext>
            </a:extLst>
          </p:cNvPr>
          <p:cNvSpPr txBox="1"/>
          <p:nvPr/>
        </p:nvSpPr>
        <p:spPr>
          <a:xfrm>
            <a:off x="334465" y="281714"/>
            <a:ext cx="3921661" cy="461665"/>
          </a:xfrm>
          <a:prstGeom prst="rect">
            <a:avLst/>
          </a:prstGeom>
          <a:noFill/>
        </p:spPr>
        <p:txBody>
          <a:bodyPr wrap="square" rtlCol="0">
            <a:spAutoFit/>
          </a:bodyPr>
          <a:lstStyle/>
          <a:p>
            <a:r>
              <a:rPr lang="en-IN" sz="2400" b="1" dirty="0"/>
              <a:t>Sign Up page :</a:t>
            </a:r>
          </a:p>
        </p:txBody>
      </p:sp>
    </p:spTree>
    <p:extLst>
      <p:ext uri="{BB962C8B-B14F-4D97-AF65-F5344CB8AC3E}">
        <p14:creationId xmlns:p14="http://schemas.microsoft.com/office/powerpoint/2010/main" val="52157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99F01-BBA9-8DF5-CE07-CBA7DAAA1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4" y="1394948"/>
            <a:ext cx="10637653" cy="5061196"/>
          </a:xfrm>
          <a:prstGeom prst="rect">
            <a:avLst/>
          </a:prstGeom>
        </p:spPr>
      </p:pic>
      <p:sp>
        <p:nvSpPr>
          <p:cNvPr id="5" name="TextBox 4">
            <a:extLst>
              <a:ext uri="{FF2B5EF4-FFF2-40B4-BE49-F238E27FC236}">
                <a16:creationId xmlns:a16="http://schemas.microsoft.com/office/drawing/2014/main" id="{5F4103BA-EE4E-B699-64D4-C6DCB6B08372}"/>
              </a:ext>
            </a:extLst>
          </p:cNvPr>
          <p:cNvSpPr txBox="1"/>
          <p:nvPr/>
        </p:nvSpPr>
        <p:spPr>
          <a:xfrm>
            <a:off x="378533" y="401856"/>
            <a:ext cx="3921661" cy="461665"/>
          </a:xfrm>
          <a:prstGeom prst="rect">
            <a:avLst/>
          </a:prstGeom>
          <a:noFill/>
        </p:spPr>
        <p:txBody>
          <a:bodyPr wrap="square" rtlCol="0">
            <a:spAutoFit/>
          </a:bodyPr>
          <a:lstStyle/>
          <a:p>
            <a:r>
              <a:rPr lang="en-IN" sz="2400" b="1" dirty="0"/>
              <a:t>Login page :</a:t>
            </a:r>
          </a:p>
        </p:txBody>
      </p:sp>
    </p:spTree>
    <p:extLst>
      <p:ext uri="{BB962C8B-B14F-4D97-AF65-F5344CB8AC3E}">
        <p14:creationId xmlns:p14="http://schemas.microsoft.com/office/powerpoint/2010/main" val="33880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255C9-CF7A-4ABD-0452-8709A5B9A726}"/>
              </a:ext>
            </a:extLst>
          </p:cNvPr>
          <p:cNvPicPr>
            <a:picLocks noChangeAspect="1"/>
          </p:cNvPicPr>
          <p:nvPr/>
        </p:nvPicPr>
        <p:blipFill>
          <a:blip r:embed="rId2"/>
          <a:stretch>
            <a:fillRect/>
          </a:stretch>
        </p:blipFill>
        <p:spPr>
          <a:xfrm>
            <a:off x="232217" y="1210207"/>
            <a:ext cx="11171103" cy="5468144"/>
          </a:xfrm>
          <a:prstGeom prst="rect">
            <a:avLst/>
          </a:prstGeom>
        </p:spPr>
      </p:pic>
      <p:sp>
        <p:nvSpPr>
          <p:cNvPr id="4" name="TextBox 3">
            <a:extLst>
              <a:ext uri="{FF2B5EF4-FFF2-40B4-BE49-F238E27FC236}">
                <a16:creationId xmlns:a16="http://schemas.microsoft.com/office/drawing/2014/main" id="{493E88C7-AF4B-EF92-E722-22FC31C50908}"/>
              </a:ext>
            </a:extLst>
          </p:cNvPr>
          <p:cNvSpPr txBox="1"/>
          <p:nvPr/>
        </p:nvSpPr>
        <p:spPr>
          <a:xfrm>
            <a:off x="411583" y="502052"/>
            <a:ext cx="3921661" cy="461665"/>
          </a:xfrm>
          <a:prstGeom prst="rect">
            <a:avLst/>
          </a:prstGeom>
          <a:noFill/>
        </p:spPr>
        <p:txBody>
          <a:bodyPr wrap="square" rtlCol="0">
            <a:spAutoFit/>
          </a:bodyPr>
          <a:lstStyle/>
          <a:p>
            <a:r>
              <a:rPr lang="en-IN" sz="2400" b="1" dirty="0"/>
              <a:t>Landing page :</a:t>
            </a:r>
          </a:p>
        </p:txBody>
      </p:sp>
    </p:spTree>
    <p:extLst>
      <p:ext uri="{BB962C8B-B14F-4D97-AF65-F5344CB8AC3E}">
        <p14:creationId xmlns:p14="http://schemas.microsoft.com/office/powerpoint/2010/main" val="162330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FD46EB-B4F1-3C74-D2BE-B296DDD2F486}"/>
              </a:ext>
            </a:extLst>
          </p:cNvPr>
          <p:cNvPicPr>
            <a:picLocks noChangeAspect="1"/>
          </p:cNvPicPr>
          <p:nvPr/>
        </p:nvPicPr>
        <p:blipFill>
          <a:blip r:embed="rId2"/>
          <a:stretch>
            <a:fillRect/>
          </a:stretch>
        </p:blipFill>
        <p:spPr>
          <a:xfrm>
            <a:off x="367515" y="1055223"/>
            <a:ext cx="11020508" cy="5354199"/>
          </a:xfrm>
          <a:prstGeom prst="rect">
            <a:avLst/>
          </a:prstGeom>
        </p:spPr>
      </p:pic>
      <p:sp>
        <p:nvSpPr>
          <p:cNvPr id="4" name="TextBox 3">
            <a:extLst>
              <a:ext uri="{FF2B5EF4-FFF2-40B4-BE49-F238E27FC236}">
                <a16:creationId xmlns:a16="http://schemas.microsoft.com/office/drawing/2014/main" id="{88BF7FF4-8404-73E0-F36F-A9D4DC6198DE}"/>
              </a:ext>
            </a:extLst>
          </p:cNvPr>
          <p:cNvSpPr txBox="1"/>
          <p:nvPr/>
        </p:nvSpPr>
        <p:spPr>
          <a:xfrm>
            <a:off x="367515" y="336798"/>
            <a:ext cx="3921661" cy="461665"/>
          </a:xfrm>
          <a:prstGeom prst="rect">
            <a:avLst/>
          </a:prstGeom>
          <a:noFill/>
        </p:spPr>
        <p:txBody>
          <a:bodyPr wrap="square" rtlCol="0">
            <a:spAutoFit/>
          </a:bodyPr>
          <a:lstStyle/>
          <a:p>
            <a:r>
              <a:rPr lang="en-IN" sz="2400" b="1" dirty="0"/>
              <a:t>File Filtering page :</a:t>
            </a:r>
          </a:p>
        </p:txBody>
      </p:sp>
    </p:spTree>
    <p:extLst>
      <p:ext uri="{BB962C8B-B14F-4D97-AF65-F5344CB8AC3E}">
        <p14:creationId xmlns:p14="http://schemas.microsoft.com/office/powerpoint/2010/main" val="2398874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CB048D-2FBB-A42C-A918-CE8B98AF2113}"/>
              </a:ext>
            </a:extLst>
          </p:cNvPr>
          <p:cNvSpPr txBox="1"/>
          <p:nvPr/>
        </p:nvSpPr>
        <p:spPr>
          <a:xfrm>
            <a:off x="367515" y="336798"/>
            <a:ext cx="3921661" cy="461665"/>
          </a:xfrm>
          <a:prstGeom prst="rect">
            <a:avLst/>
          </a:prstGeom>
          <a:noFill/>
        </p:spPr>
        <p:txBody>
          <a:bodyPr wrap="square" rtlCol="0">
            <a:spAutoFit/>
          </a:bodyPr>
          <a:lstStyle/>
          <a:p>
            <a:r>
              <a:rPr lang="en-IN" sz="2400" b="1" dirty="0"/>
              <a:t>Project Upload page :</a:t>
            </a:r>
          </a:p>
        </p:txBody>
      </p:sp>
      <p:pic>
        <p:nvPicPr>
          <p:cNvPr id="7" name="Picture 6">
            <a:extLst>
              <a:ext uri="{FF2B5EF4-FFF2-40B4-BE49-F238E27FC236}">
                <a16:creationId xmlns:a16="http://schemas.microsoft.com/office/drawing/2014/main" id="{763094F2-064B-ECFC-0B36-9F023065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78" y="946972"/>
            <a:ext cx="11078337" cy="5712246"/>
          </a:xfrm>
          <a:prstGeom prst="rect">
            <a:avLst/>
          </a:prstGeom>
        </p:spPr>
      </p:pic>
    </p:spTree>
    <p:extLst>
      <p:ext uri="{BB962C8B-B14F-4D97-AF65-F5344CB8AC3E}">
        <p14:creationId xmlns:p14="http://schemas.microsoft.com/office/powerpoint/2010/main" val="2909549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0E8B1-451F-85BC-DFD4-4D0F201D5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253" y="0"/>
            <a:ext cx="8520860" cy="6857999"/>
          </a:xfrm>
          <a:prstGeom prst="rect">
            <a:avLst/>
          </a:prstGeom>
        </p:spPr>
      </p:pic>
      <p:sp>
        <p:nvSpPr>
          <p:cNvPr id="5" name="TextBox 4">
            <a:extLst>
              <a:ext uri="{FF2B5EF4-FFF2-40B4-BE49-F238E27FC236}">
                <a16:creationId xmlns:a16="http://schemas.microsoft.com/office/drawing/2014/main" id="{80FFC427-F16E-9DD5-8A69-EBE5499DE356}"/>
              </a:ext>
            </a:extLst>
          </p:cNvPr>
          <p:cNvSpPr txBox="1"/>
          <p:nvPr/>
        </p:nvSpPr>
        <p:spPr>
          <a:xfrm>
            <a:off x="220273" y="295510"/>
            <a:ext cx="3921661" cy="461665"/>
          </a:xfrm>
          <a:prstGeom prst="rect">
            <a:avLst/>
          </a:prstGeom>
          <a:noFill/>
        </p:spPr>
        <p:txBody>
          <a:bodyPr wrap="square" rtlCol="0">
            <a:spAutoFit/>
          </a:bodyPr>
          <a:lstStyle/>
          <a:p>
            <a:r>
              <a:rPr lang="en-IN" sz="2400" b="1" dirty="0"/>
              <a:t>Sample Project Page :</a:t>
            </a:r>
          </a:p>
        </p:txBody>
      </p:sp>
    </p:spTree>
    <p:extLst>
      <p:ext uri="{BB962C8B-B14F-4D97-AF65-F5344CB8AC3E}">
        <p14:creationId xmlns:p14="http://schemas.microsoft.com/office/powerpoint/2010/main" val="3040355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BBFF32-B77F-EA5D-250F-72641D17BDE5}"/>
              </a:ext>
            </a:extLst>
          </p:cNvPr>
          <p:cNvSpPr txBox="1"/>
          <p:nvPr/>
        </p:nvSpPr>
        <p:spPr>
          <a:xfrm>
            <a:off x="1821455" y="1997839"/>
            <a:ext cx="8549089" cy="3477875"/>
          </a:xfrm>
          <a:prstGeom prst="rect">
            <a:avLst/>
          </a:prstGeom>
          <a:noFill/>
        </p:spPr>
        <p:txBody>
          <a:bodyPr wrap="square">
            <a:spAutoFit/>
          </a:bodyPr>
          <a:lstStyle/>
          <a:p>
            <a:r>
              <a:rPr lang="en-IN" sz="2000" dirty="0"/>
              <a:t>Efficient and secure research data management is a critical requirement in the academic and research community. Existing solutions, such as RIMS and general-purpose cloud storage platforms, have limitations in addressing the unique needs of this sector, particularly in areas such as security, accessibility, and compliance with data protection regulations. The Secure Research Data Management App offers a promising solution by combining advanced features tailored for academia, such as fine-grained access control, diverse file format support, and seamless collaboration tools. Additionally, the proposed future enhancements will ensure that the platform evolves with the changing demands of researchers, educators, and students, making it a sustainable and innovative solution for the academic community.</a:t>
            </a:r>
          </a:p>
        </p:txBody>
      </p:sp>
      <p:sp>
        <p:nvSpPr>
          <p:cNvPr id="7" name="TextBox 6">
            <a:extLst>
              <a:ext uri="{FF2B5EF4-FFF2-40B4-BE49-F238E27FC236}">
                <a16:creationId xmlns:a16="http://schemas.microsoft.com/office/drawing/2014/main" id="{23F0E1B4-599E-9E0E-95D7-1B00D174A39F}"/>
              </a:ext>
            </a:extLst>
          </p:cNvPr>
          <p:cNvSpPr txBox="1"/>
          <p:nvPr/>
        </p:nvSpPr>
        <p:spPr>
          <a:xfrm>
            <a:off x="658258" y="955579"/>
            <a:ext cx="6097836" cy="461665"/>
          </a:xfrm>
          <a:prstGeom prst="rect">
            <a:avLst/>
          </a:prstGeom>
          <a:noFill/>
        </p:spPr>
        <p:txBody>
          <a:bodyPr wrap="square">
            <a:spAutoFit/>
          </a:bodyPr>
          <a:lstStyle/>
          <a:p>
            <a:r>
              <a:rPr lang="en-US" sz="2400" b="1" dirty="0"/>
              <a:t>Conclusion :</a:t>
            </a:r>
            <a:endParaRPr lang="en-IN" sz="2400" b="1" dirty="0"/>
          </a:p>
        </p:txBody>
      </p:sp>
    </p:spTree>
    <p:extLst>
      <p:ext uri="{BB962C8B-B14F-4D97-AF65-F5344CB8AC3E}">
        <p14:creationId xmlns:p14="http://schemas.microsoft.com/office/powerpoint/2010/main" val="355576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582FE6-40C8-8B20-0876-15272D0E702E}"/>
              </a:ext>
            </a:extLst>
          </p:cNvPr>
          <p:cNvSpPr>
            <a:spLocks noGrp="1"/>
          </p:cNvSpPr>
          <p:nvPr>
            <p:ph type="body" sz="quarter" idx="13"/>
          </p:nvPr>
        </p:nvSpPr>
        <p:spPr>
          <a:xfrm>
            <a:off x="771666" y="1956925"/>
            <a:ext cx="9694474" cy="3379305"/>
          </a:xfrm>
        </p:spPr>
        <p:txBody>
          <a:bodyPr/>
          <a:lstStyle/>
          <a:p>
            <a:r>
              <a:rPr lang="en-US" sz="1400" dirty="0"/>
              <a:t>In the rapidly evolving landscape of research and academia, efficient data management and sharing are critical for collaboration, advancing knowledge, and maintaining data integrity. This project proposes the development of an innovative application designed to store, manage, and share data with configurable public and private access. Tailored specifically for the Research and Academia sector, the app offers a comprehensive platform where researchers, educators, and students can securely upload, organize, and disseminate their work.</a:t>
            </a:r>
          </a:p>
          <a:p>
            <a:endParaRPr lang="en-US" sz="1400" dirty="0"/>
          </a:p>
          <a:p>
            <a:r>
              <a:rPr lang="en-US" sz="1400" dirty="0"/>
              <a:t>The application supports a diverse range of functionalities, including the storage of research data, publications, and educational resources, with fine-grained access controls. Users can publish findings and share educational materials publicly while keeping sensitive data and internal communications restricted to authorized persons.    Key features include display of data in various formats: all data, documents only, images only, videos only, code only and also a search filter to get user required information.</a:t>
            </a:r>
            <a:endParaRPr lang="en-IN" sz="1400" dirty="0"/>
          </a:p>
        </p:txBody>
      </p:sp>
      <p:sp>
        <p:nvSpPr>
          <p:cNvPr id="7" name="Text Placeholder 6">
            <a:extLst>
              <a:ext uri="{FF2B5EF4-FFF2-40B4-BE49-F238E27FC236}">
                <a16:creationId xmlns:a16="http://schemas.microsoft.com/office/drawing/2014/main" id="{9E6E776A-72E6-FCBA-F23A-5478C7C7D117}"/>
              </a:ext>
            </a:extLst>
          </p:cNvPr>
          <p:cNvSpPr>
            <a:spLocks noGrp="1"/>
          </p:cNvSpPr>
          <p:nvPr>
            <p:ph type="body" sz="quarter" idx="14"/>
          </p:nvPr>
        </p:nvSpPr>
        <p:spPr>
          <a:xfrm>
            <a:off x="771666" y="1073427"/>
            <a:ext cx="4360800" cy="448343"/>
          </a:xfrm>
        </p:spPr>
        <p:txBody>
          <a:bodyPr/>
          <a:lstStyle/>
          <a:p>
            <a:r>
              <a:rPr lang="en-IN" sz="1600" dirty="0"/>
              <a:t>INTRODUCTION TO THE PROJECT</a:t>
            </a:r>
          </a:p>
        </p:txBody>
      </p:sp>
    </p:spTree>
    <p:extLst>
      <p:ext uri="{BB962C8B-B14F-4D97-AF65-F5344CB8AC3E}">
        <p14:creationId xmlns:p14="http://schemas.microsoft.com/office/powerpoint/2010/main" val="2085437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D17F-79C1-9FA0-104D-1B934D2218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1287F5-F503-A71A-6D6E-E9E1B88F110F}"/>
              </a:ext>
            </a:extLst>
          </p:cNvPr>
          <p:cNvSpPr txBox="1"/>
          <p:nvPr/>
        </p:nvSpPr>
        <p:spPr>
          <a:xfrm>
            <a:off x="587853" y="1500544"/>
            <a:ext cx="8981048" cy="707886"/>
          </a:xfrm>
          <a:prstGeom prst="rect">
            <a:avLst/>
          </a:prstGeom>
          <a:noFill/>
        </p:spPr>
        <p:txBody>
          <a:bodyPr wrap="none" rtlCol="0">
            <a:spAutoFit/>
          </a:bodyPr>
          <a:lstStyle/>
          <a:p>
            <a:r>
              <a:rPr lang="en-US" sz="2000" dirty="0"/>
              <a:t>The Secure Research Data Management App can be further developed and</a:t>
            </a:r>
          </a:p>
          <a:p>
            <a:r>
              <a:rPr lang="en-US" sz="2000" dirty="0"/>
              <a:t> enhanced in the following ways to meet evolving needs and challenges in academia</a:t>
            </a:r>
            <a:r>
              <a:rPr lang="en-US" dirty="0"/>
              <a:t>:</a:t>
            </a:r>
            <a:endParaRPr lang="en-IN" dirty="0"/>
          </a:p>
        </p:txBody>
      </p:sp>
      <p:sp>
        <p:nvSpPr>
          <p:cNvPr id="3" name="TextBox 2">
            <a:extLst>
              <a:ext uri="{FF2B5EF4-FFF2-40B4-BE49-F238E27FC236}">
                <a16:creationId xmlns:a16="http://schemas.microsoft.com/office/drawing/2014/main" id="{B282AA97-6573-B8C6-9263-C1F960F1B9CE}"/>
              </a:ext>
            </a:extLst>
          </p:cNvPr>
          <p:cNvSpPr txBox="1"/>
          <p:nvPr/>
        </p:nvSpPr>
        <p:spPr>
          <a:xfrm>
            <a:off x="647340" y="2638413"/>
            <a:ext cx="11078674" cy="2554545"/>
          </a:xfrm>
          <a:prstGeom prst="rect">
            <a:avLst/>
          </a:prstGeom>
          <a:noFill/>
        </p:spPr>
        <p:txBody>
          <a:bodyPr wrap="none" rtlCol="0">
            <a:spAutoFit/>
          </a:bodyPr>
          <a:lstStyle/>
          <a:p>
            <a:r>
              <a:rPr lang="en-US" sz="2000" dirty="0"/>
              <a:t>Real-Time Collaboration: Introduce advanced collaboration features, such as live document </a:t>
            </a:r>
          </a:p>
          <a:p>
            <a:r>
              <a:rPr lang="en-US" sz="2000" dirty="0"/>
              <a:t>integrated video conferencing, and discussion threads, to facilitate teamwork in real time.</a:t>
            </a:r>
          </a:p>
          <a:p>
            <a:endParaRPr lang="en-US" sz="2000" dirty="0"/>
          </a:p>
          <a:p>
            <a:r>
              <a:rPr lang="en-US" sz="2000" dirty="0"/>
              <a:t> Data Versioning and Recovery: Implement robust version control systems to track changes </a:t>
            </a:r>
          </a:p>
          <a:p>
            <a:r>
              <a:rPr lang="en-US" sz="2000" dirty="0"/>
              <a:t> in data and enable users to recover previous versions or deleted files seamlessly.</a:t>
            </a:r>
          </a:p>
          <a:p>
            <a:endParaRPr lang="en-US" sz="2000" dirty="0"/>
          </a:p>
          <a:p>
            <a:r>
              <a:rPr lang="en-US" sz="2000" dirty="0"/>
              <a:t> Interdisciplinary Collaboration: Facilitate interdisciplinary research by introducing features </a:t>
            </a:r>
          </a:p>
          <a:p>
            <a:r>
              <a:rPr lang="en-US" sz="2000" dirty="0"/>
              <a:t> that recommend related projects or datasets across different fields of study.</a:t>
            </a:r>
            <a:endParaRPr lang="en-IN" sz="2000" dirty="0"/>
          </a:p>
        </p:txBody>
      </p:sp>
      <p:sp>
        <p:nvSpPr>
          <p:cNvPr id="4" name="TextBox 3">
            <a:extLst>
              <a:ext uri="{FF2B5EF4-FFF2-40B4-BE49-F238E27FC236}">
                <a16:creationId xmlns:a16="http://schemas.microsoft.com/office/drawing/2014/main" id="{0A3C8C37-5706-7161-EEEA-E0F99BBBF352}"/>
              </a:ext>
            </a:extLst>
          </p:cNvPr>
          <p:cNvSpPr txBox="1"/>
          <p:nvPr/>
        </p:nvSpPr>
        <p:spPr>
          <a:xfrm>
            <a:off x="587853" y="608896"/>
            <a:ext cx="3921661" cy="461665"/>
          </a:xfrm>
          <a:prstGeom prst="rect">
            <a:avLst/>
          </a:prstGeom>
          <a:noFill/>
        </p:spPr>
        <p:txBody>
          <a:bodyPr wrap="square" rtlCol="0">
            <a:spAutoFit/>
          </a:bodyPr>
          <a:lstStyle/>
          <a:p>
            <a:r>
              <a:rPr lang="en-US" sz="2400" b="1" dirty="0"/>
              <a:t>Future Enhancements</a:t>
            </a:r>
            <a:r>
              <a:rPr lang="en-IN" sz="2400" b="1" dirty="0"/>
              <a:t> :</a:t>
            </a:r>
          </a:p>
        </p:txBody>
      </p:sp>
    </p:spTree>
    <p:extLst>
      <p:ext uri="{BB962C8B-B14F-4D97-AF65-F5344CB8AC3E}">
        <p14:creationId xmlns:p14="http://schemas.microsoft.com/office/powerpoint/2010/main" val="305686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BEBB1E5-17D5-E24C-B4F7-AA93C16CE1F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7534" y="4572000"/>
            <a:ext cx="800000" cy="459704"/>
          </a:xfrm>
        </p:spPr>
      </p:pic>
      <p:pic>
        <p:nvPicPr>
          <p:cNvPr id="11" name="Picture 10">
            <a:extLst>
              <a:ext uri="{FF2B5EF4-FFF2-40B4-BE49-F238E27FC236}">
                <a16:creationId xmlns:a16="http://schemas.microsoft.com/office/drawing/2014/main" id="{B96B40E5-99C3-DD29-2B17-CE9738D869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34862" y="562952"/>
            <a:ext cx="6858000" cy="5732095"/>
          </a:xfrm>
          <a:prstGeom prst="rect">
            <a:avLst/>
          </a:prstGeom>
        </p:spPr>
      </p:pic>
    </p:spTree>
    <p:extLst>
      <p:ext uri="{BB962C8B-B14F-4D97-AF65-F5344CB8AC3E}">
        <p14:creationId xmlns:p14="http://schemas.microsoft.com/office/powerpoint/2010/main" val="21846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01D1-593C-9DB5-F10F-768B86A2DA8B}"/>
              </a:ext>
            </a:extLst>
          </p:cNvPr>
          <p:cNvSpPr>
            <a:spLocks noGrp="1"/>
          </p:cNvSpPr>
          <p:nvPr>
            <p:ph type="title"/>
          </p:nvPr>
        </p:nvSpPr>
        <p:spPr>
          <a:xfrm>
            <a:off x="3432314" y="-756249"/>
            <a:ext cx="6780880" cy="1325563"/>
          </a:xfrm>
        </p:spPr>
        <p:txBody>
          <a:bodyPr/>
          <a:lstStyle/>
          <a:p>
            <a:r>
              <a:rPr lang="en-IN" sz="2400" dirty="0"/>
              <a:t>LITERATURE SURVEY</a:t>
            </a:r>
          </a:p>
        </p:txBody>
      </p:sp>
      <p:graphicFrame>
        <p:nvGraphicFramePr>
          <p:cNvPr id="15" name="Table 14">
            <a:extLst>
              <a:ext uri="{FF2B5EF4-FFF2-40B4-BE49-F238E27FC236}">
                <a16:creationId xmlns:a16="http://schemas.microsoft.com/office/drawing/2014/main" id="{3ABEA39C-A4B8-5179-0772-9CFC20A4CC01}"/>
              </a:ext>
            </a:extLst>
          </p:cNvPr>
          <p:cNvGraphicFramePr>
            <a:graphicFrameLocks noGrp="1"/>
          </p:cNvGraphicFramePr>
          <p:nvPr>
            <p:extLst>
              <p:ext uri="{D42A27DB-BD31-4B8C-83A1-F6EECF244321}">
                <p14:modId xmlns:p14="http://schemas.microsoft.com/office/powerpoint/2010/main" val="2150362093"/>
              </p:ext>
            </p:extLst>
          </p:nvPr>
        </p:nvGraphicFramePr>
        <p:xfrm>
          <a:off x="580445" y="569314"/>
          <a:ext cx="10169718" cy="6269711"/>
        </p:xfrm>
        <a:graphic>
          <a:graphicData uri="http://schemas.openxmlformats.org/drawingml/2006/table">
            <a:tbl>
              <a:tblPr firstRow="1" bandRow="1">
                <a:tableStyleId>{5C22544A-7EE6-4342-B048-85BDC9FD1C3A}</a:tableStyleId>
              </a:tblPr>
              <a:tblGrid>
                <a:gridCol w="803082">
                  <a:extLst>
                    <a:ext uri="{9D8B030D-6E8A-4147-A177-3AD203B41FA5}">
                      <a16:colId xmlns:a16="http://schemas.microsoft.com/office/drawing/2014/main" val="1155013307"/>
                    </a:ext>
                  </a:extLst>
                </a:gridCol>
                <a:gridCol w="3315693">
                  <a:extLst>
                    <a:ext uri="{9D8B030D-6E8A-4147-A177-3AD203B41FA5}">
                      <a16:colId xmlns:a16="http://schemas.microsoft.com/office/drawing/2014/main" val="1437488594"/>
                    </a:ext>
                  </a:extLst>
                </a:gridCol>
                <a:gridCol w="3220279">
                  <a:extLst>
                    <a:ext uri="{9D8B030D-6E8A-4147-A177-3AD203B41FA5}">
                      <a16:colId xmlns:a16="http://schemas.microsoft.com/office/drawing/2014/main" val="1768357216"/>
                    </a:ext>
                  </a:extLst>
                </a:gridCol>
                <a:gridCol w="2830664">
                  <a:extLst>
                    <a:ext uri="{9D8B030D-6E8A-4147-A177-3AD203B41FA5}">
                      <a16:colId xmlns:a16="http://schemas.microsoft.com/office/drawing/2014/main" val="1886101673"/>
                    </a:ext>
                  </a:extLst>
                </a:gridCol>
              </a:tblGrid>
              <a:tr h="966191">
                <a:tc>
                  <a:txBody>
                    <a:bodyPr/>
                    <a:lstStyle/>
                    <a:p>
                      <a:r>
                        <a:rPr lang="en-IN" dirty="0"/>
                        <a:t>S No</a:t>
                      </a:r>
                    </a:p>
                  </a:txBody>
                  <a:tcPr/>
                </a:tc>
                <a:tc>
                  <a:txBody>
                    <a:bodyPr/>
                    <a:lstStyle/>
                    <a:p>
                      <a:r>
                        <a:rPr lang="en-IN" dirty="0"/>
                        <a:t>Title of the paper, Authors</a:t>
                      </a:r>
                    </a:p>
                  </a:txBody>
                  <a:tcPr/>
                </a:tc>
                <a:tc>
                  <a:txBody>
                    <a:bodyPr/>
                    <a:lstStyle/>
                    <a:p>
                      <a:r>
                        <a:rPr lang="en-IN" dirty="0"/>
                        <a:t>Journal Details</a:t>
                      </a:r>
                    </a:p>
                  </a:txBody>
                  <a:tcPr/>
                </a:tc>
                <a:tc>
                  <a:txBody>
                    <a:bodyPr/>
                    <a:lstStyle/>
                    <a:p>
                      <a:r>
                        <a:rPr lang="en-IN" dirty="0"/>
                        <a:t>Key Findings</a:t>
                      </a:r>
                    </a:p>
                  </a:txBody>
                  <a:tcPr/>
                </a:tc>
                <a:extLst>
                  <a:ext uri="{0D108BD9-81ED-4DB2-BD59-A6C34878D82A}">
                    <a16:rowId xmlns:a16="http://schemas.microsoft.com/office/drawing/2014/main" val="3374062812"/>
                  </a:ext>
                </a:extLst>
              </a:tr>
              <a:tr h="1151323">
                <a:tc>
                  <a:txBody>
                    <a:bodyPr/>
                    <a:lstStyle/>
                    <a:p>
                      <a:r>
                        <a:rPr lang="en-IN" dirty="0"/>
                        <a:t>1.</a:t>
                      </a:r>
                    </a:p>
                  </a:txBody>
                  <a:tcPr/>
                </a:tc>
                <a:tc>
                  <a:txBody>
                    <a:bodyPr/>
                    <a:lstStyle/>
                    <a:p>
                      <a:r>
                        <a:rPr lang="en-US" dirty="0"/>
                        <a:t>The conundrum of sharing research data</a:t>
                      </a:r>
                      <a:r>
                        <a:rPr lang="en-IN" dirty="0"/>
                        <a:t>(2012) </a:t>
                      </a:r>
                      <a:r>
                        <a:rPr lang="en-US" dirty="0"/>
                        <a:t>, </a:t>
                      </a:r>
                      <a:r>
                        <a:rPr lang="en-IN" dirty="0"/>
                        <a:t>Christine L. Borgman Key.</a:t>
                      </a:r>
                    </a:p>
                  </a:txBody>
                  <a:tcPr/>
                </a:tc>
                <a:tc>
                  <a:txBody>
                    <a:bodyPr/>
                    <a:lstStyle/>
                    <a:p>
                      <a:r>
                        <a:rPr lang="en-US" dirty="0"/>
                        <a:t>Journal of the American Society for Information Science and Technology, 63(6), 1059-1078.</a:t>
                      </a:r>
                      <a:endParaRPr lang="en-IN" dirty="0"/>
                    </a:p>
                  </a:txBody>
                  <a:tcPr/>
                </a:tc>
                <a:tc>
                  <a:txBody>
                    <a:bodyPr/>
                    <a:lstStyle/>
                    <a:p>
                      <a:r>
                        <a:rPr lang="en-US" dirty="0"/>
                        <a:t>Researchers face technical, social, and institutional barriers to data sharing</a:t>
                      </a:r>
                      <a:endParaRPr lang="en-IN" dirty="0"/>
                    </a:p>
                  </a:txBody>
                  <a:tcPr/>
                </a:tc>
                <a:extLst>
                  <a:ext uri="{0D108BD9-81ED-4DB2-BD59-A6C34878D82A}">
                    <a16:rowId xmlns:a16="http://schemas.microsoft.com/office/drawing/2014/main" val="3634723210"/>
                  </a:ext>
                </a:extLst>
              </a:tr>
              <a:tr h="1417013">
                <a:tc>
                  <a:txBody>
                    <a:bodyPr/>
                    <a:lstStyle/>
                    <a:p>
                      <a:r>
                        <a:rPr lang="en-IN" dirty="0"/>
                        <a:t>2.</a:t>
                      </a:r>
                    </a:p>
                  </a:txBody>
                  <a:tcPr/>
                </a:tc>
                <a:tc>
                  <a:txBody>
                    <a:bodyPr/>
                    <a:lstStyle/>
                    <a:p>
                      <a:r>
                        <a:rPr lang="en-US" dirty="0"/>
                        <a:t>Virtual research environments: An overview and a research agenda(2013),</a:t>
                      </a:r>
                      <a:r>
                        <a:rPr lang="it-IT" dirty="0"/>
                        <a:t> Leonardo Candela, Pasquale Pagano.</a:t>
                      </a:r>
                      <a:endParaRPr lang="en-IN" dirty="0"/>
                    </a:p>
                  </a:txBody>
                  <a:tcPr/>
                </a:tc>
                <a:tc>
                  <a:txBody>
                    <a:bodyPr/>
                    <a:lstStyle/>
                    <a:p>
                      <a:r>
                        <a:rPr lang="en-US" dirty="0"/>
                        <a:t>Virtual research environments: An overview and a research agenda. Data Science Journal, 12, </a:t>
                      </a:r>
                      <a:r>
                        <a:rPr lang="en-US" sz="1400" dirty="0"/>
                        <a:t>GRDI75 - GRDI81</a:t>
                      </a:r>
                      <a:r>
                        <a:rPr lang="en-US" dirty="0"/>
                        <a:t>.</a:t>
                      </a:r>
                      <a:endParaRPr lang="en-IN" dirty="0"/>
                    </a:p>
                  </a:txBody>
                  <a:tcPr/>
                </a:tc>
                <a:tc>
                  <a:txBody>
                    <a:bodyPr/>
                    <a:lstStyle/>
                    <a:p>
                      <a:r>
                        <a:rPr lang="en-US" dirty="0"/>
                        <a:t>Key features of </a:t>
                      </a:r>
                      <a:r>
                        <a:rPr lang="en-IN" dirty="0"/>
                        <a:t>Virtual Research Environments</a:t>
                      </a:r>
                      <a:r>
                        <a:rPr lang="en-US" dirty="0"/>
                        <a:t> include version control, access management.</a:t>
                      </a:r>
                      <a:endParaRPr lang="en-IN" dirty="0"/>
                    </a:p>
                  </a:txBody>
                  <a:tcPr/>
                </a:tc>
                <a:extLst>
                  <a:ext uri="{0D108BD9-81ED-4DB2-BD59-A6C34878D82A}">
                    <a16:rowId xmlns:a16="http://schemas.microsoft.com/office/drawing/2014/main" val="3822344145"/>
                  </a:ext>
                </a:extLst>
              </a:tr>
              <a:tr h="1151323">
                <a:tc>
                  <a:txBody>
                    <a:bodyPr/>
                    <a:lstStyle/>
                    <a:p>
                      <a:r>
                        <a:rPr lang="en-IN" dirty="0"/>
                        <a:t>3.</a:t>
                      </a:r>
                    </a:p>
                  </a:txBody>
                  <a:tcPr/>
                </a:tc>
                <a:tc>
                  <a:txBody>
                    <a:bodyPr/>
                    <a:lstStyle/>
                    <a:p>
                      <a:r>
                        <a:rPr lang="en-US" dirty="0"/>
                        <a:t>The academic, economic and societal impacts of Open Access(</a:t>
                      </a:r>
                      <a:r>
                        <a:rPr lang="en-IN" dirty="0"/>
                        <a:t>2016</a:t>
                      </a:r>
                      <a:r>
                        <a:rPr lang="en-US" dirty="0"/>
                        <a:t>),</a:t>
                      </a:r>
                      <a:r>
                        <a:rPr lang="en-IN" dirty="0"/>
                        <a:t> Jonathan P. Tennant</a:t>
                      </a:r>
                    </a:p>
                  </a:txBody>
                  <a:tcPr/>
                </a:tc>
                <a:tc>
                  <a:txBody>
                    <a:bodyPr/>
                    <a:lstStyle/>
                    <a:p>
                      <a:r>
                        <a:rPr lang="en-US" sz="1600" dirty="0"/>
                        <a:t>The academic, economic and societal impacts of Open Access: an evidence-based review. F1000Research, 5</a:t>
                      </a:r>
                      <a:r>
                        <a:rPr lang="en-US" dirty="0"/>
                        <a:t>.</a:t>
                      </a:r>
                      <a:endParaRPr lang="en-IN" dirty="0"/>
                    </a:p>
                  </a:txBody>
                  <a:tcPr/>
                </a:tc>
                <a:tc>
                  <a:txBody>
                    <a:bodyPr/>
                    <a:lstStyle/>
                    <a:p>
                      <a:r>
                        <a:rPr lang="en-US" dirty="0"/>
                        <a:t>Open Access can accelerate the pace of scientific discovery and innovation</a:t>
                      </a:r>
                      <a:endParaRPr lang="en-IN" dirty="0"/>
                    </a:p>
                  </a:txBody>
                  <a:tcPr/>
                </a:tc>
                <a:extLst>
                  <a:ext uri="{0D108BD9-81ED-4DB2-BD59-A6C34878D82A}">
                    <a16:rowId xmlns:a16="http://schemas.microsoft.com/office/drawing/2014/main" val="4127928039"/>
                  </a:ext>
                </a:extLst>
              </a:tr>
              <a:tr h="1417013">
                <a:tc>
                  <a:txBody>
                    <a:bodyPr/>
                    <a:lstStyle/>
                    <a:p>
                      <a:r>
                        <a:rPr lang="en-IN" dirty="0"/>
                        <a:t>4.</a:t>
                      </a:r>
                    </a:p>
                  </a:txBody>
                  <a:tcPr/>
                </a:tc>
                <a:tc>
                  <a:txBody>
                    <a:bodyPr/>
                    <a:lstStyle/>
                    <a:p>
                      <a:r>
                        <a:rPr lang="en-US" dirty="0"/>
                        <a:t>Research data management and libraries: Current activities and future priorities (2014), </a:t>
                      </a:r>
                      <a:r>
                        <a:rPr lang="en-US" sz="1800" dirty="0"/>
                        <a:t>Andrew M. Cox, Stephen </a:t>
                      </a:r>
                      <a:r>
                        <a:rPr lang="en-US" sz="1800" dirty="0" err="1"/>
                        <a:t>Pinfield</a:t>
                      </a:r>
                      <a:endParaRPr lang="en-IN" sz="1800" dirty="0"/>
                    </a:p>
                  </a:txBody>
                  <a:tcPr/>
                </a:tc>
                <a:tc>
                  <a:txBody>
                    <a:bodyPr/>
                    <a:lstStyle/>
                    <a:p>
                      <a:r>
                        <a:rPr lang="en-US" sz="1800" dirty="0"/>
                        <a:t>Journal of Librarianship and Information Science, 46(4), 299-316</a:t>
                      </a:r>
                      <a:endParaRPr lang="en-IN" sz="1800" dirty="0"/>
                    </a:p>
                  </a:txBody>
                  <a:tcPr/>
                </a:tc>
                <a:tc>
                  <a:txBody>
                    <a:bodyPr/>
                    <a:lstStyle/>
                    <a:p>
                      <a:r>
                        <a:rPr lang="en-US" dirty="0"/>
                        <a:t>Key challenges include skills gaps, cultural change, and resource allocation</a:t>
                      </a:r>
                      <a:endParaRPr lang="en-IN" dirty="0"/>
                    </a:p>
                  </a:txBody>
                  <a:tcPr/>
                </a:tc>
                <a:extLst>
                  <a:ext uri="{0D108BD9-81ED-4DB2-BD59-A6C34878D82A}">
                    <a16:rowId xmlns:a16="http://schemas.microsoft.com/office/drawing/2014/main" val="167029585"/>
                  </a:ext>
                </a:extLst>
              </a:tr>
            </a:tbl>
          </a:graphicData>
        </a:graphic>
      </p:graphicFrame>
    </p:spTree>
    <p:extLst>
      <p:ext uri="{BB962C8B-B14F-4D97-AF65-F5344CB8AC3E}">
        <p14:creationId xmlns:p14="http://schemas.microsoft.com/office/powerpoint/2010/main" val="407981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6CC9CF-7821-6289-B3BB-0A9044BF4AA4}"/>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E668B2AF-168C-A1FE-B4D2-B0957DF258FE}"/>
              </a:ext>
            </a:extLst>
          </p:cNvPr>
          <p:cNvSpPr>
            <a:spLocks noGrp="1"/>
          </p:cNvSpPr>
          <p:nvPr>
            <p:ph type="sldNum" sz="quarter" idx="11"/>
          </p:nvPr>
        </p:nvSpPr>
        <p:spPr/>
        <p:txBody>
          <a:bodyPr/>
          <a:lstStyle/>
          <a:p>
            <a:fld id="{CF6F24BE-8BEB-403A-BDCC-38E201D0662D}" type="slidenum">
              <a:rPr lang="en-ID" smtClean="0"/>
              <a:pPr/>
              <a:t>5</a:t>
            </a:fld>
            <a:endParaRPr lang="en-ID"/>
          </a:p>
        </p:txBody>
      </p:sp>
      <p:sp>
        <p:nvSpPr>
          <p:cNvPr id="8" name="Title 1">
            <a:extLst>
              <a:ext uri="{FF2B5EF4-FFF2-40B4-BE49-F238E27FC236}">
                <a16:creationId xmlns:a16="http://schemas.microsoft.com/office/drawing/2014/main" id="{600E1FA4-C4AA-BE30-6F17-7DA12BA0E44A}"/>
              </a:ext>
            </a:extLst>
          </p:cNvPr>
          <p:cNvSpPr>
            <a:spLocks noGrp="1"/>
          </p:cNvSpPr>
          <p:nvPr>
            <p:ph type="title"/>
          </p:nvPr>
        </p:nvSpPr>
        <p:spPr>
          <a:xfrm>
            <a:off x="3349156" y="694369"/>
            <a:ext cx="3636396" cy="569314"/>
          </a:xfrm>
        </p:spPr>
        <p:txBody>
          <a:bodyPr/>
          <a:lstStyle/>
          <a:p>
            <a:r>
              <a:rPr lang="en-IN" sz="2400" dirty="0"/>
              <a:t>LITERATURE SURVEY</a:t>
            </a:r>
          </a:p>
        </p:txBody>
      </p:sp>
      <p:sp>
        <p:nvSpPr>
          <p:cNvPr id="10" name="TextBox 9">
            <a:extLst>
              <a:ext uri="{FF2B5EF4-FFF2-40B4-BE49-F238E27FC236}">
                <a16:creationId xmlns:a16="http://schemas.microsoft.com/office/drawing/2014/main" id="{82EC549E-E9E7-FDB5-DD84-CFB78F475B8E}"/>
              </a:ext>
            </a:extLst>
          </p:cNvPr>
          <p:cNvSpPr txBox="1"/>
          <p:nvPr/>
        </p:nvSpPr>
        <p:spPr>
          <a:xfrm>
            <a:off x="747423" y="1712760"/>
            <a:ext cx="8839862" cy="4247317"/>
          </a:xfrm>
          <a:prstGeom prst="rect">
            <a:avLst/>
          </a:prstGeom>
          <a:noFill/>
        </p:spPr>
        <p:txBody>
          <a:bodyPr wrap="square">
            <a:spAutoFit/>
          </a:bodyPr>
          <a:lstStyle/>
          <a:p>
            <a:r>
              <a:rPr lang="en-US" dirty="0"/>
              <a:t>The challenges of academic data sharing and management are widely acknowledged. Borgman (2012) identified significant barriers that researchers face, including technical difficulties, social constraints, and institutional resistance, which hinder effective data sharing.</a:t>
            </a:r>
          </a:p>
          <a:p>
            <a:endParaRPr lang="en-US" dirty="0"/>
          </a:p>
          <a:p>
            <a:r>
              <a:rPr lang="en-US" dirty="0"/>
              <a:t>Virtual Research Environments (VREs) provide solutions to these challenges. Candela and Pagano (2013) outlined the key features of VREs, such as version control and access management, which support efficient research collaboration and data organization. These tools are essential for modern academic workflows.</a:t>
            </a:r>
          </a:p>
          <a:p>
            <a:endParaRPr lang="en-US" dirty="0"/>
          </a:p>
          <a:p>
            <a:r>
              <a:rPr lang="en-US" dirty="0"/>
              <a:t>In the context of publishing and data access, Tennant (2016) highlighted the positive impacts of Open Access, showing how it accelerates the pace of scientific discovery and innovation. Cox and </a:t>
            </a:r>
            <a:r>
              <a:rPr lang="en-US" dirty="0" err="1"/>
              <a:t>Pinfield</a:t>
            </a:r>
            <a:r>
              <a:rPr lang="en-US" dirty="0"/>
              <a:t> (2014) further explored challenges in research data management within libraries, noting issues like skills gaps, cultural shifts, and resource allocation as key priorities for future improvements.</a:t>
            </a:r>
          </a:p>
        </p:txBody>
      </p:sp>
    </p:spTree>
    <p:extLst>
      <p:ext uri="{BB962C8B-B14F-4D97-AF65-F5344CB8AC3E}">
        <p14:creationId xmlns:p14="http://schemas.microsoft.com/office/powerpoint/2010/main" val="137211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E256-2E8D-A799-1D10-B09A4DE9653B}"/>
              </a:ext>
            </a:extLst>
          </p:cNvPr>
          <p:cNvSpPr>
            <a:spLocks noGrp="1"/>
          </p:cNvSpPr>
          <p:nvPr>
            <p:ph type="title"/>
          </p:nvPr>
        </p:nvSpPr>
        <p:spPr>
          <a:xfrm>
            <a:off x="1977243" y="83259"/>
            <a:ext cx="5985749" cy="831141"/>
          </a:xfrm>
        </p:spPr>
        <p:txBody>
          <a:bodyPr/>
          <a:lstStyle/>
          <a:p>
            <a:r>
              <a:rPr lang="en-IN" dirty="0"/>
              <a:t>EXISTING SYSTEM</a:t>
            </a:r>
          </a:p>
        </p:txBody>
      </p:sp>
      <p:sp>
        <p:nvSpPr>
          <p:cNvPr id="8" name="Text Placeholder 7">
            <a:extLst>
              <a:ext uri="{FF2B5EF4-FFF2-40B4-BE49-F238E27FC236}">
                <a16:creationId xmlns:a16="http://schemas.microsoft.com/office/drawing/2014/main" id="{E0055C1D-C85E-D308-7A6E-F58E53F9E02D}"/>
              </a:ext>
            </a:extLst>
          </p:cNvPr>
          <p:cNvSpPr>
            <a:spLocks noGrp="1"/>
          </p:cNvSpPr>
          <p:nvPr>
            <p:ph type="body" sz="quarter" idx="15"/>
          </p:nvPr>
        </p:nvSpPr>
        <p:spPr>
          <a:xfrm>
            <a:off x="411002" y="1443253"/>
            <a:ext cx="10768532" cy="5275599"/>
          </a:xfrm>
        </p:spPr>
        <p:txBody>
          <a:bodyPr/>
          <a:lstStyle/>
          <a:p>
            <a:r>
              <a:rPr lang="en-US" sz="1400" b="1" dirty="0"/>
              <a:t>Research Information Management Systems (RIMS)</a:t>
            </a:r>
          </a:p>
          <a:p>
            <a:r>
              <a:rPr lang="en-US" dirty="0"/>
              <a:t>These systems focus on tracking and reporting research activities and outputs.</a:t>
            </a:r>
          </a:p>
          <a:p>
            <a:r>
              <a:rPr lang="en-US" dirty="0"/>
              <a:t>Examples: Pure, Symplectic.</a:t>
            </a:r>
          </a:p>
          <a:p>
            <a:r>
              <a:rPr lang="en-US" b="1" dirty="0"/>
              <a:t>Limitations:</a:t>
            </a:r>
          </a:p>
          <a:p>
            <a:pPr>
              <a:buFont typeface="Arial" panose="020B0604020202020204" pitchFamily="34" charset="0"/>
              <a:buChar char="•"/>
            </a:pPr>
            <a:r>
              <a:rPr lang="en-US" dirty="0"/>
              <a:t> May lack robust security features for sensitive data</a:t>
            </a:r>
          </a:p>
          <a:p>
            <a:pPr>
              <a:buFont typeface="Arial" panose="020B0604020202020204" pitchFamily="34" charset="0"/>
              <a:buChar char="•"/>
            </a:pPr>
            <a:r>
              <a:rPr lang="en-US" dirty="0"/>
              <a:t> Often lack robust data storage and sharing capabilities</a:t>
            </a:r>
          </a:p>
          <a:p>
            <a:r>
              <a:rPr lang="en-US" sz="1400" b="1" dirty="0"/>
              <a:t>General Cloud Storage Services</a:t>
            </a:r>
          </a:p>
          <a:p>
            <a:r>
              <a:rPr lang="en-US" dirty="0"/>
              <a:t>Many researchers use general-purpose cloud storage for data management and sharing.</a:t>
            </a:r>
          </a:p>
          <a:p>
            <a:r>
              <a:rPr lang="en-US" dirty="0"/>
              <a:t>Examples: Dropbox, Google Drive, Microsoft OneDrive</a:t>
            </a:r>
          </a:p>
          <a:p>
            <a:r>
              <a:rPr lang="en-US" b="1" dirty="0"/>
              <a:t>Limitations:</a:t>
            </a:r>
            <a:endParaRPr lang="en-US" dirty="0"/>
          </a:p>
          <a:p>
            <a:pPr>
              <a:buFont typeface="Arial" panose="020B0604020202020204" pitchFamily="34" charset="0"/>
              <a:buChar char="•"/>
            </a:pPr>
            <a:r>
              <a:rPr lang="en-US" dirty="0"/>
              <a:t> User interface is not user-friendly (data is not organized)</a:t>
            </a:r>
          </a:p>
          <a:p>
            <a:pPr>
              <a:buFont typeface="Arial" panose="020B0604020202020204" pitchFamily="34" charset="0"/>
              <a:buChar char="•"/>
            </a:pPr>
            <a:r>
              <a:rPr lang="en-US" dirty="0"/>
              <a:t> Limited access control granularity</a:t>
            </a:r>
          </a:p>
          <a:p>
            <a:pPr>
              <a:buFont typeface="Arial" panose="020B0604020202020204" pitchFamily="34" charset="0"/>
              <a:buChar char="•"/>
            </a:pPr>
            <a:r>
              <a:rPr lang="en-US" dirty="0"/>
              <a:t> May not comply with data protection policies</a:t>
            </a:r>
          </a:p>
          <a:p>
            <a:endParaRPr lang="en-US" b="1" dirty="0"/>
          </a:p>
        </p:txBody>
      </p:sp>
      <p:sp>
        <p:nvSpPr>
          <p:cNvPr id="9" name="Text Placeholder 8">
            <a:extLst>
              <a:ext uri="{FF2B5EF4-FFF2-40B4-BE49-F238E27FC236}">
                <a16:creationId xmlns:a16="http://schemas.microsoft.com/office/drawing/2014/main" id="{A7598B2B-11BD-65E0-1920-BE820FD056EC}"/>
              </a:ext>
            </a:extLst>
          </p:cNvPr>
          <p:cNvSpPr>
            <a:spLocks noGrp="1"/>
          </p:cNvSpPr>
          <p:nvPr>
            <p:ph type="body" sz="quarter" idx="16"/>
          </p:nvPr>
        </p:nvSpPr>
        <p:spPr>
          <a:xfrm>
            <a:off x="411002" y="1043226"/>
            <a:ext cx="5985933" cy="271200"/>
          </a:xfrm>
        </p:spPr>
        <p:txBody>
          <a:bodyPr/>
          <a:lstStyle/>
          <a:p>
            <a:r>
              <a:rPr lang="en-US" sz="1600" dirty="0"/>
              <a:t>ANALYSIS OF THE CURRENT SYSTEM</a:t>
            </a:r>
            <a:endParaRPr lang="en-IN" sz="1600" dirty="0"/>
          </a:p>
        </p:txBody>
      </p:sp>
    </p:spTree>
    <p:extLst>
      <p:ext uri="{BB962C8B-B14F-4D97-AF65-F5344CB8AC3E}">
        <p14:creationId xmlns:p14="http://schemas.microsoft.com/office/powerpoint/2010/main" val="222485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0583-640C-D75C-8EA5-E9ABB8059996}"/>
              </a:ext>
            </a:extLst>
          </p:cNvPr>
          <p:cNvSpPr>
            <a:spLocks noGrp="1"/>
          </p:cNvSpPr>
          <p:nvPr>
            <p:ph type="title"/>
          </p:nvPr>
        </p:nvSpPr>
        <p:spPr>
          <a:xfrm rot="5400000">
            <a:off x="4642708" y="-3245838"/>
            <a:ext cx="1597361" cy="8089037"/>
          </a:xfrm>
        </p:spPr>
        <p:txBody>
          <a:bodyPr/>
          <a:lstStyle/>
          <a:p>
            <a:r>
              <a:rPr lang="en-IN" dirty="0"/>
              <a:t>PROPOSED SYSTEM</a:t>
            </a:r>
          </a:p>
        </p:txBody>
      </p:sp>
      <p:sp>
        <p:nvSpPr>
          <p:cNvPr id="6" name="Text Placeholder 5">
            <a:extLst>
              <a:ext uri="{FF2B5EF4-FFF2-40B4-BE49-F238E27FC236}">
                <a16:creationId xmlns:a16="http://schemas.microsoft.com/office/drawing/2014/main" id="{FC46B288-083C-98C3-0A86-1F0B31D1EB8A}"/>
              </a:ext>
            </a:extLst>
          </p:cNvPr>
          <p:cNvSpPr>
            <a:spLocks noGrp="1"/>
          </p:cNvSpPr>
          <p:nvPr>
            <p:ph type="body" sz="quarter" idx="13"/>
          </p:nvPr>
        </p:nvSpPr>
        <p:spPr>
          <a:xfrm>
            <a:off x="720596" y="1994926"/>
            <a:ext cx="10204496" cy="4453582"/>
          </a:xfrm>
        </p:spPr>
        <p:txBody>
          <a:bodyPr/>
          <a:lstStyle/>
          <a:p>
            <a:r>
              <a:rPr lang="en-US" dirty="0"/>
              <a:t>The proposed system will be a unified platform for storing, organizing, and sharing various types of academic content, including research data, publications, educational resources, and project documentation.</a:t>
            </a:r>
          </a:p>
          <a:p>
            <a:endParaRPr lang="en-IN" sz="1400" b="1" dirty="0"/>
          </a:p>
          <a:p>
            <a:r>
              <a:rPr lang="en-IN" sz="1400" b="1" dirty="0"/>
              <a:t>Key Features:</a:t>
            </a:r>
          </a:p>
          <a:p>
            <a:pPr marL="285750" indent="-285750">
              <a:buFont typeface="Arial" panose="020B0604020202020204" pitchFamily="34" charset="0"/>
              <a:buChar char="•"/>
            </a:pPr>
            <a:r>
              <a:rPr lang="fr-FR" dirty="0"/>
              <a:t>Support for multiple file formats (documents, images, videos, code, datasets)</a:t>
            </a:r>
          </a:p>
          <a:p>
            <a:pPr marL="285750" indent="-285750">
              <a:buFont typeface="Arial" panose="020B0604020202020204" pitchFamily="34" charset="0"/>
              <a:buChar char="•"/>
            </a:pPr>
            <a:r>
              <a:rPr lang="en-US" dirty="0"/>
              <a:t>Role-based access management (e.g., researcher, collaborator, public)</a:t>
            </a:r>
          </a:p>
          <a:p>
            <a:pPr marL="285750" indent="-285750">
              <a:buFont typeface="Arial" panose="020B0604020202020204" pitchFamily="34" charset="0"/>
              <a:buChar char="•"/>
            </a:pPr>
            <a:r>
              <a:rPr lang="en-US" dirty="0"/>
              <a:t>End-to-end encryption for sensitive data</a:t>
            </a:r>
          </a:p>
          <a:p>
            <a:pPr marL="285750" indent="-285750">
              <a:buFont typeface="Arial" panose="020B0604020202020204" pitchFamily="34" charset="0"/>
              <a:buChar char="•"/>
            </a:pPr>
            <a:r>
              <a:rPr lang="en-IN" dirty="0"/>
              <a:t>Public profiles for researchers</a:t>
            </a:r>
            <a:r>
              <a:rPr lang="en-US" dirty="0"/>
              <a:t> &amp; Customizable public project pages</a:t>
            </a:r>
          </a:p>
          <a:p>
            <a:pPr marL="285750" indent="-285750">
              <a:buFont typeface="Arial" panose="020B0604020202020204" pitchFamily="34" charset="0"/>
              <a:buChar char="•"/>
            </a:pPr>
            <a:r>
              <a:rPr lang="en-US" dirty="0"/>
              <a:t>Faceted search with multiple filters (e.g., content type, date, author, tags)</a:t>
            </a:r>
          </a:p>
          <a:p>
            <a:endParaRPr lang="en-IN" dirty="0"/>
          </a:p>
          <a:p>
            <a:r>
              <a:rPr lang="en-US" dirty="0"/>
              <a:t>This proposed system addresses the limitations of existing solutions by offering a comprehensive, secure, and flexible platform specifically designed for the Research and Academia sector. It combines robust data management capabilities with customizable sharing options,</a:t>
            </a:r>
            <a:r>
              <a:rPr lang="fr-FR" dirty="0"/>
              <a:t> support for multiple file formats</a:t>
            </a:r>
            <a:r>
              <a:rPr lang="en-US" dirty="0"/>
              <a:t> and powerful search. The system's focus on security, usability, and integration with existing academic workflows positions it as an innovative solution to meet the evolving needs of researchers, educators, and students.</a:t>
            </a:r>
            <a:endParaRPr lang="en-IN" dirty="0"/>
          </a:p>
        </p:txBody>
      </p:sp>
      <p:sp>
        <p:nvSpPr>
          <p:cNvPr id="7" name="Text Placeholder 6">
            <a:extLst>
              <a:ext uri="{FF2B5EF4-FFF2-40B4-BE49-F238E27FC236}">
                <a16:creationId xmlns:a16="http://schemas.microsoft.com/office/drawing/2014/main" id="{2F336097-A9C8-7085-E3E1-81C98E307426}"/>
              </a:ext>
            </a:extLst>
          </p:cNvPr>
          <p:cNvSpPr>
            <a:spLocks noGrp="1"/>
          </p:cNvSpPr>
          <p:nvPr>
            <p:ph type="body" sz="quarter" idx="14"/>
          </p:nvPr>
        </p:nvSpPr>
        <p:spPr>
          <a:xfrm>
            <a:off x="449230" y="1444961"/>
            <a:ext cx="4992158" cy="304800"/>
          </a:xfrm>
        </p:spPr>
        <p:txBody>
          <a:bodyPr/>
          <a:lstStyle/>
          <a:p>
            <a:r>
              <a:rPr lang="en-IN" sz="1400" dirty="0"/>
              <a:t>THE PROPOSED SECURE APPLICATION</a:t>
            </a:r>
          </a:p>
        </p:txBody>
      </p:sp>
    </p:spTree>
    <p:extLst>
      <p:ext uri="{BB962C8B-B14F-4D97-AF65-F5344CB8AC3E}">
        <p14:creationId xmlns:p14="http://schemas.microsoft.com/office/powerpoint/2010/main" val="121655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D0F555-B831-B3CB-C25F-95B61D33B564}"/>
              </a:ext>
            </a:extLst>
          </p:cNvPr>
          <p:cNvSpPr>
            <a:spLocks noGrp="1"/>
          </p:cNvSpPr>
          <p:nvPr>
            <p:ph type="body" sz="quarter" idx="13"/>
          </p:nvPr>
        </p:nvSpPr>
        <p:spPr>
          <a:xfrm>
            <a:off x="578892" y="4734794"/>
            <a:ext cx="2811991" cy="733141"/>
          </a:xfrm>
        </p:spPr>
        <p:txBody>
          <a:bodyPr/>
          <a:lstStyle/>
          <a:p>
            <a:r>
              <a:rPr lang="en-US" sz="1400" dirty="0"/>
              <a:t>Cloudinary</a:t>
            </a:r>
            <a:endParaRPr lang="en-IN" sz="1400" dirty="0"/>
          </a:p>
        </p:txBody>
      </p:sp>
      <p:sp>
        <p:nvSpPr>
          <p:cNvPr id="7" name="Text Placeholder 6">
            <a:extLst>
              <a:ext uri="{FF2B5EF4-FFF2-40B4-BE49-F238E27FC236}">
                <a16:creationId xmlns:a16="http://schemas.microsoft.com/office/drawing/2014/main" id="{6ED130BE-E1FB-D016-FB50-16C6DCC464E5}"/>
              </a:ext>
            </a:extLst>
          </p:cNvPr>
          <p:cNvSpPr>
            <a:spLocks noGrp="1"/>
          </p:cNvSpPr>
          <p:nvPr>
            <p:ph type="body" sz="quarter" idx="14"/>
          </p:nvPr>
        </p:nvSpPr>
        <p:spPr>
          <a:xfrm>
            <a:off x="437662" y="330305"/>
            <a:ext cx="6173258" cy="699288"/>
          </a:xfrm>
        </p:spPr>
        <p:txBody>
          <a:bodyPr/>
          <a:lstStyle/>
          <a:p>
            <a:r>
              <a:rPr lang="en-US" sz="2600" dirty="0">
                <a:effectLst/>
                <a:latin typeface="Cambria" panose="02040503050406030204" pitchFamily="18" charset="0"/>
                <a:ea typeface="Calibri" panose="020F0502020204030204" pitchFamily="34" charset="0"/>
              </a:rPr>
              <a:t>Software and Hardware details</a:t>
            </a:r>
            <a:endParaRPr lang="en-IN" sz="2600" dirty="0">
              <a:effectLst/>
              <a:latin typeface="Calibri" panose="020F0502020204030204" pitchFamily="34" charset="0"/>
              <a:ea typeface="Calibri" panose="020F0502020204030204" pitchFamily="34" charset="0"/>
            </a:endParaRPr>
          </a:p>
        </p:txBody>
      </p:sp>
      <p:sp>
        <p:nvSpPr>
          <p:cNvPr id="8" name="Text Placeholder 6">
            <a:extLst>
              <a:ext uri="{FF2B5EF4-FFF2-40B4-BE49-F238E27FC236}">
                <a16:creationId xmlns:a16="http://schemas.microsoft.com/office/drawing/2014/main" id="{23B0E56C-F90D-62FB-F771-F417DBA0E1CB}"/>
              </a:ext>
            </a:extLst>
          </p:cNvPr>
          <p:cNvSpPr txBox="1">
            <a:spLocks/>
          </p:cNvSpPr>
          <p:nvPr/>
        </p:nvSpPr>
        <p:spPr>
          <a:xfrm>
            <a:off x="566207" y="2667348"/>
            <a:ext cx="2134658" cy="424988"/>
          </a:xfrm>
          <a:prstGeom prst="rect">
            <a:avLst/>
          </a:prstGeom>
        </p:spPr>
        <p:txBody>
          <a:bodyPr vert="horz" lIns="91440" tIns="45720" rIns="91440" bIns="45720" rtlCol="0" anchor="b">
            <a:noAutofit/>
          </a:bodyPr>
          <a:lstStyle>
            <a:lvl1pPr marL="0" indent="0" algn="l" defTabSz="914446" rtl="0" eaLnBrk="1" latinLnBrk="0" hangingPunct="1">
              <a:lnSpc>
                <a:spcPct val="130000"/>
              </a:lnSpc>
              <a:spcBef>
                <a:spcPts val="1000"/>
              </a:spcBef>
              <a:buFont typeface="Arial" panose="020B0604020202020204" pitchFamily="34" charset="0"/>
              <a:buNone/>
              <a:defRPr sz="1250" b="1"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mbria" panose="02040503050406030204" pitchFamily="18" charset="0"/>
                <a:ea typeface="Calibri" panose="020F0502020204030204" pitchFamily="34" charset="0"/>
              </a:rPr>
              <a:t>Back-End</a:t>
            </a:r>
            <a:endParaRPr lang="en-IN" sz="2000" dirty="0">
              <a:latin typeface="Calibri" panose="020F0502020204030204" pitchFamily="34" charset="0"/>
              <a:ea typeface="Calibri" panose="020F0502020204030204" pitchFamily="34" charset="0"/>
            </a:endParaRPr>
          </a:p>
        </p:txBody>
      </p:sp>
      <p:sp>
        <p:nvSpPr>
          <p:cNvPr id="9" name="Text Placeholder 5">
            <a:extLst>
              <a:ext uri="{FF2B5EF4-FFF2-40B4-BE49-F238E27FC236}">
                <a16:creationId xmlns:a16="http://schemas.microsoft.com/office/drawing/2014/main" id="{17CC31F4-9736-D41D-4CA7-2FA8436BE337}"/>
              </a:ext>
            </a:extLst>
          </p:cNvPr>
          <p:cNvSpPr txBox="1">
            <a:spLocks/>
          </p:cNvSpPr>
          <p:nvPr/>
        </p:nvSpPr>
        <p:spPr>
          <a:xfrm>
            <a:off x="566207" y="3080705"/>
            <a:ext cx="3286125" cy="412768"/>
          </a:xfrm>
          <a:prstGeom prst="rect">
            <a:avLst/>
          </a:prstGeom>
        </p:spPr>
        <p:txBody>
          <a:bodyPr vert="horz" lIns="91440" tIns="45720" rIns="91440" bIns="45720" rtlCol="0" anchor="t">
            <a:noAutofit/>
          </a:bodyPr>
          <a:lstStyle>
            <a:lvl1pPr marL="0" indent="0" algn="l" defTabSz="914446" rtl="0" eaLnBrk="1" latinLnBrk="0" hangingPunct="1">
              <a:lnSpc>
                <a:spcPct val="130000"/>
              </a:lnSpc>
              <a:spcBef>
                <a:spcPts val="4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4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4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Python Web Framework - DJANGO</a:t>
            </a:r>
            <a:endParaRPr lang="en-IN" sz="1400" dirty="0"/>
          </a:p>
        </p:txBody>
      </p:sp>
      <p:sp>
        <p:nvSpPr>
          <p:cNvPr id="10" name="Text Placeholder 6">
            <a:extLst>
              <a:ext uri="{FF2B5EF4-FFF2-40B4-BE49-F238E27FC236}">
                <a16:creationId xmlns:a16="http://schemas.microsoft.com/office/drawing/2014/main" id="{7B4337AE-2492-3470-A4FD-1B051F28E462}"/>
              </a:ext>
            </a:extLst>
          </p:cNvPr>
          <p:cNvSpPr txBox="1">
            <a:spLocks/>
          </p:cNvSpPr>
          <p:nvPr/>
        </p:nvSpPr>
        <p:spPr>
          <a:xfrm>
            <a:off x="566207" y="4179591"/>
            <a:ext cx="2134658" cy="532540"/>
          </a:xfrm>
          <a:prstGeom prst="rect">
            <a:avLst/>
          </a:prstGeom>
        </p:spPr>
        <p:txBody>
          <a:bodyPr vert="horz" lIns="91440" tIns="45720" rIns="91440" bIns="45720" rtlCol="0" anchor="b">
            <a:noAutofit/>
          </a:bodyPr>
          <a:lstStyle>
            <a:lvl1pPr marL="0" indent="0" algn="l" defTabSz="914446" rtl="0" eaLnBrk="1" latinLnBrk="0" hangingPunct="1">
              <a:lnSpc>
                <a:spcPct val="130000"/>
              </a:lnSpc>
              <a:spcBef>
                <a:spcPts val="1000"/>
              </a:spcBef>
              <a:buFont typeface="Arial" panose="020B0604020202020204" pitchFamily="34" charset="0"/>
              <a:buNone/>
              <a:defRPr sz="1250" b="1"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mbria" panose="02040503050406030204" pitchFamily="18" charset="0"/>
                <a:ea typeface="Calibri" panose="020F0502020204030204" pitchFamily="34" charset="0"/>
              </a:rPr>
              <a:t>Cloud Storage</a:t>
            </a:r>
            <a:endParaRPr lang="en-IN" sz="2000" dirty="0">
              <a:latin typeface="Calibri" panose="020F0502020204030204" pitchFamily="34" charset="0"/>
              <a:ea typeface="Calibri" panose="020F0502020204030204" pitchFamily="34" charset="0"/>
            </a:endParaRPr>
          </a:p>
        </p:txBody>
      </p:sp>
      <p:sp>
        <p:nvSpPr>
          <p:cNvPr id="11" name="Text Placeholder 5">
            <a:extLst>
              <a:ext uri="{FF2B5EF4-FFF2-40B4-BE49-F238E27FC236}">
                <a16:creationId xmlns:a16="http://schemas.microsoft.com/office/drawing/2014/main" id="{601CB340-1F9A-70A0-37A4-E86A8ACA9E46}"/>
              </a:ext>
            </a:extLst>
          </p:cNvPr>
          <p:cNvSpPr txBox="1">
            <a:spLocks/>
          </p:cNvSpPr>
          <p:nvPr/>
        </p:nvSpPr>
        <p:spPr>
          <a:xfrm>
            <a:off x="566208" y="3876256"/>
            <a:ext cx="2811991" cy="502465"/>
          </a:xfrm>
          <a:prstGeom prst="rect">
            <a:avLst/>
          </a:prstGeom>
        </p:spPr>
        <p:txBody>
          <a:bodyPr vert="horz" lIns="91440" tIns="45720" rIns="91440" bIns="45720" rtlCol="0" anchor="t">
            <a:noAutofit/>
          </a:bodyPr>
          <a:lstStyle>
            <a:lvl1pPr marL="0" indent="0" algn="l" defTabSz="914446" rtl="0" eaLnBrk="1" latinLnBrk="0" hangingPunct="1">
              <a:lnSpc>
                <a:spcPct val="130000"/>
              </a:lnSpc>
              <a:spcBef>
                <a:spcPts val="4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4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4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PostgreSQL</a:t>
            </a:r>
            <a:endParaRPr lang="en-IN" sz="1400" dirty="0"/>
          </a:p>
        </p:txBody>
      </p:sp>
      <p:sp>
        <p:nvSpPr>
          <p:cNvPr id="12" name="Text Placeholder 6">
            <a:extLst>
              <a:ext uri="{FF2B5EF4-FFF2-40B4-BE49-F238E27FC236}">
                <a16:creationId xmlns:a16="http://schemas.microsoft.com/office/drawing/2014/main" id="{607451AD-4C44-A246-7B4F-0AF87475537F}"/>
              </a:ext>
            </a:extLst>
          </p:cNvPr>
          <p:cNvSpPr txBox="1">
            <a:spLocks/>
          </p:cNvSpPr>
          <p:nvPr/>
        </p:nvSpPr>
        <p:spPr>
          <a:xfrm>
            <a:off x="566207" y="3381394"/>
            <a:ext cx="2134658" cy="442124"/>
          </a:xfrm>
          <a:prstGeom prst="rect">
            <a:avLst/>
          </a:prstGeom>
        </p:spPr>
        <p:txBody>
          <a:bodyPr vert="horz" lIns="91440" tIns="45720" rIns="91440" bIns="45720" rtlCol="0" anchor="b">
            <a:noAutofit/>
          </a:bodyPr>
          <a:lstStyle>
            <a:lvl1pPr marL="0" indent="0" algn="l" defTabSz="914446" rtl="0" eaLnBrk="1" latinLnBrk="0" hangingPunct="1">
              <a:lnSpc>
                <a:spcPct val="130000"/>
              </a:lnSpc>
              <a:spcBef>
                <a:spcPts val="1000"/>
              </a:spcBef>
              <a:buFont typeface="Arial" panose="020B0604020202020204" pitchFamily="34" charset="0"/>
              <a:buNone/>
              <a:defRPr sz="1250" b="1"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mbria" panose="02040503050406030204" pitchFamily="18" charset="0"/>
                <a:ea typeface="Calibri" panose="020F0502020204030204" pitchFamily="34" charset="0"/>
              </a:rPr>
              <a:t>DataBase</a:t>
            </a:r>
            <a:endParaRPr lang="en-IN" sz="2000" dirty="0">
              <a:latin typeface="Calibri" panose="020F0502020204030204" pitchFamily="34" charset="0"/>
              <a:ea typeface="Calibri" panose="020F0502020204030204" pitchFamily="34" charset="0"/>
            </a:endParaRPr>
          </a:p>
        </p:txBody>
      </p:sp>
      <p:sp>
        <p:nvSpPr>
          <p:cNvPr id="13" name="Text Placeholder 6">
            <a:extLst>
              <a:ext uri="{FF2B5EF4-FFF2-40B4-BE49-F238E27FC236}">
                <a16:creationId xmlns:a16="http://schemas.microsoft.com/office/drawing/2014/main" id="{2E5EB3EB-FB11-9286-1981-A64DC7AA67A4}"/>
              </a:ext>
            </a:extLst>
          </p:cNvPr>
          <p:cNvSpPr txBox="1">
            <a:spLocks/>
          </p:cNvSpPr>
          <p:nvPr/>
        </p:nvSpPr>
        <p:spPr>
          <a:xfrm>
            <a:off x="566207" y="1595453"/>
            <a:ext cx="2134658" cy="419858"/>
          </a:xfrm>
          <a:prstGeom prst="rect">
            <a:avLst/>
          </a:prstGeom>
        </p:spPr>
        <p:txBody>
          <a:bodyPr vert="horz" lIns="91440" tIns="45720" rIns="91440" bIns="45720" rtlCol="0" anchor="b">
            <a:noAutofit/>
          </a:bodyPr>
          <a:lstStyle>
            <a:lvl1pPr marL="0" indent="0" algn="l" defTabSz="914446" rtl="0" eaLnBrk="1" latinLnBrk="0" hangingPunct="1">
              <a:lnSpc>
                <a:spcPct val="130000"/>
              </a:lnSpc>
              <a:spcBef>
                <a:spcPts val="1000"/>
              </a:spcBef>
              <a:buFont typeface="Arial" panose="020B0604020202020204" pitchFamily="34" charset="0"/>
              <a:buNone/>
              <a:defRPr sz="1250" b="1"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mbria" panose="02040503050406030204" pitchFamily="18" charset="0"/>
                <a:ea typeface="Calibri" panose="020F0502020204030204" pitchFamily="34" charset="0"/>
              </a:rPr>
              <a:t>Front-End</a:t>
            </a:r>
            <a:endParaRPr lang="en-IN" sz="2000" dirty="0">
              <a:latin typeface="Calibri" panose="020F0502020204030204" pitchFamily="34" charset="0"/>
              <a:ea typeface="Calibri" panose="020F0502020204030204" pitchFamily="34" charset="0"/>
            </a:endParaRPr>
          </a:p>
        </p:txBody>
      </p:sp>
      <p:sp>
        <p:nvSpPr>
          <p:cNvPr id="14" name="Text Placeholder 5">
            <a:extLst>
              <a:ext uri="{FF2B5EF4-FFF2-40B4-BE49-F238E27FC236}">
                <a16:creationId xmlns:a16="http://schemas.microsoft.com/office/drawing/2014/main" id="{539743C6-CA27-5044-C13F-5E54564D1866}"/>
              </a:ext>
            </a:extLst>
          </p:cNvPr>
          <p:cNvSpPr txBox="1">
            <a:spLocks/>
          </p:cNvSpPr>
          <p:nvPr/>
        </p:nvSpPr>
        <p:spPr>
          <a:xfrm>
            <a:off x="566207" y="2012967"/>
            <a:ext cx="3830863" cy="1137003"/>
          </a:xfrm>
          <a:prstGeom prst="rect">
            <a:avLst/>
          </a:prstGeom>
        </p:spPr>
        <p:txBody>
          <a:bodyPr vert="horz" lIns="91440" tIns="45720" rIns="91440" bIns="45720" rtlCol="0" anchor="t">
            <a:noAutofit/>
          </a:bodyPr>
          <a:lstStyle>
            <a:lvl1pPr marL="0" indent="0" algn="l" defTabSz="914446" rtl="0" eaLnBrk="1" latinLnBrk="0" hangingPunct="1">
              <a:lnSpc>
                <a:spcPct val="130000"/>
              </a:lnSpc>
              <a:spcBef>
                <a:spcPts val="4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4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4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CSS Framework – Bootstrap</a:t>
            </a:r>
          </a:p>
          <a:p>
            <a:r>
              <a:rPr lang="en-US" sz="1400" dirty="0"/>
              <a:t>Frontend Framework – Django Templates</a:t>
            </a:r>
            <a:endParaRPr lang="en-IN" sz="1400" dirty="0"/>
          </a:p>
        </p:txBody>
      </p:sp>
      <p:sp>
        <p:nvSpPr>
          <p:cNvPr id="17" name="TextBox 16">
            <a:extLst>
              <a:ext uri="{FF2B5EF4-FFF2-40B4-BE49-F238E27FC236}">
                <a16:creationId xmlns:a16="http://schemas.microsoft.com/office/drawing/2014/main" id="{6332BC07-5E4B-70E8-8401-5E0F2D05F2F4}"/>
              </a:ext>
            </a:extLst>
          </p:cNvPr>
          <p:cNvSpPr txBox="1"/>
          <p:nvPr/>
        </p:nvSpPr>
        <p:spPr>
          <a:xfrm>
            <a:off x="459417" y="1211497"/>
            <a:ext cx="3025572" cy="369332"/>
          </a:xfrm>
          <a:prstGeom prst="rect">
            <a:avLst/>
          </a:prstGeom>
          <a:noFill/>
        </p:spPr>
        <p:txBody>
          <a:bodyPr wrap="none" rtlCol="0">
            <a:spAutoFit/>
          </a:bodyPr>
          <a:lstStyle/>
          <a:p>
            <a:r>
              <a:rPr lang="en-US" sz="1800" b="1" dirty="0"/>
              <a:t>Software</a:t>
            </a:r>
            <a:r>
              <a:rPr lang="en-IN" dirty="0"/>
              <a:t> </a:t>
            </a:r>
            <a:r>
              <a:rPr lang="en-US" sz="1800" b="1" dirty="0"/>
              <a:t>Requirements :</a:t>
            </a:r>
            <a:endParaRPr lang="en-IN" dirty="0"/>
          </a:p>
        </p:txBody>
      </p:sp>
      <p:sp>
        <p:nvSpPr>
          <p:cNvPr id="18" name="TextBox 17">
            <a:extLst>
              <a:ext uri="{FF2B5EF4-FFF2-40B4-BE49-F238E27FC236}">
                <a16:creationId xmlns:a16="http://schemas.microsoft.com/office/drawing/2014/main" id="{C099988C-65FA-9D77-1F43-29B44BCE66EF}"/>
              </a:ext>
            </a:extLst>
          </p:cNvPr>
          <p:cNvSpPr txBox="1"/>
          <p:nvPr/>
        </p:nvSpPr>
        <p:spPr>
          <a:xfrm>
            <a:off x="459417" y="5309979"/>
            <a:ext cx="3126753" cy="369332"/>
          </a:xfrm>
          <a:prstGeom prst="rect">
            <a:avLst/>
          </a:prstGeom>
          <a:noFill/>
        </p:spPr>
        <p:txBody>
          <a:bodyPr wrap="none" rtlCol="0">
            <a:spAutoFit/>
          </a:bodyPr>
          <a:lstStyle/>
          <a:p>
            <a:r>
              <a:rPr lang="en-US" b="1" dirty="0"/>
              <a:t>Hard</a:t>
            </a:r>
            <a:r>
              <a:rPr lang="en-US" sz="1800" b="1" dirty="0"/>
              <a:t>ware</a:t>
            </a:r>
            <a:r>
              <a:rPr lang="en-IN" dirty="0"/>
              <a:t> </a:t>
            </a:r>
            <a:r>
              <a:rPr lang="en-US" sz="1800" b="1" dirty="0"/>
              <a:t>Requirements :</a:t>
            </a:r>
            <a:endParaRPr lang="en-IN" dirty="0"/>
          </a:p>
        </p:txBody>
      </p:sp>
      <p:sp>
        <p:nvSpPr>
          <p:cNvPr id="19" name="Text Placeholder 5">
            <a:extLst>
              <a:ext uri="{FF2B5EF4-FFF2-40B4-BE49-F238E27FC236}">
                <a16:creationId xmlns:a16="http://schemas.microsoft.com/office/drawing/2014/main" id="{C6109A8A-1B4E-0EF3-DD68-0656FF2F9CAF}"/>
              </a:ext>
            </a:extLst>
          </p:cNvPr>
          <p:cNvSpPr txBox="1">
            <a:spLocks/>
          </p:cNvSpPr>
          <p:nvPr/>
        </p:nvSpPr>
        <p:spPr>
          <a:xfrm>
            <a:off x="688545" y="5771722"/>
            <a:ext cx="5036394" cy="854424"/>
          </a:xfrm>
          <a:prstGeom prst="rect">
            <a:avLst/>
          </a:prstGeom>
        </p:spPr>
        <p:txBody>
          <a:bodyPr vert="horz" lIns="91440" tIns="45720" rIns="91440" bIns="45720" rtlCol="0" anchor="t">
            <a:noAutofit/>
          </a:bodyPr>
          <a:lstStyle>
            <a:lvl1pPr marL="0" indent="0" algn="l" defTabSz="914446" rtl="0" eaLnBrk="1" latinLnBrk="0" hangingPunct="1">
              <a:lnSpc>
                <a:spcPct val="130000"/>
              </a:lnSpc>
              <a:spcBef>
                <a:spcPts val="4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4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4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4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eaLnBrk="1" latinLnBrk="0" hangingPunct="1">
              <a:lnSpc>
                <a:spcPct val="130000"/>
              </a:lnSpc>
              <a:spcBef>
                <a:spcPts val="400"/>
              </a:spcBef>
              <a:buClrTx/>
              <a:buSzPts val="2500"/>
            </a:pPr>
            <a:r>
              <a:rPr lang="en-US" sz="1400" kern="1200" dirty="0">
                <a:solidFill>
                  <a:schemeClr val="tx1"/>
                </a:solidFill>
                <a:effectLst/>
                <a:latin typeface="Open Sans" panose="020B0606030504020204" pitchFamily="34" charset="0"/>
                <a:ea typeface="+mn-ea"/>
                <a:cs typeface="+mn-cs"/>
              </a:rPr>
              <a:t>RAM (4GB)</a:t>
            </a:r>
            <a:endParaRPr lang="en-IN" sz="1400" dirty="0">
              <a:solidFill>
                <a:schemeClr val="tx1"/>
              </a:solidFill>
              <a:effectLst/>
            </a:endParaRPr>
          </a:p>
          <a:p>
            <a:pPr marL="347472" indent="-347472" algn="just" rtl="0" eaLnBrk="1" latinLnBrk="0" hangingPunct="1">
              <a:lnSpc>
                <a:spcPct val="130000"/>
              </a:lnSpc>
              <a:spcBef>
                <a:spcPts val="400"/>
              </a:spcBef>
            </a:pPr>
            <a:r>
              <a:rPr lang="en-US" sz="1400" kern="1200" dirty="0">
                <a:solidFill>
                  <a:schemeClr val="tx1"/>
                </a:solidFill>
                <a:effectLst/>
                <a:latin typeface="Open Sans" panose="020B0606030504020204" pitchFamily="34" charset="0"/>
                <a:ea typeface="+mn-ea"/>
                <a:cs typeface="+mn-cs"/>
              </a:rPr>
              <a:t>Processor (Dual-core CPU, 2 GHz or higher)</a:t>
            </a:r>
            <a:endParaRPr lang="en-IN" sz="1400" dirty="0">
              <a:solidFill>
                <a:schemeClr val="tx1"/>
              </a:solidFill>
              <a:effectLst/>
            </a:endParaRPr>
          </a:p>
        </p:txBody>
      </p:sp>
    </p:spTree>
    <p:extLst>
      <p:ext uri="{BB962C8B-B14F-4D97-AF65-F5344CB8AC3E}">
        <p14:creationId xmlns:p14="http://schemas.microsoft.com/office/powerpoint/2010/main" val="252589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839984-3E95-FE28-A3D1-5BA6D327FDCB}"/>
              </a:ext>
            </a:extLst>
          </p:cNvPr>
          <p:cNvPicPr>
            <a:picLocks noChangeAspect="1"/>
          </p:cNvPicPr>
          <p:nvPr/>
        </p:nvPicPr>
        <p:blipFill>
          <a:blip r:embed="rId3"/>
          <a:stretch>
            <a:fillRect/>
          </a:stretch>
        </p:blipFill>
        <p:spPr>
          <a:xfrm>
            <a:off x="492787" y="913369"/>
            <a:ext cx="10654580" cy="5547477"/>
          </a:xfrm>
          <a:prstGeom prst="rect">
            <a:avLst/>
          </a:prstGeom>
        </p:spPr>
      </p:pic>
      <p:sp>
        <p:nvSpPr>
          <p:cNvPr id="2" name="TextBox 1">
            <a:extLst>
              <a:ext uri="{FF2B5EF4-FFF2-40B4-BE49-F238E27FC236}">
                <a16:creationId xmlns:a16="http://schemas.microsoft.com/office/drawing/2014/main" id="{3A4AFDA4-AD08-77D0-27DB-1E4117622919}"/>
              </a:ext>
            </a:extLst>
          </p:cNvPr>
          <p:cNvSpPr txBox="1"/>
          <p:nvPr/>
        </p:nvSpPr>
        <p:spPr>
          <a:xfrm>
            <a:off x="249382" y="267038"/>
            <a:ext cx="3433953" cy="646331"/>
          </a:xfrm>
          <a:prstGeom prst="rect">
            <a:avLst/>
          </a:prstGeom>
          <a:noFill/>
        </p:spPr>
        <p:txBody>
          <a:bodyPr wrap="none" rtlCol="0">
            <a:spAutoFit/>
          </a:bodyPr>
          <a:lstStyle/>
          <a:p>
            <a:r>
              <a:rPr lang="en-US" dirty="0"/>
              <a:t>ARCHITECTURE  DIAGRAM</a:t>
            </a:r>
            <a:endParaRPr lang="en-IN" dirty="0"/>
          </a:p>
          <a:p>
            <a:endParaRPr lang="en-IN" dirty="0"/>
          </a:p>
        </p:txBody>
      </p:sp>
    </p:spTree>
    <p:extLst>
      <p:ext uri="{BB962C8B-B14F-4D97-AF65-F5344CB8AC3E}">
        <p14:creationId xmlns:p14="http://schemas.microsoft.com/office/powerpoint/2010/main" val="37182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Custom 1">
      <a:dk1>
        <a:sysClr val="windowText" lastClr="000000"/>
      </a:dk1>
      <a:lt1>
        <a:sysClr val="window" lastClr="FFFFFF"/>
      </a:lt1>
      <a:dk2>
        <a:srgbClr val="44546A"/>
      </a:dk2>
      <a:lt2>
        <a:srgbClr val="E7E6E6"/>
      </a:lt2>
      <a:accent1>
        <a:srgbClr val="0958F7"/>
      </a:accent1>
      <a:accent2>
        <a:srgbClr val="FE7032"/>
      </a:accent2>
      <a:accent3>
        <a:srgbClr val="91BED4"/>
      </a:accent3>
      <a:accent4>
        <a:srgbClr val="FFC000"/>
      </a:accent4>
      <a:accent5>
        <a:srgbClr val="D9E8F5"/>
      </a:accent5>
      <a:accent6>
        <a:srgbClr val="FFAD8D"/>
      </a:accent6>
      <a:hlink>
        <a:srgbClr val="0563C1"/>
      </a:hlink>
      <a:folHlink>
        <a:srgbClr val="954F72"/>
      </a:folHlink>
    </a:clrScheme>
    <a:fontScheme name="Montserrat ExtraBold - Open Sans">
      <a:majorFont>
        <a:latin typeface="Montserrat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5891EA6-7165-4028-ABE5-FF05FF5A0C7B}">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323</TotalTime>
  <Words>1364</Words>
  <Application>Microsoft Office PowerPoint</Application>
  <PresentationFormat>Widescreen</PresentationFormat>
  <Paragraphs>124</Paragraphs>
  <Slides>31</Slides>
  <Notes>3</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MT</vt:lpstr>
      <vt:lpstr>Bookman Old Style</vt:lpstr>
      <vt:lpstr>Calibri</vt:lpstr>
      <vt:lpstr>Calibri Light</vt:lpstr>
      <vt:lpstr>Cambria</vt:lpstr>
      <vt:lpstr>Cascadia Mono SemiBold</vt:lpstr>
      <vt:lpstr>Montserrat ExtraBold</vt:lpstr>
      <vt:lpstr>Open Sans</vt:lpstr>
      <vt:lpstr>Office Theme</vt:lpstr>
      <vt:lpstr>Ocean</vt:lpstr>
      <vt:lpstr>SECURE  RESEARCH  DATA MANAGEMENT  APP</vt:lpstr>
      <vt:lpstr>ABSTRACT OF THE PROJECT</vt:lpstr>
      <vt:lpstr>PowerPoint Presentation</vt:lpstr>
      <vt:lpstr>LITERATURE SURVEY</vt:lpstr>
      <vt:lpstr>LITERATURE SURVEY</vt:lpstr>
      <vt:lpstr>EXISTING SYSTEM</vt:lpstr>
      <vt:lpstr>PROPOSED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yuva prakash</dc:creator>
  <cp:lastModifiedBy>yuva prakash</cp:lastModifiedBy>
  <cp:revision>16</cp:revision>
  <dcterms:created xsi:type="dcterms:W3CDTF">2024-08-01T08:38:33Z</dcterms:created>
  <dcterms:modified xsi:type="dcterms:W3CDTF">2025-02-04T17:32:55Z</dcterms:modified>
</cp:coreProperties>
</file>