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yesform.com/z_n/forms/search.php?mrown=IT&amp;free_search&amp;focus_count=0&amp;focus_cus=0&amp;focus_prev=0&amp;is_show_lvch=1&amp;skwid&amp;bq=%25B0%25F8%25BB%25E7%25BD%25C2%25C0%25CE%25BC%25AD&amp;isc&amp;q=%B0%F8%BB%E7%BE%C8%B3%BB%B9%AE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11262" y="2062424"/>
          <a:ext cx="5902325" cy="11550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26125"/>
              </a:tblGrid>
              <a:tr h="2012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10">
                          <a:latin typeface="맑은 고딕"/>
                          <a:cs typeface="맑은 고딕"/>
                        </a:rPr>
                        <a:t>안녕하십니까</a:t>
                      </a:r>
                      <a:endParaRPr sz="900">
                        <a:latin typeface="맑은 고딕"/>
                        <a:cs typeface="맑은 고딕"/>
                      </a:endParaRPr>
                    </a:p>
                  </a:txBody>
                  <a:tcPr marL="0" marR="0" marB="0" marT="10160"/>
                </a:tc>
              </a:tr>
              <a:tr h="250825">
                <a:tc>
                  <a:txBody>
                    <a:bodyPr/>
                    <a:lstStyle/>
                    <a:p>
                      <a:pPr marL="427990">
                        <a:lnSpc>
                          <a:spcPct val="100000"/>
                        </a:lnSpc>
                        <a:spcBef>
                          <a:spcPts val="470"/>
                        </a:spcBef>
                        <a:tabLst>
                          <a:tab pos="2423795" algn="l"/>
                          <a:tab pos="2855595" algn="l"/>
                        </a:tabLst>
                      </a:pPr>
                      <a:r>
                        <a:rPr dirty="0" sz="900">
                          <a:latin typeface="맑은 고딕"/>
                          <a:cs typeface="맑은 고딕"/>
                        </a:rPr>
                        <a:t>동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주민여러분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다름이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아니고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 spc="-25">
                          <a:latin typeface="맑은 고딕"/>
                          <a:cs typeface="맑은 고딕"/>
                        </a:rPr>
                        <a:t>금번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dirty="0" sz="900" spc="-50">
                          <a:latin typeface="맑은 고딕"/>
                          <a:cs typeface="맑은 고딕"/>
                        </a:rPr>
                        <a:t>동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	호</a:t>
                      </a:r>
                      <a:r>
                        <a:rPr dirty="0" sz="900" spc="-1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내부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인테리어를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진행하게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되어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안내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말씀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드립니다.</a:t>
                      </a:r>
                      <a:endParaRPr sz="900">
                        <a:latin typeface="맑은 고딕"/>
                        <a:cs typeface="맑은 고딕"/>
                      </a:endParaRPr>
                    </a:p>
                  </a:txBody>
                  <a:tcPr marL="0" marR="0" marB="0" marT="59690"/>
                </a:tc>
              </a:tr>
              <a:tr h="2508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900">
                          <a:latin typeface="맑은 고딕"/>
                          <a:cs typeface="맑은 고딕"/>
                        </a:rPr>
                        <a:t>공사를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하는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기간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동안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소음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및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분진이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발생할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수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있음을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알려드리며,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공사는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소음을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최소화하여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최대한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 spc="-20">
                          <a:latin typeface="맑은 고딕"/>
                          <a:cs typeface="맑은 고딕"/>
                        </a:rPr>
                        <a:t>신속하고</a:t>
                      </a:r>
                      <a:endParaRPr sz="900">
                        <a:latin typeface="맑은 고딕"/>
                        <a:cs typeface="맑은 고딕"/>
                      </a:endParaRPr>
                    </a:p>
                  </a:txBody>
                  <a:tcPr marL="0" marR="0" marB="0" marT="59690"/>
                </a:tc>
              </a:tr>
              <a:tr h="2508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900">
                          <a:latin typeface="맑은 고딕"/>
                          <a:cs typeface="맑은 고딕"/>
                        </a:rPr>
                        <a:t>안전하게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진행하도록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하겠습니다.</a:t>
                      </a:r>
                      <a:r>
                        <a:rPr dirty="0" sz="900" spc="-1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거주하시는데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불편을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끼쳐드려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죄송하며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이점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입주민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여러분의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깊은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양해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 spc="-25">
                          <a:latin typeface="맑은 고딕"/>
                          <a:cs typeface="맑은 고딕"/>
                        </a:rPr>
                        <a:t>부탁</a:t>
                      </a:r>
                      <a:endParaRPr sz="900">
                        <a:latin typeface="맑은 고딕"/>
                        <a:cs typeface="맑은 고딕"/>
                      </a:endParaRPr>
                    </a:p>
                  </a:txBody>
                  <a:tcPr marL="0" marR="0" marB="0" marT="59690"/>
                </a:tc>
              </a:tr>
              <a:tr h="201295">
                <a:tc>
                  <a:txBody>
                    <a:bodyPr/>
                    <a:lstStyle/>
                    <a:p>
                      <a:pPr marL="31750">
                        <a:lnSpc>
                          <a:spcPts val="1019"/>
                        </a:lnSpc>
                        <a:spcBef>
                          <a:spcPts val="470"/>
                        </a:spcBef>
                      </a:pPr>
                      <a:r>
                        <a:rPr dirty="0" sz="900" spc="-10">
                          <a:latin typeface="맑은 고딕"/>
                          <a:cs typeface="맑은 고딕"/>
                        </a:rPr>
                        <a:t>드립니다.</a:t>
                      </a:r>
                      <a:endParaRPr sz="900">
                        <a:latin typeface="맑은 고딕"/>
                        <a:cs typeface="맑은 고딕"/>
                      </a:endParaRPr>
                    </a:p>
                  </a:txBody>
                  <a:tcPr marL="0" marR="0" marB="0" marT="59690"/>
                </a:tc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11262" y="7343084"/>
          <a:ext cx="3202305" cy="402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6105"/>
              </a:tblGrid>
              <a:tr h="2012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>
                          <a:latin typeface="맑은 고딕"/>
                          <a:cs typeface="맑은 고딕"/>
                        </a:rPr>
                        <a:t>※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조기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공사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완료시에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안내를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드리겠습니다.</a:t>
                      </a:r>
                      <a:endParaRPr sz="900">
                        <a:latin typeface="맑은 고딕"/>
                        <a:cs typeface="맑은 고딕"/>
                      </a:endParaRPr>
                    </a:p>
                  </a:txBody>
                  <a:tcPr marL="0" marR="0" marB="0" marT="10160"/>
                </a:tc>
              </a:tr>
              <a:tr h="201295">
                <a:tc>
                  <a:txBody>
                    <a:bodyPr/>
                    <a:lstStyle/>
                    <a:p>
                      <a:pPr marL="31750">
                        <a:lnSpc>
                          <a:spcPts val="1019"/>
                        </a:lnSpc>
                        <a:spcBef>
                          <a:spcPts val="470"/>
                        </a:spcBef>
                      </a:pPr>
                      <a:r>
                        <a:rPr dirty="0" sz="900">
                          <a:latin typeface="맑은 고딕"/>
                          <a:cs typeface="맑은 고딕"/>
                        </a:rPr>
                        <a:t>※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공사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중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불편한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일이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발생한다면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위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연락처로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 spc="-10">
                          <a:latin typeface="맑은 고딕"/>
                          <a:cs typeface="맑은 고딕"/>
                        </a:rPr>
                        <a:t>연락주세요.</a:t>
                      </a:r>
                      <a:endParaRPr sz="900">
                        <a:latin typeface="맑은 고딕"/>
                        <a:cs typeface="맑은 고딕"/>
                      </a:endParaRPr>
                    </a:p>
                  </a:txBody>
                  <a:tcPr marL="0" marR="0" marB="0" marT="59690"/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107168" y="9387217"/>
            <a:ext cx="134239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맑은 고딕"/>
                <a:cs typeface="맑은 고딕"/>
              </a:rPr>
              <a:t>주식회사</a:t>
            </a:r>
            <a:r>
              <a:rPr dirty="0" sz="1400" spc="-5" b="1">
                <a:latin typeface="맑은 고딕"/>
                <a:cs typeface="맑은 고딕"/>
              </a:rPr>
              <a:t> </a:t>
            </a:r>
            <a:r>
              <a:rPr dirty="0" sz="1400" b="1">
                <a:latin typeface="맑은 고딕"/>
                <a:cs typeface="맑은 고딕"/>
              </a:rPr>
              <a:t>O O </a:t>
            </a:r>
            <a:r>
              <a:rPr dirty="0" sz="1400" spc="-50" b="1">
                <a:latin typeface="맑은 고딕"/>
                <a:cs typeface="맑은 고딕"/>
              </a:rPr>
              <a:t>O</a:t>
            </a:r>
            <a:endParaRPr sz="1400">
              <a:latin typeface="맑은 고딕"/>
              <a:cs typeface="맑은 고딕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11383" y="8843150"/>
            <a:ext cx="93599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08355" algn="l"/>
              </a:tabLst>
            </a:pPr>
            <a:r>
              <a:rPr dirty="0" sz="900">
                <a:latin typeface="맑은 고딕"/>
                <a:cs typeface="맑은 고딕"/>
              </a:rPr>
              <a:t>2026년</a:t>
            </a:r>
            <a:r>
              <a:rPr dirty="0" sz="900" spc="125">
                <a:latin typeface="맑은 고딕"/>
                <a:cs typeface="맑은 고딕"/>
              </a:rPr>
              <a:t>  </a:t>
            </a:r>
            <a:r>
              <a:rPr dirty="0" sz="900" spc="-50">
                <a:latin typeface="맑은 고딕"/>
                <a:cs typeface="맑은 고딕"/>
              </a:rPr>
              <a:t>월</a:t>
            </a:r>
            <a:r>
              <a:rPr dirty="0" sz="900">
                <a:latin typeface="맑은 고딕"/>
                <a:cs typeface="맑은 고딕"/>
              </a:rPr>
              <a:t>	</a:t>
            </a:r>
            <a:r>
              <a:rPr dirty="0" sz="900" spc="-50">
                <a:latin typeface="맑은 고딕"/>
                <a:cs typeface="맑은 고딕"/>
              </a:rPr>
              <a:t>일</a:t>
            </a:r>
            <a:endParaRPr sz="900">
              <a:latin typeface="맑은 고딕"/>
              <a:cs typeface="맑은 고딕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0273" y="6328550"/>
            <a:ext cx="7016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735" indent="-153035">
              <a:lnSpc>
                <a:spcPct val="100000"/>
              </a:lnSpc>
              <a:spcBef>
                <a:spcPts val="100"/>
              </a:spcBef>
              <a:buChar char="■"/>
              <a:tabLst>
                <a:tab pos="165735" algn="l"/>
              </a:tabLst>
            </a:pPr>
            <a:r>
              <a:rPr dirty="0" sz="900">
                <a:latin typeface="맑은 고딕"/>
                <a:cs typeface="맑은 고딕"/>
              </a:rPr>
              <a:t>시공업체</a:t>
            </a:r>
            <a:r>
              <a:rPr dirty="0" sz="900" spc="-5">
                <a:latin typeface="맑은 고딕"/>
                <a:cs typeface="맑은 고딕"/>
              </a:rPr>
              <a:t> </a:t>
            </a:r>
            <a:r>
              <a:rPr dirty="0" sz="900" spc="-50">
                <a:latin typeface="맑은 고딕"/>
                <a:cs typeface="맑은 고딕"/>
              </a:rPr>
              <a:t>:</a:t>
            </a:r>
            <a:endParaRPr sz="900">
              <a:latin typeface="맑은 고딕"/>
              <a:cs typeface="맑은 고딕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0273" y="6831469"/>
            <a:ext cx="7016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735" indent="-153035">
              <a:lnSpc>
                <a:spcPct val="100000"/>
              </a:lnSpc>
              <a:spcBef>
                <a:spcPts val="100"/>
              </a:spcBef>
              <a:buChar char="■"/>
              <a:tabLst>
                <a:tab pos="165735" algn="l"/>
              </a:tabLst>
            </a:pPr>
            <a:r>
              <a:rPr dirty="0" sz="900">
                <a:latin typeface="맑은 고딕"/>
                <a:cs typeface="맑은 고딕"/>
              </a:rPr>
              <a:t>불편문의</a:t>
            </a:r>
            <a:r>
              <a:rPr dirty="0" sz="900" spc="-5">
                <a:latin typeface="맑은 고딕"/>
                <a:cs typeface="맑은 고딕"/>
              </a:rPr>
              <a:t> </a:t>
            </a:r>
            <a:r>
              <a:rPr dirty="0" sz="900" spc="-50">
                <a:latin typeface="맑은 고딕"/>
                <a:cs typeface="맑은 고딕"/>
              </a:rPr>
              <a:t>:</a:t>
            </a:r>
            <a:endParaRPr sz="900">
              <a:latin typeface="맑은 고딕"/>
              <a:cs typeface="맑은 고딕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0273" y="5825630"/>
            <a:ext cx="7016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735" indent="-153035">
              <a:lnSpc>
                <a:spcPct val="100000"/>
              </a:lnSpc>
              <a:spcBef>
                <a:spcPts val="100"/>
              </a:spcBef>
              <a:buChar char="■"/>
              <a:tabLst>
                <a:tab pos="165735" algn="l"/>
              </a:tabLst>
            </a:pPr>
            <a:r>
              <a:rPr dirty="0" sz="900">
                <a:latin typeface="맑은 고딕"/>
                <a:cs typeface="맑은 고딕"/>
              </a:rPr>
              <a:t>소음발생</a:t>
            </a:r>
            <a:r>
              <a:rPr dirty="0" sz="900" spc="-5">
                <a:latin typeface="맑은 고딕"/>
                <a:cs typeface="맑은 고딕"/>
              </a:rPr>
              <a:t> </a:t>
            </a:r>
            <a:r>
              <a:rPr dirty="0" sz="900" spc="-50">
                <a:latin typeface="맑은 고딕"/>
                <a:cs typeface="맑은 고딕"/>
              </a:rPr>
              <a:t>:</a:t>
            </a:r>
            <a:endParaRPr sz="900">
              <a:latin typeface="맑은 고딕"/>
              <a:cs typeface="맑은 고딕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0273" y="5322709"/>
            <a:ext cx="7016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735" indent="-153035">
              <a:lnSpc>
                <a:spcPct val="100000"/>
              </a:lnSpc>
              <a:spcBef>
                <a:spcPts val="100"/>
              </a:spcBef>
              <a:buChar char="■"/>
              <a:tabLst>
                <a:tab pos="165735" algn="l"/>
              </a:tabLst>
            </a:pPr>
            <a:r>
              <a:rPr dirty="0" sz="900">
                <a:latin typeface="맑은 고딕"/>
                <a:cs typeface="맑은 고딕"/>
              </a:rPr>
              <a:t>공사공정</a:t>
            </a:r>
            <a:r>
              <a:rPr dirty="0" sz="900" spc="-5">
                <a:latin typeface="맑은 고딕"/>
                <a:cs typeface="맑은 고딕"/>
              </a:rPr>
              <a:t> </a:t>
            </a:r>
            <a:r>
              <a:rPr dirty="0" sz="900" spc="-50">
                <a:latin typeface="맑은 고딕"/>
                <a:cs typeface="맑은 고딕"/>
              </a:rPr>
              <a:t>:</a:t>
            </a:r>
            <a:endParaRPr sz="900">
              <a:latin typeface="맑은 고딕"/>
              <a:cs typeface="맑은 고딕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0273" y="4819789"/>
            <a:ext cx="7016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735" indent="-153035">
              <a:lnSpc>
                <a:spcPct val="100000"/>
              </a:lnSpc>
              <a:spcBef>
                <a:spcPts val="100"/>
              </a:spcBef>
              <a:buChar char="■"/>
              <a:tabLst>
                <a:tab pos="165735" algn="l"/>
              </a:tabLst>
            </a:pPr>
            <a:r>
              <a:rPr dirty="0" sz="900">
                <a:latin typeface="맑은 고딕"/>
                <a:cs typeface="맑은 고딕"/>
              </a:rPr>
              <a:t>공사기간</a:t>
            </a:r>
            <a:r>
              <a:rPr dirty="0" sz="900" spc="-5">
                <a:latin typeface="맑은 고딕"/>
                <a:cs typeface="맑은 고딕"/>
              </a:rPr>
              <a:t> </a:t>
            </a:r>
            <a:r>
              <a:rPr dirty="0" sz="900" spc="-50">
                <a:latin typeface="맑은 고딕"/>
                <a:cs typeface="맑은 고딕"/>
              </a:rPr>
              <a:t>:</a:t>
            </a:r>
            <a:endParaRPr sz="900">
              <a:latin typeface="맑은 고딕"/>
              <a:cs typeface="맑은 고딕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811223" y="4319468"/>
          <a:ext cx="1607820" cy="151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0570"/>
                <a:gridCol w="780415"/>
              </a:tblGrid>
              <a:tr h="151765">
                <a:tc>
                  <a:txBody>
                    <a:bodyPr/>
                    <a:lstStyle/>
                    <a:p>
                      <a:pPr marL="184785" indent="-153035">
                        <a:lnSpc>
                          <a:spcPts val="1019"/>
                        </a:lnSpc>
                        <a:spcBef>
                          <a:spcPts val="80"/>
                        </a:spcBef>
                        <a:buChar char="■"/>
                        <a:tabLst>
                          <a:tab pos="184785" algn="l"/>
                        </a:tabLst>
                      </a:pPr>
                      <a:r>
                        <a:rPr dirty="0" sz="900">
                          <a:latin typeface="맑은 고딕"/>
                          <a:cs typeface="맑은 고딕"/>
                        </a:rPr>
                        <a:t>공사위치</a:t>
                      </a:r>
                      <a:r>
                        <a:rPr dirty="0" sz="900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 spc="-50">
                          <a:latin typeface="맑은 고딕"/>
                          <a:cs typeface="맑은 고딕"/>
                        </a:rPr>
                        <a:t>:</a:t>
                      </a:r>
                      <a:endParaRPr sz="900">
                        <a:latin typeface="맑은 고딕"/>
                        <a:cs typeface="맑은 고딕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019"/>
                        </a:lnSpc>
                        <a:spcBef>
                          <a:spcPts val="80"/>
                        </a:spcBef>
                      </a:pPr>
                      <a:r>
                        <a:rPr dirty="0" sz="900">
                          <a:latin typeface="맑은 고딕"/>
                          <a:cs typeface="맑은 고딕"/>
                        </a:rPr>
                        <a:t>20</a:t>
                      </a:r>
                      <a:r>
                        <a:rPr dirty="0" sz="900" spc="29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년</a:t>
                      </a:r>
                      <a:r>
                        <a:rPr dirty="0" sz="900" spc="2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>
                          <a:latin typeface="맑은 고딕"/>
                          <a:cs typeface="맑은 고딕"/>
                        </a:rPr>
                        <a:t>월</a:t>
                      </a:r>
                      <a:r>
                        <a:rPr dirty="0" sz="900" spc="2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900" spc="-50">
                          <a:latin typeface="맑은 고딕"/>
                          <a:cs typeface="맑은 고딕"/>
                        </a:rPr>
                        <a:t>일</a:t>
                      </a:r>
                      <a:endParaRPr sz="900">
                        <a:latin typeface="맑은 고딕"/>
                        <a:cs typeface="맑은 고딕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3445457" y="3562490"/>
            <a:ext cx="6654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2115" algn="l"/>
              </a:tabLst>
            </a:pPr>
            <a:r>
              <a:rPr dirty="0" sz="900">
                <a:latin typeface="맑은 고딕"/>
                <a:cs typeface="맑은 고딕"/>
              </a:rPr>
              <a:t>-</a:t>
            </a:r>
            <a:r>
              <a:rPr dirty="0" sz="900" spc="290">
                <a:latin typeface="맑은 고딕"/>
                <a:cs typeface="맑은 고딕"/>
              </a:rPr>
              <a:t> </a:t>
            </a:r>
            <a:r>
              <a:rPr dirty="0" sz="900" spc="-50">
                <a:latin typeface="맑은 고딕"/>
                <a:cs typeface="맑은 고딕"/>
              </a:rPr>
              <a:t>내</a:t>
            </a:r>
            <a:r>
              <a:rPr dirty="0" sz="900">
                <a:latin typeface="맑은 고딕"/>
                <a:cs typeface="맑은 고딕"/>
              </a:rPr>
              <a:t>	용</a:t>
            </a:r>
            <a:r>
              <a:rPr dirty="0" sz="900" spc="300">
                <a:latin typeface="맑은 고딕"/>
                <a:cs typeface="맑은 고딕"/>
              </a:rPr>
              <a:t> </a:t>
            </a:r>
            <a:r>
              <a:rPr dirty="0" sz="900" spc="-50">
                <a:latin typeface="맑은 고딕"/>
                <a:cs typeface="맑은 고딕"/>
              </a:rPr>
              <a:t>-</a:t>
            </a:r>
            <a:endParaRPr sz="900">
              <a:latin typeface="맑은 고딕"/>
              <a:cs typeface="맑은 고딕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30027" y="915301"/>
            <a:ext cx="129794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 b="1">
                <a:latin typeface="맑은 고딕"/>
                <a:cs typeface="맑은 고딕"/>
                <a:hlinkClick r:id="rId2"/>
              </a:rPr>
              <a:t>공사안내문</a:t>
            </a:r>
            <a:endParaRPr sz="2000">
              <a:latin typeface="맑은 고딕"/>
              <a:cs typeface="맑은 고딕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20152" y="4018674"/>
            <a:ext cx="5907405" cy="24765"/>
          </a:xfrm>
          <a:custGeom>
            <a:avLst/>
            <a:gdLst/>
            <a:ahLst/>
            <a:cxnLst/>
            <a:rect l="l" t="t" r="r" b="b"/>
            <a:pathLst>
              <a:path w="5907405" h="24764">
                <a:moveTo>
                  <a:pt x="5907024" y="0"/>
                </a:moveTo>
                <a:lnTo>
                  <a:pt x="0" y="0"/>
                </a:lnTo>
                <a:lnTo>
                  <a:pt x="0" y="24383"/>
                </a:lnTo>
                <a:lnTo>
                  <a:pt x="5907024" y="24383"/>
                </a:lnTo>
                <a:lnTo>
                  <a:pt x="59070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/>
          <p:cNvGrpSpPr/>
          <p:nvPr/>
        </p:nvGrpSpPr>
        <p:grpSpPr>
          <a:xfrm>
            <a:off x="820152" y="8048129"/>
            <a:ext cx="5907405" cy="12700"/>
            <a:chOff x="820152" y="8048129"/>
            <a:chExt cx="5907405" cy="12700"/>
          </a:xfrm>
        </p:grpSpPr>
        <p:sp>
          <p:nvSpPr>
            <p:cNvPr id="16" name="object 16"/>
            <p:cNvSpPr/>
            <p:nvPr/>
          </p:nvSpPr>
          <p:spPr>
            <a:xfrm>
              <a:off x="820152" y="8048129"/>
              <a:ext cx="5907405" cy="0"/>
            </a:xfrm>
            <a:custGeom>
              <a:avLst/>
              <a:gdLst/>
              <a:ahLst/>
              <a:cxnLst/>
              <a:rect l="l" t="t" r="r" b="b"/>
              <a:pathLst>
                <a:path w="5907405" h="0">
                  <a:moveTo>
                    <a:pt x="0" y="0"/>
                  </a:moveTo>
                  <a:lnTo>
                    <a:pt x="590702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820152" y="8048129"/>
              <a:ext cx="5907405" cy="12700"/>
            </a:xfrm>
            <a:custGeom>
              <a:avLst/>
              <a:gdLst/>
              <a:ahLst/>
              <a:cxnLst/>
              <a:rect l="l" t="t" r="r" b="b"/>
              <a:pathLst>
                <a:path w="5907405" h="12700">
                  <a:moveTo>
                    <a:pt x="590702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5907024" y="12192"/>
                  </a:lnTo>
                  <a:lnTo>
                    <a:pt x="590702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Company/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강인 김</dc:creator>
  <dcterms:created xsi:type="dcterms:W3CDTF">2026-03-03T00:41:08Z</dcterms:created>
  <dcterms:modified xsi:type="dcterms:W3CDTF">2026-03-03T00:41:08Z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2026-03-03T00:00:00Z</vt:filetime>
  </property>
  <property fmtid="{D5CDD505-2E9C-101B-9397-08002B2CF9AE}" pid="3" name="Creator">
    <vt:lpwstr>Excel용 Acrobat PDFMaker 25</vt:lpwstr>
  </property>
  <property fmtid="{D5CDD505-2E9C-101B-9397-08002B2CF9AE}" pid="4" name="LastSaved">
    <vt:filetime>2026-03-03T00:00:00Z</vt:filetime>
  </property>
  <property fmtid="{D5CDD505-2E9C-101B-9397-08002B2CF9AE}" pid="5" name="Producer">
    <vt:lpwstr>Adobe PDF Library 25.1.231</vt:lpwstr>
  </property>
</Properties>
</file>