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60" r:id="rId3"/>
  </p:sldMasterIdLst>
  <p:notesMasterIdLst>
    <p:notesMasterId r:id="rId25"/>
  </p:notesMasterIdLst>
  <p:sldIdLst>
    <p:sldId id="399" r:id="rId4"/>
    <p:sldId id="510" r:id="rId5"/>
    <p:sldId id="291" r:id="rId6"/>
    <p:sldId id="421" r:id="rId7"/>
    <p:sldId id="400" r:id="rId8"/>
    <p:sldId id="437" r:id="rId9"/>
    <p:sldId id="438" r:id="rId10"/>
    <p:sldId id="427" r:id="rId11"/>
    <p:sldId id="428" r:id="rId12"/>
    <p:sldId id="429" r:id="rId13"/>
    <p:sldId id="422" r:id="rId14"/>
    <p:sldId id="431" r:id="rId15"/>
    <p:sldId id="432" r:id="rId16"/>
    <p:sldId id="433" r:id="rId17"/>
    <p:sldId id="444" r:id="rId18"/>
    <p:sldId id="435" r:id="rId19"/>
    <p:sldId id="445" r:id="rId20"/>
    <p:sldId id="446" r:id="rId21"/>
    <p:sldId id="434" r:id="rId22"/>
    <p:sldId id="447" r:id="rId23"/>
    <p:sldId id="43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łgorzata Adamczewska" initials="MA" lastIdx="50" clrIdx="0"/>
  <p:cmAuthor id="1" name="Agata Czapiewska" initials="AC" lastIdx="2" clrIdx="1"/>
  <p:cmAuthor id="2" name="Joanna Chmara" initials="JC" lastIdx="3" clrIdx="2"/>
  <p:cmAuthor id="3" name="Gosia Adamczewska" initials="MAD" lastIdx="2"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4" autoAdjust="0"/>
    <p:restoredTop sz="94660"/>
  </p:normalViewPr>
  <p:slideViewPr>
    <p:cSldViewPr>
      <p:cViewPr varScale="1">
        <p:scale>
          <a:sx n="130" d="100"/>
          <a:sy n="130" d="100"/>
        </p:scale>
        <p:origin x="1098" y="12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792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5CF1AE-3270-4D78-B31D-B5D160AA98D0}" type="datetimeFigureOut">
              <a:rPr lang="nb-NO" smtClean="0"/>
              <a:t>23.12.2020</a:t>
            </a:fld>
            <a:endParaRPr lang="nb-NO"/>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8C0AB1-58D9-432D-9D21-72388E7F5E32}" type="slidenum">
              <a:rPr lang="nb-NO" smtClean="0"/>
              <a:t>‹#›</a:t>
            </a:fld>
            <a:endParaRPr lang="nb-NO"/>
          </a:p>
        </p:txBody>
      </p:sp>
    </p:spTree>
    <p:extLst>
      <p:ext uri="{BB962C8B-B14F-4D97-AF65-F5344CB8AC3E}">
        <p14:creationId xmlns:p14="http://schemas.microsoft.com/office/powerpoint/2010/main" val="2142503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7E015153-BFD1-4BA0-BC60-50BFF1852284}" type="slidenum">
              <a:rPr lang="da-DK"/>
              <a:pPr/>
              <a:t>1</a:t>
            </a:fld>
            <a:endParaRPr lang="da-DK" dirty="0"/>
          </a:p>
        </p:txBody>
      </p:sp>
      <p:sp>
        <p:nvSpPr>
          <p:cNvPr id="27651" name="Rectangle 2"/>
          <p:cNvSpPr>
            <a:spLocks noGrp="1" noRot="1" noChangeAspect="1" noChangeArrowheads="1" noTextEdit="1"/>
          </p:cNvSpPr>
          <p:nvPr>
            <p:ph type="sldImg"/>
          </p:nvPr>
        </p:nvSpPr>
        <p:spPr>
          <a:xfrm>
            <a:off x="915988" y="742950"/>
            <a:ext cx="4953000" cy="3716338"/>
          </a:xfrm>
          <a:ln/>
        </p:spPr>
      </p:sp>
      <p:sp>
        <p:nvSpPr>
          <p:cNvPr id="276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53491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pl-PL" dirty="0"/>
          </a:p>
        </p:txBody>
      </p:sp>
      <p:sp>
        <p:nvSpPr>
          <p:cNvPr id="4" name="Plassholder for lysbildenummer 3"/>
          <p:cNvSpPr>
            <a:spLocks noGrp="1"/>
          </p:cNvSpPr>
          <p:nvPr>
            <p:ph type="sldNum" sz="quarter" idx="10"/>
          </p:nvPr>
        </p:nvSpPr>
        <p:spPr/>
        <p:txBody>
          <a:bodyPr/>
          <a:lstStyle/>
          <a:p>
            <a:pPr>
              <a:defRPr/>
            </a:pPr>
            <a:fld id="{794D132B-398C-4AEE-8B35-F365573DB88D}" type="slidenum">
              <a:rPr lang="da-DK" smtClean="0"/>
              <a:pPr>
                <a:defRPr/>
              </a:pPr>
              <a:t>2</a:t>
            </a:fld>
            <a:endParaRPr lang="da-DK" dirty="0"/>
          </a:p>
        </p:txBody>
      </p:sp>
    </p:spTree>
    <p:extLst>
      <p:ext uri="{BB962C8B-B14F-4D97-AF65-F5344CB8AC3E}">
        <p14:creationId xmlns:p14="http://schemas.microsoft.com/office/powerpoint/2010/main" val="2033199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69A51956-5155-4499-8F89-14D6923D7689}" type="slidenum">
              <a:rPr lang="da-DK" smtClean="0"/>
              <a:pPr/>
              <a:t>5</a:t>
            </a:fld>
            <a:endParaRPr lang="da-DK" dirty="0"/>
          </a:p>
        </p:txBody>
      </p:sp>
      <p:sp>
        <p:nvSpPr>
          <p:cNvPr id="60419" name="Rectangle 2"/>
          <p:cNvSpPr>
            <a:spLocks noGrp="1" noRot="1" noChangeAspect="1" noChangeArrowheads="1" noTextEdit="1"/>
          </p:cNvSpPr>
          <p:nvPr>
            <p:ph type="sldImg"/>
          </p:nvPr>
        </p:nvSpPr>
        <p:spPr>
          <a:xfrm>
            <a:off x="915988" y="742950"/>
            <a:ext cx="4954587" cy="3716338"/>
          </a:xfrm>
          <a:ln/>
        </p:spPr>
      </p:sp>
      <p:sp>
        <p:nvSpPr>
          <p:cNvPr id="6042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528169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D3E10AA6-FB05-4A99-A181-D1EF3D6981B4}" type="slidenum">
              <a:rPr lang="nb-NO" smtClean="0"/>
              <a:pPr/>
              <a:t>7</a:t>
            </a:fld>
            <a:endParaRPr lang="nb-NO"/>
          </a:p>
        </p:txBody>
      </p:sp>
    </p:spTree>
    <p:extLst>
      <p:ext uri="{BB962C8B-B14F-4D97-AF65-F5344CB8AC3E}">
        <p14:creationId xmlns:p14="http://schemas.microsoft.com/office/powerpoint/2010/main" val="3291427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AE9ED666-AD00-457F-B071-EBBF8CD53A14}" type="slidenum">
              <a:rPr lang="nn-NO" smtClean="0"/>
              <a:pPr/>
              <a:t>8</a:t>
            </a:fld>
            <a:endParaRPr lang="nn-NO"/>
          </a:p>
        </p:txBody>
      </p:sp>
      <p:sp>
        <p:nvSpPr>
          <p:cNvPr id="98307" name="Rectangle 2"/>
          <p:cNvSpPr>
            <a:spLocks noGrp="1" noRot="1" noChangeAspect="1" noChangeArrowheads="1" noTextEdit="1"/>
          </p:cNvSpPr>
          <p:nvPr>
            <p:ph type="sldImg"/>
          </p:nvPr>
        </p:nvSpPr>
        <p:spPr>
          <a:xfrm>
            <a:off x="903288" y="739775"/>
            <a:ext cx="4929187" cy="3698875"/>
          </a:xfrm>
          <a:ln/>
        </p:spPr>
      </p:sp>
      <p:sp>
        <p:nvSpPr>
          <p:cNvPr id="98308" name="Rectangle 3"/>
          <p:cNvSpPr>
            <a:spLocks noGrp="1" noChangeArrowheads="1"/>
          </p:cNvSpPr>
          <p:nvPr>
            <p:ph type="body" idx="1"/>
          </p:nvPr>
        </p:nvSpPr>
        <p:spPr>
          <a:noFill/>
          <a:ln/>
        </p:spPr>
        <p:txBody>
          <a:bodyPr/>
          <a:lstStyle/>
          <a:p>
            <a:pPr eaLnBrk="1" hangingPunct="1"/>
            <a:endParaRPr lang="nb-NO"/>
          </a:p>
        </p:txBody>
      </p:sp>
    </p:spTree>
    <p:extLst>
      <p:ext uri="{BB962C8B-B14F-4D97-AF65-F5344CB8AC3E}">
        <p14:creationId xmlns:p14="http://schemas.microsoft.com/office/powerpoint/2010/main" val="3493640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noProof="0" dirty="0"/>
          </a:p>
        </p:txBody>
      </p:sp>
      <p:sp>
        <p:nvSpPr>
          <p:cNvPr id="4" name="Slide Number Placeholder 3"/>
          <p:cNvSpPr>
            <a:spLocks noGrp="1"/>
          </p:cNvSpPr>
          <p:nvPr>
            <p:ph type="sldNum" sz="quarter" idx="10"/>
          </p:nvPr>
        </p:nvSpPr>
        <p:spPr/>
        <p:txBody>
          <a:bodyPr/>
          <a:lstStyle/>
          <a:p>
            <a:fld id="{D3E10AA6-FB05-4A99-A181-D1EF3D6981B4}" type="slidenum">
              <a:rPr lang="nb-NO" smtClean="0"/>
              <a:pPr/>
              <a:t>10</a:t>
            </a:fld>
            <a:endParaRPr lang="nb-NO"/>
          </a:p>
        </p:txBody>
      </p:sp>
    </p:spTree>
    <p:extLst>
      <p:ext uri="{BB962C8B-B14F-4D97-AF65-F5344CB8AC3E}">
        <p14:creationId xmlns:p14="http://schemas.microsoft.com/office/powerpoint/2010/main" val="18601698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8FC5D6F-2FCC-4334-9343-D0B3C0136F5E}" type="datetimeFigureOut">
              <a:rPr lang="en-US" smtClean="0"/>
              <a:pPr/>
              <a:t>12/23/2020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22FB87-0080-41EE-969B-ECE3C55A3E21}" type="slidenum">
              <a:rPr lang="en-US" smtClean="0"/>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66304" y="152400"/>
            <a:ext cx="1225296" cy="38862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FC5D6F-2FCC-4334-9343-D0B3C0136F5E}" type="datetimeFigureOut">
              <a:rPr lang="en-US" smtClean="0"/>
              <a:pPr/>
              <a:t>12/23/2020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2FB87-0080-41EE-969B-ECE3C55A3E2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FC5D6F-2FCC-4334-9343-D0B3C0136F5E}" type="datetimeFigureOut">
              <a:rPr lang="en-US" smtClean="0"/>
              <a:pPr/>
              <a:t>12/23/2020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2FB87-0080-41EE-969B-ECE3C55A3E2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dirty="0"/>
          </a:p>
        </p:txBody>
      </p:sp>
      <p:sp>
        <p:nvSpPr>
          <p:cNvPr id="5" name="Plassholder for dato 4"/>
          <p:cNvSpPr>
            <a:spLocks noGrp="1"/>
          </p:cNvSpPr>
          <p:nvPr>
            <p:ph type="dt" sz="half" idx="10"/>
          </p:nvPr>
        </p:nvSpPr>
        <p:spPr/>
        <p:txBody>
          <a:bodyPr/>
          <a:lstStyle/>
          <a:p>
            <a:fld id="{1CAE749A-BD22-4D26-ACE4-A00D4C3D40A4}" type="datetime1">
              <a:rPr lang="nb-NO" smtClean="0"/>
              <a:t>23.12.2020</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3FA4DDC8-1D0B-4B83-8CF0-4F24D54506BB}" type="slidenum">
              <a:rPr lang="nb-NO" smtClean="0"/>
              <a:pPr/>
              <a:t>‹#›</a:t>
            </a:fld>
            <a:endParaRPr lang="nb-NO"/>
          </a:p>
        </p:txBody>
      </p:sp>
      <p:sp>
        <p:nvSpPr>
          <p:cNvPr id="8" name="Plassholder for innhold 2"/>
          <p:cNvSpPr>
            <a:spLocks noGrp="1"/>
          </p:cNvSpPr>
          <p:nvPr>
            <p:ph idx="1"/>
          </p:nvPr>
        </p:nvSpPr>
        <p:spPr>
          <a:xfrm>
            <a:off x="730117" y="1560751"/>
            <a:ext cx="3913694" cy="48618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9" name="Plassholder for innhold 2"/>
          <p:cNvSpPr>
            <a:spLocks noGrp="1"/>
          </p:cNvSpPr>
          <p:nvPr>
            <p:ph idx="13"/>
          </p:nvPr>
        </p:nvSpPr>
        <p:spPr>
          <a:xfrm>
            <a:off x="4768787" y="1560751"/>
            <a:ext cx="3828184" cy="48618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2183590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357EBD0-EEE9-4A82-BB58-B07EAD832B93}" type="datetimeFigureOut">
              <a:rPr lang="en-US" smtClean="0"/>
              <a:t>12/23/2020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83F5C2-32E5-49C7-862F-C72D76031209}" type="slidenum">
              <a:rPr lang="en-US" smtClean="0"/>
              <a:t>‹#›</a:t>
            </a:fld>
            <a:endParaRPr lang="en-US"/>
          </a:p>
        </p:txBody>
      </p:sp>
    </p:spTree>
    <p:extLst>
      <p:ext uri="{BB962C8B-B14F-4D97-AF65-F5344CB8AC3E}">
        <p14:creationId xmlns:p14="http://schemas.microsoft.com/office/powerpoint/2010/main" val="223430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57EBD0-EEE9-4A82-BB58-B07EAD832B93}" type="datetimeFigureOut">
              <a:rPr lang="en-US" smtClean="0"/>
              <a:t>12/23/2020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83F5C2-32E5-49C7-862F-C72D76031209}" type="slidenum">
              <a:rPr lang="en-US" smtClean="0"/>
              <a:t>‹#›</a:t>
            </a:fld>
            <a:endParaRPr lang="en-US"/>
          </a:p>
        </p:txBody>
      </p:sp>
    </p:spTree>
    <p:extLst>
      <p:ext uri="{BB962C8B-B14F-4D97-AF65-F5344CB8AC3E}">
        <p14:creationId xmlns:p14="http://schemas.microsoft.com/office/powerpoint/2010/main" val="257207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57EBD0-EEE9-4A82-BB58-B07EAD832B93}" type="datetimeFigureOut">
              <a:rPr lang="en-US" smtClean="0"/>
              <a:t>12/23/2020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83F5C2-32E5-49C7-862F-C72D76031209}" type="slidenum">
              <a:rPr lang="en-US" smtClean="0"/>
              <a:t>‹#›</a:t>
            </a:fld>
            <a:endParaRPr lang="en-US"/>
          </a:p>
        </p:txBody>
      </p:sp>
    </p:spTree>
    <p:extLst>
      <p:ext uri="{BB962C8B-B14F-4D97-AF65-F5344CB8AC3E}">
        <p14:creationId xmlns:p14="http://schemas.microsoft.com/office/powerpoint/2010/main" val="3184566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357EBD0-EEE9-4A82-BB58-B07EAD832B93}" type="datetimeFigureOut">
              <a:rPr lang="en-US" smtClean="0"/>
              <a:t>12/23/2020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83F5C2-32E5-49C7-862F-C72D76031209}" type="slidenum">
              <a:rPr lang="en-US" smtClean="0"/>
              <a:t>‹#›</a:t>
            </a:fld>
            <a:endParaRPr lang="en-US"/>
          </a:p>
        </p:txBody>
      </p:sp>
    </p:spTree>
    <p:extLst>
      <p:ext uri="{BB962C8B-B14F-4D97-AF65-F5344CB8AC3E}">
        <p14:creationId xmlns:p14="http://schemas.microsoft.com/office/powerpoint/2010/main" val="4749988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357EBD0-EEE9-4A82-BB58-B07EAD832B93}" type="datetimeFigureOut">
              <a:rPr lang="en-US" smtClean="0"/>
              <a:t>12/23/2020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83F5C2-32E5-49C7-862F-C72D76031209}" type="slidenum">
              <a:rPr lang="en-US" smtClean="0"/>
              <a:t>‹#›</a:t>
            </a:fld>
            <a:endParaRPr lang="en-US"/>
          </a:p>
        </p:txBody>
      </p:sp>
    </p:spTree>
    <p:extLst>
      <p:ext uri="{BB962C8B-B14F-4D97-AF65-F5344CB8AC3E}">
        <p14:creationId xmlns:p14="http://schemas.microsoft.com/office/powerpoint/2010/main" val="41450754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357EBD0-EEE9-4A82-BB58-B07EAD832B93}" type="datetimeFigureOut">
              <a:rPr lang="en-US" smtClean="0"/>
              <a:t>12/23/2020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83F5C2-32E5-49C7-862F-C72D76031209}" type="slidenum">
              <a:rPr lang="en-US" smtClean="0"/>
              <a:t>‹#›</a:t>
            </a:fld>
            <a:endParaRPr lang="en-US"/>
          </a:p>
        </p:txBody>
      </p:sp>
    </p:spTree>
    <p:extLst>
      <p:ext uri="{BB962C8B-B14F-4D97-AF65-F5344CB8AC3E}">
        <p14:creationId xmlns:p14="http://schemas.microsoft.com/office/powerpoint/2010/main" val="18051873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57EBD0-EEE9-4A82-BB58-B07EAD832B93}" type="datetimeFigureOut">
              <a:rPr lang="en-US" smtClean="0"/>
              <a:t>12/23/2020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83F5C2-32E5-49C7-862F-C72D76031209}" type="slidenum">
              <a:rPr lang="en-US" smtClean="0"/>
              <a:t>‹#›</a:t>
            </a:fld>
            <a:endParaRPr lang="en-US"/>
          </a:p>
        </p:txBody>
      </p:sp>
    </p:spTree>
    <p:extLst>
      <p:ext uri="{BB962C8B-B14F-4D97-AF65-F5344CB8AC3E}">
        <p14:creationId xmlns:p14="http://schemas.microsoft.com/office/powerpoint/2010/main" val="1038295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FC5D6F-2FCC-4334-9343-D0B3C0136F5E}" type="datetimeFigureOut">
              <a:rPr lang="en-US" smtClean="0"/>
              <a:pPr/>
              <a:t>12/23/2020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2FB87-0080-41EE-969B-ECE3C55A3E21}"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57EBD0-EEE9-4A82-BB58-B07EAD832B93}" type="datetimeFigureOut">
              <a:rPr lang="en-US" smtClean="0"/>
              <a:t>12/23/2020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83F5C2-32E5-49C7-862F-C72D76031209}" type="slidenum">
              <a:rPr lang="en-US" smtClean="0"/>
              <a:t>‹#›</a:t>
            </a:fld>
            <a:endParaRPr lang="en-US"/>
          </a:p>
        </p:txBody>
      </p:sp>
    </p:spTree>
    <p:extLst>
      <p:ext uri="{BB962C8B-B14F-4D97-AF65-F5344CB8AC3E}">
        <p14:creationId xmlns:p14="http://schemas.microsoft.com/office/powerpoint/2010/main" val="20315534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57EBD0-EEE9-4A82-BB58-B07EAD832B93}" type="datetimeFigureOut">
              <a:rPr lang="en-US" smtClean="0"/>
              <a:t>12/23/2020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83F5C2-32E5-49C7-862F-C72D76031209}" type="slidenum">
              <a:rPr lang="en-US" smtClean="0"/>
              <a:t>‹#›</a:t>
            </a:fld>
            <a:endParaRPr lang="en-US"/>
          </a:p>
        </p:txBody>
      </p:sp>
    </p:spTree>
    <p:extLst>
      <p:ext uri="{BB962C8B-B14F-4D97-AF65-F5344CB8AC3E}">
        <p14:creationId xmlns:p14="http://schemas.microsoft.com/office/powerpoint/2010/main" val="36097836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57EBD0-EEE9-4A82-BB58-B07EAD832B93}" type="datetimeFigureOut">
              <a:rPr lang="en-US" smtClean="0"/>
              <a:t>12/23/2020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83F5C2-32E5-49C7-862F-C72D76031209}" type="slidenum">
              <a:rPr lang="en-US" smtClean="0"/>
              <a:t>‹#›</a:t>
            </a:fld>
            <a:endParaRPr lang="en-US"/>
          </a:p>
        </p:txBody>
      </p:sp>
    </p:spTree>
    <p:extLst>
      <p:ext uri="{BB962C8B-B14F-4D97-AF65-F5344CB8AC3E}">
        <p14:creationId xmlns:p14="http://schemas.microsoft.com/office/powerpoint/2010/main" val="10515285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57EBD0-EEE9-4A82-BB58-B07EAD832B93}" type="datetimeFigureOut">
              <a:rPr lang="en-US" smtClean="0"/>
              <a:t>12/23/2020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83F5C2-32E5-49C7-862F-C72D76031209}" type="slidenum">
              <a:rPr lang="en-US" smtClean="0"/>
              <a:t>‹#›</a:t>
            </a:fld>
            <a:endParaRPr lang="en-US"/>
          </a:p>
        </p:txBody>
      </p:sp>
    </p:spTree>
    <p:extLst>
      <p:ext uri="{BB962C8B-B14F-4D97-AF65-F5344CB8AC3E}">
        <p14:creationId xmlns:p14="http://schemas.microsoft.com/office/powerpoint/2010/main" val="11382241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pl-PL"/>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pl-PL"/>
          </a:p>
        </p:txBody>
      </p:sp>
      <p:sp>
        <p:nvSpPr>
          <p:cNvPr id="4" name="Date Placeholder 3"/>
          <p:cNvSpPr>
            <a:spLocks noGrp="1"/>
          </p:cNvSpPr>
          <p:nvPr>
            <p:ph type="dt" sz="half" idx="10"/>
          </p:nvPr>
        </p:nvSpPr>
        <p:spPr/>
        <p:txBody>
          <a:bodyPr/>
          <a:lstStyle/>
          <a:p>
            <a:fld id="{D0704895-B257-4583-B9E9-DF2977AEFF1D}" type="datetimeFigureOut">
              <a:rPr lang="pl-PL" smtClean="0"/>
              <a:t>23.12.2020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7C072AB-7596-49A5-A092-3444E96ACEA3}" type="slidenum">
              <a:rPr lang="pl-PL" smtClean="0"/>
              <a:t>‹#›</a:t>
            </a:fld>
            <a:endParaRPr lang="pl-PL"/>
          </a:p>
        </p:txBody>
      </p:sp>
    </p:spTree>
    <p:extLst>
      <p:ext uri="{BB962C8B-B14F-4D97-AF65-F5344CB8AC3E}">
        <p14:creationId xmlns:p14="http://schemas.microsoft.com/office/powerpoint/2010/main" val="13503920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p:cNvSpPr>
            <a:spLocks noGrp="1"/>
          </p:cNvSpPr>
          <p:nvPr>
            <p:ph type="dt" sz="half" idx="10"/>
          </p:nvPr>
        </p:nvSpPr>
        <p:spPr/>
        <p:txBody>
          <a:bodyPr/>
          <a:lstStyle/>
          <a:p>
            <a:fld id="{D0704895-B257-4583-B9E9-DF2977AEFF1D}" type="datetimeFigureOut">
              <a:rPr lang="pl-PL" smtClean="0"/>
              <a:t>23.12.2020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7C072AB-7596-49A5-A092-3444E96ACEA3}" type="slidenum">
              <a:rPr lang="pl-PL" smtClean="0"/>
              <a:t>‹#›</a:t>
            </a:fld>
            <a:endParaRPr lang="pl-PL"/>
          </a:p>
        </p:txBody>
      </p:sp>
    </p:spTree>
    <p:extLst>
      <p:ext uri="{BB962C8B-B14F-4D97-AF65-F5344CB8AC3E}">
        <p14:creationId xmlns:p14="http://schemas.microsoft.com/office/powerpoint/2010/main" val="1900075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pl-PL"/>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704895-B257-4583-B9E9-DF2977AEFF1D}" type="datetimeFigureOut">
              <a:rPr lang="pl-PL" smtClean="0"/>
              <a:t>23.12.2020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7C072AB-7596-49A5-A092-3444E96ACEA3}" type="slidenum">
              <a:rPr lang="pl-PL" smtClean="0"/>
              <a:t>‹#›</a:t>
            </a:fld>
            <a:endParaRPr lang="pl-PL"/>
          </a:p>
        </p:txBody>
      </p:sp>
    </p:spTree>
    <p:extLst>
      <p:ext uri="{BB962C8B-B14F-4D97-AF65-F5344CB8AC3E}">
        <p14:creationId xmlns:p14="http://schemas.microsoft.com/office/powerpoint/2010/main" val="11050796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Date Placeholder 4"/>
          <p:cNvSpPr>
            <a:spLocks noGrp="1"/>
          </p:cNvSpPr>
          <p:nvPr>
            <p:ph type="dt" sz="half" idx="10"/>
          </p:nvPr>
        </p:nvSpPr>
        <p:spPr/>
        <p:txBody>
          <a:bodyPr/>
          <a:lstStyle/>
          <a:p>
            <a:fld id="{D0704895-B257-4583-B9E9-DF2977AEFF1D}" type="datetimeFigureOut">
              <a:rPr lang="pl-PL" smtClean="0"/>
              <a:t>23.12.2020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7C072AB-7596-49A5-A092-3444E96ACEA3}" type="slidenum">
              <a:rPr lang="pl-PL" smtClean="0"/>
              <a:t>‹#›</a:t>
            </a:fld>
            <a:endParaRPr lang="pl-PL"/>
          </a:p>
        </p:txBody>
      </p:sp>
    </p:spTree>
    <p:extLst>
      <p:ext uri="{BB962C8B-B14F-4D97-AF65-F5344CB8AC3E}">
        <p14:creationId xmlns:p14="http://schemas.microsoft.com/office/powerpoint/2010/main" val="36967127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pl-PL"/>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7" name="Date Placeholder 6"/>
          <p:cNvSpPr>
            <a:spLocks noGrp="1"/>
          </p:cNvSpPr>
          <p:nvPr>
            <p:ph type="dt" sz="half" idx="10"/>
          </p:nvPr>
        </p:nvSpPr>
        <p:spPr/>
        <p:txBody>
          <a:bodyPr/>
          <a:lstStyle/>
          <a:p>
            <a:fld id="{D0704895-B257-4583-B9E9-DF2977AEFF1D}" type="datetimeFigureOut">
              <a:rPr lang="pl-PL" smtClean="0"/>
              <a:t>23.12.2020</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F7C072AB-7596-49A5-A092-3444E96ACEA3}" type="slidenum">
              <a:rPr lang="pl-PL" smtClean="0"/>
              <a:t>‹#›</a:t>
            </a:fld>
            <a:endParaRPr lang="pl-PL"/>
          </a:p>
        </p:txBody>
      </p:sp>
    </p:spTree>
    <p:extLst>
      <p:ext uri="{BB962C8B-B14F-4D97-AF65-F5344CB8AC3E}">
        <p14:creationId xmlns:p14="http://schemas.microsoft.com/office/powerpoint/2010/main" val="23913958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Date Placeholder 2"/>
          <p:cNvSpPr>
            <a:spLocks noGrp="1"/>
          </p:cNvSpPr>
          <p:nvPr>
            <p:ph type="dt" sz="half" idx="10"/>
          </p:nvPr>
        </p:nvSpPr>
        <p:spPr/>
        <p:txBody>
          <a:bodyPr/>
          <a:lstStyle/>
          <a:p>
            <a:fld id="{D0704895-B257-4583-B9E9-DF2977AEFF1D}" type="datetimeFigureOut">
              <a:rPr lang="pl-PL" smtClean="0"/>
              <a:t>23.12.2020</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F7C072AB-7596-49A5-A092-3444E96ACEA3}" type="slidenum">
              <a:rPr lang="pl-PL" smtClean="0"/>
              <a:t>‹#›</a:t>
            </a:fld>
            <a:endParaRPr lang="pl-PL"/>
          </a:p>
        </p:txBody>
      </p:sp>
    </p:spTree>
    <p:extLst>
      <p:ext uri="{BB962C8B-B14F-4D97-AF65-F5344CB8AC3E}">
        <p14:creationId xmlns:p14="http://schemas.microsoft.com/office/powerpoint/2010/main" val="1944083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FC5D6F-2FCC-4334-9343-D0B3C0136F5E}" type="datetimeFigureOut">
              <a:rPr lang="en-US" smtClean="0"/>
              <a:pPr/>
              <a:t>12/23/2020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2FB87-0080-41EE-969B-ECE3C55A3E21}"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704895-B257-4583-B9E9-DF2977AEFF1D}" type="datetimeFigureOut">
              <a:rPr lang="pl-PL" smtClean="0"/>
              <a:t>23.12.2020</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F7C072AB-7596-49A5-A092-3444E96ACEA3}" type="slidenum">
              <a:rPr lang="pl-PL" smtClean="0"/>
              <a:t>‹#›</a:t>
            </a:fld>
            <a:endParaRPr lang="pl-PL"/>
          </a:p>
        </p:txBody>
      </p:sp>
    </p:spTree>
    <p:extLst>
      <p:ext uri="{BB962C8B-B14F-4D97-AF65-F5344CB8AC3E}">
        <p14:creationId xmlns:p14="http://schemas.microsoft.com/office/powerpoint/2010/main" val="20908012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pl-PL"/>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704895-B257-4583-B9E9-DF2977AEFF1D}" type="datetimeFigureOut">
              <a:rPr lang="pl-PL" smtClean="0"/>
              <a:t>23.12.2020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7C072AB-7596-49A5-A092-3444E96ACEA3}" type="slidenum">
              <a:rPr lang="pl-PL" smtClean="0"/>
              <a:t>‹#›</a:t>
            </a:fld>
            <a:endParaRPr lang="pl-PL"/>
          </a:p>
        </p:txBody>
      </p:sp>
    </p:spTree>
    <p:extLst>
      <p:ext uri="{BB962C8B-B14F-4D97-AF65-F5344CB8AC3E}">
        <p14:creationId xmlns:p14="http://schemas.microsoft.com/office/powerpoint/2010/main" val="11150970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pl-PL"/>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704895-B257-4583-B9E9-DF2977AEFF1D}" type="datetimeFigureOut">
              <a:rPr lang="pl-PL" smtClean="0"/>
              <a:t>23.12.2020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7C072AB-7596-49A5-A092-3444E96ACEA3}" type="slidenum">
              <a:rPr lang="pl-PL" smtClean="0"/>
              <a:t>‹#›</a:t>
            </a:fld>
            <a:endParaRPr lang="pl-PL"/>
          </a:p>
        </p:txBody>
      </p:sp>
    </p:spTree>
    <p:extLst>
      <p:ext uri="{BB962C8B-B14F-4D97-AF65-F5344CB8AC3E}">
        <p14:creationId xmlns:p14="http://schemas.microsoft.com/office/powerpoint/2010/main" val="32773680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p:cNvSpPr>
            <a:spLocks noGrp="1"/>
          </p:cNvSpPr>
          <p:nvPr>
            <p:ph type="dt" sz="half" idx="10"/>
          </p:nvPr>
        </p:nvSpPr>
        <p:spPr/>
        <p:txBody>
          <a:bodyPr/>
          <a:lstStyle/>
          <a:p>
            <a:fld id="{D0704895-B257-4583-B9E9-DF2977AEFF1D}" type="datetimeFigureOut">
              <a:rPr lang="pl-PL" smtClean="0"/>
              <a:t>23.12.2020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7C072AB-7596-49A5-A092-3444E96ACEA3}" type="slidenum">
              <a:rPr lang="pl-PL" smtClean="0"/>
              <a:t>‹#›</a:t>
            </a:fld>
            <a:endParaRPr lang="pl-PL"/>
          </a:p>
        </p:txBody>
      </p:sp>
    </p:spTree>
    <p:extLst>
      <p:ext uri="{BB962C8B-B14F-4D97-AF65-F5344CB8AC3E}">
        <p14:creationId xmlns:p14="http://schemas.microsoft.com/office/powerpoint/2010/main" val="8808169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pl-PL"/>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p:cNvSpPr>
            <a:spLocks noGrp="1"/>
          </p:cNvSpPr>
          <p:nvPr>
            <p:ph type="dt" sz="half" idx="10"/>
          </p:nvPr>
        </p:nvSpPr>
        <p:spPr/>
        <p:txBody>
          <a:bodyPr/>
          <a:lstStyle/>
          <a:p>
            <a:fld id="{D0704895-B257-4583-B9E9-DF2977AEFF1D}" type="datetimeFigureOut">
              <a:rPr lang="pl-PL" smtClean="0"/>
              <a:t>23.12.2020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7C072AB-7596-49A5-A092-3444E96ACEA3}" type="slidenum">
              <a:rPr lang="pl-PL" smtClean="0"/>
              <a:t>‹#›</a:t>
            </a:fld>
            <a:endParaRPr lang="pl-PL"/>
          </a:p>
        </p:txBody>
      </p:sp>
    </p:spTree>
    <p:extLst>
      <p:ext uri="{BB962C8B-B14F-4D97-AF65-F5344CB8AC3E}">
        <p14:creationId xmlns:p14="http://schemas.microsoft.com/office/powerpoint/2010/main" val="1731509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FC5D6F-2FCC-4334-9343-D0B3C0136F5E}" type="datetimeFigureOut">
              <a:rPr lang="en-US" smtClean="0"/>
              <a:pPr/>
              <a:t>12/23/2020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22FB87-0080-41EE-969B-ECE3C55A3E2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FC5D6F-2FCC-4334-9343-D0B3C0136F5E}" type="datetimeFigureOut">
              <a:rPr lang="en-US" smtClean="0"/>
              <a:pPr/>
              <a:t>12/23/2020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22FB87-0080-41EE-969B-ECE3C55A3E2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FC5D6F-2FCC-4334-9343-D0B3C0136F5E}" type="datetimeFigureOut">
              <a:rPr lang="en-US" smtClean="0"/>
              <a:pPr/>
              <a:t>12/23/2020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22FB87-0080-41EE-969B-ECE3C55A3E2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FC5D6F-2FCC-4334-9343-D0B3C0136F5E}" type="datetimeFigureOut">
              <a:rPr lang="en-US" smtClean="0"/>
              <a:pPr/>
              <a:t>12/23/2020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22FB87-0080-41EE-969B-ECE3C55A3E2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FC5D6F-2FCC-4334-9343-D0B3C0136F5E}" type="datetimeFigureOut">
              <a:rPr lang="en-US" smtClean="0"/>
              <a:pPr/>
              <a:t>12/23/2020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22FB87-0080-41EE-969B-ECE3C55A3E2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FC5D6F-2FCC-4334-9343-D0B3C0136F5E}" type="datetimeFigureOut">
              <a:rPr lang="en-US" smtClean="0"/>
              <a:pPr/>
              <a:t>12/23/2020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22FB87-0080-41EE-969B-ECE3C55A3E2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FC5D6F-2FCC-4334-9343-D0B3C0136F5E}" type="datetimeFigureOut">
              <a:rPr lang="en-US" smtClean="0"/>
              <a:pPr/>
              <a:t>12/23/2020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22FB87-0080-41EE-969B-ECE3C55A3E21}" type="slidenum">
              <a:rPr lang="en-US" smtClean="0"/>
              <a:pPr/>
              <a:t>‹#›</a:t>
            </a:fld>
            <a:endParaRPr lang="en-US"/>
          </a:p>
        </p:txBody>
      </p:sp>
      <p:pic>
        <p:nvPicPr>
          <p:cNvPr id="10" name="Obraz 9">
            <a:extLst>
              <a:ext uri="{FF2B5EF4-FFF2-40B4-BE49-F238E27FC236}">
                <a16:creationId xmlns:a16="http://schemas.microsoft.com/office/drawing/2014/main" id="{7BE0B123-8AEB-4CF4-BA91-D6583BA68331}"/>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6498017"/>
            <a:ext cx="9144000" cy="35998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57EBD0-EEE9-4A82-BB58-B07EAD832B93}" type="datetimeFigureOut">
              <a:rPr lang="en-US" smtClean="0"/>
              <a:t>12/23/2020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83F5C2-32E5-49C7-862F-C72D76031209}" type="slidenum">
              <a:rPr lang="en-US" smtClean="0"/>
              <a:t>‹#›</a:t>
            </a:fld>
            <a:endParaRPr lang="en-US"/>
          </a:p>
        </p:txBody>
      </p:sp>
    </p:spTree>
    <p:extLst>
      <p:ext uri="{BB962C8B-B14F-4D97-AF65-F5344CB8AC3E}">
        <p14:creationId xmlns:p14="http://schemas.microsoft.com/office/powerpoint/2010/main" val="16958329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pl-PL"/>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704895-B257-4583-B9E9-DF2977AEFF1D}" type="datetimeFigureOut">
              <a:rPr lang="pl-PL" smtClean="0"/>
              <a:t>23.12.2020</a:t>
            </a:fld>
            <a:endParaRPr lang="pl-PL"/>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C072AB-7596-49A5-A092-3444E96ACEA3}" type="slidenum">
              <a:rPr lang="pl-PL" smtClean="0"/>
              <a:t>‹#›</a:t>
            </a:fld>
            <a:endParaRPr lang="pl-PL"/>
          </a:p>
        </p:txBody>
      </p:sp>
    </p:spTree>
    <p:extLst>
      <p:ext uri="{BB962C8B-B14F-4D97-AF65-F5344CB8AC3E}">
        <p14:creationId xmlns:p14="http://schemas.microsoft.com/office/powerpoint/2010/main" val="36573402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ctrTitle"/>
          </p:nvPr>
        </p:nvSpPr>
        <p:spPr>
          <a:xfrm>
            <a:off x="685800" y="1142984"/>
            <a:ext cx="7772400" cy="1470025"/>
          </a:xfrm>
        </p:spPr>
        <p:txBody>
          <a:bodyPr>
            <a:normAutofit fontScale="90000"/>
          </a:bodyPr>
          <a:lstStyle/>
          <a:p>
            <a:pPr eaLnBrk="1" hangingPunct="1"/>
            <a:br>
              <a:rPr lang="en-GB" sz="2400" noProof="0" dirty="0">
                <a:latin typeface="+mn-lt"/>
                <a:cs typeface="Times New Roman" pitchFamily="18" charset="0"/>
              </a:rPr>
            </a:br>
            <a:br>
              <a:rPr lang="en-GB" sz="2400" noProof="0" dirty="0">
                <a:latin typeface="+mn-lt"/>
                <a:cs typeface="Times New Roman" pitchFamily="18" charset="0"/>
              </a:rPr>
            </a:br>
            <a:r>
              <a:rPr lang="en-GB" sz="3200" noProof="0" dirty="0">
                <a:latin typeface="+mn-lt"/>
                <a:cs typeface="Times New Roman" pitchFamily="18" charset="0"/>
              </a:rPr>
              <a:t>Financial Statement Analysis</a:t>
            </a:r>
            <a:br>
              <a:rPr lang="en-GB" sz="3200" noProof="0" dirty="0">
                <a:latin typeface="+mn-lt"/>
                <a:cs typeface="Times New Roman" pitchFamily="18" charset="0"/>
              </a:rPr>
            </a:br>
            <a:br>
              <a:rPr lang="en-GB" sz="3200" noProof="0" dirty="0">
                <a:latin typeface="+mn-lt"/>
                <a:cs typeface="Times New Roman" pitchFamily="18" charset="0"/>
              </a:rPr>
            </a:br>
            <a:r>
              <a:rPr lang="en-GB" sz="2400" dirty="0">
                <a:latin typeface="Calibri" pitchFamily="34" charset="0"/>
                <a:cs typeface="Calibri" pitchFamily="34" charset="0"/>
              </a:rPr>
              <a:t>Valuation ∙ Credit analysis ∙ Evaluating performance</a:t>
            </a:r>
            <a:br>
              <a:rPr lang="en-GB" sz="3200" noProof="0" dirty="0">
                <a:latin typeface="+mn-lt"/>
                <a:cs typeface="Times New Roman" pitchFamily="18" charset="0"/>
              </a:rPr>
            </a:br>
            <a:br>
              <a:rPr lang="en-GB" sz="3200" noProof="0" dirty="0">
                <a:latin typeface="+mn-lt"/>
                <a:cs typeface="Times New Roman" pitchFamily="18" charset="0"/>
              </a:rPr>
            </a:br>
            <a:endParaRPr lang="en-GB" sz="3200" noProof="0" dirty="0">
              <a:latin typeface="+mn-lt"/>
              <a:cs typeface="Times New Roman" pitchFamily="18" charset="0"/>
            </a:endParaRPr>
          </a:p>
        </p:txBody>
      </p:sp>
      <p:sp>
        <p:nvSpPr>
          <p:cNvPr id="4" name="Undertitel 3"/>
          <p:cNvSpPr>
            <a:spLocks noGrp="1"/>
          </p:cNvSpPr>
          <p:nvPr>
            <p:ph type="subTitle" idx="1"/>
          </p:nvPr>
        </p:nvSpPr>
        <p:spPr>
          <a:xfrm>
            <a:off x="1371600" y="3255949"/>
            <a:ext cx="6400800" cy="1752600"/>
          </a:xfrm>
        </p:spPr>
        <p:txBody>
          <a:bodyPr/>
          <a:lstStyle/>
          <a:p>
            <a:r>
              <a:rPr lang="en-GB" sz="2400" noProof="0" dirty="0">
                <a:solidFill>
                  <a:schemeClr val="bg1">
                    <a:lumMod val="50000"/>
                  </a:schemeClr>
                </a:solidFill>
                <a:latin typeface="+mn-lt"/>
                <a:cs typeface="Times New Roman" pitchFamily="18" charset="0"/>
              </a:rPr>
              <a:t>Accounting quality</a:t>
            </a:r>
          </a:p>
          <a:p>
            <a:endParaRPr lang="en-GB" sz="2400" noProof="0" dirty="0">
              <a:latin typeface="+mn-lt"/>
              <a:cs typeface="Times New Roman" pitchFamily="18" charset="0"/>
            </a:endParaRPr>
          </a:p>
          <a:p>
            <a:r>
              <a:rPr lang="en-GB" sz="2400" noProof="0" dirty="0">
                <a:solidFill>
                  <a:schemeClr val="bg1">
                    <a:lumMod val="50000"/>
                  </a:schemeClr>
                </a:solidFill>
                <a:latin typeface="+mn-lt"/>
                <a:cs typeface="Times New Roman" pitchFamily="18" charset="0"/>
              </a:rPr>
              <a:t>Chapter 13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International harmonisation of accounting regulation</a:t>
            </a:r>
          </a:p>
        </p:txBody>
      </p:sp>
      <p:sp>
        <p:nvSpPr>
          <p:cNvPr id="4" name="Slide Number Placeholder 3"/>
          <p:cNvSpPr>
            <a:spLocks noGrp="1"/>
          </p:cNvSpPr>
          <p:nvPr>
            <p:ph type="sldNum" sz="quarter" idx="12"/>
          </p:nvPr>
        </p:nvSpPr>
        <p:spPr/>
        <p:txBody>
          <a:bodyPr/>
          <a:lstStyle/>
          <a:p>
            <a:fld id="{3FA4DDC8-1D0B-4B83-8CF0-4F24D54506BB}" type="slidenum">
              <a:rPr lang="nb-NO" smtClean="0"/>
              <a:pPr/>
              <a:t>10</a:t>
            </a:fld>
            <a:endParaRPr lang="nb-NO"/>
          </a:p>
        </p:txBody>
      </p:sp>
      <p:sp>
        <p:nvSpPr>
          <p:cNvPr id="3" name="Content Placeholder 2"/>
          <p:cNvSpPr>
            <a:spLocks noGrp="1"/>
          </p:cNvSpPr>
          <p:nvPr>
            <p:ph idx="1"/>
          </p:nvPr>
        </p:nvSpPr>
        <p:spPr>
          <a:xfrm>
            <a:off x="757743" y="1717694"/>
            <a:ext cx="3843585" cy="4389042"/>
          </a:xfrm>
        </p:spPr>
        <p:txBody>
          <a:bodyPr>
            <a:normAutofit fontScale="47500" lnSpcReduction="20000"/>
          </a:bodyPr>
          <a:lstStyle/>
          <a:p>
            <a:r>
              <a:rPr lang="en-GB" dirty="0"/>
              <a:t>Globalisation of business has increased the demand for harmonisation of accounting regulation</a:t>
            </a:r>
          </a:p>
          <a:p>
            <a:pPr lvl="1"/>
            <a:r>
              <a:rPr lang="en-GB" dirty="0"/>
              <a:t>Facilitate cross-border transactions and investments</a:t>
            </a:r>
            <a:br>
              <a:rPr lang="en-GB" dirty="0"/>
            </a:br>
            <a:endParaRPr lang="en-GB" dirty="0"/>
          </a:p>
          <a:p>
            <a:r>
              <a:rPr lang="en-GB" dirty="0"/>
              <a:t>The IASB</a:t>
            </a:r>
          </a:p>
          <a:p>
            <a:pPr lvl="1"/>
            <a:r>
              <a:rPr lang="en-US" dirty="0"/>
              <a:t>Aims to develop, in the public interest, </a:t>
            </a:r>
            <a:br>
              <a:rPr lang="en-US" dirty="0"/>
            </a:br>
            <a:r>
              <a:rPr lang="en-US" u="sng" dirty="0"/>
              <a:t>a single set </a:t>
            </a:r>
            <a:r>
              <a:rPr lang="en-US" dirty="0"/>
              <a:t>of high quality, understandable, enforceable and </a:t>
            </a:r>
            <a:r>
              <a:rPr lang="en-US" u="sng" dirty="0"/>
              <a:t>globally accepted </a:t>
            </a:r>
            <a:r>
              <a:rPr lang="en-US" dirty="0"/>
              <a:t>financial reporting </a:t>
            </a:r>
            <a:r>
              <a:rPr lang="en-US" u="sng" dirty="0"/>
              <a:t>standards</a:t>
            </a:r>
            <a:r>
              <a:rPr lang="en-US" dirty="0"/>
              <a:t> based upon clearly articulated principles (IFRS Foundation, 2013).</a:t>
            </a:r>
            <a:br>
              <a:rPr lang="en-US" dirty="0"/>
            </a:br>
            <a:endParaRPr lang="en-US" dirty="0"/>
          </a:p>
          <a:p>
            <a:r>
              <a:rPr lang="en-US" dirty="0"/>
              <a:t>IFRS</a:t>
            </a:r>
          </a:p>
          <a:p>
            <a:pPr lvl="1"/>
            <a:r>
              <a:rPr lang="en-US" dirty="0"/>
              <a:t>Used by more than 25,000 listed companies </a:t>
            </a:r>
            <a:br>
              <a:rPr lang="en-US" dirty="0"/>
            </a:br>
            <a:endParaRPr lang="en-US" dirty="0"/>
          </a:p>
          <a:p>
            <a:r>
              <a:rPr lang="en-US" dirty="0"/>
              <a:t>IFRS for SMEs</a:t>
            </a:r>
          </a:p>
          <a:p>
            <a:pPr lvl="1"/>
            <a:r>
              <a:rPr lang="en-US" dirty="0"/>
              <a:t>Issued in 2009</a:t>
            </a:r>
          </a:p>
          <a:p>
            <a:pPr lvl="1"/>
            <a:endParaRPr lang="en-GB" dirty="0"/>
          </a:p>
        </p:txBody>
      </p:sp>
      <p:sp>
        <p:nvSpPr>
          <p:cNvPr id="7" name="Content Placeholder 6"/>
          <p:cNvSpPr>
            <a:spLocks noGrp="1"/>
          </p:cNvSpPr>
          <p:nvPr>
            <p:ph idx="13"/>
          </p:nvPr>
        </p:nvSpPr>
        <p:spPr>
          <a:xfrm>
            <a:off x="4865930" y="1717694"/>
            <a:ext cx="3666510" cy="1207250"/>
          </a:xfrm>
          <a:solidFill>
            <a:srgbClr val="92D050"/>
          </a:solidFill>
        </p:spPr>
        <p:txBody>
          <a:bodyPr>
            <a:normAutofit/>
          </a:bodyPr>
          <a:lstStyle/>
          <a:p>
            <a:pPr marL="0" indent="0">
              <a:buNone/>
            </a:pPr>
            <a:r>
              <a:rPr lang="en-GB" sz="1270" dirty="0"/>
              <a:t> IASB </a:t>
            </a:r>
            <a:r>
              <a:rPr lang="nb-NO" sz="1270" dirty="0"/>
              <a:t>= </a:t>
            </a:r>
            <a:r>
              <a:rPr lang="en-GB" sz="1270" dirty="0"/>
              <a:t>International Accounting Standards Board</a:t>
            </a:r>
          </a:p>
          <a:p>
            <a:pPr marL="0" indent="0">
              <a:buNone/>
            </a:pPr>
            <a:r>
              <a:rPr lang="en-GB" sz="1270" dirty="0"/>
              <a:t> IFRS = International Financial Reporting Standards</a:t>
            </a:r>
          </a:p>
          <a:p>
            <a:pPr marL="0" indent="0">
              <a:buNone/>
            </a:pPr>
            <a:r>
              <a:rPr lang="en-GB" sz="1270" dirty="0"/>
              <a:t> IAS= International Accounting Standards</a:t>
            </a:r>
            <a:br>
              <a:rPr lang="en-GB" sz="1270" dirty="0"/>
            </a:br>
            <a:r>
              <a:rPr lang="en-GB" sz="1270" dirty="0"/>
              <a:t>           (‘old’ to be replaced by IFRS’s)</a:t>
            </a:r>
          </a:p>
          <a:p>
            <a:pPr marL="0" indent="0">
              <a:buNone/>
            </a:pPr>
            <a:r>
              <a:rPr lang="en-GB" sz="1270" dirty="0"/>
              <a:t> SME = Small and Medium-sized Entities</a:t>
            </a:r>
            <a:endParaRPr lang="nb-NO" sz="1270" dirty="0"/>
          </a:p>
        </p:txBody>
      </p:sp>
      <p:pic>
        <p:nvPicPr>
          <p:cNvPr id="6" name="Bilde 1"/>
          <p:cNvPicPr/>
          <p:nvPr/>
        </p:nvPicPr>
        <p:blipFill rotWithShape="1">
          <a:blip r:embed="rId3" cstate="print">
            <a:extLst>
              <a:ext uri="{28A0092B-C50C-407E-A947-70E740481C1C}">
                <a14:useLocalDpi xmlns:a14="http://schemas.microsoft.com/office/drawing/2010/main" val="0"/>
              </a:ext>
            </a:extLst>
          </a:blip>
          <a:srcRect l="16452" r="17299"/>
          <a:stretch/>
        </p:blipFill>
        <p:spPr bwMode="auto">
          <a:xfrm>
            <a:off x="4860033" y="4509120"/>
            <a:ext cx="3672408" cy="1531138"/>
          </a:xfrm>
          <a:prstGeom prst="rect">
            <a:avLst/>
          </a:prstGeom>
          <a:ln>
            <a:noFill/>
          </a:ln>
          <a:extLst>
            <a:ext uri="{53640926-AAD7-44D8-BBD7-CCE9431645EC}">
              <a14:shadowObscured xmlns:a14="http://schemas.microsoft.com/office/drawing/2010/main"/>
            </a:ext>
          </a:extLst>
        </p:spPr>
      </p:pic>
      <p:sp>
        <p:nvSpPr>
          <p:cNvPr id="8" name="TextBox 7"/>
          <p:cNvSpPr txBox="1"/>
          <p:nvPr/>
        </p:nvSpPr>
        <p:spPr>
          <a:xfrm>
            <a:off x="4860032" y="4221088"/>
            <a:ext cx="3235181" cy="253916"/>
          </a:xfrm>
          <a:prstGeom prst="rect">
            <a:avLst/>
          </a:prstGeom>
          <a:noFill/>
        </p:spPr>
        <p:txBody>
          <a:bodyPr wrap="none" rtlCol="0">
            <a:spAutoFit/>
          </a:bodyPr>
          <a:lstStyle/>
          <a:p>
            <a:r>
              <a:rPr lang="nb-NO" sz="1050" b="0" dirty="0" err="1"/>
              <a:t>Countries</a:t>
            </a:r>
            <a:r>
              <a:rPr lang="nb-NO" sz="1050" b="0" dirty="0"/>
              <a:t> </a:t>
            </a:r>
            <a:r>
              <a:rPr lang="nb-NO" sz="1050" b="0" dirty="0" err="1"/>
              <a:t>where</a:t>
            </a:r>
            <a:r>
              <a:rPr lang="nb-NO" sz="1050" b="0" dirty="0"/>
              <a:t> IFRS for SME </a:t>
            </a:r>
            <a:r>
              <a:rPr lang="nb-NO" sz="1050" b="0" dirty="0" err="1"/>
              <a:t>are</a:t>
            </a:r>
            <a:r>
              <a:rPr lang="nb-NO" sz="1050" b="0" dirty="0"/>
              <a:t> </a:t>
            </a:r>
            <a:r>
              <a:rPr lang="nb-NO" sz="1050" b="0" dirty="0" err="1"/>
              <a:t>adopted</a:t>
            </a:r>
            <a:r>
              <a:rPr lang="nb-NO" sz="1050" b="0" dirty="0"/>
              <a:t> (</a:t>
            </a:r>
            <a:r>
              <a:rPr lang="nb-NO" sz="1050" b="0" dirty="0" err="1"/>
              <a:t>black</a:t>
            </a:r>
            <a:r>
              <a:rPr lang="nb-NO" sz="1050" b="0" dirty="0"/>
              <a:t>)</a:t>
            </a:r>
          </a:p>
        </p:txBody>
      </p:sp>
    </p:spTree>
    <p:extLst>
      <p:ext uri="{BB962C8B-B14F-4D97-AF65-F5344CB8AC3E}">
        <p14:creationId xmlns:p14="http://schemas.microsoft.com/office/powerpoint/2010/main" val="934578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Pladsholder til diasnummer 5"/>
          <p:cNvSpPr>
            <a:spLocks noGrp="1"/>
          </p:cNvSpPr>
          <p:nvPr>
            <p:ph type="sldNum" sz="quarter" idx="12"/>
          </p:nvPr>
        </p:nvSpPr>
        <p:spPr>
          <a:noFill/>
        </p:spPr>
        <p:txBody>
          <a:bodyPr/>
          <a:lstStyle/>
          <a:p>
            <a:fld id="{00A57534-4349-4832-967D-173C70FDC716}" type="slidenum">
              <a:rPr lang="da-DK"/>
              <a:pPr/>
              <a:t>11</a:t>
            </a:fld>
            <a:endParaRPr lang="da-DK" dirty="0"/>
          </a:p>
        </p:txBody>
      </p:sp>
      <p:sp>
        <p:nvSpPr>
          <p:cNvPr id="7172" name="Rectangle 2"/>
          <p:cNvSpPr>
            <a:spLocks noGrp="1" noChangeArrowheads="1"/>
          </p:cNvSpPr>
          <p:nvPr>
            <p:ph type="title"/>
          </p:nvPr>
        </p:nvSpPr>
        <p:spPr>
          <a:xfrm>
            <a:off x="457200" y="890588"/>
            <a:ext cx="8229600" cy="681024"/>
          </a:xfrm>
        </p:spPr>
        <p:txBody>
          <a:bodyPr/>
          <a:lstStyle/>
          <a:p>
            <a:pPr eaLnBrk="1" hangingPunct="1"/>
            <a:r>
              <a:rPr lang="en-GB" sz="2800" noProof="0" dirty="0">
                <a:latin typeface="+mn-lt"/>
                <a:cs typeface="Times New Roman" pitchFamily="18" charset="0"/>
              </a:rPr>
              <a:t>IASB Conceptual Framework</a:t>
            </a:r>
          </a:p>
        </p:txBody>
      </p:sp>
      <p:sp>
        <p:nvSpPr>
          <p:cNvPr id="7173" name="Rectangle 3"/>
          <p:cNvSpPr>
            <a:spLocks noGrp="1" noChangeArrowheads="1"/>
          </p:cNvSpPr>
          <p:nvPr>
            <p:ph type="body" idx="1"/>
          </p:nvPr>
        </p:nvSpPr>
        <p:spPr>
          <a:xfrm>
            <a:off x="457200" y="1844675"/>
            <a:ext cx="8229600" cy="4156093"/>
          </a:xfrm>
        </p:spPr>
        <p:txBody>
          <a:bodyPr/>
          <a:lstStyle/>
          <a:p>
            <a:r>
              <a:rPr lang="en-GB" sz="1600" noProof="0" dirty="0">
                <a:cs typeface="Times New Roman" pitchFamily="18" charset="0"/>
              </a:rPr>
              <a:t>IASB Conceptual Framework is a guidance when developing the specific IFRS’s, with some </a:t>
            </a:r>
            <a:r>
              <a:rPr lang="en-GB" sz="1600" dirty="0"/>
              <a:t>general definitions and principles that ensure consistent concepts in the various detailed accounting standards</a:t>
            </a:r>
          </a:p>
          <a:p>
            <a:r>
              <a:rPr lang="en-GB" sz="1600" noProof="0" dirty="0">
                <a:cs typeface="Times New Roman" pitchFamily="18" charset="0"/>
              </a:rPr>
              <a:t>However: </a:t>
            </a:r>
            <a:r>
              <a:rPr lang="en-GB" sz="1600" dirty="0"/>
              <a:t>“</a:t>
            </a:r>
            <a:r>
              <a:rPr lang="en-GB" sz="1600" i="1" dirty="0"/>
              <a:t>Nothing in this Conceptual Framework overrides any specific IFRS</a:t>
            </a:r>
            <a:r>
              <a:rPr lang="en-GB" sz="1600" dirty="0"/>
              <a:t>.”</a:t>
            </a:r>
          </a:p>
          <a:p>
            <a:endParaRPr lang="en-GB" sz="1600" noProof="0" dirty="0">
              <a:cs typeface="Times New Roman" pitchFamily="18" charset="0"/>
            </a:endParaRPr>
          </a:p>
          <a:p>
            <a:r>
              <a:rPr lang="en-GB" sz="1600" dirty="0">
                <a:cs typeface="Times New Roman" pitchFamily="18" charset="0"/>
              </a:rPr>
              <a:t>Standard structure of an IFRS:</a:t>
            </a:r>
          </a:p>
          <a:p>
            <a:pPr lvl="1"/>
            <a:r>
              <a:rPr lang="en-GB" sz="1400" dirty="0"/>
              <a:t>the </a:t>
            </a:r>
            <a:r>
              <a:rPr lang="en-GB" sz="1400" i="1" dirty="0"/>
              <a:t>scope </a:t>
            </a:r>
            <a:r>
              <a:rPr lang="en-GB" sz="1400" dirty="0"/>
              <a:t>of the standard</a:t>
            </a:r>
          </a:p>
          <a:p>
            <a:pPr lvl="1"/>
            <a:r>
              <a:rPr lang="en-GB" sz="1400" i="1" dirty="0"/>
              <a:t>definitions</a:t>
            </a:r>
          </a:p>
          <a:p>
            <a:pPr lvl="1"/>
            <a:r>
              <a:rPr lang="en-GB" sz="1400" dirty="0"/>
              <a:t>what the recognition criteria are and when an event should be </a:t>
            </a:r>
            <a:r>
              <a:rPr lang="en-GB" sz="1400" i="1" dirty="0"/>
              <a:t>recognized</a:t>
            </a:r>
          </a:p>
          <a:p>
            <a:pPr lvl="1"/>
            <a:r>
              <a:rPr lang="en-GB" sz="1400" dirty="0"/>
              <a:t>how accounting items should be </a:t>
            </a:r>
            <a:r>
              <a:rPr lang="en-GB" sz="1400" i="1" dirty="0"/>
              <a:t>measured</a:t>
            </a:r>
          </a:p>
          <a:p>
            <a:pPr lvl="1"/>
            <a:r>
              <a:rPr lang="en-GB" sz="1400" dirty="0"/>
              <a:t>how accounting items should be </a:t>
            </a:r>
            <a:r>
              <a:rPr lang="en-GB" sz="1400" i="1" dirty="0"/>
              <a:t>presented </a:t>
            </a:r>
            <a:r>
              <a:rPr lang="en-GB" sz="1400" dirty="0"/>
              <a:t>(classification)</a:t>
            </a:r>
          </a:p>
          <a:p>
            <a:pPr lvl="1"/>
            <a:r>
              <a:rPr lang="en-GB" sz="1400" i="1" dirty="0"/>
              <a:t>information </a:t>
            </a:r>
            <a:r>
              <a:rPr lang="en-GB" sz="1400" dirty="0"/>
              <a:t>that must be </a:t>
            </a:r>
            <a:r>
              <a:rPr lang="en-GB" sz="1400" i="1" dirty="0"/>
              <a:t>disclosed</a:t>
            </a:r>
            <a:endParaRPr lang="en-GB" sz="1400" noProof="0" dirty="0">
              <a:cs typeface="Times New Roman" pitchFamily="18" charset="0"/>
            </a:endParaRPr>
          </a:p>
          <a:p>
            <a:pPr marL="0" indent="0">
              <a:buNone/>
            </a:pPr>
            <a:endParaRPr lang="en-GB" sz="1600" noProof="0" dirty="0">
              <a:cs typeface="Times New Roman" pitchFamily="18" charset="0"/>
            </a:endParaRPr>
          </a:p>
        </p:txBody>
      </p:sp>
    </p:spTree>
    <p:extLst>
      <p:ext uri="{BB962C8B-B14F-4D97-AF65-F5344CB8AC3E}">
        <p14:creationId xmlns:p14="http://schemas.microsoft.com/office/powerpoint/2010/main" val="979179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2800" dirty="0">
                <a:latin typeface="+mn-lt"/>
              </a:rPr>
              <a:t>IASB Conceptual Framework definitions</a:t>
            </a:r>
          </a:p>
        </p:txBody>
      </p:sp>
      <p:sp>
        <p:nvSpPr>
          <p:cNvPr id="6" name="Content Placeholder 5"/>
          <p:cNvSpPr>
            <a:spLocks noGrp="1"/>
          </p:cNvSpPr>
          <p:nvPr>
            <p:ph idx="1"/>
          </p:nvPr>
        </p:nvSpPr>
        <p:spPr>
          <a:xfrm>
            <a:off x="1854831" y="1558961"/>
            <a:ext cx="6686959" cy="4860362"/>
          </a:xfrm>
        </p:spPr>
        <p:txBody>
          <a:bodyPr>
            <a:normAutofit lnSpcReduction="10000"/>
          </a:bodyPr>
          <a:lstStyle/>
          <a:p>
            <a:r>
              <a:rPr lang="en-GB" sz="1600" b="1" dirty="0"/>
              <a:t>An asset</a:t>
            </a:r>
            <a:br>
              <a:rPr lang="en-GB" sz="1600" b="1" dirty="0"/>
            </a:br>
            <a:r>
              <a:rPr lang="en-GB" sz="1600" i="1" dirty="0"/>
              <a:t>’a present economic resource controlled by the entity as a result of past events’</a:t>
            </a:r>
          </a:p>
          <a:p>
            <a:endParaRPr lang="en-GB" sz="1600" i="1" dirty="0"/>
          </a:p>
          <a:p>
            <a:r>
              <a:rPr lang="en-US" sz="1600" b="1" dirty="0"/>
              <a:t>A liability</a:t>
            </a:r>
            <a:br>
              <a:rPr lang="en-US" sz="1600" b="1" dirty="0"/>
            </a:br>
            <a:r>
              <a:rPr lang="en-US" sz="1600" i="1" dirty="0"/>
              <a:t>‘a present obligation of the entity to transfer an economic resource as a result of past events’</a:t>
            </a:r>
          </a:p>
          <a:p>
            <a:endParaRPr lang="en-US" sz="1600" i="1" dirty="0"/>
          </a:p>
          <a:p>
            <a:r>
              <a:rPr lang="en-US" sz="1600" b="1" dirty="0"/>
              <a:t>Equity</a:t>
            </a:r>
            <a:br>
              <a:rPr lang="en-US" sz="1600" b="1" dirty="0"/>
            </a:br>
            <a:r>
              <a:rPr lang="en-US" sz="1600" i="1" dirty="0"/>
              <a:t>Assets minus liabilities- a residual</a:t>
            </a:r>
          </a:p>
          <a:p>
            <a:endParaRPr lang="en-US" sz="1600" i="1" dirty="0"/>
          </a:p>
          <a:p>
            <a:r>
              <a:rPr lang="en-US" sz="1600" b="1" dirty="0"/>
              <a:t>Income</a:t>
            </a:r>
            <a:br>
              <a:rPr lang="en-US" sz="1600" b="1" dirty="0"/>
            </a:br>
            <a:r>
              <a:rPr lang="en-US" sz="1600" dirty="0"/>
              <a:t>‘</a:t>
            </a:r>
            <a:r>
              <a:rPr lang="en-US" sz="1600" i="1" dirty="0"/>
              <a:t>increases in assets or decreases in liabilities that result in increases in equity’</a:t>
            </a:r>
            <a:r>
              <a:rPr lang="en-US" sz="1600" dirty="0"/>
              <a:t> </a:t>
            </a:r>
          </a:p>
          <a:p>
            <a:endParaRPr lang="nb-NO" sz="1600" dirty="0"/>
          </a:p>
          <a:p>
            <a:r>
              <a:rPr lang="en-US" sz="1600" b="1" dirty="0"/>
              <a:t>Expenses</a:t>
            </a:r>
            <a:br>
              <a:rPr lang="en-US" sz="1600" dirty="0"/>
            </a:br>
            <a:r>
              <a:rPr lang="en-US" sz="1600" dirty="0"/>
              <a:t>‘</a:t>
            </a:r>
            <a:r>
              <a:rPr lang="en-US" sz="1600" i="1" dirty="0"/>
              <a:t>decreases in assets or increases in liabilities that result in decreases in equity’</a:t>
            </a:r>
            <a:endParaRPr lang="nb-NO" sz="1600" dirty="0"/>
          </a:p>
        </p:txBody>
      </p:sp>
      <p:sp>
        <p:nvSpPr>
          <p:cNvPr id="4" name="Slide Number Placeholder 3"/>
          <p:cNvSpPr>
            <a:spLocks noGrp="1"/>
          </p:cNvSpPr>
          <p:nvPr>
            <p:ph type="sldNum" sz="quarter" idx="12"/>
          </p:nvPr>
        </p:nvSpPr>
        <p:spPr/>
        <p:txBody>
          <a:bodyPr/>
          <a:lstStyle/>
          <a:p>
            <a:fld id="{3FA4DDC8-1D0B-4B83-8CF0-4F24D54506BB}" type="slidenum">
              <a:rPr lang="nb-NO" smtClean="0"/>
              <a:pPr/>
              <a:t>12</a:t>
            </a:fld>
            <a:endParaRPr lang="nb-NO"/>
          </a:p>
        </p:txBody>
      </p:sp>
    </p:spTree>
    <p:extLst>
      <p:ext uri="{BB962C8B-B14F-4D97-AF65-F5344CB8AC3E}">
        <p14:creationId xmlns:p14="http://schemas.microsoft.com/office/powerpoint/2010/main" val="1825677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2800" dirty="0">
                <a:latin typeface="+mn-lt"/>
              </a:rPr>
              <a:t>IASB Conceptual Framework</a:t>
            </a:r>
            <a:br>
              <a:rPr lang="en-GB" sz="2800" dirty="0">
                <a:latin typeface="+mn-lt"/>
              </a:rPr>
            </a:br>
            <a:r>
              <a:rPr lang="en-GB" sz="2800" dirty="0">
                <a:latin typeface="+mn-lt"/>
              </a:rPr>
              <a:t>Definitions</a:t>
            </a:r>
          </a:p>
        </p:txBody>
      </p:sp>
      <p:sp>
        <p:nvSpPr>
          <p:cNvPr id="6" name="Content Placeholder 5"/>
          <p:cNvSpPr>
            <a:spLocks noGrp="1"/>
          </p:cNvSpPr>
          <p:nvPr>
            <p:ph idx="1"/>
          </p:nvPr>
        </p:nvSpPr>
        <p:spPr>
          <a:xfrm>
            <a:off x="1854831" y="1558961"/>
            <a:ext cx="6686959" cy="4860362"/>
          </a:xfrm>
        </p:spPr>
        <p:txBody>
          <a:bodyPr>
            <a:normAutofit fontScale="70000" lnSpcReduction="20000"/>
          </a:bodyPr>
          <a:lstStyle/>
          <a:p>
            <a:pPr marL="0" indent="0">
              <a:buNone/>
            </a:pPr>
            <a:r>
              <a:rPr lang="en-GB" sz="2900" dirty="0"/>
              <a:t>An asset</a:t>
            </a:r>
            <a:br>
              <a:rPr lang="en-GB" sz="2900" b="1" dirty="0"/>
            </a:br>
            <a:r>
              <a:rPr lang="en-GB" sz="2900" i="1" dirty="0"/>
              <a:t>’a present economic resource controlled by the entity as a result of past events’</a:t>
            </a:r>
          </a:p>
          <a:p>
            <a:pPr marL="0" indent="0">
              <a:buNone/>
            </a:pPr>
            <a:endParaRPr lang="en-GB" sz="2900" i="1" dirty="0"/>
          </a:p>
          <a:p>
            <a:pPr marL="0" indent="0">
              <a:buNone/>
            </a:pPr>
            <a:r>
              <a:rPr lang="en-GB" sz="2900" dirty="0"/>
              <a:t>What about human capital?</a:t>
            </a:r>
          </a:p>
          <a:p>
            <a:r>
              <a:rPr lang="en-GB" sz="2900" dirty="0"/>
              <a:t>Human capital is the most valuable resource for many firms. </a:t>
            </a:r>
          </a:p>
          <a:p>
            <a:r>
              <a:rPr lang="en-GB" sz="2900" dirty="0"/>
              <a:t>A law firm may own an office building, office furniture, cars and information technology. All such assets are recognized as assets in the balance sheet, but are easily replaceable and hardly explain the profit of a law firm. </a:t>
            </a:r>
          </a:p>
          <a:p>
            <a:r>
              <a:rPr lang="en-GB" sz="2900" dirty="0"/>
              <a:t>However, the most important resources – the employees and partners of the law firm – are not recognised as assets.</a:t>
            </a:r>
            <a:br>
              <a:rPr lang="en-GB" sz="2900" dirty="0"/>
            </a:br>
            <a:r>
              <a:rPr lang="en-GB" sz="2900" dirty="0"/>
              <a:t>They do not meet the definition of an asset: employees are not under the firm’s </a:t>
            </a:r>
            <a:r>
              <a:rPr lang="en-GB" sz="2900" i="1" dirty="0"/>
              <a:t>control</a:t>
            </a:r>
            <a:r>
              <a:rPr lang="en-GB" sz="2900" dirty="0"/>
              <a:t>, but are generally free to leave with fairly short notice. </a:t>
            </a:r>
            <a:endParaRPr lang="en-GB" sz="2900" i="1" dirty="0"/>
          </a:p>
        </p:txBody>
      </p:sp>
      <p:sp>
        <p:nvSpPr>
          <p:cNvPr id="4" name="Slide Number Placeholder 3"/>
          <p:cNvSpPr>
            <a:spLocks noGrp="1"/>
          </p:cNvSpPr>
          <p:nvPr>
            <p:ph type="sldNum" sz="quarter" idx="12"/>
          </p:nvPr>
        </p:nvSpPr>
        <p:spPr/>
        <p:txBody>
          <a:bodyPr/>
          <a:lstStyle/>
          <a:p>
            <a:fld id="{3FA4DDC8-1D0B-4B83-8CF0-4F24D54506BB}" type="slidenum">
              <a:rPr lang="nb-NO" smtClean="0"/>
              <a:pPr/>
              <a:t>13</a:t>
            </a:fld>
            <a:endParaRPr lang="nb-NO"/>
          </a:p>
        </p:txBody>
      </p:sp>
    </p:spTree>
    <p:extLst>
      <p:ext uri="{BB962C8B-B14F-4D97-AF65-F5344CB8AC3E}">
        <p14:creationId xmlns:p14="http://schemas.microsoft.com/office/powerpoint/2010/main" val="1507692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2800" dirty="0">
                <a:latin typeface="+mn-lt"/>
              </a:rPr>
              <a:t>IASB Conceptual Framework</a:t>
            </a:r>
            <a:br>
              <a:rPr lang="en-GB" sz="2800" dirty="0">
                <a:latin typeface="+mn-lt"/>
              </a:rPr>
            </a:br>
            <a:r>
              <a:rPr lang="en-GB" sz="2800" dirty="0">
                <a:latin typeface="+mn-lt"/>
              </a:rPr>
              <a:t>Recognition</a:t>
            </a:r>
          </a:p>
        </p:txBody>
      </p:sp>
      <p:sp>
        <p:nvSpPr>
          <p:cNvPr id="6" name="Content Placeholder 5"/>
          <p:cNvSpPr>
            <a:spLocks noGrp="1"/>
          </p:cNvSpPr>
          <p:nvPr>
            <p:ph idx="1"/>
          </p:nvPr>
        </p:nvSpPr>
        <p:spPr>
          <a:xfrm>
            <a:off x="1854831" y="1558961"/>
            <a:ext cx="7109657" cy="4860362"/>
          </a:xfrm>
        </p:spPr>
        <p:txBody>
          <a:bodyPr>
            <a:normAutofit fontScale="47500" lnSpcReduction="20000"/>
          </a:bodyPr>
          <a:lstStyle/>
          <a:p>
            <a:pPr marL="0" indent="0">
              <a:buNone/>
            </a:pPr>
            <a:r>
              <a:rPr lang="en-GB" sz="3500" dirty="0"/>
              <a:t>Recognition of assets and liabilities (when): not stated in the Framework</a:t>
            </a:r>
          </a:p>
          <a:p>
            <a:pPr marL="0" indent="0">
              <a:buNone/>
            </a:pPr>
            <a:r>
              <a:rPr lang="en-GB" sz="3500" dirty="0"/>
              <a:t>Specified in the different IFRS’s, not always intuitive:</a:t>
            </a:r>
          </a:p>
          <a:p>
            <a:pPr marL="0" indent="0">
              <a:buNone/>
            </a:pPr>
            <a:endParaRPr lang="en-GB" sz="2100" i="1" dirty="0"/>
          </a:p>
          <a:p>
            <a:pPr marL="0" indent="0">
              <a:buNone/>
            </a:pPr>
            <a:r>
              <a:rPr lang="en-GB" dirty="0"/>
              <a:t>Marketing expenses: </a:t>
            </a:r>
          </a:p>
          <a:p>
            <a:r>
              <a:rPr lang="en-GB" dirty="0"/>
              <a:t>If a firm launches a huge marketing campaign, it is likely to increase future sales</a:t>
            </a:r>
          </a:p>
          <a:p>
            <a:r>
              <a:rPr lang="en-GB" dirty="0"/>
              <a:t>Hence, marketing should be expected to fulfil the asset definition of “economic resource controlled by the firm as a result of past events”</a:t>
            </a:r>
          </a:p>
          <a:p>
            <a:r>
              <a:rPr lang="en-GB" dirty="0"/>
              <a:t>However, marketing costs cannot be capitalized as an asset under IFRS, since the “economic resources” (i.e. the increased future sale) are viewed by IFRS to be too uncertain </a:t>
            </a:r>
          </a:p>
          <a:p>
            <a:pPr marL="0" indent="0">
              <a:buNone/>
            </a:pPr>
            <a:endParaRPr lang="en-GB" dirty="0"/>
          </a:p>
          <a:p>
            <a:pPr marL="0" indent="0">
              <a:buNone/>
            </a:pPr>
            <a:r>
              <a:rPr lang="en-GB" dirty="0"/>
              <a:t>R&amp;D expenses: </a:t>
            </a:r>
          </a:p>
          <a:p>
            <a:r>
              <a:rPr lang="en-GB" dirty="0"/>
              <a:t>In some industries like the biotech industry, firms are highly dependent upon successful R&amp;D projects</a:t>
            </a:r>
          </a:p>
          <a:p>
            <a:r>
              <a:rPr lang="en-GB" dirty="0"/>
              <a:t>IAS 38 on intangible assets states all </a:t>
            </a:r>
            <a:r>
              <a:rPr lang="en-GB" i="1" dirty="0"/>
              <a:t>research </a:t>
            </a:r>
            <a:r>
              <a:rPr lang="en-GB" dirty="0"/>
              <a:t>costs should be expensed, whereas </a:t>
            </a:r>
            <a:r>
              <a:rPr lang="en-GB" i="1" dirty="0"/>
              <a:t>development </a:t>
            </a:r>
            <a:r>
              <a:rPr lang="en-GB" dirty="0"/>
              <a:t>costs shall only be capitalised if the firm intends, is able to complete the intangible asset and is able to demonstrate how the asset will generate future economic benefits</a:t>
            </a:r>
          </a:p>
          <a:p>
            <a:r>
              <a:rPr lang="en-GB" dirty="0"/>
              <a:t>It has therefore a significant effect on reported numbers whether costs related to R&amp;D activities are considered as development costs, and if these costs are expensed as incurred or capitalised</a:t>
            </a:r>
          </a:p>
        </p:txBody>
      </p:sp>
      <p:sp>
        <p:nvSpPr>
          <p:cNvPr id="4" name="Slide Number Placeholder 3"/>
          <p:cNvSpPr>
            <a:spLocks noGrp="1"/>
          </p:cNvSpPr>
          <p:nvPr>
            <p:ph type="sldNum" sz="quarter" idx="12"/>
          </p:nvPr>
        </p:nvSpPr>
        <p:spPr/>
        <p:txBody>
          <a:bodyPr/>
          <a:lstStyle/>
          <a:p>
            <a:fld id="{3FA4DDC8-1D0B-4B83-8CF0-4F24D54506BB}" type="slidenum">
              <a:rPr lang="nb-NO" smtClean="0"/>
              <a:pPr/>
              <a:t>14</a:t>
            </a:fld>
            <a:endParaRPr lang="nb-NO"/>
          </a:p>
        </p:txBody>
      </p:sp>
    </p:spTree>
    <p:extLst>
      <p:ext uri="{BB962C8B-B14F-4D97-AF65-F5344CB8AC3E}">
        <p14:creationId xmlns:p14="http://schemas.microsoft.com/office/powerpoint/2010/main" val="2525072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457200" y="274638"/>
            <a:ext cx="8229600" cy="850106"/>
          </a:xfrm>
        </p:spPr>
        <p:txBody>
          <a:bodyPr>
            <a:normAutofit fontScale="90000"/>
          </a:bodyPr>
          <a:lstStyle/>
          <a:p>
            <a:pPr eaLnBrk="1" hangingPunct="1"/>
            <a:br>
              <a:rPr lang="en-GB" sz="2800" noProof="0" dirty="0">
                <a:latin typeface="+mn-lt"/>
                <a:cs typeface="Times New Roman" pitchFamily="18" charset="0"/>
              </a:rPr>
            </a:br>
            <a:r>
              <a:rPr lang="en-GB" sz="2400" dirty="0">
                <a:latin typeface="+mn-lt"/>
                <a:cs typeface="Times New Roman" pitchFamily="18" charset="0"/>
              </a:rPr>
              <a:t>Conceptual framework</a:t>
            </a:r>
            <a:br>
              <a:rPr lang="en-GB" sz="2400" dirty="0">
                <a:latin typeface="+mn-lt"/>
                <a:cs typeface="Times New Roman" pitchFamily="18" charset="0"/>
              </a:rPr>
            </a:br>
            <a:r>
              <a:rPr lang="en-GB" sz="2400" dirty="0">
                <a:latin typeface="+mn-lt"/>
                <a:cs typeface="Times New Roman" pitchFamily="18" charset="0"/>
              </a:rPr>
              <a:t>Measurement - assets</a:t>
            </a:r>
            <a:br>
              <a:rPr lang="en-GB" sz="2800" noProof="0" dirty="0">
                <a:latin typeface="+mn-lt"/>
                <a:cs typeface="Times New Roman" pitchFamily="18" charset="0"/>
              </a:rPr>
            </a:br>
            <a:endParaRPr lang="en-GB" sz="2800" noProof="0" dirty="0">
              <a:latin typeface="+mn-lt"/>
              <a:cs typeface="Times New Roman" pitchFamily="18" charset="0"/>
            </a:endParaRPr>
          </a:p>
        </p:txBody>
      </p:sp>
      <p:sp>
        <p:nvSpPr>
          <p:cNvPr id="6" name="Pladsholder til indhold 5"/>
          <p:cNvSpPr>
            <a:spLocks noGrp="1"/>
          </p:cNvSpPr>
          <p:nvPr>
            <p:ph idx="1"/>
          </p:nvPr>
        </p:nvSpPr>
        <p:spPr>
          <a:xfrm>
            <a:off x="457200" y="1268760"/>
            <a:ext cx="8229600" cy="4896544"/>
          </a:xfrm>
        </p:spPr>
        <p:txBody>
          <a:bodyPr/>
          <a:lstStyle/>
          <a:p>
            <a:pPr>
              <a:buNone/>
            </a:pPr>
            <a:r>
              <a:rPr lang="en-GB" sz="2000" dirty="0"/>
              <a:t>Should assets be measured at:</a:t>
            </a:r>
          </a:p>
          <a:p>
            <a:pPr lvl="0"/>
            <a:r>
              <a:rPr lang="en-GB" sz="1400" dirty="0"/>
              <a:t>Historical costs less depreciation, amortisation and impairment losses</a:t>
            </a:r>
          </a:p>
          <a:p>
            <a:pPr lvl="0"/>
            <a:r>
              <a:rPr lang="en-GB" sz="1400" dirty="0"/>
              <a:t>Amortised costs</a:t>
            </a:r>
          </a:p>
          <a:p>
            <a:pPr lvl="0"/>
            <a:r>
              <a:rPr lang="en-GB" sz="1400" dirty="0"/>
              <a:t>Replaceable value</a:t>
            </a:r>
          </a:p>
          <a:p>
            <a:pPr lvl="0"/>
            <a:r>
              <a:rPr lang="en-GB" sz="1400" dirty="0"/>
              <a:t>Liquidation value</a:t>
            </a:r>
          </a:p>
          <a:p>
            <a:pPr lvl="0"/>
            <a:r>
              <a:rPr lang="en-GB" sz="1400" dirty="0"/>
              <a:t>Fair value</a:t>
            </a:r>
          </a:p>
          <a:p>
            <a:pPr lvl="0"/>
            <a:r>
              <a:rPr lang="en-GB" sz="1400" dirty="0"/>
              <a:t>Value in use</a:t>
            </a:r>
          </a:p>
          <a:p>
            <a:pPr lvl="0"/>
            <a:r>
              <a:rPr lang="en-GB" sz="1400" dirty="0"/>
              <a:t>Insured value</a:t>
            </a:r>
          </a:p>
          <a:p>
            <a:pPr lvl="0"/>
            <a:r>
              <a:rPr lang="en-GB" sz="1400" dirty="0"/>
              <a:t>Tax based value???</a:t>
            </a:r>
          </a:p>
          <a:p>
            <a:pPr marL="0" lvl="0" indent="0">
              <a:buNone/>
            </a:pPr>
            <a:endParaRPr lang="en-GB" sz="1600" dirty="0"/>
          </a:p>
          <a:p>
            <a:pPr marL="0" indent="0">
              <a:buNone/>
            </a:pPr>
            <a:r>
              <a:rPr lang="en-GB" sz="1600" dirty="0"/>
              <a:t>The Conceptual Framework has </a:t>
            </a:r>
            <a:r>
              <a:rPr lang="en-GB" sz="1600" i="1" dirty="0"/>
              <a:t>no</a:t>
            </a:r>
            <a:r>
              <a:rPr lang="en-GB" sz="1600" dirty="0"/>
              <a:t> preferred measurement bases; just lists:</a:t>
            </a:r>
          </a:p>
          <a:p>
            <a:pPr marL="0" indent="0">
              <a:buNone/>
            </a:pPr>
            <a:r>
              <a:rPr lang="en-GB" sz="1600" dirty="0"/>
              <a:t>• Past cost, which is the </a:t>
            </a:r>
            <a:r>
              <a:rPr lang="en-GB" sz="1600" i="1" dirty="0"/>
              <a:t>historical cost </a:t>
            </a:r>
            <a:r>
              <a:rPr lang="en-GB" sz="1600" dirty="0"/>
              <a:t>at the transaction</a:t>
            </a:r>
          </a:p>
          <a:p>
            <a:pPr marL="0" indent="0">
              <a:buNone/>
            </a:pPr>
            <a:r>
              <a:rPr lang="en-GB" sz="1600" dirty="0"/>
              <a:t>• Current value, which includes:</a:t>
            </a:r>
          </a:p>
          <a:p>
            <a:pPr marL="400050" lvl="1" indent="0">
              <a:buNone/>
            </a:pPr>
            <a:r>
              <a:rPr lang="en-GB" sz="1200" dirty="0"/>
              <a:t>° </a:t>
            </a:r>
            <a:r>
              <a:rPr lang="en-GB" sz="1400" i="1" dirty="0"/>
              <a:t>Fair value</a:t>
            </a:r>
            <a:r>
              <a:rPr lang="en-GB" sz="1400" dirty="0"/>
              <a:t>, the market price in an orderly transaction</a:t>
            </a:r>
          </a:p>
          <a:p>
            <a:pPr marL="400050" lvl="1" indent="0">
              <a:buNone/>
            </a:pPr>
            <a:r>
              <a:rPr lang="en-GB" sz="1400" dirty="0"/>
              <a:t>° </a:t>
            </a:r>
            <a:r>
              <a:rPr lang="en-GB" sz="1400" i="1" dirty="0"/>
              <a:t>Value in use </a:t>
            </a:r>
            <a:r>
              <a:rPr lang="en-GB" sz="1400" dirty="0"/>
              <a:t>for assets and fulfilment value for liabilities, firm-specific present values of cash flows of</a:t>
            </a:r>
            <a:br>
              <a:rPr lang="en-GB" sz="1400" dirty="0"/>
            </a:br>
            <a:r>
              <a:rPr lang="en-GB" sz="1400" dirty="0"/>
              <a:t>   the use of assets or fulfilment of a liability.</a:t>
            </a:r>
          </a:p>
          <a:p>
            <a:pPr>
              <a:buNone/>
            </a:pPr>
            <a:endParaRPr lang="en-GB" sz="2000" dirty="0"/>
          </a:p>
        </p:txBody>
      </p:sp>
      <p:sp>
        <p:nvSpPr>
          <p:cNvPr id="7171" name="Pladsholder til diasnummer 5"/>
          <p:cNvSpPr>
            <a:spLocks noGrp="1"/>
          </p:cNvSpPr>
          <p:nvPr>
            <p:ph type="sldNum" sz="quarter" idx="12"/>
          </p:nvPr>
        </p:nvSpPr>
        <p:spPr>
          <a:noFill/>
        </p:spPr>
        <p:txBody>
          <a:bodyPr/>
          <a:lstStyle/>
          <a:p>
            <a:fld id="{00A57534-4349-4832-967D-173C70FDC716}" type="slidenum">
              <a:rPr lang="da-DK"/>
              <a:pPr/>
              <a:t>15</a:t>
            </a:fld>
            <a:endParaRPr lang="da-DK" dirty="0"/>
          </a:p>
        </p:txBody>
      </p:sp>
    </p:spTree>
    <p:extLst>
      <p:ext uri="{BB962C8B-B14F-4D97-AF65-F5344CB8AC3E}">
        <p14:creationId xmlns:p14="http://schemas.microsoft.com/office/powerpoint/2010/main" val="814643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z="2800" dirty="0"/>
              <a:t>Mixed </a:t>
            </a:r>
            <a:r>
              <a:rPr lang="nb-NO" sz="2800" dirty="0" err="1"/>
              <a:t>measurement</a:t>
            </a:r>
            <a:r>
              <a:rPr lang="nb-NO" sz="2800" dirty="0"/>
              <a:t> basis under IFRS</a:t>
            </a:r>
          </a:p>
        </p:txBody>
      </p:sp>
      <p:sp>
        <p:nvSpPr>
          <p:cNvPr id="4" name="Slide Number Placeholder 3"/>
          <p:cNvSpPr>
            <a:spLocks noGrp="1"/>
          </p:cNvSpPr>
          <p:nvPr>
            <p:ph type="sldNum" sz="quarter" idx="12"/>
          </p:nvPr>
        </p:nvSpPr>
        <p:spPr/>
        <p:txBody>
          <a:bodyPr/>
          <a:lstStyle/>
          <a:p>
            <a:fld id="{3FA4DDC8-1D0B-4B83-8CF0-4F24D54506BB}" type="slidenum">
              <a:rPr lang="nb-NO" smtClean="0"/>
              <a:pPr/>
              <a:t>16</a:t>
            </a:fld>
            <a:endParaRPr lang="nb-NO"/>
          </a:p>
        </p:txBody>
      </p:sp>
      <p:pic>
        <p:nvPicPr>
          <p:cNvPr id="2050" name="Picture 2" descr="C:\Users\malgorzataa\Desktop\13.2 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561" y="1268760"/>
            <a:ext cx="8103713"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545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457200" y="274638"/>
            <a:ext cx="8229600" cy="1066130"/>
          </a:xfrm>
        </p:spPr>
        <p:txBody>
          <a:bodyPr/>
          <a:lstStyle/>
          <a:p>
            <a:pPr eaLnBrk="1" hangingPunct="1"/>
            <a:r>
              <a:rPr lang="en-GB" sz="2800" dirty="0">
                <a:latin typeface="+mn-lt"/>
                <a:cs typeface="Times New Roman" pitchFamily="18" charset="0"/>
              </a:rPr>
              <a:t>Conceptual framework</a:t>
            </a:r>
            <a:br>
              <a:rPr lang="en-GB" sz="2800" dirty="0">
                <a:latin typeface="+mn-lt"/>
                <a:cs typeface="Times New Roman" pitchFamily="18" charset="0"/>
              </a:rPr>
            </a:br>
            <a:r>
              <a:rPr lang="en-GB" sz="2800" dirty="0">
                <a:latin typeface="+mn-lt"/>
                <a:cs typeface="Times New Roman" pitchFamily="18" charset="0"/>
              </a:rPr>
              <a:t>Classification</a:t>
            </a:r>
            <a:endParaRPr lang="en-GB" sz="3200" noProof="0" dirty="0">
              <a:latin typeface="+mn-lt"/>
              <a:cs typeface="Times New Roman" pitchFamily="18" charset="0"/>
            </a:endParaRPr>
          </a:p>
        </p:txBody>
      </p:sp>
      <p:sp>
        <p:nvSpPr>
          <p:cNvPr id="6" name="Pladsholder til indhold 5"/>
          <p:cNvSpPr>
            <a:spLocks noGrp="1"/>
          </p:cNvSpPr>
          <p:nvPr>
            <p:ph idx="1"/>
          </p:nvPr>
        </p:nvSpPr>
        <p:spPr>
          <a:xfrm>
            <a:off x="457200" y="1268760"/>
            <a:ext cx="8229600" cy="4896544"/>
          </a:xfrm>
        </p:spPr>
        <p:txBody>
          <a:bodyPr/>
          <a:lstStyle/>
          <a:p>
            <a:r>
              <a:rPr lang="en-GB" sz="1800" dirty="0">
                <a:latin typeface="+mn-lt"/>
              </a:rPr>
              <a:t>Accounting items may be classified in different ways. For instance, restructuring costs may be included in production costs (and, thus, part of a firm’s core operations, i.e. included in EBIT), while other firms choose to highlight restructuring and similar costs in a separate line item by labelling them ‘special items’, ‘abnormal items’, ‘unusual items’, ‘extraordinary items or the like.</a:t>
            </a:r>
          </a:p>
          <a:p>
            <a:pPr>
              <a:buNone/>
            </a:pPr>
            <a:r>
              <a:rPr lang="en-GB" sz="1800" dirty="0">
                <a:latin typeface="+mn-lt"/>
              </a:rPr>
              <a:t> </a:t>
            </a:r>
          </a:p>
          <a:p>
            <a:r>
              <a:rPr lang="en-GB" sz="1800" dirty="0">
                <a:latin typeface="+mn-lt"/>
              </a:rPr>
              <a:t>Analysts need to be able to single out non-</a:t>
            </a:r>
            <a:r>
              <a:rPr lang="en-GB" sz="1800" dirty="0"/>
              <a:t>recurring </a:t>
            </a:r>
            <a:r>
              <a:rPr lang="en-GB" sz="1800" dirty="0">
                <a:latin typeface="+mn-lt"/>
              </a:rPr>
              <a:t>items. For instance, in forecasting future earnings (and cash flows) non-recurring items should be disregarded. Analysts therefore prefer that restructuring and similar costs are classified as a separate line item in the income statement.</a:t>
            </a:r>
          </a:p>
          <a:p>
            <a:endParaRPr lang="en-GB" sz="1800" dirty="0">
              <a:latin typeface="+mn-lt"/>
            </a:endParaRPr>
          </a:p>
          <a:p>
            <a:r>
              <a:rPr lang="en-GB" sz="1800" dirty="0">
                <a:latin typeface="+mn-lt"/>
              </a:rPr>
              <a:t>IFRS does not permit classification of items in the income statement as ’extraordinary items’. Nonetheless, firms may wish to classify transactions in a separate line item, if the firms believe those transactions require special attention; for instance if they are non-recurring events.</a:t>
            </a:r>
          </a:p>
          <a:p>
            <a:pPr>
              <a:buNone/>
            </a:pPr>
            <a:endParaRPr lang="en-GB" sz="1800" dirty="0">
              <a:latin typeface="+mn-lt"/>
            </a:endParaRPr>
          </a:p>
        </p:txBody>
      </p:sp>
      <p:sp>
        <p:nvSpPr>
          <p:cNvPr id="7171" name="Pladsholder til diasnummer 5"/>
          <p:cNvSpPr>
            <a:spLocks noGrp="1"/>
          </p:cNvSpPr>
          <p:nvPr>
            <p:ph type="sldNum" sz="quarter" idx="12"/>
          </p:nvPr>
        </p:nvSpPr>
        <p:spPr>
          <a:noFill/>
        </p:spPr>
        <p:txBody>
          <a:bodyPr/>
          <a:lstStyle/>
          <a:p>
            <a:fld id="{00A57534-4349-4832-967D-173C70FDC716}" type="slidenum">
              <a:rPr lang="da-DK"/>
              <a:pPr/>
              <a:t>17</a:t>
            </a:fld>
            <a:endParaRPr lang="da-DK" dirty="0"/>
          </a:p>
        </p:txBody>
      </p:sp>
    </p:spTree>
    <p:extLst>
      <p:ext uri="{BB962C8B-B14F-4D97-AF65-F5344CB8AC3E}">
        <p14:creationId xmlns:p14="http://schemas.microsoft.com/office/powerpoint/2010/main" val="1718924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457200" y="274638"/>
            <a:ext cx="8229600" cy="1066130"/>
          </a:xfrm>
        </p:spPr>
        <p:txBody>
          <a:bodyPr/>
          <a:lstStyle/>
          <a:p>
            <a:pPr eaLnBrk="1" hangingPunct="1"/>
            <a:r>
              <a:rPr lang="en-GB" sz="2800" dirty="0">
                <a:latin typeface="+mn-lt"/>
                <a:cs typeface="Times New Roman" pitchFamily="18" charset="0"/>
              </a:rPr>
              <a:t>Conceptual framework</a:t>
            </a:r>
            <a:br>
              <a:rPr lang="en-GB" sz="2800" dirty="0">
                <a:latin typeface="+mn-lt"/>
                <a:cs typeface="Times New Roman" pitchFamily="18" charset="0"/>
              </a:rPr>
            </a:br>
            <a:r>
              <a:rPr lang="en-GB" sz="2800" dirty="0">
                <a:latin typeface="+mn-lt"/>
                <a:cs typeface="Times New Roman" pitchFamily="18" charset="0"/>
              </a:rPr>
              <a:t>Disclosure</a:t>
            </a:r>
            <a:endParaRPr lang="en-GB" sz="3200" noProof="0" dirty="0">
              <a:latin typeface="+mn-lt"/>
              <a:cs typeface="Times New Roman" pitchFamily="18" charset="0"/>
            </a:endParaRPr>
          </a:p>
        </p:txBody>
      </p:sp>
      <p:sp>
        <p:nvSpPr>
          <p:cNvPr id="6" name="Pladsholder til indhold 5"/>
          <p:cNvSpPr>
            <a:spLocks noGrp="1"/>
          </p:cNvSpPr>
          <p:nvPr>
            <p:ph idx="1"/>
          </p:nvPr>
        </p:nvSpPr>
        <p:spPr>
          <a:xfrm>
            <a:off x="457200" y="1268760"/>
            <a:ext cx="8229600" cy="4896544"/>
          </a:xfrm>
        </p:spPr>
        <p:txBody>
          <a:bodyPr>
            <a:normAutofit/>
          </a:bodyPr>
          <a:lstStyle/>
          <a:p>
            <a:pPr>
              <a:buNone/>
            </a:pPr>
            <a:r>
              <a:rPr lang="en-GB" sz="1600" dirty="0">
                <a:latin typeface="+mn-lt"/>
              </a:rPr>
              <a:t>The financial statements also contain notes, supplementary data and other information that</a:t>
            </a:r>
          </a:p>
          <a:p>
            <a:pPr>
              <a:buNone/>
            </a:pPr>
            <a:endParaRPr lang="en-GB" sz="1600" dirty="0">
              <a:latin typeface="+mn-lt"/>
            </a:endParaRPr>
          </a:p>
          <a:p>
            <a:pPr lvl="0"/>
            <a:r>
              <a:rPr lang="en-GB" sz="1600" dirty="0">
                <a:latin typeface="+mn-lt"/>
              </a:rPr>
              <a:t>Explain items in the balance sheet and income statement, </a:t>
            </a:r>
          </a:p>
          <a:p>
            <a:pPr lvl="0"/>
            <a:r>
              <a:rPr lang="en-GB" sz="1600" dirty="0">
                <a:latin typeface="+mn-lt"/>
              </a:rPr>
              <a:t>Disclose the risks and uncertainties affecting the firm, and </a:t>
            </a:r>
          </a:p>
          <a:p>
            <a:pPr lvl="0"/>
            <a:r>
              <a:rPr lang="en-GB" sz="1600" dirty="0">
                <a:latin typeface="+mn-lt"/>
              </a:rPr>
              <a:t>Explain any resources and obligations not recognised in the balance sheet.  </a:t>
            </a:r>
          </a:p>
          <a:p>
            <a:pPr>
              <a:buNone/>
            </a:pPr>
            <a:endParaRPr lang="en-GB" sz="1600" dirty="0">
              <a:latin typeface="+mn-lt"/>
            </a:endParaRPr>
          </a:p>
          <a:p>
            <a:pPr>
              <a:buNone/>
            </a:pPr>
            <a:r>
              <a:rPr lang="en-GB" sz="1600" dirty="0">
                <a:latin typeface="+mn-lt"/>
              </a:rPr>
              <a:t>Notes and other supplemental information should </a:t>
            </a:r>
            <a:r>
              <a:rPr lang="en-GB" sz="1600" i="1" dirty="0">
                <a:latin typeface="+mn-lt"/>
              </a:rPr>
              <a:t>explain or disclose  </a:t>
            </a:r>
            <a:r>
              <a:rPr lang="en-GB" sz="1600" dirty="0">
                <a:latin typeface="+mn-lt"/>
              </a:rPr>
              <a:t>accounting items and risk </a:t>
            </a:r>
          </a:p>
          <a:p>
            <a:pPr>
              <a:buNone/>
            </a:pPr>
            <a:r>
              <a:rPr lang="en-GB" sz="1600" dirty="0">
                <a:latin typeface="+mn-lt"/>
              </a:rPr>
              <a:t>factors affecting a firm. Expressions such as ‘explain’ and ‘disclose’ are somewhat vague leaving </a:t>
            </a:r>
          </a:p>
          <a:p>
            <a:pPr>
              <a:buNone/>
            </a:pPr>
            <a:r>
              <a:rPr lang="en-GB" sz="1600" dirty="0">
                <a:latin typeface="+mn-lt"/>
              </a:rPr>
              <a:t>much discretion to management. </a:t>
            </a:r>
          </a:p>
          <a:p>
            <a:pPr>
              <a:buNone/>
            </a:pPr>
            <a:r>
              <a:rPr lang="en-GB" sz="1600" dirty="0">
                <a:latin typeface="+mn-lt"/>
              </a:rPr>
              <a:t> </a:t>
            </a:r>
          </a:p>
          <a:p>
            <a:pPr>
              <a:buNone/>
            </a:pPr>
            <a:r>
              <a:rPr lang="en-GB" sz="1600" dirty="0">
                <a:latin typeface="+mn-lt"/>
              </a:rPr>
              <a:t>Analyst often need to separate out </a:t>
            </a:r>
            <a:r>
              <a:rPr lang="en-GB" sz="1600" dirty="0"/>
              <a:t>unusual</a:t>
            </a:r>
            <a:r>
              <a:rPr lang="en-GB" sz="1600" dirty="0">
                <a:latin typeface="+mn-lt"/>
              </a:rPr>
              <a:t> items. Such information historically may or may not</a:t>
            </a:r>
          </a:p>
          <a:p>
            <a:pPr>
              <a:buNone/>
            </a:pPr>
            <a:r>
              <a:rPr lang="en-GB" sz="1600" dirty="0">
                <a:latin typeface="+mn-lt"/>
              </a:rPr>
              <a:t>be found on the face of the income statement as items marked for example ‘special items’. </a:t>
            </a:r>
          </a:p>
          <a:p>
            <a:pPr>
              <a:buNone/>
            </a:pPr>
            <a:endParaRPr lang="en-GB" sz="1600" dirty="0">
              <a:latin typeface="+mn-lt"/>
            </a:endParaRPr>
          </a:p>
          <a:p>
            <a:pPr>
              <a:buNone/>
            </a:pPr>
            <a:r>
              <a:rPr lang="en-GB" sz="1600" dirty="0">
                <a:latin typeface="+mn-lt"/>
              </a:rPr>
              <a:t>If </a:t>
            </a:r>
            <a:r>
              <a:rPr lang="en-GB" sz="1600" dirty="0"/>
              <a:t>unusual</a:t>
            </a:r>
            <a:r>
              <a:rPr lang="en-GB" sz="1600" dirty="0">
                <a:latin typeface="+mn-lt"/>
              </a:rPr>
              <a:t> items are not be shown as separate line analysts need to be looking elsewhere; </a:t>
            </a:r>
          </a:p>
          <a:p>
            <a:pPr>
              <a:buNone/>
            </a:pPr>
            <a:r>
              <a:rPr lang="en-GB" sz="1600" dirty="0">
                <a:latin typeface="+mn-lt"/>
              </a:rPr>
              <a:t>i.e. in the notes and supplementary information.</a:t>
            </a:r>
          </a:p>
          <a:p>
            <a:pPr>
              <a:buNone/>
            </a:pPr>
            <a:endParaRPr lang="en-GB" sz="1600" dirty="0">
              <a:latin typeface="+mn-lt"/>
            </a:endParaRPr>
          </a:p>
        </p:txBody>
      </p:sp>
      <p:sp>
        <p:nvSpPr>
          <p:cNvPr id="7171" name="Pladsholder til diasnummer 5"/>
          <p:cNvSpPr>
            <a:spLocks noGrp="1"/>
          </p:cNvSpPr>
          <p:nvPr>
            <p:ph type="sldNum" sz="quarter" idx="12"/>
          </p:nvPr>
        </p:nvSpPr>
        <p:spPr>
          <a:noFill/>
        </p:spPr>
        <p:txBody>
          <a:bodyPr/>
          <a:lstStyle/>
          <a:p>
            <a:fld id="{00A57534-4349-4832-967D-173C70FDC716}" type="slidenum">
              <a:rPr lang="da-DK"/>
              <a:pPr/>
              <a:t>18</a:t>
            </a:fld>
            <a:endParaRPr lang="da-DK" dirty="0"/>
          </a:p>
        </p:txBody>
      </p:sp>
    </p:spTree>
    <p:extLst>
      <p:ext uri="{BB962C8B-B14F-4D97-AF65-F5344CB8AC3E}">
        <p14:creationId xmlns:p14="http://schemas.microsoft.com/office/powerpoint/2010/main" val="787491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Examples of inconsistencies under IFRS</a:t>
            </a:r>
          </a:p>
        </p:txBody>
      </p:sp>
      <p:sp>
        <p:nvSpPr>
          <p:cNvPr id="3" name="Content Placeholder 2"/>
          <p:cNvSpPr>
            <a:spLocks noGrp="1"/>
          </p:cNvSpPr>
          <p:nvPr>
            <p:ph idx="1"/>
          </p:nvPr>
        </p:nvSpPr>
        <p:spPr/>
        <p:txBody>
          <a:bodyPr>
            <a:normAutofit/>
          </a:bodyPr>
          <a:lstStyle/>
          <a:p>
            <a:pPr marL="0" indent="0">
              <a:buNone/>
            </a:pPr>
            <a:r>
              <a:rPr lang="en-GB" sz="1400" b="1" dirty="0"/>
              <a:t>Asset definition</a:t>
            </a:r>
            <a:endParaRPr lang="nb-NO" sz="1400" dirty="0"/>
          </a:p>
          <a:p>
            <a:pPr marL="0" indent="0">
              <a:buNone/>
            </a:pPr>
            <a:r>
              <a:rPr lang="en-GB" sz="1400" dirty="0"/>
              <a:t>In order to be defined as an asset, the resource must be under the control of the firm </a:t>
            </a:r>
          </a:p>
          <a:p>
            <a:r>
              <a:rPr lang="en-GB" sz="1400" dirty="0"/>
              <a:t>Goodwill, trademarks, research, marketing etc. </a:t>
            </a:r>
            <a:r>
              <a:rPr lang="en-GB" sz="1400" i="1" dirty="0"/>
              <a:t>cannot</a:t>
            </a:r>
            <a:r>
              <a:rPr lang="en-GB" sz="1400" dirty="0"/>
              <a:t> be recognized as assets if they are generated </a:t>
            </a:r>
            <a:r>
              <a:rPr lang="en-GB" sz="1400" i="1" dirty="0"/>
              <a:t>internally</a:t>
            </a:r>
            <a:r>
              <a:rPr lang="en-GB" sz="1400" dirty="0"/>
              <a:t>; cannot be measured reliably. </a:t>
            </a:r>
            <a:br>
              <a:rPr lang="en-GB" sz="1400" dirty="0"/>
            </a:br>
            <a:r>
              <a:rPr lang="en-GB" sz="1400" dirty="0"/>
              <a:t>Takes control over such assets through an acquisition, IFRS 3 says that those assets </a:t>
            </a:r>
            <a:r>
              <a:rPr lang="en-GB" sz="1400" i="1" dirty="0"/>
              <a:t>should</a:t>
            </a:r>
            <a:r>
              <a:rPr lang="en-GB" sz="1400" dirty="0"/>
              <a:t> be recognized. </a:t>
            </a:r>
          </a:p>
          <a:p>
            <a:pPr marL="0" indent="0">
              <a:buNone/>
            </a:pPr>
            <a:r>
              <a:rPr lang="en-GB" sz="1400" b="1" dirty="0"/>
              <a:t>Asymmetrical recognition of uncertain assets and liabilities</a:t>
            </a:r>
            <a:endParaRPr lang="nb-NO" sz="1400" dirty="0"/>
          </a:p>
          <a:p>
            <a:pPr marL="0" indent="0">
              <a:buNone/>
            </a:pPr>
            <a:r>
              <a:rPr lang="en-GB" sz="1400" dirty="0"/>
              <a:t>Financial statements should be ‘neutral without bias’,</a:t>
            </a:r>
          </a:p>
          <a:p>
            <a:r>
              <a:rPr lang="en-GB" sz="1400" dirty="0"/>
              <a:t>Construction contracts: expected loss on a contract as a whole should be expensed (recognise a liability) immediately</a:t>
            </a:r>
            <a:br>
              <a:rPr lang="en-GB" sz="1400" dirty="0"/>
            </a:br>
            <a:r>
              <a:rPr lang="en-GB" sz="1400" dirty="0"/>
              <a:t>an expected profit should be recognised over the contract period.</a:t>
            </a:r>
            <a:endParaRPr lang="nb-NO" sz="1400" dirty="0"/>
          </a:p>
          <a:p>
            <a:pPr lvl="0"/>
            <a:r>
              <a:rPr lang="en-GB" sz="1400" dirty="0"/>
              <a:t>Provisions should be recognized as a liability if it is ‘</a:t>
            </a:r>
            <a:r>
              <a:rPr lang="en-GB" sz="1400" i="1" dirty="0"/>
              <a:t>probable</a:t>
            </a:r>
            <a:r>
              <a:rPr lang="en-GB" sz="1400" dirty="0"/>
              <a:t>’ (&gt; 50% probability) </a:t>
            </a:r>
            <a:br>
              <a:rPr lang="en-GB" sz="1400" dirty="0"/>
            </a:br>
            <a:r>
              <a:rPr lang="en-GB" sz="1400" dirty="0"/>
              <a:t>The recognition of an uncertain asset must be ‘virtually certain’ (&gt; 90% probability). </a:t>
            </a:r>
            <a:endParaRPr lang="nb-NO" sz="1400" dirty="0"/>
          </a:p>
          <a:p>
            <a:pPr lvl="0"/>
            <a:r>
              <a:rPr lang="en-GB" sz="1400" dirty="0"/>
              <a:t>Deferred income taxes are recognized as liabilities without any threshold levels of probability</a:t>
            </a:r>
            <a:br>
              <a:rPr lang="en-GB" sz="1400" dirty="0"/>
            </a:br>
            <a:r>
              <a:rPr lang="en-GB" sz="1400" dirty="0"/>
              <a:t>Deferred tax assets are only recognized </a:t>
            </a:r>
            <a:r>
              <a:rPr lang="en-GB" sz="1400" u="sng" dirty="0"/>
              <a:t>if there</a:t>
            </a:r>
            <a:r>
              <a:rPr lang="en-GB" sz="1400" dirty="0"/>
              <a:t> is ‘convincing other evidence’ of future income</a:t>
            </a:r>
            <a:endParaRPr lang="nb-NO" sz="1400" dirty="0"/>
          </a:p>
          <a:p>
            <a:pPr lvl="0"/>
            <a:r>
              <a:rPr lang="en-US" sz="1400" dirty="0"/>
              <a:t>Inventories are required not to be stated higher than cost, </a:t>
            </a:r>
            <a:r>
              <a:rPr lang="en-US" sz="1400" dirty="0" err="1"/>
              <a:t>i.e</a:t>
            </a:r>
            <a:r>
              <a:rPr lang="en-GB" sz="1400" dirty="0"/>
              <a:t>. gold barrels or oil not allowed to be stated at fair value if fair value is higher than cost. </a:t>
            </a:r>
            <a:br>
              <a:rPr lang="en-GB" sz="1400" dirty="0"/>
            </a:br>
            <a:r>
              <a:rPr lang="en-GB" sz="1400" dirty="0"/>
              <a:t>Inventory as biological assets such as living fish or growing trees shall be measured at fair value</a:t>
            </a:r>
            <a:endParaRPr lang="nb-NO" sz="1400" dirty="0"/>
          </a:p>
        </p:txBody>
      </p:sp>
    </p:spTree>
    <p:extLst>
      <p:ext uri="{BB962C8B-B14F-4D97-AF65-F5344CB8AC3E}">
        <p14:creationId xmlns:p14="http://schemas.microsoft.com/office/powerpoint/2010/main" val="1176440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Pladsholder til diasnummer 5"/>
          <p:cNvSpPr>
            <a:spLocks noGrp="1"/>
          </p:cNvSpPr>
          <p:nvPr>
            <p:ph type="sldNum" sz="quarter" idx="12"/>
          </p:nvPr>
        </p:nvSpPr>
        <p:spPr>
          <a:noFill/>
        </p:spPr>
        <p:txBody>
          <a:bodyPr/>
          <a:lstStyle/>
          <a:p>
            <a:fld id="{D784494C-2176-47FA-9817-D42BB090D199}" type="slidenum">
              <a:rPr lang="da-DK" smtClean="0"/>
              <a:pPr/>
              <a:t>2</a:t>
            </a:fld>
            <a:endParaRPr lang="da-DK" dirty="0"/>
          </a:p>
        </p:txBody>
      </p:sp>
      <p:sp>
        <p:nvSpPr>
          <p:cNvPr id="8196" name="Rectangle 2"/>
          <p:cNvSpPr>
            <a:spLocks noGrp="1" noChangeArrowheads="1"/>
          </p:cNvSpPr>
          <p:nvPr>
            <p:ph type="title"/>
          </p:nvPr>
        </p:nvSpPr>
        <p:spPr/>
        <p:txBody>
          <a:bodyPr/>
          <a:lstStyle/>
          <a:p>
            <a:pPr eaLnBrk="1" hangingPunct="1"/>
            <a:r>
              <a:rPr lang="en-GB" sz="2800" noProof="0" dirty="0">
                <a:latin typeface="+mn-lt"/>
                <a:cs typeface="Times New Roman" pitchFamily="18" charset="0"/>
              </a:rPr>
              <a:t>How far have we come?</a:t>
            </a:r>
          </a:p>
        </p:txBody>
      </p:sp>
      <p:pic>
        <p:nvPicPr>
          <p:cNvPr id="7" name="Picture 6"/>
          <p:cNvPicPr>
            <a:picLocks noChangeAspect="1"/>
          </p:cNvPicPr>
          <p:nvPr/>
        </p:nvPicPr>
        <p:blipFill>
          <a:blip r:embed="rId3"/>
          <a:stretch>
            <a:fillRect/>
          </a:stretch>
        </p:blipFill>
        <p:spPr>
          <a:xfrm>
            <a:off x="1137032" y="1417638"/>
            <a:ext cx="7701508" cy="4459634"/>
          </a:xfrm>
          <a:prstGeom prst="rect">
            <a:avLst/>
          </a:prstGeom>
        </p:spPr>
      </p:pic>
      <p:sp>
        <p:nvSpPr>
          <p:cNvPr id="9" name="Rektangel 8"/>
          <p:cNvSpPr/>
          <p:nvPr/>
        </p:nvSpPr>
        <p:spPr bwMode="auto">
          <a:xfrm>
            <a:off x="6906265" y="2438400"/>
            <a:ext cx="1800200" cy="609600"/>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a-DK" sz="18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776627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Examples of inconsistencies under IFRS</a:t>
            </a:r>
          </a:p>
        </p:txBody>
      </p:sp>
      <p:sp>
        <p:nvSpPr>
          <p:cNvPr id="3" name="Content Placeholder 2"/>
          <p:cNvSpPr>
            <a:spLocks noGrp="1"/>
          </p:cNvSpPr>
          <p:nvPr>
            <p:ph idx="1"/>
          </p:nvPr>
        </p:nvSpPr>
        <p:spPr/>
        <p:txBody>
          <a:bodyPr>
            <a:normAutofit/>
          </a:bodyPr>
          <a:lstStyle/>
          <a:p>
            <a:pPr marL="0" indent="0">
              <a:buNone/>
            </a:pPr>
            <a:r>
              <a:rPr lang="en-GB" sz="1400" dirty="0"/>
              <a:t>R</a:t>
            </a:r>
            <a:r>
              <a:rPr lang="en-GB" sz="1400" b="1" dirty="0"/>
              <a:t>ecognition of liabilities</a:t>
            </a:r>
            <a:endParaRPr lang="nb-NO" sz="1400" dirty="0"/>
          </a:p>
          <a:p>
            <a:r>
              <a:rPr lang="en-GB" sz="1400" dirty="0"/>
              <a:t>Provisions are recognized if there is more than 50% probability that they result in a cash outflow. </a:t>
            </a:r>
            <a:br>
              <a:rPr lang="en-GB" sz="1400" dirty="0"/>
            </a:br>
            <a:r>
              <a:rPr lang="en-GB" sz="1400" dirty="0"/>
              <a:t>No claim is recognized when there is an estimated 40% chance of losing the case. </a:t>
            </a:r>
            <a:br>
              <a:rPr lang="en-GB" sz="1400" dirty="0"/>
            </a:br>
            <a:r>
              <a:rPr lang="en-GB" sz="1400" dirty="0"/>
              <a:t>If part of an acquisition, the claim should be recognized at fair value. With a 40% chance of a cash outflow of 10, the firm must recognise a liability of 4. </a:t>
            </a:r>
          </a:p>
          <a:p>
            <a:pPr marL="0" indent="0">
              <a:buNone/>
            </a:pPr>
            <a:r>
              <a:rPr lang="en-GB" sz="1400" b="1" dirty="0"/>
              <a:t>Measurement of loans</a:t>
            </a:r>
            <a:endParaRPr lang="nb-NO" sz="1400" dirty="0"/>
          </a:p>
          <a:p>
            <a:r>
              <a:rPr lang="en-GB" sz="1400" dirty="0"/>
              <a:t>A loan of 100 USD at an exchange rate of 7 DKK per USD is recognised at 700 when borrowed., later 800 if USD rate increase to 8 DKK per USD</a:t>
            </a:r>
          </a:p>
          <a:p>
            <a:r>
              <a:rPr lang="en-GB" sz="1400" dirty="0"/>
              <a:t>The same principle is not applied for fixed interest loans.</a:t>
            </a:r>
            <a:br>
              <a:rPr lang="en-GB" sz="1400" dirty="0"/>
            </a:br>
            <a:r>
              <a:rPr lang="en-GB" sz="1400" dirty="0" err="1"/>
              <a:t>E.g</a:t>
            </a:r>
            <a:r>
              <a:rPr lang="en-GB" sz="1400" dirty="0"/>
              <a:t>: a 10-year fixed-rate loan of 100 at 10% interest rate. Later floating interest decreases to 7%, whereas the firm still has to pay 10%.</a:t>
            </a:r>
            <a:br>
              <a:rPr lang="en-GB" sz="1400" dirty="0"/>
            </a:br>
            <a:r>
              <a:rPr lang="en-GB" sz="1400" dirty="0"/>
              <a:t>If the firm was to settle the loan, it would have to pay 130. Still, the loan would be recognised at a value of 100 in the balance sheet.</a:t>
            </a:r>
            <a:endParaRPr lang="nb-NO" sz="1400" dirty="0"/>
          </a:p>
        </p:txBody>
      </p:sp>
      <p:sp>
        <p:nvSpPr>
          <p:cNvPr id="4" name="Slide Number Placeholder 3"/>
          <p:cNvSpPr>
            <a:spLocks noGrp="1"/>
          </p:cNvSpPr>
          <p:nvPr>
            <p:ph type="sldNum" sz="quarter" idx="12"/>
          </p:nvPr>
        </p:nvSpPr>
        <p:spPr/>
        <p:txBody>
          <a:bodyPr/>
          <a:lstStyle/>
          <a:p>
            <a:fld id="{3FA4DDC8-1D0B-4B83-8CF0-4F24D54506BB}" type="slidenum">
              <a:rPr lang="nb-NO" smtClean="0"/>
              <a:pPr/>
              <a:t>20</a:t>
            </a:fld>
            <a:endParaRPr lang="nb-NO"/>
          </a:p>
        </p:txBody>
      </p:sp>
    </p:spTree>
    <p:extLst>
      <p:ext uri="{BB962C8B-B14F-4D97-AF65-F5344CB8AC3E}">
        <p14:creationId xmlns:p14="http://schemas.microsoft.com/office/powerpoint/2010/main" val="64391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Relevance of financial statements</a:t>
            </a:r>
            <a:br>
              <a:rPr lang="en-GB" sz="2800" dirty="0"/>
            </a:br>
            <a:r>
              <a:rPr lang="en-GB" sz="1600" dirty="0"/>
              <a:t>Correlation between changes in earnings and equity versus the changes in market values</a:t>
            </a:r>
            <a:endParaRPr lang="en-GB" sz="1050" dirty="0"/>
          </a:p>
        </p:txBody>
      </p:sp>
      <p:sp>
        <p:nvSpPr>
          <p:cNvPr id="4" name="Slide Number Placeholder 3"/>
          <p:cNvSpPr>
            <a:spLocks noGrp="1"/>
          </p:cNvSpPr>
          <p:nvPr>
            <p:ph type="sldNum" sz="quarter" idx="12"/>
          </p:nvPr>
        </p:nvSpPr>
        <p:spPr/>
        <p:txBody>
          <a:bodyPr/>
          <a:lstStyle/>
          <a:p>
            <a:fld id="{3FA4DDC8-1D0B-4B83-8CF0-4F24D54506BB}" type="slidenum">
              <a:rPr lang="nb-NO" smtClean="0"/>
              <a:pPr/>
              <a:t>21</a:t>
            </a:fld>
            <a:endParaRPr lang="nb-NO"/>
          </a:p>
        </p:txBody>
      </p:sp>
      <p:pic>
        <p:nvPicPr>
          <p:cNvPr id="3074" name="Picture 2" descr="C:\Users\malgorzataa\Desktop\13.3 cop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738" y="1246188"/>
            <a:ext cx="5553075" cy="5110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640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Pladsholder til diasnummer 5"/>
          <p:cNvSpPr>
            <a:spLocks noGrp="1"/>
          </p:cNvSpPr>
          <p:nvPr>
            <p:ph type="sldNum" sz="quarter" idx="12"/>
          </p:nvPr>
        </p:nvSpPr>
        <p:spPr>
          <a:noFill/>
        </p:spPr>
        <p:txBody>
          <a:bodyPr/>
          <a:lstStyle/>
          <a:p>
            <a:fld id="{00A57534-4349-4832-967D-173C70FDC716}" type="slidenum">
              <a:rPr lang="da-DK"/>
              <a:pPr/>
              <a:t>3</a:t>
            </a:fld>
            <a:endParaRPr lang="da-DK" dirty="0"/>
          </a:p>
        </p:txBody>
      </p:sp>
      <p:sp>
        <p:nvSpPr>
          <p:cNvPr id="7172" name="Rectangle 2"/>
          <p:cNvSpPr>
            <a:spLocks noGrp="1" noChangeArrowheads="1"/>
          </p:cNvSpPr>
          <p:nvPr>
            <p:ph type="title"/>
          </p:nvPr>
        </p:nvSpPr>
        <p:spPr>
          <a:xfrm>
            <a:off x="457200" y="890588"/>
            <a:ext cx="8229600" cy="681024"/>
          </a:xfrm>
        </p:spPr>
        <p:txBody>
          <a:bodyPr/>
          <a:lstStyle/>
          <a:p>
            <a:pPr eaLnBrk="1" hangingPunct="1"/>
            <a:r>
              <a:rPr lang="en-GB" sz="2800" noProof="0" dirty="0">
                <a:latin typeface="+mn-lt"/>
                <a:cs typeface="Times New Roman" pitchFamily="18" charset="0"/>
              </a:rPr>
              <a:t>Learning objectives</a:t>
            </a:r>
          </a:p>
        </p:txBody>
      </p:sp>
      <p:sp>
        <p:nvSpPr>
          <p:cNvPr id="7173" name="Rectangle 3"/>
          <p:cNvSpPr>
            <a:spLocks noGrp="1" noChangeArrowheads="1"/>
          </p:cNvSpPr>
          <p:nvPr>
            <p:ph type="body" idx="1"/>
          </p:nvPr>
        </p:nvSpPr>
        <p:spPr>
          <a:xfrm>
            <a:off x="457200" y="1844675"/>
            <a:ext cx="8229600" cy="4156093"/>
          </a:xfrm>
        </p:spPr>
        <p:txBody>
          <a:bodyPr/>
          <a:lstStyle/>
          <a:p>
            <a:pPr eaLnBrk="1" hangingPunct="1">
              <a:lnSpc>
                <a:spcPct val="90000"/>
              </a:lnSpc>
              <a:buFontTx/>
              <a:buNone/>
            </a:pPr>
            <a:r>
              <a:rPr lang="en-GB" sz="2000" noProof="0" dirty="0">
                <a:latin typeface="+mn-lt"/>
                <a:cs typeface="Times New Roman" pitchFamily="18" charset="0"/>
              </a:rPr>
              <a:t>After the lesson you should be able to:</a:t>
            </a:r>
          </a:p>
          <a:p>
            <a:pPr eaLnBrk="1" hangingPunct="1">
              <a:lnSpc>
                <a:spcPct val="90000"/>
              </a:lnSpc>
              <a:buFontTx/>
              <a:buNone/>
            </a:pPr>
            <a:endParaRPr lang="en-GB" sz="2000" noProof="0" dirty="0">
              <a:latin typeface="+mn-lt"/>
              <a:cs typeface="Times New Roman" pitchFamily="18" charset="0"/>
            </a:endParaRPr>
          </a:p>
          <a:p>
            <a:r>
              <a:rPr lang="en-US" sz="2400" dirty="0"/>
              <a:t>Understand the meaning of accounting quality</a:t>
            </a:r>
          </a:p>
          <a:p>
            <a:r>
              <a:rPr lang="en-US" sz="2400" dirty="0"/>
              <a:t>Understand that accounting regulation introduces flexibility</a:t>
            </a:r>
          </a:p>
          <a:p>
            <a:r>
              <a:rPr lang="en-US" sz="2400" dirty="0"/>
              <a:t>Identify some areas of inconsistencies between IFRS’ Conceptual Framework and the accounting standards</a:t>
            </a:r>
          </a:p>
          <a:p>
            <a:r>
              <a:rPr lang="en-US" sz="2400" dirty="0"/>
              <a:t>Identify key measurement bases and their impact on assets and liabilities.</a:t>
            </a:r>
            <a:endParaRPr lang="en-GB" sz="2400" noProof="0" dirty="0">
              <a:cs typeface="Times New Roman" pitchFamily="18" charset="0"/>
            </a:endParaRPr>
          </a:p>
          <a:p>
            <a:pPr eaLnBrk="1" hangingPunct="1">
              <a:lnSpc>
                <a:spcPct val="90000"/>
              </a:lnSpc>
              <a:buFontTx/>
              <a:buNone/>
            </a:pPr>
            <a:endParaRPr lang="en-GB" sz="2000" noProof="0" dirty="0">
              <a:latin typeface="+mn-lt"/>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Pladsholder til diasnummer 5"/>
          <p:cNvSpPr>
            <a:spLocks noGrp="1"/>
          </p:cNvSpPr>
          <p:nvPr>
            <p:ph type="sldNum" sz="quarter" idx="12"/>
          </p:nvPr>
        </p:nvSpPr>
        <p:spPr>
          <a:noFill/>
        </p:spPr>
        <p:txBody>
          <a:bodyPr/>
          <a:lstStyle/>
          <a:p>
            <a:fld id="{00A57534-4349-4832-967D-173C70FDC716}" type="slidenum">
              <a:rPr lang="da-DK"/>
              <a:pPr/>
              <a:t>4</a:t>
            </a:fld>
            <a:endParaRPr lang="da-DK" dirty="0"/>
          </a:p>
        </p:txBody>
      </p:sp>
      <p:sp>
        <p:nvSpPr>
          <p:cNvPr id="7172" name="Rectangle 2"/>
          <p:cNvSpPr>
            <a:spLocks noGrp="1" noChangeArrowheads="1"/>
          </p:cNvSpPr>
          <p:nvPr>
            <p:ph type="title"/>
          </p:nvPr>
        </p:nvSpPr>
        <p:spPr>
          <a:xfrm>
            <a:off x="457200" y="890588"/>
            <a:ext cx="8229600" cy="681024"/>
          </a:xfrm>
        </p:spPr>
        <p:txBody>
          <a:bodyPr/>
          <a:lstStyle/>
          <a:p>
            <a:pPr eaLnBrk="1" hangingPunct="1"/>
            <a:r>
              <a:rPr lang="en-GB" sz="2800" noProof="0" dirty="0">
                <a:latin typeface="+mn-lt"/>
                <a:cs typeface="Times New Roman" pitchFamily="18" charset="0"/>
              </a:rPr>
              <a:t>Definition of accounting quality</a:t>
            </a:r>
          </a:p>
        </p:txBody>
      </p:sp>
      <p:sp>
        <p:nvSpPr>
          <p:cNvPr id="7173" name="Rectangle 3"/>
          <p:cNvSpPr>
            <a:spLocks noGrp="1" noChangeArrowheads="1"/>
          </p:cNvSpPr>
          <p:nvPr>
            <p:ph type="body" idx="1"/>
          </p:nvPr>
        </p:nvSpPr>
        <p:spPr>
          <a:xfrm>
            <a:off x="457200" y="1844675"/>
            <a:ext cx="8229600" cy="4156093"/>
          </a:xfrm>
        </p:spPr>
        <p:txBody>
          <a:bodyPr/>
          <a:lstStyle/>
          <a:p>
            <a:pPr marL="0" indent="0">
              <a:buNone/>
            </a:pPr>
            <a:r>
              <a:rPr lang="en-GB" sz="1600" dirty="0"/>
              <a:t>Two fundamental questions:</a:t>
            </a:r>
          </a:p>
          <a:p>
            <a:r>
              <a:rPr lang="en-GB" sz="1600" dirty="0"/>
              <a:t>Is the financial information </a:t>
            </a:r>
            <a:r>
              <a:rPr lang="en-GB" sz="1600" i="1" dirty="0"/>
              <a:t>relevant </a:t>
            </a:r>
            <a:r>
              <a:rPr lang="en-GB" sz="1600" dirty="0"/>
              <a:t>for users?</a:t>
            </a:r>
            <a:br>
              <a:rPr lang="en-GB" sz="1600" dirty="0"/>
            </a:br>
            <a:r>
              <a:rPr lang="en-GB" sz="1600" dirty="0"/>
              <a:t>and</a:t>
            </a:r>
          </a:p>
          <a:p>
            <a:r>
              <a:rPr lang="en-GB" sz="1600" dirty="0"/>
              <a:t>Is the financial reporting a </a:t>
            </a:r>
            <a:r>
              <a:rPr lang="en-GB" sz="1600" i="1" dirty="0"/>
              <a:t>faithful representation</a:t>
            </a:r>
            <a:r>
              <a:rPr lang="en-GB" sz="1600" dirty="0"/>
              <a:t>: complete, neutral and free from errors?</a:t>
            </a:r>
          </a:p>
          <a:p>
            <a:pPr marL="0" indent="0">
              <a:buNone/>
            </a:pPr>
            <a:r>
              <a:rPr lang="en-GB" sz="1600" dirty="0"/>
              <a:t>        </a:t>
            </a:r>
          </a:p>
          <a:p>
            <a:pPr marL="0" indent="0">
              <a:buNone/>
            </a:pPr>
            <a:r>
              <a:rPr lang="en-GB" sz="1600" dirty="0"/>
              <a:t>Conceptual Framework (2010)/Exposure Draft of the Conceptual Framework (2015):</a:t>
            </a:r>
          </a:p>
          <a:p>
            <a:pPr marL="0" indent="0">
              <a:buNone/>
            </a:pPr>
            <a:r>
              <a:rPr lang="en-GB" sz="1600" dirty="0"/>
              <a:t>“</a:t>
            </a:r>
            <a:r>
              <a:rPr lang="en-GB" sz="1600" i="1" dirty="0"/>
              <a:t>the financial statements should provide relevant financial information and should be faithful</a:t>
            </a:r>
            <a:r>
              <a:rPr lang="en-GB" sz="1600" dirty="0"/>
              <a:t>”</a:t>
            </a:r>
          </a:p>
          <a:p>
            <a:pPr marL="0" indent="0">
              <a:buNone/>
            </a:pPr>
            <a:r>
              <a:rPr lang="en-GB" sz="1050" dirty="0"/>
              <a:t>However: good accounting quality or “high quality” is </a:t>
            </a:r>
            <a:r>
              <a:rPr lang="en-GB" sz="1050" i="1" dirty="0"/>
              <a:t>not </a:t>
            </a:r>
            <a:r>
              <a:rPr lang="en-GB" sz="1050" dirty="0"/>
              <a:t>to be used as a qualitative characteristic in the Framework/not discussed in ED Framework</a:t>
            </a:r>
            <a:endParaRPr lang="en-GB" sz="1000" dirty="0">
              <a:cs typeface="Times New Roman" pitchFamily="18" charset="0"/>
            </a:endParaRPr>
          </a:p>
          <a:p>
            <a:pPr marL="0" indent="0">
              <a:buNone/>
            </a:pPr>
            <a:endParaRPr lang="en-GB" sz="1600" dirty="0"/>
          </a:p>
          <a:p>
            <a:pPr marL="0" indent="0">
              <a:buNone/>
            </a:pPr>
            <a:r>
              <a:rPr lang="en-GB" sz="1600" dirty="0"/>
              <a:t>Gaynor et al. (2016):</a:t>
            </a:r>
          </a:p>
          <a:p>
            <a:pPr marL="0" indent="0">
              <a:buNone/>
            </a:pPr>
            <a:r>
              <a:rPr lang="en-GB" sz="1600" dirty="0"/>
              <a:t>“</a:t>
            </a:r>
            <a:r>
              <a:rPr lang="en-GB" sz="1600" i="1" dirty="0"/>
              <a:t>more complete, neutral and free from error and provides more useful predictive</a:t>
            </a:r>
          </a:p>
          <a:p>
            <a:pPr marL="0" indent="0">
              <a:buNone/>
            </a:pPr>
            <a:r>
              <a:rPr lang="en-GB" sz="1600" i="1" dirty="0"/>
              <a:t>or confirmatory information about the firm’s underlying economic position and</a:t>
            </a:r>
          </a:p>
          <a:p>
            <a:pPr marL="0" indent="0">
              <a:buNone/>
            </a:pPr>
            <a:r>
              <a:rPr lang="en-GB" sz="1600" i="1" dirty="0"/>
              <a:t>performance</a:t>
            </a:r>
            <a:r>
              <a:rPr lang="en-GB" sz="1600" dirty="0"/>
              <a:t>”.</a:t>
            </a:r>
            <a:endParaRPr lang="en-GB" sz="1050" noProof="0" dirty="0"/>
          </a:p>
          <a:p>
            <a:pPr marL="0" indent="0">
              <a:buNone/>
            </a:pPr>
            <a:endParaRPr lang="en-GB" sz="1000" noProof="0" dirty="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Pladsholder til diasnummer 5"/>
          <p:cNvSpPr>
            <a:spLocks noGrp="1"/>
          </p:cNvSpPr>
          <p:nvPr>
            <p:ph type="sldNum" sz="quarter" idx="12"/>
          </p:nvPr>
        </p:nvSpPr>
        <p:spPr>
          <a:noFill/>
        </p:spPr>
        <p:txBody>
          <a:bodyPr/>
          <a:lstStyle/>
          <a:p>
            <a:fld id="{0087A044-F7D6-4D99-B405-AE24748D630E}" type="slidenum">
              <a:rPr lang="da-DK" smtClean="0">
                <a:latin typeface="Times New Roman" pitchFamily="18" charset="0"/>
              </a:rPr>
              <a:pPr/>
              <a:t>5</a:t>
            </a:fld>
            <a:endParaRPr lang="da-DK" dirty="0">
              <a:latin typeface="Times New Roman" pitchFamily="18" charset="0"/>
            </a:endParaRPr>
          </a:p>
          <a:p>
            <a:endParaRPr lang="da-DK" sz="1000" dirty="0"/>
          </a:p>
        </p:txBody>
      </p:sp>
      <p:sp>
        <p:nvSpPr>
          <p:cNvPr id="22532" name="Rectangle 2"/>
          <p:cNvSpPr>
            <a:spLocks noGrp="1" noChangeArrowheads="1"/>
          </p:cNvSpPr>
          <p:nvPr>
            <p:ph type="title"/>
          </p:nvPr>
        </p:nvSpPr>
        <p:spPr>
          <a:xfrm>
            <a:off x="457200" y="332656"/>
            <a:ext cx="8229600" cy="576064"/>
          </a:xfrm>
        </p:spPr>
        <p:txBody>
          <a:bodyPr/>
          <a:lstStyle/>
          <a:p>
            <a:pPr eaLnBrk="1" hangingPunct="1"/>
            <a:r>
              <a:rPr lang="en-GB" sz="2800" noProof="0" dirty="0">
                <a:latin typeface="+mn-lt"/>
                <a:cs typeface="Times New Roman" pitchFamily="18" charset="0"/>
              </a:rPr>
              <a:t>Accounting regulation and flexibility</a:t>
            </a:r>
          </a:p>
        </p:txBody>
      </p:sp>
      <p:sp>
        <p:nvSpPr>
          <p:cNvPr id="22534"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sp>
        <p:nvSpPr>
          <p:cNvPr id="2" name="Rectangle 1"/>
          <p:cNvSpPr/>
          <p:nvPr/>
        </p:nvSpPr>
        <p:spPr bwMode="auto">
          <a:xfrm>
            <a:off x="457200" y="1988840"/>
            <a:ext cx="8363272" cy="3672408"/>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b-NO" sz="1800" b="1" i="0" u="none" strike="noStrike" cap="none" normalizeH="0" baseline="0">
              <a:ln>
                <a:noFill/>
              </a:ln>
              <a:solidFill>
                <a:schemeClr val="tx1"/>
              </a:solidFill>
              <a:effectLst/>
              <a:latin typeface="Arial" charset="0"/>
            </a:endParaRPr>
          </a:p>
        </p:txBody>
      </p:sp>
      <p:sp>
        <p:nvSpPr>
          <p:cNvPr id="9" name="Rectangle 3"/>
          <p:cNvSpPr txBox="1">
            <a:spLocks noChangeArrowheads="1"/>
          </p:cNvSpPr>
          <p:nvPr/>
        </p:nvSpPr>
        <p:spPr bwMode="auto">
          <a:xfrm>
            <a:off x="590872" y="980728"/>
            <a:ext cx="8229600" cy="50405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1" indent="0" eaLnBrk="1" hangingPunct="1">
              <a:spcBef>
                <a:spcPts val="0"/>
              </a:spcBef>
              <a:buFontTx/>
              <a:buNone/>
            </a:pPr>
            <a:r>
              <a:rPr lang="en-GB" sz="2000" b="0" kern="0" dirty="0">
                <a:cs typeface="Times New Roman" pitchFamily="18" charset="0"/>
              </a:rPr>
              <a:t>Flexibility is inevitable.</a:t>
            </a:r>
            <a:br>
              <a:rPr lang="en-GB" sz="2000" b="0" kern="0" dirty="0">
                <a:cs typeface="Times New Roman" pitchFamily="18" charset="0"/>
              </a:rPr>
            </a:br>
            <a:r>
              <a:rPr lang="en-GB" sz="2000" b="0" kern="0" dirty="0">
                <a:cs typeface="Times New Roman" pitchFamily="18" charset="0"/>
              </a:rPr>
              <a:t>Examples include (the list is </a:t>
            </a:r>
            <a:r>
              <a:rPr lang="en-GB" sz="2000" b="0" i="1" kern="0" dirty="0">
                <a:cs typeface="Times New Roman" pitchFamily="18" charset="0"/>
              </a:rPr>
              <a:t>not </a:t>
            </a:r>
            <a:r>
              <a:rPr lang="en-GB" sz="2000" b="0" kern="0" dirty="0">
                <a:cs typeface="Times New Roman" pitchFamily="18" charset="0"/>
              </a:rPr>
              <a:t>exhaustive):</a:t>
            </a:r>
          </a:p>
          <a:p>
            <a:pPr marL="457200" lvl="1" indent="0" eaLnBrk="1" hangingPunct="1">
              <a:buFontTx/>
              <a:buNone/>
            </a:pPr>
            <a:endParaRPr lang="en-GB" sz="2000" b="0" kern="0" dirty="0">
              <a:cs typeface="Times New Roman" pitchFamily="18" charset="0"/>
            </a:endParaRPr>
          </a:p>
          <a:p>
            <a:r>
              <a:rPr lang="en-GB" sz="2000" b="0" kern="0" dirty="0"/>
              <a:t>If a firm sells computer equipment with two years of “free” support and software updates, then how much should be recognised as revenue each year? </a:t>
            </a:r>
          </a:p>
          <a:p>
            <a:r>
              <a:rPr lang="en-GB" sz="2000" b="0" kern="0" dirty="0"/>
              <a:t>How much should be written off of technical obsolete inventory? </a:t>
            </a:r>
          </a:p>
          <a:p>
            <a:r>
              <a:rPr lang="en-GB" sz="2000" b="0" kern="0" dirty="0"/>
              <a:t>Should R&amp;D be expensed as incurred or capitalised? </a:t>
            </a:r>
          </a:p>
          <a:p>
            <a:r>
              <a:rPr lang="en-GB" sz="2000" b="0" kern="0" dirty="0"/>
              <a:t>What is the expected lifetime of the firm’s property, plant and equipment? </a:t>
            </a:r>
          </a:p>
          <a:p>
            <a:r>
              <a:rPr lang="en-GB" sz="2000" b="0" kern="0" dirty="0"/>
              <a:t>How much of accounts receivable are uncollectable? </a:t>
            </a:r>
          </a:p>
          <a:p>
            <a:r>
              <a:rPr lang="en-GB" sz="2000" b="0" kern="0" dirty="0"/>
              <a:t>Is goodwill impaired and needs to be written down? </a:t>
            </a:r>
          </a:p>
          <a:p>
            <a:r>
              <a:rPr lang="en-GB" sz="2000" b="0" kern="0" dirty="0"/>
              <a:t>And so on.</a:t>
            </a:r>
            <a:endParaRPr lang="en-GB" sz="4800" b="0" kern="0" dirty="0">
              <a:cs typeface="Times New Roman" pitchFamily="18" charset="0"/>
            </a:endParaRPr>
          </a:p>
          <a:p>
            <a:pPr marL="457200" lvl="1" indent="0" eaLnBrk="1" hangingPunct="1">
              <a:buFontTx/>
              <a:buNone/>
            </a:pPr>
            <a:endParaRPr lang="en-GB" sz="2000" b="0" kern="0" dirty="0">
              <a:cs typeface="Times New Roman" pitchFamily="18" charset="0"/>
            </a:endParaRPr>
          </a:p>
          <a:p>
            <a:pPr eaLnBrk="1" hangingPunct="1">
              <a:buFontTx/>
              <a:buNone/>
            </a:pPr>
            <a:endParaRPr lang="en-GB" sz="2400" b="0" kern="0" dirty="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Pladsholder til diasnummer 5"/>
          <p:cNvSpPr>
            <a:spLocks noGrp="1"/>
          </p:cNvSpPr>
          <p:nvPr>
            <p:ph type="sldNum" sz="quarter" idx="12"/>
          </p:nvPr>
        </p:nvSpPr>
        <p:spPr>
          <a:noFill/>
        </p:spPr>
        <p:txBody>
          <a:bodyPr/>
          <a:lstStyle/>
          <a:p>
            <a:fld id="{00A57534-4349-4832-967D-173C70FDC716}" type="slidenum">
              <a:rPr lang="da-DK"/>
              <a:pPr/>
              <a:t>6</a:t>
            </a:fld>
            <a:endParaRPr lang="da-DK" dirty="0"/>
          </a:p>
        </p:txBody>
      </p:sp>
      <p:sp>
        <p:nvSpPr>
          <p:cNvPr id="7172" name="Rectangle 2"/>
          <p:cNvSpPr>
            <a:spLocks noGrp="1" noChangeArrowheads="1"/>
          </p:cNvSpPr>
          <p:nvPr>
            <p:ph type="title"/>
          </p:nvPr>
        </p:nvSpPr>
        <p:spPr>
          <a:xfrm>
            <a:off x="457200" y="332656"/>
            <a:ext cx="8229600" cy="720080"/>
          </a:xfrm>
        </p:spPr>
        <p:txBody>
          <a:bodyPr>
            <a:normAutofit fontScale="90000"/>
          </a:bodyPr>
          <a:lstStyle/>
          <a:p>
            <a:pPr eaLnBrk="1" hangingPunct="1"/>
            <a:br>
              <a:rPr lang="en-GB" sz="2800" noProof="0" dirty="0">
                <a:latin typeface="+mn-lt"/>
                <a:cs typeface="Times New Roman" pitchFamily="18" charset="0"/>
              </a:rPr>
            </a:br>
            <a:r>
              <a:rPr lang="en-GB" sz="2800" noProof="0" dirty="0">
                <a:latin typeface="+mn-lt"/>
                <a:cs typeface="Times New Roman" pitchFamily="18" charset="0"/>
              </a:rPr>
              <a:t>Accounting regulation</a:t>
            </a:r>
            <a:br>
              <a:rPr lang="en-GB" sz="2800" noProof="0" dirty="0">
                <a:latin typeface="+mn-lt"/>
                <a:cs typeface="Times New Roman" pitchFamily="18" charset="0"/>
              </a:rPr>
            </a:br>
            <a:endParaRPr lang="en-GB" sz="2800" noProof="0" dirty="0">
              <a:latin typeface="+mn-lt"/>
              <a:cs typeface="Times New Roman" pitchFamily="18" charset="0"/>
            </a:endParaRPr>
          </a:p>
        </p:txBody>
      </p:sp>
      <p:sp>
        <p:nvSpPr>
          <p:cNvPr id="6" name="Tekstboks 5"/>
          <p:cNvSpPr txBox="1"/>
          <p:nvPr/>
        </p:nvSpPr>
        <p:spPr>
          <a:xfrm>
            <a:off x="395536" y="4725144"/>
            <a:ext cx="8352928" cy="1077218"/>
          </a:xfrm>
          <a:prstGeom prst="rect">
            <a:avLst/>
          </a:prstGeom>
          <a:noFill/>
        </p:spPr>
        <p:txBody>
          <a:bodyPr wrap="square" rtlCol="0">
            <a:spAutoFit/>
          </a:bodyPr>
          <a:lstStyle/>
          <a:p>
            <a:r>
              <a:rPr lang="en-GB" sz="1600" b="0" dirty="0">
                <a:solidFill>
                  <a:srgbClr val="002060"/>
                </a:solidFill>
                <a:latin typeface="+mn-lt"/>
              </a:rPr>
              <a:t>Different accounting regimes result in different accounting numbers:</a:t>
            </a:r>
          </a:p>
          <a:p>
            <a:pPr>
              <a:buFont typeface="Arial" pitchFamily="34" charset="0"/>
              <a:buChar char="•"/>
            </a:pPr>
            <a:r>
              <a:rPr lang="en-GB" sz="1600" b="0" dirty="0">
                <a:solidFill>
                  <a:srgbClr val="002060"/>
                </a:solidFill>
                <a:latin typeface="+mn-lt"/>
              </a:rPr>
              <a:t> Is a source of noise in cross-sectional analysis if firms belong to different accounting jurisdictions </a:t>
            </a:r>
          </a:p>
          <a:p>
            <a:pPr>
              <a:buFont typeface="Arial" pitchFamily="34" charset="0"/>
              <a:buChar char="•"/>
            </a:pPr>
            <a:r>
              <a:rPr lang="en-GB" sz="1600" b="0" dirty="0">
                <a:solidFill>
                  <a:srgbClr val="002060"/>
                </a:solidFill>
                <a:latin typeface="+mn-lt"/>
              </a:rPr>
              <a:t> Is a source of noise in time-series analysis if firms must change from one accounting regime to  </a:t>
            </a:r>
            <a:br>
              <a:rPr lang="en-GB" sz="1600" b="0" dirty="0">
                <a:solidFill>
                  <a:srgbClr val="002060"/>
                </a:solidFill>
                <a:latin typeface="+mn-lt"/>
              </a:rPr>
            </a:br>
            <a:r>
              <a:rPr lang="en-GB" sz="1600" b="0" dirty="0">
                <a:solidFill>
                  <a:srgbClr val="002060"/>
                </a:solidFill>
                <a:latin typeface="+mn-lt"/>
              </a:rPr>
              <a:t>   another (e.g. mandatory use of IFRS for listed companies as of January 1, 2005) </a:t>
            </a:r>
          </a:p>
        </p:txBody>
      </p:sp>
      <p:pic>
        <p:nvPicPr>
          <p:cNvPr id="121860" name="Picture 4"/>
          <p:cNvPicPr>
            <a:picLocks noChangeAspect="1" noChangeArrowheads="1"/>
          </p:cNvPicPr>
          <p:nvPr/>
        </p:nvPicPr>
        <p:blipFill>
          <a:blip r:embed="rId2" cstate="print">
            <a:duotone>
              <a:prstClr val="black"/>
              <a:schemeClr val="accent3">
                <a:tint val="45000"/>
                <a:satMod val="400000"/>
              </a:schemeClr>
            </a:duotone>
            <a:extLst>
              <a:ext uri="{BEBA8EAE-BF5A-486C-A8C5-ECC9F3942E4B}">
                <a14:imgProps xmlns:a14="http://schemas.microsoft.com/office/drawing/2010/main">
                  <a14:imgLayer r:embed="rId3">
                    <a14:imgEffect>
                      <a14:colorTemperature colorTemp="88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304800" y="1340768"/>
            <a:ext cx="8587680" cy="3024811"/>
          </a:xfrm>
          <a:prstGeom prst="rect">
            <a:avLst/>
          </a:prstGeom>
          <a:solidFill>
            <a:srgbClr val="00B050"/>
          </a:solidFill>
          <a:ln>
            <a:solidFill>
              <a:schemeClr val="accent1"/>
            </a:solidFill>
          </a:ln>
          <a:effectLst/>
        </p:spPr>
      </p:pic>
    </p:spTree>
    <p:extLst>
      <p:ext uri="{BB962C8B-B14F-4D97-AF65-F5344CB8AC3E}">
        <p14:creationId xmlns:p14="http://schemas.microsoft.com/office/powerpoint/2010/main" val="3407779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r>
              <a:rPr lang="nb-NO" sz="2800" dirty="0">
                <a:latin typeface="+mn-lt"/>
              </a:rPr>
              <a:t>Daimler-Benz 1993</a:t>
            </a:r>
          </a:p>
        </p:txBody>
      </p:sp>
      <p:sp>
        <p:nvSpPr>
          <p:cNvPr id="4" name="Plassholder for lysbildenummer 3"/>
          <p:cNvSpPr>
            <a:spLocks noGrp="1"/>
          </p:cNvSpPr>
          <p:nvPr>
            <p:ph type="sldNum" sz="quarter" idx="12"/>
          </p:nvPr>
        </p:nvSpPr>
        <p:spPr/>
        <p:txBody>
          <a:bodyPr/>
          <a:lstStyle/>
          <a:p>
            <a:fld id="{3FA4DDC8-1D0B-4B83-8CF0-4F24D54506BB}" type="slidenum">
              <a:rPr lang="nb-NO" smtClean="0"/>
              <a:pPr/>
              <a:t>7</a:t>
            </a:fld>
            <a:endParaRPr lang="nb-NO"/>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57744" y="1796235"/>
            <a:ext cx="3844396" cy="2197931"/>
          </a:xfrm>
        </p:spPr>
      </p:pic>
      <p:sp>
        <p:nvSpPr>
          <p:cNvPr id="3" name="Content Placeholder 2"/>
          <p:cNvSpPr>
            <a:spLocks noGrp="1"/>
          </p:cNvSpPr>
          <p:nvPr>
            <p:ph idx="13"/>
          </p:nvPr>
        </p:nvSpPr>
        <p:spPr>
          <a:xfrm>
            <a:off x="4768787" y="1735516"/>
            <a:ext cx="3828184" cy="4861836"/>
          </a:xfrm>
        </p:spPr>
        <p:txBody>
          <a:bodyPr/>
          <a:lstStyle/>
          <a:p>
            <a:pPr marL="0" indent="0">
              <a:buNone/>
            </a:pPr>
            <a:r>
              <a:rPr lang="en-GB" sz="2400" dirty="0"/>
              <a:t>Daimler-Benz was the first German company to list in </a:t>
            </a:r>
            <a:br>
              <a:rPr lang="en-GB" sz="2400" dirty="0"/>
            </a:br>
            <a:r>
              <a:rPr lang="en-GB" sz="2400" dirty="0"/>
              <a:t>New York.</a:t>
            </a:r>
          </a:p>
          <a:p>
            <a:endParaRPr lang="en-GB" sz="2400" dirty="0"/>
          </a:p>
        </p:txBody>
      </p:sp>
      <p:sp>
        <p:nvSpPr>
          <p:cNvPr id="7" name="Plassholder for innhold 5"/>
          <p:cNvSpPr txBox="1">
            <a:spLocks/>
          </p:cNvSpPr>
          <p:nvPr/>
        </p:nvSpPr>
        <p:spPr>
          <a:xfrm>
            <a:off x="979915" y="5952557"/>
            <a:ext cx="7282462" cy="350111"/>
          </a:xfrm>
          <a:prstGeom prst="rect">
            <a:avLst/>
          </a:prstGeom>
        </p:spPr>
        <p:txBody>
          <a:bodyPr vert="horz" lIns="0" tIns="0" rIns="0" bIns="0" rtlCol="0" anchor="t">
            <a:normAutofit/>
          </a:bodyPr>
          <a:lstStyle>
            <a:lvl1pPr marL="198000" indent="-198000" algn="l" defTabSz="1004011" rtl="0" eaLnBrk="1" latinLnBrk="0" hangingPunct="1">
              <a:lnSpc>
                <a:spcPct val="125000"/>
              </a:lnSpc>
              <a:spcBef>
                <a:spcPts val="0"/>
              </a:spcBef>
              <a:spcAft>
                <a:spcPts val="200"/>
              </a:spcAft>
              <a:buFont typeface="Arial" pitchFamily="34" charset="0"/>
              <a:buChar char="•"/>
              <a:defRPr sz="2400" kern="1200">
                <a:solidFill>
                  <a:schemeClr val="tx1">
                    <a:lumMod val="75000"/>
                    <a:lumOff val="25000"/>
                  </a:schemeClr>
                </a:solidFill>
                <a:latin typeface="+mn-lt"/>
                <a:ea typeface="+mn-ea"/>
                <a:cs typeface="+mn-cs"/>
              </a:defRPr>
            </a:lvl1pPr>
            <a:lvl2pPr marL="447675" indent="-180975" algn="l" defTabSz="1004011" rtl="0" eaLnBrk="1" latinLnBrk="0" hangingPunct="1">
              <a:spcBef>
                <a:spcPts val="0"/>
              </a:spcBef>
              <a:buFont typeface="Georgia" pitchFamily="18" charset="0"/>
              <a:buChar char="-"/>
              <a:defRPr sz="1800" kern="1200">
                <a:solidFill>
                  <a:schemeClr val="tx1">
                    <a:lumMod val="75000"/>
                    <a:lumOff val="25000"/>
                  </a:schemeClr>
                </a:solidFill>
                <a:latin typeface="+mn-lt"/>
                <a:ea typeface="+mn-ea"/>
                <a:cs typeface="Times New Roman" pitchFamily="18" charset="0"/>
              </a:defRPr>
            </a:lvl2pPr>
            <a:lvl3pPr marL="628650" indent="-180975" algn="l" defTabSz="1004011" rtl="0" eaLnBrk="1" latinLnBrk="0" hangingPunct="1">
              <a:spcBef>
                <a:spcPts val="0"/>
              </a:spcBef>
              <a:buFont typeface="Arial" pitchFamily="34" charset="0"/>
              <a:buChar char="•"/>
              <a:defRPr sz="1800" kern="1200">
                <a:solidFill>
                  <a:schemeClr val="tx1">
                    <a:lumMod val="75000"/>
                    <a:lumOff val="25000"/>
                  </a:schemeClr>
                </a:solidFill>
                <a:latin typeface="+mn-lt"/>
                <a:ea typeface="+mn-ea"/>
                <a:cs typeface="Times New Roman" pitchFamily="18" charset="0"/>
              </a:defRPr>
            </a:lvl3pPr>
            <a:lvl4pPr marL="895350" indent="-180975" algn="l" defTabSz="1004011" rtl="0" eaLnBrk="1" latinLnBrk="0" hangingPunct="1">
              <a:spcBef>
                <a:spcPts val="0"/>
              </a:spcBef>
              <a:buFont typeface="Georgia" pitchFamily="18" charset="0"/>
              <a:buChar char="-"/>
              <a:defRPr sz="1800" kern="1200">
                <a:solidFill>
                  <a:schemeClr val="tx1">
                    <a:lumMod val="75000"/>
                    <a:lumOff val="25000"/>
                  </a:schemeClr>
                </a:solidFill>
                <a:latin typeface="+mn-lt"/>
                <a:ea typeface="+mn-ea"/>
                <a:cs typeface="Times New Roman" pitchFamily="18" charset="0"/>
              </a:defRPr>
            </a:lvl4pPr>
            <a:lvl5pPr marL="1162050" indent="-266700" algn="l" defTabSz="1004011" rtl="0" eaLnBrk="1" latinLnBrk="0" hangingPunct="1">
              <a:spcBef>
                <a:spcPts val="0"/>
              </a:spcBef>
              <a:buFont typeface="Arial" pitchFamily="34" charset="0"/>
              <a:buChar char="»"/>
              <a:defRPr sz="1800" kern="1200">
                <a:solidFill>
                  <a:schemeClr val="tx1">
                    <a:lumMod val="75000"/>
                    <a:lumOff val="25000"/>
                  </a:schemeClr>
                </a:solidFill>
                <a:latin typeface="+mn-lt"/>
                <a:ea typeface="+mn-ea"/>
                <a:cs typeface="Times New Roman" pitchFamily="18" charset="0"/>
              </a:defRPr>
            </a:lvl5pPr>
            <a:lvl6pPr marL="2761031" indent="-251003" algn="l" defTabSz="1004011"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63036" indent="-251003" algn="l" defTabSz="1004011"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65042" indent="-251003" algn="l" defTabSz="1004011"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67048" indent="-251003" algn="l" defTabSz="1004011"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241897" lvl="1" indent="0" algn="r">
              <a:buNone/>
            </a:pPr>
            <a:r>
              <a:rPr lang="en-GB" sz="1270" dirty="0"/>
              <a:t>(</a:t>
            </a:r>
            <a:r>
              <a:rPr lang="en-GB" sz="1270" dirty="0" err="1"/>
              <a:t>Camfferman</a:t>
            </a:r>
            <a:r>
              <a:rPr lang="en-GB" sz="1270" dirty="0"/>
              <a:t> and </a:t>
            </a:r>
            <a:r>
              <a:rPr lang="en-GB" sz="1270" dirty="0" err="1"/>
              <a:t>Zeff</a:t>
            </a:r>
            <a:r>
              <a:rPr lang="en-GB" sz="1270" dirty="0"/>
              <a:t>, 2007; </a:t>
            </a:r>
            <a:r>
              <a:rPr lang="en-GB" sz="1270" dirty="0" err="1"/>
              <a:t>Radebaugh</a:t>
            </a:r>
            <a:r>
              <a:rPr lang="en-GB" sz="1270" dirty="0"/>
              <a:t> et al., 1995)</a:t>
            </a:r>
          </a:p>
        </p:txBody>
      </p:sp>
      <p:graphicFrame>
        <p:nvGraphicFramePr>
          <p:cNvPr id="2" name="Table 1"/>
          <p:cNvGraphicFramePr>
            <a:graphicFrameLocks noGrp="1"/>
          </p:cNvGraphicFramePr>
          <p:nvPr/>
        </p:nvGraphicFramePr>
        <p:xfrm>
          <a:off x="3772452" y="4240160"/>
          <a:ext cx="4023212" cy="672698"/>
        </p:xfrm>
        <a:graphic>
          <a:graphicData uri="http://schemas.openxmlformats.org/drawingml/2006/table">
            <a:tbl>
              <a:tblPr firstRow="1" bandRow="1">
                <a:tableStyleId>{7DF18680-E054-41AD-8BC1-D1AEF772440D}</a:tableStyleId>
              </a:tblPr>
              <a:tblGrid>
                <a:gridCol w="2011606">
                  <a:extLst>
                    <a:ext uri="{9D8B030D-6E8A-4147-A177-3AD203B41FA5}">
                      <a16:colId xmlns:a16="http://schemas.microsoft.com/office/drawing/2014/main" val="20000"/>
                    </a:ext>
                  </a:extLst>
                </a:gridCol>
                <a:gridCol w="2011606">
                  <a:extLst>
                    <a:ext uri="{9D8B030D-6E8A-4147-A177-3AD203B41FA5}">
                      <a16:colId xmlns:a16="http://schemas.microsoft.com/office/drawing/2014/main" val="20001"/>
                    </a:ext>
                  </a:extLst>
                </a:gridCol>
              </a:tblGrid>
              <a:tr h="336349">
                <a:tc>
                  <a:txBody>
                    <a:bodyPr/>
                    <a:lstStyle/>
                    <a:p>
                      <a:pPr algn="ctr"/>
                      <a:r>
                        <a:rPr lang="nb-NO" sz="1600" dirty="0"/>
                        <a:t>Profit/(loss)</a:t>
                      </a:r>
                    </a:p>
                  </a:txBody>
                  <a:tcPr marL="82935" marR="82935" marT="41468" marB="41468"/>
                </a:tc>
                <a:tc>
                  <a:txBody>
                    <a:bodyPr/>
                    <a:lstStyle/>
                    <a:p>
                      <a:pPr algn="ctr"/>
                      <a:r>
                        <a:rPr lang="nb-NO" sz="1600" dirty="0"/>
                        <a:t>Equity</a:t>
                      </a:r>
                    </a:p>
                  </a:txBody>
                  <a:tcPr marL="82935" marR="82935" marT="41468" marB="41468"/>
                </a:tc>
                <a:extLst>
                  <a:ext uri="{0D108BD9-81ED-4DB2-BD59-A6C34878D82A}">
                    <a16:rowId xmlns:a16="http://schemas.microsoft.com/office/drawing/2014/main" val="10000"/>
                  </a:ext>
                </a:extLst>
              </a:tr>
              <a:tr h="336349">
                <a:tc>
                  <a:txBody>
                    <a:bodyPr/>
                    <a:lstStyle/>
                    <a:p>
                      <a:pPr algn="l">
                        <a:tabLst>
                          <a:tab pos="1971675" algn="r"/>
                        </a:tabLst>
                      </a:pPr>
                      <a:r>
                        <a:rPr lang="nb-NO" sz="1600" dirty="0"/>
                        <a:t>DM 	+ 0,6 billion</a:t>
                      </a:r>
                    </a:p>
                  </a:txBody>
                  <a:tcPr marL="82935" marR="82935" marT="41468" marB="41468"/>
                </a:tc>
                <a:tc>
                  <a:txBody>
                    <a:bodyPr/>
                    <a:lstStyle/>
                    <a:p>
                      <a:pPr algn="l">
                        <a:tabLst>
                          <a:tab pos="1971675" algn="r"/>
                        </a:tabLst>
                      </a:pPr>
                      <a:r>
                        <a:rPr lang="nb-NO" sz="1600" dirty="0"/>
                        <a:t>DM 	17.6 billion</a:t>
                      </a:r>
                    </a:p>
                  </a:txBody>
                  <a:tcPr marL="82935" marR="82935" marT="41468" marB="41468"/>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262810377"/>
              </p:ext>
            </p:extLst>
          </p:nvPr>
        </p:nvGraphicFramePr>
        <p:xfrm>
          <a:off x="757744" y="4212728"/>
          <a:ext cx="7504633" cy="1009047"/>
        </p:xfrm>
        <a:graphic>
          <a:graphicData uri="http://schemas.openxmlformats.org/drawingml/2006/table">
            <a:tbl>
              <a:tblPr firstRow="1" bandRow="1">
                <a:tableStyleId>{7DF18680-E054-41AD-8BC1-D1AEF772440D}</a:tableStyleId>
              </a:tblPr>
              <a:tblGrid>
                <a:gridCol w="2366012">
                  <a:extLst>
                    <a:ext uri="{9D8B030D-6E8A-4147-A177-3AD203B41FA5}">
                      <a16:colId xmlns:a16="http://schemas.microsoft.com/office/drawing/2014/main" val="20000"/>
                    </a:ext>
                  </a:extLst>
                </a:gridCol>
                <a:gridCol w="2637077">
                  <a:extLst>
                    <a:ext uri="{9D8B030D-6E8A-4147-A177-3AD203B41FA5}">
                      <a16:colId xmlns:a16="http://schemas.microsoft.com/office/drawing/2014/main" val="20001"/>
                    </a:ext>
                  </a:extLst>
                </a:gridCol>
                <a:gridCol w="2501544">
                  <a:extLst>
                    <a:ext uri="{9D8B030D-6E8A-4147-A177-3AD203B41FA5}">
                      <a16:colId xmlns:a16="http://schemas.microsoft.com/office/drawing/2014/main" val="20002"/>
                    </a:ext>
                  </a:extLst>
                </a:gridCol>
              </a:tblGrid>
              <a:tr h="336349">
                <a:tc>
                  <a:txBody>
                    <a:bodyPr/>
                    <a:lstStyle/>
                    <a:p>
                      <a:endParaRPr lang="en-GB" sz="1500" noProof="0" dirty="0"/>
                    </a:p>
                  </a:txBody>
                  <a:tcPr marL="82935" marR="82935" marT="41468" marB="41468">
                    <a:solidFill>
                      <a:srgbClr val="00B050"/>
                    </a:solidFill>
                  </a:tcPr>
                </a:tc>
                <a:tc>
                  <a:txBody>
                    <a:bodyPr/>
                    <a:lstStyle/>
                    <a:p>
                      <a:pPr algn="ctr"/>
                      <a:r>
                        <a:rPr lang="nb-NO" sz="1600" dirty="0"/>
                        <a:t>Profit/(loss)</a:t>
                      </a:r>
                    </a:p>
                  </a:txBody>
                  <a:tcPr marL="82935" marR="82935" marT="41468" marB="41468">
                    <a:solidFill>
                      <a:srgbClr val="00B050"/>
                    </a:solidFill>
                  </a:tcPr>
                </a:tc>
                <a:tc>
                  <a:txBody>
                    <a:bodyPr/>
                    <a:lstStyle/>
                    <a:p>
                      <a:pPr algn="ctr"/>
                      <a:r>
                        <a:rPr lang="nb-NO" sz="1600" dirty="0"/>
                        <a:t>Equity</a:t>
                      </a:r>
                    </a:p>
                  </a:txBody>
                  <a:tcPr marL="82935" marR="82935" marT="41468" marB="41468">
                    <a:solidFill>
                      <a:srgbClr val="00B050"/>
                    </a:solidFill>
                  </a:tcPr>
                </a:tc>
                <a:extLst>
                  <a:ext uri="{0D108BD9-81ED-4DB2-BD59-A6C34878D82A}">
                    <a16:rowId xmlns:a16="http://schemas.microsoft.com/office/drawing/2014/main" val="10000"/>
                  </a:ext>
                </a:extLst>
              </a:tr>
              <a:tr h="336349">
                <a:tc>
                  <a:txBody>
                    <a:bodyPr/>
                    <a:lstStyle/>
                    <a:p>
                      <a:r>
                        <a:rPr lang="nb-NO" sz="1600" dirty="0" err="1"/>
                        <a:t>German</a:t>
                      </a:r>
                      <a:r>
                        <a:rPr lang="nb-NO" sz="1600" dirty="0"/>
                        <a:t> GAAP</a:t>
                      </a:r>
                    </a:p>
                  </a:txBody>
                  <a:tcPr marL="82935" marR="82935" marT="41468" marB="41468">
                    <a:solidFill>
                      <a:schemeClr val="accent3">
                        <a:lumMod val="60000"/>
                        <a:lumOff val="40000"/>
                      </a:schemeClr>
                    </a:solidFill>
                  </a:tcPr>
                </a:tc>
                <a:tc>
                  <a:txBody>
                    <a:bodyPr/>
                    <a:lstStyle/>
                    <a:p>
                      <a:pPr algn="l">
                        <a:tabLst>
                          <a:tab pos="1971675" algn="r"/>
                        </a:tabLst>
                      </a:pPr>
                      <a:r>
                        <a:rPr lang="nb-NO" sz="1600" dirty="0"/>
                        <a:t>DM 	+ 0,6 billion</a:t>
                      </a:r>
                    </a:p>
                  </a:txBody>
                  <a:tcPr marL="82935" marR="82935" marT="41468" marB="41468">
                    <a:solidFill>
                      <a:schemeClr val="accent3">
                        <a:lumMod val="60000"/>
                        <a:lumOff val="40000"/>
                      </a:schemeClr>
                    </a:solidFill>
                  </a:tcPr>
                </a:tc>
                <a:tc>
                  <a:txBody>
                    <a:bodyPr/>
                    <a:lstStyle/>
                    <a:p>
                      <a:pPr algn="l">
                        <a:tabLst>
                          <a:tab pos="1971675" algn="r"/>
                        </a:tabLst>
                      </a:pPr>
                      <a:r>
                        <a:rPr lang="nb-NO" sz="1600" dirty="0"/>
                        <a:t>DM 	17.6 billion</a:t>
                      </a:r>
                    </a:p>
                  </a:txBody>
                  <a:tcPr marL="82935" marR="82935" marT="41468" marB="41468">
                    <a:solidFill>
                      <a:schemeClr val="accent3">
                        <a:lumMod val="60000"/>
                        <a:lumOff val="40000"/>
                      </a:schemeClr>
                    </a:solidFill>
                  </a:tcPr>
                </a:tc>
                <a:extLst>
                  <a:ext uri="{0D108BD9-81ED-4DB2-BD59-A6C34878D82A}">
                    <a16:rowId xmlns:a16="http://schemas.microsoft.com/office/drawing/2014/main" val="10001"/>
                  </a:ext>
                </a:extLst>
              </a:tr>
              <a:tr h="336349">
                <a:tc>
                  <a:txBody>
                    <a:bodyPr/>
                    <a:lstStyle/>
                    <a:p>
                      <a:r>
                        <a:rPr lang="nb-NO" sz="1600" dirty="0"/>
                        <a:t>US GAAP</a:t>
                      </a:r>
                    </a:p>
                  </a:txBody>
                  <a:tcPr marL="82935" marR="82935" marT="41468" marB="41468">
                    <a:solidFill>
                      <a:schemeClr val="accent3">
                        <a:lumMod val="60000"/>
                        <a:lumOff val="40000"/>
                      </a:schemeClr>
                    </a:solidFill>
                  </a:tcPr>
                </a:tc>
                <a:tc>
                  <a:txBody>
                    <a:bodyPr/>
                    <a:lstStyle/>
                    <a:p>
                      <a:pPr algn="l">
                        <a:tabLst>
                          <a:tab pos="1971675" algn="r"/>
                        </a:tabLst>
                      </a:pPr>
                      <a:r>
                        <a:rPr lang="nb-NO" sz="1600" dirty="0"/>
                        <a:t>DM 	– 1</a:t>
                      </a:r>
                      <a:r>
                        <a:rPr lang="nb-NO" sz="1600" baseline="0" dirty="0"/>
                        <a:t>,8 billion</a:t>
                      </a:r>
                      <a:endParaRPr lang="nb-NO" sz="1600" dirty="0"/>
                    </a:p>
                  </a:txBody>
                  <a:tcPr marL="82935" marR="82935" marT="41468" marB="41468">
                    <a:solidFill>
                      <a:schemeClr val="accent3">
                        <a:lumMod val="60000"/>
                        <a:lumOff val="40000"/>
                      </a:schemeClr>
                    </a:solidFill>
                  </a:tcPr>
                </a:tc>
                <a:tc>
                  <a:txBody>
                    <a:bodyPr/>
                    <a:lstStyle/>
                    <a:p>
                      <a:pPr algn="l">
                        <a:tabLst>
                          <a:tab pos="1971675" algn="r"/>
                        </a:tabLst>
                      </a:pPr>
                      <a:r>
                        <a:rPr lang="nb-NO" sz="1600" dirty="0"/>
                        <a:t>DM 	26.3 billion</a:t>
                      </a:r>
                    </a:p>
                  </a:txBody>
                  <a:tcPr marL="82935" marR="82935" marT="41468" marB="41468">
                    <a:solidFill>
                      <a:schemeClr val="accent3">
                        <a:lumMod val="60000"/>
                        <a:lumOff val="4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896256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xfrm>
            <a:off x="758561" y="382229"/>
            <a:ext cx="7470835" cy="831760"/>
          </a:xfrm>
        </p:spPr>
        <p:txBody>
          <a:bodyPr>
            <a:normAutofit/>
          </a:bodyPr>
          <a:lstStyle/>
          <a:p>
            <a:pPr eaLnBrk="1" hangingPunct="1"/>
            <a:r>
              <a:rPr lang="en-GB" sz="2177" dirty="0"/>
              <a:t>Different profits using local GAAP</a:t>
            </a:r>
          </a:p>
        </p:txBody>
      </p:sp>
      <p:sp>
        <p:nvSpPr>
          <p:cNvPr id="39941" name="Text Box 4"/>
          <p:cNvSpPr txBox="1">
            <a:spLocks noChangeArrowheads="1"/>
          </p:cNvSpPr>
          <p:nvPr/>
        </p:nvSpPr>
        <p:spPr bwMode="auto">
          <a:xfrm>
            <a:off x="6804248" y="1772816"/>
            <a:ext cx="1803041" cy="582557"/>
          </a:xfrm>
          <a:prstGeom prst="rect">
            <a:avLst/>
          </a:prstGeom>
          <a:noFill/>
          <a:ln w="12700">
            <a:noFill/>
            <a:miter lim="800000"/>
            <a:headEnd type="none" w="sm" len="sm"/>
            <a:tailEnd type="none" w="sm" len="sm"/>
          </a:ln>
        </p:spPr>
        <p:txBody>
          <a:bodyPr lIns="89353" tIns="46463" rIns="89353" bIns="46463">
            <a:spAutoFit/>
          </a:bodyPr>
          <a:lstStyle/>
          <a:p>
            <a:pPr algn="ctr">
              <a:spcBef>
                <a:spcPct val="50000"/>
              </a:spcBef>
              <a:buClrTx/>
              <a:buFontTx/>
              <a:buNone/>
            </a:pPr>
            <a:r>
              <a:rPr lang="nb-NO" sz="1588" dirty="0">
                <a:latin typeface="Times New Roman" pitchFamily="18" charset="0"/>
              </a:rPr>
              <a:t>Net </a:t>
            </a:r>
            <a:r>
              <a:rPr lang="nb-NO" sz="1588" dirty="0" err="1">
                <a:latin typeface="Times New Roman" pitchFamily="18" charset="0"/>
              </a:rPr>
              <a:t>profit</a:t>
            </a:r>
            <a:r>
              <a:rPr lang="nb-NO" sz="1588" dirty="0">
                <a:latin typeface="Times New Roman" pitchFamily="18" charset="0"/>
              </a:rPr>
              <a:t> (</a:t>
            </a:r>
            <a:r>
              <a:rPr lang="ru-RU" sz="1588" dirty="0">
                <a:latin typeface="Times New Roman" pitchFamily="18" charset="0"/>
              </a:rPr>
              <a:t>Є</a:t>
            </a:r>
            <a:r>
              <a:rPr lang="nb-NO" sz="1588" dirty="0">
                <a:latin typeface="Times New Roman" pitchFamily="18" charset="0"/>
              </a:rPr>
              <a:t> mill.)</a:t>
            </a:r>
            <a:br>
              <a:rPr lang="nb-NO" sz="1588" dirty="0">
                <a:latin typeface="Times New Roman" pitchFamily="18" charset="0"/>
              </a:rPr>
            </a:br>
            <a:r>
              <a:rPr lang="nb-NO" sz="1588" dirty="0">
                <a:latin typeface="Times" pitchFamily="18" charset="0"/>
              </a:rPr>
              <a:t>Most </a:t>
            </a:r>
            <a:r>
              <a:rPr lang="nb-NO" sz="1588" dirty="0" err="1">
                <a:latin typeface="Times" pitchFamily="18" charset="0"/>
              </a:rPr>
              <a:t>likely</a:t>
            </a:r>
            <a:endParaRPr lang="ru-RU" sz="1588" dirty="0">
              <a:latin typeface="Times" pitchFamily="18" charset="0"/>
            </a:endParaRPr>
          </a:p>
        </p:txBody>
      </p:sp>
      <p:sp>
        <p:nvSpPr>
          <p:cNvPr id="39942" name="Text Box 5"/>
          <p:cNvSpPr txBox="1">
            <a:spLocks noChangeArrowheads="1"/>
          </p:cNvSpPr>
          <p:nvPr/>
        </p:nvSpPr>
        <p:spPr bwMode="auto">
          <a:xfrm>
            <a:off x="6942431" y="3068078"/>
            <a:ext cx="1424780" cy="277282"/>
          </a:xfrm>
          <a:prstGeom prst="rect">
            <a:avLst/>
          </a:prstGeom>
          <a:noFill/>
          <a:ln w="12700">
            <a:noFill/>
            <a:miter lim="800000"/>
            <a:headEnd type="none" w="sm" len="sm"/>
            <a:tailEnd type="none" w="sm" len="sm"/>
          </a:ln>
        </p:spPr>
        <p:txBody>
          <a:bodyPr lIns="89353" tIns="46463" rIns="89353" bIns="46463">
            <a:spAutoFit/>
          </a:bodyPr>
          <a:lstStyle/>
          <a:p>
            <a:pPr algn="l">
              <a:spcBef>
                <a:spcPct val="50000"/>
              </a:spcBef>
              <a:buClrTx/>
              <a:buFontTx/>
              <a:buNone/>
            </a:pPr>
            <a:r>
              <a:rPr lang="nb-NO" sz="1192"/>
              <a:t>(</a:t>
            </a:r>
            <a:r>
              <a:rPr lang="nb-NO" sz="1192">
                <a:latin typeface="Times New Roman" pitchFamily="18" charset="0"/>
              </a:rPr>
              <a:t>accepted</a:t>
            </a:r>
            <a:r>
              <a:rPr lang="nb-NO" sz="1192"/>
              <a:t> 27)</a:t>
            </a:r>
          </a:p>
        </p:txBody>
      </p:sp>
      <p:pic>
        <p:nvPicPr>
          <p:cNvPr id="2" name="Picture 1"/>
          <p:cNvPicPr>
            <a:picLocks noChangeAspect="1"/>
          </p:cNvPicPr>
          <p:nvPr/>
        </p:nvPicPr>
        <p:blipFill>
          <a:blip r:embed="rId3"/>
          <a:stretch>
            <a:fillRect/>
          </a:stretch>
        </p:blipFill>
        <p:spPr>
          <a:xfrm>
            <a:off x="758561" y="2348880"/>
            <a:ext cx="7608650" cy="3831064"/>
          </a:xfrm>
          <a:prstGeom prst="rect">
            <a:avLst/>
          </a:prstGeom>
        </p:spPr>
      </p:pic>
    </p:spTree>
    <p:extLst>
      <p:ext uri="{BB962C8B-B14F-4D97-AF65-F5344CB8AC3E}">
        <p14:creationId xmlns:p14="http://schemas.microsoft.com/office/powerpoint/2010/main" val="3812673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idx="4294967295"/>
          </p:nvPr>
        </p:nvSpPr>
        <p:spPr>
          <a:xfrm>
            <a:off x="0" y="228600"/>
            <a:ext cx="8153400" cy="785813"/>
          </a:xfrm>
        </p:spPr>
        <p:txBody>
          <a:bodyPr>
            <a:normAutofit fontScale="90000"/>
          </a:bodyPr>
          <a:lstStyle/>
          <a:p>
            <a:pPr eaLnBrk="1" hangingPunct="1"/>
            <a:r>
              <a:rPr lang="en-GB" dirty="0"/>
              <a:t>IFRS adopted in many countries </a:t>
            </a:r>
            <a:br>
              <a:rPr lang="en-GB" dirty="0"/>
            </a:br>
            <a:r>
              <a:rPr lang="en-GB" sz="1814" dirty="0"/>
              <a:t>IFRS mandatory (blue) or adopted version (red/Japan: voluntarily) for listed firms</a:t>
            </a:r>
            <a:endParaRPr lang="en-GB" dirty="0"/>
          </a:p>
        </p:txBody>
      </p:sp>
      <p:grpSp>
        <p:nvGrpSpPr>
          <p:cNvPr id="2" name="Group 605"/>
          <p:cNvGrpSpPr>
            <a:grpSpLocks/>
          </p:cNvGrpSpPr>
          <p:nvPr/>
        </p:nvGrpSpPr>
        <p:grpSpPr bwMode="auto">
          <a:xfrm>
            <a:off x="537224" y="1566068"/>
            <a:ext cx="8069553" cy="4268037"/>
            <a:chOff x="508000" y="1552575"/>
            <a:chExt cx="8128001" cy="4298951"/>
          </a:xfrm>
        </p:grpSpPr>
        <p:grpSp>
          <p:nvGrpSpPr>
            <p:cNvPr id="3" name="Group 5"/>
            <p:cNvGrpSpPr>
              <a:grpSpLocks/>
            </p:cNvGrpSpPr>
            <p:nvPr/>
          </p:nvGrpSpPr>
          <p:grpSpPr bwMode="auto">
            <a:xfrm>
              <a:off x="2409825" y="3487738"/>
              <a:ext cx="431800" cy="160338"/>
              <a:chOff x="1518" y="2197"/>
              <a:chExt cx="272" cy="101"/>
            </a:xfrm>
            <a:solidFill>
              <a:schemeClr val="bg2"/>
            </a:solidFill>
          </p:grpSpPr>
          <p:sp>
            <p:nvSpPr>
              <p:cNvPr id="979" name="Freeform 6"/>
              <p:cNvSpPr>
                <a:spLocks noChangeAspect="1"/>
              </p:cNvSpPr>
              <p:nvPr/>
            </p:nvSpPr>
            <p:spPr bwMode="auto">
              <a:xfrm>
                <a:off x="1771" y="2285"/>
                <a:ext cx="19" cy="11"/>
              </a:xfrm>
              <a:custGeom>
                <a:avLst/>
                <a:gdLst/>
                <a:ahLst/>
                <a:cxnLst>
                  <a:cxn ang="0">
                    <a:pos x="0" y="0"/>
                  </a:cxn>
                  <a:cxn ang="0">
                    <a:pos x="0" y="0"/>
                  </a:cxn>
                  <a:cxn ang="0">
                    <a:pos x="0" y="4"/>
                  </a:cxn>
                  <a:cxn ang="0">
                    <a:pos x="0" y="4"/>
                  </a:cxn>
                  <a:cxn ang="0">
                    <a:pos x="2" y="8"/>
                  </a:cxn>
                  <a:cxn ang="0">
                    <a:pos x="2" y="8"/>
                  </a:cxn>
                  <a:cxn ang="0">
                    <a:pos x="8" y="10"/>
                  </a:cxn>
                  <a:cxn ang="0">
                    <a:pos x="10" y="8"/>
                  </a:cxn>
                  <a:cxn ang="0">
                    <a:pos x="16" y="4"/>
                  </a:cxn>
                  <a:cxn ang="0">
                    <a:pos x="16" y="4"/>
                  </a:cxn>
                  <a:cxn ang="0">
                    <a:pos x="18" y="2"/>
                  </a:cxn>
                  <a:cxn ang="0">
                    <a:pos x="18" y="2"/>
                  </a:cxn>
                  <a:cxn ang="0">
                    <a:pos x="14" y="0"/>
                  </a:cxn>
                  <a:cxn ang="0">
                    <a:pos x="0" y="0"/>
                  </a:cxn>
                  <a:cxn ang="0">
                    <a:pos x="0" y="0"/>
                  </a:cxn>
                </a:cxnLst>
                <a:rect l="0" t="0" r="r" b="b"/>
                <a:pathLst>
                  <a:path w="18" h="10">
                    <a:moveTo>
                      <a:pt x="0" y="0"/>
                    </a:moveTo>
                    <a:lnTo>
                      <a:pt x="0" y="0"/>
                    </a:lnTo>
                    <a:lnTo>
                      <a:pt x="0" y="4"/>
                    </a:lnTo>
                    <a:lnTo>
                      <a:pt x="0" y="4"/>
                    </a:lnTo>
                    <a:lnTo>
                      <a:pt x="2" y="8"/>
                    </a:lnTo>
                    <a:lnTo>
                      <a:pt x="2" y="8"/>
                    </a:lnTo>
                    <a:lnTo>
                      <a:pt x="8" y="10"/>
                    </a:lnTo>
                    <a:lnTo>
                      <a:pt x="10" y="8"/>
                    </a:lnTo>
                    <a:lnTo>
                      <a:pt x="16" y="4"/>
                    </a:lnTo>
                    <a:lnTo>
                      <a:pt x="16" y="4"/>
                    </a:lnTo>
                    <a:lnTo>
                      <a:pt x="18" y="2"/>
                    </a:lnTo>
                    <a:lnTo>
                      <a:pt x="18" y="2"/>
                    </a:lnTo>
                    <a:lnTo>
                      <a:pt x="14" y="0"/>
                    </a:lnTo>
                    <a:lnTo>
                      <a:pt x="0" y="0"/>
                    </a:lnTo>
                    <a:lnTo>
                      <a:pt x="0" y="0"/>
                    </a:lnTo>
                    <a:close/>
                  </a:path>
                </a:pathLst>
              </a:custGeom>
              <a:grp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980" name="Freeform 7"/>
              <p:cNvSpPr>
                <a:spLocks noChangeAspect="1"/>
              </p:cNvSpPr>
              <p:nvPr/>
            </p:nvSpPr>
            <p:spPr bwMode="auto">
              <a:xfrm>
                <a:off x="1604" y="2281"/>
                <a:ext cx="32" cy="17"/>
              </a:xfrm>
              <a:custGeom>
                <a:avLst/>
                <a:gdLst/>
                <a:ahLst/>
                <a:cxnLst>
                  <a:cxn ang="0">
                    <a:pos x="8" y="0"/>
                  </a:cxn>
                  <a:cxn ang="0">
                    <a:pos x="8" y="0"/>
                  </a:cxn>
                  <a:cxn ang="0">
                    <a:pos x="4" y="2"/>
                  </a:cxn>
                  <a:cxn ang="0">
                    <a:pos x="0" y="4"/>
                  </a:cxn>
                  <a:cxn ang="0">
                    <a:pos x="0" y="4"/>
                  </a:cxn>
                  <a:cxn ang="0">
                    <a:pos x="2" y="6"/>
                  </a:cxn>
                  <a:cxn ang="0">
                    <a:pos x="2" y="6"/>
                  </a:cxn>
                  <a:cxn ang="0">
                    <a:pos x="6" y="6"/>
                  </a:cxn>
                  <a:cxn ang="0">
                    <a:pos x="6" y="6"/>
                  </a:cxn>
                  <a:cxn ang="0">
                    <a:pos x="6" y="8"/>
                  </a:cxn>
                  <a:cxn ang="0">
                    <a:pos x="8" y="10"/>
                  </a:cxn>
                  <a:cxn ang="0">
                    <a:pos x="8" y="10"/>
                  </a:cxn>
                  <a:cxn ang="0">
                    <a:pos x="14" y="14"/>
                  </a:cxn>
                  <a:cxn ang="0">
                    <a:pos x="22" y="16"/>
                  </a:cxn>
                  <a:cxn ang="0">
                    <a:pos x="22" y="16"/>
                  </a:cxn>
                  <a:cxn ang="0">
                    <a:pos x="22" y="12"/>
                  </a:cxn>
                  <a:cxn ang="0">
                    <a:pos x="22" y="12"/>
                  </a:cxn>
                  <a:cxn ang="0">
                    <a:pos x="30" y="12"/>
                  </a:cxn>
                  <a:cxn ang="0">
                    <a:pos x="30" y="12"/>
                  </a:cxn>
                  <a:cxn ang="0">
                    <a:pos x="30" y="8"/>
                  </a:cxn>
                  <a:cxn ang="0">
                    <a:pos x="30" y="8"/>
                  </a:cxn>
                  <a:cxn ang="0">
                    <a:pos x="24" y="2"/>
                  </a:cxn>
                  <a:cxn ang="0">
                    <a:pos x="24" y="2"/>
                  </a:cxn>
                  <a:cxn ang="0">
                    <a:pos x="20" y="2"/>
                  </a:cxn>
                  <a:cxn ang="0">
                    <a:pos x="14" y="2"/>
                  </a:cxn>
                  <a:cxn ang="0">
                    <a:pos x="14" y="2"/>
                  </a:cxn>
                  <a:cxn ang="0">
                    <a:pos x="14" y="2"/>
                  </a:cxn>
                  <a:cxn ang="0">
                    <a:pos x="8" y="0"/>
                  </a:cxn>
                  <a:cxn ang="0">
                    <a:pos x="8" y="0"/>
                  </a:cxn>
                </a:cxnLst>
                <a:rect l="0" t="0" r="r" b="b"/>
                <a:pathLst>
                  <a:path w="30" h="16">
                    <a:moveTo>
                      <a:pt x="8" y="0"/>
                    </a:moveTo>
                    <a:lnTo>
                      <a:pt x="8" y="0"/>
                    </a:lnTo>
                    <a:lnTo>
                      <a:pt x="4" y="2"/>
                    </a:lnTo>
                    <a:lnTo>
                      <a:pt x="0" y="4"/>
                    </a:lnTo>
                    <a:lnTo>
                      <a:pt x="0" y="4"/>
                    </a:lnTo>
                    <a:lnTo>
                      <a:pt x="2" y="6"/>
                    </a:lnTo>
                    <a:lnTo>
                      <a:pt x="2" y="6"/>
                    </a:lnTo>
                    <a:lnTo>
                      <a:pt x="6" y="6"/>
                    </a:lnTo>
                    <a:lnTo>
                      <a:pt x="6" y="6"/>
                    </a:lnTo>
                    <a:lnTo>
                      <a:pt x="6" y="8"/>
                    </a:lnTo>
                    <a:lnTo>
                      <a:pt x="8" y="10"/>
                    </a:lnTo>
                    <a:lnTo>
                      <a:pt x="8" y="10"/>
                    </a:lnTo>
                    <a:lnTo>
                      <a:pt x="14" y="14"/>
                    </a:lnTo>
                    <a:lnTo>
                      <a:pt x="22" y="16"/>
                    </a:lnTo>
                    <a:lnTo>
                      <a:pt x="22" y="16"/>
                    </a:lnTo>
                    <a:lnTo>
                      <a:pt x="22" y="12"/>
                    </a:lnTo>
                    <a:lnTo>
                      <a:pt x="22" y="12"/>
                    </a:lnTo>
                    <a:lnTo>
                      <a:pt x="30" y="12"/>
                    </a:lnTo>
                    <a:lnTo>
                      <a:pt x="30" y="12"/>
                    </a:lnTo>
                    <a:lnTo>
                      <a:pt x="30" y="8"/>
                    </a:lnTo>
                    <a:lnTo>
                      <a:pt x="30" y="8"/>
                    </a:lnTo>
                    <a:lnTo>
                      <a:pt x="24" y="2"/>
                    </a:lnTo>
                    <a:lnTo>
                      <a:pt x="24" y="2"/>
                    </a:lnTo>
                    <a:lnTo>
                      <a:pt x="20" y="2"/>
                    </a:lnTo>
                    <a:lnTo>
                      <a:pt x="14" y="2"/>
                    </a:lnTo>
                    <a:lnTo>
                      <a:pt x="14" y="2"/>
                    </a:lnTo>
                    <a:lnTo>
                      <a:pt x="14" y="2"/>
                    </a:lnTo>
                    <a:lnTo>
                      <a:pt x="8" y="0"/>
                    </a:lnTo>
                    <a:lnTo>
                      <a:pt x="8" y="0"/>
                    </a:lnTo>
                    <a:close/>
                  </a:path>
                </a:pathLst>
              </a:custGeom>
              <a:grp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981" name="Freeform 8"/>
              <p:cNvSpPr>
                <a:spLocks noChangeAspect="1"/>
              </p:cNvSpPr>
              <p:nvPr/>
            </p:nvSpPr>
            <p:spPr bwMode="auto">
              <a:xfrm>
                <a:off x="1662" y="2262"/>
                <a:ext cx="41" cy="28"/>
              </a:xfrm>
              <a:custGeom>
                <a:avLst/>
                <a:gdLst/>
                <a:ahLst/>
                <a:cxnLst>
                  <a:cxn ang="0">
                    <a:pos x="38" y="26"/>
                  </a:cxn>
                  <a:cxn ang="0">
                    <a:pos x="38" y="26"/>
                  </a:cxn>
                  <a:cxn ang="0">
                    <a:pos x="38" y="22"/>
                  </a:cxn>
                  <a:cxn ang="0">
                    <a:pos x="38" y="22"/>
                  </a:cxn>
                  <a:cxn ang="0">
                    <a:pos x="36" y="18"/>
                  </a:cxn>
                  <a:cxn ang="0">
                    <a:pos x="36" y="16"/>
                  </a:cxn>
                  <a:cxn ang="0">
                    <a:pos x="38" y="12"/>
                  </a:cxn>
                  <a:cxn ang="0">
                    <a:pos x="36" y="2"/>
                  </a:cxn>
                  <a:cxn ang="0">
                    <a:pos x="36" y="2"/>
                  </a:cxn>
                  <a:cxn ang="0">
                    <a:pos x="32" y="2"/>
                  </a:cxn>
                  <a:cxn ang="0">
                    <a:pos x="30" y="2"/>
                  </a:cxn>
                  <a:cxn ang="0">
                    <a:pos x="26" y="0"/>
                  </a:cxn>
                  <a:cxn ang="0">
                    <a:pos x="26" y="0"/>
                  </a:cxn>
                  <a:cxn ang="0">
                    <a:pos x="20" y="0"/>
                  </a:cxn>
                  <a:cxn ang="0">
                    <a:pos x="20" y="0"/>
                  </a:cxn>
                  <a:cxn ang="0">
                    <a:pos x="26" y="4"/>
                  </a:cxn>
                  <a:cxn ang="0">
                    <a:pos x="26" y="4"/>
                  </a:cxn>
                  <a:cxn ang="0">
                    <a:pos x="26" y="6"/>
                  </a:cxn>
                  <a:cxn ang="0">
                    <a:pos x="26" y="12"/>
                  </a:cxn>
                  <a:cxn ang="0">
                    <a:pos x="26" y="12"/>
                  </a:cxn>
                  <a:cxn ang="0">
                    <a:pos x="30" y="16"/>
                  </a:cxn>
                  <a:cxn ang="0">
                    <a:pos x="30" y="16"/>
                  </a:cxn>
                  <a:cxn ang="0">
                    <a:pos x="30" y="20"/>
                  </a:cxn>
                  <a:cxn ang="0">
                    <a:pos x="30" y="20"/>
                  </a:cxn>
                  <a:cxn ang="0">
                    <a:pos x="28" y="22"/>
                  </a:cxn>
                  <a:cxn ang="0">
                    <a:pos x="26" y="22"/>
                  </a:cxn>
                  <a:cxn ang="0">
                    <a:pos x="26" y="22"/>
                  </a:cxn>
                  <a:cxn ang="0">
                    <a:pos x="16" y="18"/>
                  </a:cxn>
                  <a:cxn ang="0">
                    <a:pos x="16" y="18"/>
                  </a:cxn>
                  <a:cxn ang="0">
                    <a:pos x="12" y="20"/>
                  </a:cxn>
                  <a:cxn ang="0">
                    <a:pos x="10" y="20"/>
                  </a:cxn>
                  <a:cxn ang="0">
                    <a:pos x="10" y="20"/>
                  </a:cxn>
                  <a:cxn ang="0">
                    <a:pos x="8" y="18"/>
                  </a:cxn>
                  <a:cxn ang="0">
                    <a:pos x="4" y="16"/>
                  </a:cxn>
                  <a:cxn ang="0">
                    <a:pos x="4" y="16"/>
                  </a:cxn>
                  <a:cxn ang="0">
                    <a:pos x="0" y="18"/>
                  </a:cxn>
                  <a:cxn ang="0">
                    <a:pos x="0" y="18"/>
                  </a:cxn>
                  <a:cxn ang="0">
                    <a:pos x="0" y="22"/>
                  </a:cxn>
                  <a:cxn ang="0">
                    <a:pos x="0" y="22"/>
                  </a:cxn>
                  <a:cxn ang="0">
                    <a:pos x="6" y="26"/>
                  </a:cxn>
                  <a:cxn ang="0">
                    <a:pos x="6" y="26"/>
                  </a:cxn>
                  <a:cxn ang="0">
                    <a:pos x="10" y="26"/>
                  </a:cxn>
                  <a:cxn ang="0">
                    <a:pos x="14" y="24"/>
                  </a:cxn>
                  <a:cxn ang="0">
                    <a:pos x="14" y="24"/>
                  </a:cxn>
                  <a:cxn ang="0">
                    <a:pos x="38" y="26"/>
                  </a:cxn>
                  <a:cxn ang="0">
                    <a:pos x="38" y="26"/>
                  </a:cxn>
                </a:cxnLst>
                <a:rect l="0" t="0" r="r" b="b"/>
                <a:pathLst>
                  <a:path w="38" h="26">
                    <a:moveTo>
                      <a:pt x="38" y="26"/>
                    </a:moveTo>
                    <a:lnTo>
                      <a:pt x="38" y="26"/>
                    </a:lnTo>
                    <a:lnTo>
                      <a:pt x="38" y="22"/>
                    </a:lnTo>
                    <a:lnTo>
                      <a:pt x="38" y="22"/>
                    </a:lnTo>
                    <a:lnTo>
                      <a:pt x="36" y="18"/>
                    </a:lnTo>
                    <a:lnTo>
                      <a:pt x="36" y="16"/>
                    </a:lnTo>
                    <a:lnTo>
                      <a:pt x="38" y="12"/>
                    </a:lnTo>
                    <a:lnTo>
                      <a:pt x="36" y="2"/>
                    </a:lnTo>
                    <a:lnTo>
                      <a:pt x="36" y="2"/>
                    </a:lnTo>
                    <a:lnTo>
                      <a:pt x="32" y="2"/>
                    </a:lnTo>
                    <a:lnTo>
                      <a:pt x="30" y="2"/>
                    </a:lnTo>
                    <a:lnTo>
                      <a:pt x="26" y="0"/>
                    </a:lnTo>
                    <a:lnTo>
                      <a:pt x="26" y="0"/>
                    </a:lnTo>
                    <a:lnTo>
                      <a:pt x="20" y="0"/>
                    </a:lnTo>
                    <a:lnTo>
                      <a:pt x="20" y="0"/>
                    </a:lnTo>
                    <a:lnTo>
                      <a:pt x="26" y="4"/>
                    </a:lnTo>
                    <a:lnTo>
                      <a:pt x="26" y="4"/>
                    </a:lnTo>
                    <a:lnTo>
                      <a:pt x="26" y="6"/>
                    </a:lnTo>
                    <a:lnTo>
                      <a:pt x="26" y="12"/>
                    </a:lnTo>
                    <a:lnTo>
                      <a:pt x="26" y="12"/>
                    </a:lnTo>
                    <a:lnTo>
                      <a:pt x="30" y="16"/>
                    </a:lnTo>
                    <a:lnTo>
                      <a:pt x="30" y="16"/>
                    </a:lnTo>
                    <a:lnTo>
                      <a:pt x="30" y="20"/>
                    </a:lnTo>
                    <a:lnTo>
                      <a:pt x="30" y="20"/>
                    </a:lnTo>
                    <a:lnTo>
                      <a:pt x="28" y="22"/>
                    </a:lnTo>
                    <a:lnTo>
                      <a:pt x="26" y="22"/>
                    </a:lnTo>
                    <a:lnTo>
                      <a:pt x="26" y="22"/>
                    </a:lnTo>
                    <a:lnTo>
                      <a:pt x="16" y="18"/>
                    </a:lnTo>
                    <a:lnTo>
                      <a:pt x="16" y="18"/>
                    </a:lnTo>
                    <a:lnTo>
                      <a:pt x="12" y="20"/>
                    </a:lnTo>
                    <a:lnTo>
                      <a:pt x="10" y="20"/>
                    </a:lnTo>
                    <a:lnTo>
                      <a:pt x="10" y="20"/>
                    </a:lnTo>
                    <a:lnTo>
                      <a:pt x="8" y="18"/>
                    </a:lnTo>
                    <a:lnTo>
                      <a:pt x="4" y="16"/>
                    </a:lnTo>
                    <a:lnTo>
                      <a:pt x="4" y="16"/>
                    </a:lnTo>
                    <a:lnTo>
                      <a:pt x="0" y="18"/>
                    </a:lnTo>
                    <a:lnTo>
                      <a:pt x="0" y="18"/>
                    </a:lnTo>
                    <a:lnTo>
                      <a:pt x="0" y="22"/>
                    </a:lnTo>
                    <a:lnTo>
                      <a:pt x="0" y="22"/>
                    </a:lnTo>
                    <a:lnTo>
                      <a:pt x="6" y="26"/>
                    </a:lnTo>
                    <a:lnTo>
                      <a:pt x="6" y="26"/>
                    </a:lnTo>
                    <a:lnTo>
                      <a:pt x="10" y="26"/>
                    </a:lnTo>
                    <a:lnTo>
                      <a:pt x="14" y="24"/>
                    </a:lnTo>
                    <a:lnTo>
                      <a:pt x="14" y="24"/>
                    </a:lnTo>
                    <a:lnTo>
                      <a:pt x="38" y="26"/>
                    </a:lnTo>
                    <a:lnTo>
                      <a:pt x="38" y="26"/>
                    </a:lnTo>
                    <a:close/>
                  </a:path>
                </a:pathLst>
              </a:custGeom>
              <a:grp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982" name="Freeform 9"/>
              <p:cNvSpPr>
                <a:spLocks noChangeAspect="1"/>
              </p:cNvSpPr>
              <p:nvPr/>
            </p:nvSpPr>
            <p:spPr bwMode="auto">
              <a:xfrm>
                <a:off x="1701" y="2262"/>
                <a:ext cx="51" cy="34"/>
              </a:xfrm>
              <a:custGeom>
                <a:avLst/>
                <a:gdLst/>
                <a:ahLst/>
                <a:cxnLst>
                  <a:cxn ang="0">
                    <a:pos x="2" y="26"/>
                  </a:cxn>
                  <a:cxn ang="0">
                    <a:pos x="2" y="26"/>
                  </a:cxn>
                  <a:cxn ang="0">
                    <a:pos x="6" y="32"/>
                  </a:cxn>
                  <a:cxn ang="0">
                    <a:pos x="6" y="32"/>
                  </a:cxn>
                  <a:cxn ang="0">
                    <a:pos x="8" y="32"/>
                  </a:cxn>
                  <a:cxn ang="0">
                    <a:pos x="8" y="32"/>
                  </a:cxn>
                  <a:cxn ang="0">
                    <a:pos x="12" y="26"/>
                  </a:cxn>
                  <a:cxn ang="0">
                    <a:pos x="12" y="26"/>
                  </a:cxn>
                  <a:cxn ang="0">
                    <a:pos x="10" y="20"/>
                  </a:cxn>
                  <a:cxn ang="0">
                    <a:pos x="10" y="20"/>
                  </a:cxn>
                  <a:cxn ang="0">
                    <a:pos x="18" y="22"/>
                  </a:cxn>
                  <a:cxn ang="0">
                    <a:pos x="18" y="22"/>
                  </a:cxn>
                  <a:cxn ang="0">
                    <a:pos x="20" y="26"/>
                  </a:cxn>
                  <a:cxn ang="0">
                    <a:pos x="20" y="26"/>
                  </a:cxn>
                  <a:cxn ang="0">
                    <a:pos x="24" y="26"/>
                  </a:cxn>
                  <a:cxn ang="0">
                    <a:pos x="28" y="24"/>
                  </a:cxn>
                  <a:cxn ang="0">
                    <a:pos x="28" y="20"/>
                  </a:cxn>
                  <a:cxn ang="0">
                    <a:pos x="28" y="20"/>
                  </a:cxn>
                  <a:cxn ang="0">
                    <a:pos x="34" y="20"/>
                  </a:cxn>
                  <a:cxn ang="0">
                    <a:pos x="42" y="22"/>
                  </a:cxn>
                  <a:cxn ang="0">
                    <a:pos x="46" y="22"/>
                  </a:cxn>
                  <a:cxn ang="0">
                    <a:pos x="48" y="20"/>
                  </a:cxn>
                  <a:cxn ang="0">
                    <a:pos x="48" y="18"/>
                  </a:cxn>
                  <a:cxn ang="0">
                    <a:pos x="46" y="14"/>
                  </a:cxn>
                  <a:cxn ang="0">
                    <a:pos x="46" y="14"/>
                  </a:cxn>
                  <a:cxn ang="0">
                    <a:pos x="42" y="12"/>
                  </a:cxn>
                  <a:cxn ang="0">
                    <a:pos x="38" y="10"/>
                  </a:cxn>
                  <a:cxn ang="0">
                    <a:pos x="38" y="10"/>
                  </a:cxn>
                  <a:cxn ang="0">
                    <a:pos x="36" y="10"/>
                  </a:cxn>
                  <a:cxn ang="0">
                    <a:pos x="28" y="8"/>
                  </a:cxn>
                  <a:cxn ang="0">
                    <a:pos x="28" y="8"/>
                  </a:cxn>
                  <a:cxn ang="0">
                    <a:pos x="26" y="6"/>
                  </a:cxn>
                  <a:cxn ang="0">
                    <a:pos x="22" y="2"/>
                  </a:cxn>
                  <a:cxn ang="0">
                    <a:pos x="22" y="2"/>
                  </a:cxn>
                  <a:cxn ang="0">
                    <a:pos x="18" y="2"/>
                  </a:cxn>
                  <a:cxn ang="0">
                    <a:pos x="18" y="2"/>
                  </a:cxn>
                  <a:cxn ang="0">
                    <a:pos x="16" y="0"/>
                  </a:cxn>
                  <a:cxn ang="0">
                    <a:pos x="16" y="0"/>
                  </a:cxn>
                  <a:cxn ang="0">
                    <a:pos x="6" y="0"/>
                  </a:cxn>
                  <a:cxn ang="0">
                    <a:pos x="6" y="0"/>
                  </a:cxn>
                  <a:cxn ang="0">
                    <a:pos x="2" y="2"/>
                  </a:cxn>
                  <a:cxn ang="0">
                    <a:pos x="2" y="2"/>
                  </a:cxn>
                  <a:cxn ang="0">
                    <a:pos x="0" y="2"/>
                  </a:cxn>
                  <a:cxn ang="0">
                    <a:pos x="2" y="12"/>
                  </a:cxn>
                  <a:cxn ang="0">
                    <a:pos x="0" y="16"/>
                  </a:cxn>
                  <a:cxn ang="0">
                    <a:pos x="0" y="18"/>
                  </a:cxn>
                  <a:cxn ang="0">
                    <a:pos x="0" y="18"/>
                  </a:cxn>
                  <a:cxn ang="0">
                    <a:pos x="2" y="22"/>
                  </a:cxn>
                  <a:cxn ang="0">
                    <a:pos x="2" y="22"/>
                  </a:cxn>
                  <a:cxn ang="0">
                    <a:pos x="2" y="26"/>
                  </a:cxn>
                  <a:cxn ang="0">
                    <a:pos x="2" y="26"/>
                  </a:cxn>
                </a:cxnLst>
                <a:rect l="0" t="0" r="r" b="b"/>
                <a:pathLst>
                  <a:path w="48" h="32">
                    <a:moveTo>
                      <a:pt x="2" y="26"/>
                    </a:moveTo>
                    <a:lnTo>
                      <a:pt x="2" y="26"/>
                    </a:lnTo>
                    <a:lnTo>
                      <a:pt x="6" y="32"/>
                    </a:lnTo>
                    <a:lnTo>
                      <a:pt x="6" y="32"/>
                    </a:lnTo>
                    <a:lnTo>
                      <a:pt x="8" y="32"/>
                    </a:lnTo>
                    <a:lnTo>
                      <a:pt x="8" y="32"/>
                    </a:lnTo>
                    <a:lnTo>
                      <a:pt x="12" y="26"/>
                    </a:lnTo>
                    <a:lnTo>
                      <a:pt x="12" y="26"/>
                    </a:lnTo>
                    <a:lnTo>
                      <a:pt x="10" y="20"/>
                    </a:lnTo>
                    <a:lnTo>
                      <a:pt x="10" y="20"/>
                    </a:lnTo>
                    <a:lnTo>
                      <a:pt x="18" y="22"/>
                    </a:lnTo>
                    <a:lnTo>
                      <a:pt x="18" y="22"/>
                    </a:lnTo>
                    <a:lnTo>
                      <a:pt x="20" y="26"/>
                    </a:lnTo>
                    <a:lnTo>
                      <a:pt x="20" y="26"/>
                    </a:lnTo>
                    <a:lnTo>
                      <a:pt x="24" y="26"/>
                    </a:lnTo>
                    <a:lnTo>
                      <a:pt x="28" y="24"/>
                    </a:lnTo>
                    <a:lnTo>
                      <a:pt x="28" y="20"/>
                    </a:lnTo>
                    <a:lnTo>
                      <a:pt x="28" y="20"/>
                    </a:lnTo>
                    <a:lnTo>
                      <a:pt x="34" y="20"/>
                    </a:lnTo>
                    <a:lnTo>
                      <a:pt x="42" y="22"/>
                    </a:lnTo>
                    <a:lnTo>
                      <a:pt x="46" y="22"/>
                    </a:lnTo>
                    <a:lnTo>
                      <a:pt x="48" y="20"/>
                    </a:lnTo>
                    <a:lnTo>
                      <a:pt x="48" y="18"/>
                    </a:lnTo>
                    <a:lnTo>
                      <a:pt x="46" y="14"/>
                    </a:lnTo>
                    <a:lnTo>
                      <a:pt x="46" y="14"/>
                    </a:lnTo>
                    <a:lnTo>
                      <a:pt x="42" y="12"/>
                    </a:lnTo>
                    <a:lnTo>
                      <a:pt x="38" y="10"/>
                    </a:lnTo>
                    <a:lnTo>
                      <a:pt x="38" y="10"/>
                    </a:lnTo>
                    <a:lnTo>
                      <a:pt x="36" y="10"/>
                    </a:lnTo>
                    <a:lnTo>
                      <a:pt x="28" y="8"/>
                    </a:lnTo>
                    <a:lnTo>
                      <a:pt x="28" y="8"/>
                    </a:lnTo>
                    <a:lnTo>
                      <a:pt x="26" y="6"/>
                    </a:lnTo>
                    <a:lnTo>
                      <a:pt x="22" y="2"/>
                    </a:lnTo>
                    <a:lnTo>
                      <a:pt x="22" y="2"/>
                    </a:lnTo>
                    <a:lnTo>
                      <a:pt x="18" y="2"/>
                    </a:lnTo>
                    <a:lnTo>
                      <a:pt x="18" y="2"/>
                    </a:lnTo>
                    <a:lnTo>
                      <a:pt x="16" y="0"/>
                    </a:lnTo>
                    <a:lnTo>
                      <a:pt x="16" y="0"/>
                    </a:lnTo>
                    <a:lnTo>
                      <a:pt x="6" y="0"/>
                    </a:lnTo>
                    <a:lnTo>
                      <a:pt x="6" y="0"/>
                    </a:lnTo>
                    <a:lnTo>
                      <a:pt x="2" y="2"/>
                    </a:lnTo>
                    <a:lnTo>
                      <a:pt x="2" y="2"/>
                    </a:lnTo>
                    <a:lnTo>
                      <a:pt x="0" y="2"/>
                    </a:lnTo>
                    <a:lnTo>
                      <a:pt x="2" y="12"/>
                    </a:lnTo>
                    <a:lnTo>
                      <a:pt x="0" y="16"/>
                    </a:lnTo>
                    <a:lnTo>
                      <a:pt x="0" y="18"/>
                    </a:lnTo>
                    <a:lnTo>
                      <a:pt x="0" y="18"/>
                    </a:lnTo>
                    <a:lnTo>
                      <a:pt x="2" y="22"/>
                    </a:lnTo>
                    <a:lnTo>
                      <a:pt x="2" y="22"/>
                    </a:lnTo>
                    <a:lnTo>
                      <a:pt x="2" y="26"/>
                    </a:lnTo>
                    <a:lnTo>
                      <a:pt x="2" y="26"/>
                    </a:lnTo>
                    <a:close/>
                  </a:path>
                </a:pathLst>
              </a:custGeom>
              <a:grp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983" name="Freeform 10"/>
              <p:cNvSpPr>
                <a:spLocks noChangeAspect="1" noEditPoints="1"/>
              </p:cNvSpPr>
              <p:nvPr/>
            </p:nvSpPr>
            <p:spPr bwMode="auto">
              <a:xfrm>
                <a:off x="1518" y="2197"/>
                <a:ext cx="145" cy="65"/>
              </a:xfrm>
              <a:custGeom>
                <a:avLst/>
                <a:gdLst/>
                <a:ahLst/>
                <a:cxnLst>
                  <a:cxn ang="0">
                    <a:pos x="22" y="24"/>
                  </a:cxn>
                  <a:cxn ang="0">
                    <a:pos x="24" y="24"/>
                  </a:cxn>
                  <a:cxn ang="0">
                    <a:pos x="20" y="30"/>
                  </a:cxn>
                  <a:cxn ang="0">
                    <a:pos x="22" y="30"/>
                  </a:cxn>
                  <a:cxn ang="0">
                    <a:pos x="28" y="20"/>
                  </a:cxn>
                  <a:cxn ang="0">
                    <a:pos x="22" y="18"/>
                  </a:cxn>
                  <a:cxn ang="0">
                    <a:pos x="12" y="6"/>
                  </a:cxn>
                  <a:cxn ang="0">
                    <a:pos x="4" y="18"/>
                  </a:cxn>
                  <a:cxn ang="0">
                    <a:pos x="0" y="20"/>
                  </a:cxn>
                  <a:cxn ang="0">
                    <a:pos x="12" y="20"/>
                  </a:cxn>
                  <a:cxn ang="0">
                    <a:pos x="16" y="16"/>
                  </a:cxn>
                  <a:cxn ang="0">
                    <a:pos x="18" y="12"/>
                  </a:cxn>
                  <a:cxn ang="0">
                    <a:pos x="26" y="8"/>
                  </a:cxn>
                  <a:cxn ang="0">
                    <a:pos x="38" y="8"/>
                  </a:cxn>
                  <a:cxn ang="0">
                    <a:pos x="38" y="12"/>
                  </a:cxn>
                  <a:cxn ang="0">
                    <a:pos x="48" y="14"/>
                  </a:cxn>
                  <a:cxn ang="0">
                    <a:pos x="56" y="18"/>
                  </a:cxn>
                  <a:cxn ang="0">
                    <a:pos x="58" y="24"/>
                  </a:cxn>
                  <a:cxn ang="0">
                    <a:pos x="64" y="26"/>
                  </a:cxn>
                  <a:cxn ang="0">
                    <a:pos x="66" y="30"/>
                  </a:cxn>
                  <a:cxn ang="0">
                    <a:pos x="80" y="28"/>
                  </a:cxn>
                  <a:cxn ang="0">
                    <a:pos x="82" y="38"/>
                  </a:cxn>
                  <a:cxn ang="0">
                    <a:pos x="98" y="46"/>
                  </a:cxn>
                  <a:cxn ang="0">
                    <a:pos x="94" y="54"/>
                  </a:cxn>
                  <a:cxn ang="0">
                    <a:pos x="92" y="60"/>
                  </a:cxn>
                  <a:cxn ang="0">
                    <a:pos x="126" y="54"/>
                  </a:cxn>
                  <a:cxn ang="0">
                    <a:pos x="130" y="56"/>
                  </a:cxn>
                  <a:cxn ang="0">
                    <a:pos x="136" y="52"/>
                  </a:cxn>
                  <a:cxn ang="0">
                    <a:pos x="136" y="48"/>
                  </a:cxn>
                  <a:cxn ang="0">
                    <a:pos x="124" y="46"/>
                  </a:cxn>
                  <a:cxn ang="0">
                    <a:pos x="118" y="44"/>
                  </a:cxn>
                  <a:cxn ang="0">
                    <a:pos x="108" y="36"/>
                  </a:cxn>
                  <a:cxn ang="0">
                    <a:pos x="102" y="30"/>
                  </a:cxn>
                  <a:cxn ang="0">
                    <a:pos x="98" y="30"/>
                  </a:cxn>
                  <a:cxn ang="0">
                    <a:pos x="96" y="24"/>
                  </a:cxn>
                  <a:cxn ang="0">
                    <a:pos x="90" y="20"/>
                  </a:cxn>
                  <a:cxn ang="0">
                    <a:pos x="86" y="20"/>
                  </a:cxn>
                  <a:cxn ang="0">
                    <a:pos x="78" y="18"/>
                  </a:cxn>
                  <a:cxn ang="0">
                    <a:pos x="70" y="14"/>
                  </a:cxn>
                  <a:cxn ang="0">
                    <a:pos x="66" y="6"/>
                  </a:cxn>
                  <a:cxn ang="0">
                    <a:pos x="42" y="2"/>
                  </a:cxn>
                  <a:cxn ang="0">
                    <a:pos x="38" y="4"/>
                  </a:cxn>
                  <a:cxn ang="0">
                    <a:pos x="38" y="0"/>
                  </a:cxn>
                  <a:cxn ang="0">
                    <a:pos x="22" y="0"/>
                  </a:cxn>
                </a:cxnLst>
                <a:rect l="0" t="0" r="r" b="b"/>
                <a:pathLst>
                  <a:path w="136" h="60">
                    <a:moveTo>
                      <a:pt x="22" y="18"/>
                    </a:moveTo>
                    <a:lnTo>
                      <a:pt x="22" y="18"/>
                    </a:lnTo>
                    <a:lnTo>
                      <a:pt x="22" y="24"/>
                    </a:lnTo>
                    <a:lnTo>
                      <a:pt x="22" y="24"/>
                    </a:lnTo>
                    <a:lnTo>
                      <a:pt x="24" y="22"/>
                    </a:lnTo>
                    <a:lnTo>
                      <a:pt x="24" y="24"/>
                    </a:lnTo>
                    <a:lnTo>
                      <a:pt x="24" y="26"/>
                    </a:lnTo>
                    <a:lnTo>
                      <a:pt x="20" y="30"/>
                    </a:lnTo>
                    <a:lnTo>
                      <a:pt x="20" y="30"/>
                    </a:lnTo>
                    <a:lnTo>
                      <a:pt x="18" y="30"/>
                    </a:lnTo>
                    <a:lnTo>
                      <a:pt x="20" y="30"/>
                    </a:lnTo>
                    <a:lnTo>
                      <a:pt x="22" y="30"/>
                    </a:lnTo>
                    <a:lnTo>
                      <a:pt x="22" y="30"/>
                    </a:lnTo>
                    <a:lnTo>
                      <a:pt x="28" y="26"/>
                    </a:lnTo>
                    <a:lnTo>
                      <a:pt x="28" y="20"/>
                    </a:lnTo>
                    <a:lnTo>
                      <a:pt x="28" y="20"/>
                    </a:lnTo>
                    <a:lnTo>
                      <a:pt x="22" y="18"/>
                    </a:lnTo>
                    <a:lnTo>
                      <a:pt x="22" y="18"/>
                    </a:lnTo>
                    <a:close/>
                    <a:moveTo>
                      <a:pt x="22" y="0"/>
                    </a:moveTo>
                    <a:lnTo>
                      <a:pt x="22" y="0"/>
                    </a:lnTo>
                    <a:lnTo>
                      <a:pt x="12" y="6"/>
                    </a:lnTo>
                    <a:lnTo>
                      <a:pt x="4" y="14"/>
                    </a:lnTo>
                    <a:lnTo>
                      <a:pt x="4" y="14"/>
                    </a:lnTo>
                    <a:lnTo>
                      <a:pt x="4" y="18"/>
                    </a:lnTo>
                    <a:lnTo>
                      <a:pt x="4" y="18"/>
                    </a:lnTo>
                    <a:lnTo>
                      <a:pt x="0" y="20"/>
                    </a:lnTo>
                    <a:lnTo>
                      <a:pt x="0" y="20"/>
                    </a:lnTo>
                    <a:lnTo>
                      <a:pt x="6" y="22"/>
                    </a:lnTo>
                    <a:lnTo>
                      <a:pt x="12" y="20"/>
                    </a:lnTo>
                    <a:lnTo>
                      <a:pt x="12" y="20"/>
                    </a:lnTo>
                    <a:lnTo>
                      <a:pt x="12" y="16"/>
                    </a:lnTo>
                    <a:lnTo>
                      <a:pt x="12" y="16"/>
                    </a:lnTo>
                    <a:lnTo>
                      <a:pt x="16" y="16"/>
                    </a:lnTo>
                    <a:lnTo>
                      <a:pt x="16" y="16"/>
                    </a:lnTo>
                    <a:lnTo>
                      <a:pt x="16" y="16"/>
                    </a:lnTo>
                    <a:lnTo>
                      <a:pt x="18" y="12"/>
                    </a:lnTo>
                    <a:lnTo>
                      <a:pt x="18" y="12"/>
                    </a:lnTo>
                    <a:lnTo>
                      <a:pt x="22" y="8"/>
                    </a:lnTo>
                    <a:lnTo>
                      <a:pt x="26" y="8"/>
                    </a:lnTo>
                    <a:lnTo>
                      <a:pt x="30" y="6"/>
                    </a:lnTo>
                    <a:lnTo>
                      <a:pt x="30" y="6"/>
                    </a:lnTo>
                    <a:lnTo>
                      <a:pt x="38" y="8"/>
                    </a:lnTo>
                    <a:lnTo>
                      <a:pt x="38" y="8"/>
                    </a:lnTo>
                    <a:lnTo>
                      <a:pt x="38" y="12"/>
                    </a:lnTo>
                    <a:lnTo>
                      <a:pt x="38" y="12"/>
                    </a:lnTo>
                    <a:lnTo>
                      <a:pt x="42" y="14"/>
                    </a:lnTo>
                    <a:lnTo>
                      <a:pt x="48" y="14"/>
                    </a:lnTo>
                    <a:lnTo>
                      <a:pt x="48" y="14"/>
                    </a:lnTo>
                    <a:lnTo>
                      <a:pt x="52" y="18"/>
                    </a:lnTo>
                    <a:lnTo>
                      <a:pt x="52" y="18"/>
                    </a:lnTo>
                    <a:lnTo>
                      <a:pt x="56" y="18"/>
                    </a:lnTo>
                    <a:lnTo>
                      <a:pt x="56" y="18"/>
                    </a:lnTo>
                    <a:lnTo>
                      <a:pt x="56" y="20"/>
                    </a:lnTo>
                    <a:lnTo>
                      <a:pt x="58" y="24"/>
                    </a:lnTo>
                    <a:lnTo>
                      <a:pt x="58" y="24"/>
                    </a:lnTo>
                    <a:lnTo>
                      <a:pt x="60" y="24"/>
                    </a:lnTo>
                    <a:lnTo>
                      <a:pt x="64" y="26"/>
                    </a:lnTo>
                    <a:lnTo>
                      <a:pt x="64" y="26"/>
                    </a:lnTo>
                    <a:lnTo>
                      <a:pt x="66" y="30"/>
                    </a:lnTo>
                    <a:lnTo>
                      <a:pt x="66" y="30"/>
                    </a:lnTo>
                    <a:lnTo>
                      <a:pt x="74" y="30"/>
                    </a:lnTo>
                    <a:lnTo>
                      <a:pt x="80" y="28"/>
                    </a:lnTo>
                    <a:lnTo>
                      <a:pt x="80" y="28"/>
                    </a:lnTo>
                    <a:lnTo>
                      <a:pt x="80" y="34"/>
                    </a:lnTo>
                    <a:lnTo>
                      <a:pt x="80" y="34"/>
                    </a:lnTo>
                    <a:lnTo>
                      <a:pt x="82" y="38"/>
                    </a:lnTo>
                    <a:lnTo>
                      <a:pt x="86" y="42"/>
                    </a:lnTo>
                    <a:lnTo>
                      <a:pt x="98" y="46"/>
                    </a:lnTo>
                    <a:lnTo>
                      <a:pt x="98" y="46"/>
                    </a:lnTo>
                    <a:lnTo>
                      <a:pt x="98" y="50"/>
                    </a:lnTo>
                    <a:lnTo>
                      <a:pt x="98" y="50"/>
                    </a:lnTo>
                    <a:lnTo>
                      <a:pt x="94" y="54"/>
                    </a:lnTo>
                    <a:lnTo>
                      <a:pt x="92" y="56"/>
                    </a:lnTo>
                    <a:lnTo>
                      <a:pt x="92" y="56"/>
                    </a:lnTo>
                    <a:lnTo>
                      <a:pt x="92" y="60"/>
                    </a:lnTo>
                    <a:lnTo>
                      <a:pt x="92" y="60"/>
                    </a:lnTo>
                    <a:lnTo>
                      <a:pt x="110" y="56"/>
                    </a:lnTo>
                    <a:lnTo>
                      <a:pt x="126" y="54"/>
                    </a:lnTo>
                    <a:lnTo>
                      <a:pt x="126" y="54"/>
                    </a:lnTo>
                    <a:lnTo>
                      <a:pt x="128" y="56"/>
                    </a:lnTo>
                    <a:lnTo>
                      <a:pt x="130" y="56"/>
                    </a:lnTo>
                    <a:lnTo>
                      <a:pt x="130" y="56"/>
                    </a:lnTo>
                    <a:lnTo>
                      <a:pt x="136" y="52"/>
                    </a:lnTo>
                    <a:lnTo>
                      <a:pt x="136" y="52"/>
                    </a:lnTo>
                    <a:lnTo>
                      <a:pt x="136" y="50"/>
                    </a:lnTo>
                    <a:lnTo>
                      <a:pt x="136" y="48"/>
                    </a:lnTo>
                    <a:lnTo>
                      <a:pt x="136" y="48"/>
                    </a:lnTo>
                    <a:lnTo>
                      <a:pt x="130" y="44"/>
                    </a:lnTo>
                    <a:lnTo>
                      <a:pt x="130" y="44"/>
                    </a:lnTo>
                    <a:lnTo>
                      <a:pt x="124" y="46"/>
                    </a:lnTo>
                    <a:lnTo>
                      <a:pt x="120" y="46"/>
                    </a:lnTo>
                    <a:lnTo>
                      <a:pt x="118" y="44"/>
                    </a:lnTo>
                    <a:lnTo>
                      <a:pt x="118" y="44"/>
                    </a:lnTo>
                    <a:lnTo>
                      <a:pt x="120" y="36"/>
                    </a:lnTo>
                    <a:lnTo>
                      <a:pt x="120" y="36"/>
                    </a:lnTo>
                    <a:lnTo>
                      <a:pt x="108" y="36"/>
                    </a:lnTo>
                    <a:lnTo>
                      <a:pt x="106" y="34"/>
                    </a:lnTo>
                    <a:lnTo>
                      <a:pt x="102" y="30"/>
                    </a:lnTo>
                    <a:lnTo>
                      <a:pt x="102" y="30"/>
                    </a:lnTo>
                    <a:lnTo>
                      <a:pt x="100" y="30"/>
                    </a:lnTo>
                    <a:lnTo>
                      <a:pt x="98" y="30"/>
                    </a:lnTo>
                    <a:lnTo>
                      <a:pt x="98" y="30"/>
                    </a:lnTo>
                    <a:lnTo>
                      <a:pt x="98" y="26"/>
                    </a:lnTo>
                    <a:lnTo>
                      <a:pt x="96" y="24"/>
                    </a:lnTo>
                    <a:lnTo>
                      <a:pt x="96" y="24"/>
                    </a:lnTo>
                    <a:lnTo>
                      <a:pt x="92" y="22"/>
                    </a:lnTo>
                    <a:lnTo>
                      <a:pt x="90" y="24"/>
                    </a:lnTo>
                    <a:lnTo>
                      <a:pt x="90" y="20"/>
                    </a:lnTo>
                    <a:lnTo>
                      <a:pt x="90" y="20"/>
                    </a:lnTo>
                    <a:lnTo>
                      <a:pt x="86" y="20"/>
                    </a:lnTo>
                    <a:lnTo>
                      <a:pt x="86" y="20"/>
                    </a:lnTo>
                    <a:lnTo>
                      <a:pt x="84" y="18"/>
                    </a:lnTo>
                    <a:lnTo>
                      <a:pt x="84" y="18"/>
                    </a:lnTo>
                    <a:lnTo>
                      <a:pt x="78" y="18"/>
                    </a:lnTo>
                    <a:lnTo>
                      <a:pt x="72" y="16"/>
                    </a:lnTo>
                    <a:lnTo>
                      <a:pt x="72" y="16"/>
                    </a:lnTo>
                    <a:lnTo>
                      <a:pt x="70" y="14"/>
                    </a:lnTo>
                    <a:lnTo>
                      <a:pt x="68" y="12"/>
                    </a:lnTo>
                    <a:lnTo>
                      <a:pt x="66" y="6"/>
                    </a:lnTo>
                    <a:lnTo>
                      <a:pt x="66" y="6"/>
                    </a:lnTo>
                    <a:lnTo>
                      <a:pt x="54" y="4"/>
                    </a:lnTo>
                    <a:lnTo>
                      <a:pt x="42" y="2"/>
                    </a:lnTo>
                    <a:lnTo>
                      <a:pt x="42" y="2"/>
                    </a:lnTo>
                    <a:lnTo>
                      <a:pt x="42" y="4"/>
                    </a:lnTo>
                    <a:lnTo>
                      <a:pt x="40" y="4"/>
                    </a:lnTo>
                    <a:lnTo>
                      <a:pt x="38" y="4"/>
                    </a:lnTo>
                    <a:lnTo>
                      <a:pt x="38" y="4"/>
                    </a:lnTo>
                    <a:lnTo>
                      <a:pt x="38" y="0"/>
                    </a:lnTo>
                    <a:lnTo>
                      <a:pt x="38" y="0"/>
                    </a:lnTo>
                    <a:lnTo>
                      <a:pt x="30" y="0"/>
                    </a:lnTo>
                    <a:lnTo>
                      <a:pt x="22" y="0"/>
                    </a:lnTo>
                    <a:lnTo>
                      <a:pt x="22" y="0"/>
                    </a:lnTo>
                    <a:close/>
                  </a:path>
                </a:pathLst>
              </a:custGeom>
              <a:grp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grpSp>
        <p:grpSp>
          <p:nvGrpSpPr>
            <p:cNvPr id="4" name="Group 29"/>
            <p:cNvGrpSpPr>
              <a:grpSpLocks/>
            </p:cNvGrpSpPr>
            <p:nvPr/>
          </p:nvGrpSpPr>
          <p:grpSpPr bwMode="auto">
            <a:xfrm>
              <a:off x="2224088" y="3633788"/>
              <a:ext cx="349250" cy="327025"/>
              <a:chOff x="1401" y="2289"/>
              <a:chExt cx="220" cy="206"/>
            </a:xfrm>
            <a:solidFill>
              <a:schemeClr val="bg2"/>
            </a:solidFill>
          </p:grpSpPr>
          <p:sp>
            <p:nvSpPr>
              <p:cNvPr id="955" name="Freeform 30"/>
              <p:cNvSpPr>
                <a:spLocks noChangeAspect="1"/>
              </p:cNvSpPr>
              <p:nvPr/>
            </p:nvSpPr>
            <p:spPr bwMode="auto">
              <a:xfrm>
                <a:off x="1536" y="2448"/>
                <a:ext cx="85" cy="47"/>
              </a:xfrm>
              <a:custGeom>
                <a:avLst/>
                <a:gdLst/>
                <a:ahLst/>
                <a:cxnLst>
                  <a:cxn ang="0">
                    <a:pos x="78" y="20"/>
                  </a:cxn>
                  <a:cxn ang="0">
                    <a:pos x="72" y="18"/>
                  </a:cxn>
                  <a:cxn ang="0">
                    <a:pos x="64" y="10"/>
                  </a:cxn>
                  <a:cxn ang="0">
                    <a:pos x="66" y="4"/>
                  </a:cxn>
                  <a:cxn ang="0">
                    <a:pos x="64" y="6"/>
                  </a:cxn>
                  <a:cxn ang="0">
                    <a:pos x="64" y="6"/>
                  </a:cxn>
                  <a:cxn ang="0">
                    <a:pos x="64" y="2"/>
                  </a:cxn>
                  <a:cxn ang="0">
                    <a:pos x="48" y="0"/>
                  </a:cxn>
                  <a:cxn ang="0">
                    <a:pos x="46" y="4"/>
                  </a:cxn>
                  <a:cxn ang="0">
                    <a:pos x="40" y="6"/>
                  </a:cxn>
                  <a:cxn ang="0">
                    <a:pos x="34" y="8"/>
                  </a:cxn>
                  <a:cxn ang="0">
                    <a:pos x="26" y="12"/>
                  </a:cxn>
                  <a:cxn ang="0">
                    <a:pos x="24" y="12"/>
                  </a:cxn>
                  <a:cxn ang="0">
                    <a:pos x="18" y="8"/>
                  </a:cxn>
                  <a:cxn ang="0">
                    <a:pos x="12" y="10"/>
                  </a:cxn>
                  <a:cxn ang="0">
                    <a:pos x="10" y="6"/>
                  </a:cxn>
                  <a:cxn ang="0">
                    <a:pos x="10" y="0"/>
                  </a:cxn>
                  <a:cxn ang="0">
                    <a:pos x="2" y="0"/>
                  </a:cxn>
                  <a:cxn ang="0">
                    <a:pos x="2" y="2"/>
                  </a:cxn>
                  <a:cxn ang="0">
                    <a:pos x="2" y="6"/>
                  </a:cxn>
                  <a:cxn ang="0">
                    <a:pos x="2" y="12"/>
                  </a:cxn>
                  <a:cxn ang="0">
                    <a:pos x="4" y="16"/>
                  </a:cxn>
                  <a:cxn ang="0">
                    <a:pos x="2" y="22"/>
                  </a:cxn>
                  <a:cxn ang="0">
                    <a:pos x="6" y="20"/>
                  </a:cxn>
                  <a:cxn ang="0">
                    <a:pos x="6" y="20"/>
                  </a:cxn>
                  <a:cxn ang="0">
                    <a:pos x="10" y="20"/>
                  </a:cxn>
                  <a:cxn ang="0">
                    <a:pos x="10" y="22"/>
                  </a:cxn>
                  <a:cxn ang="0">
                    <a:pos x="18" y="22"/>
                  </a:cxn>
                  <a:cxn ang="0">
                    <a:pos x="22" y="30"/>
                  </a:cxn>
                  <a:cxn ang="0">
                    <a:pos x="28" y="30"/>
                  </a:cxn>
                  <a:cxn ang="0">
                    <a:pos x="32" y="38"/>
                  </a:cxn>
                  <a:cxn ang="0">
                    <a:pos x="36" y="36"/>
                  </a:cxn>
                  <a:cxn ang="0">
                    <a:pos x="38" y="32"/>
                  </a:cxn>
                  <a:cxn ang="0">
                    <a:pos x="42" y="32"/>
                  </a:cxn>
                  <a:cxn ang="0">
                    <a:pos x="42" y="28"/>
                  </a:cxn>
                  <a:cxn ang="0">
                    <a:pos x="38" y="24"/>
                  </a:cxn>
                  <a:cxn ang="0">
                    <a:pos x="36" y="24"/>
                  </a:cxn>
                  <a:cxn ang="0">
                    <a:pos x="34" y="22"/>
                  </a:cxn>
                  <a:cxn ang="0">
                    <a:pos x="42" y="20"/>
                  </a:cxn>
                  <a:cxn ang="0">
                    <a:pos x="50" y="10"/>
                  </a:cxn>
                  <a:cxn ang="0">
                    <a:pos x="54" y="12"/>
                  </a:cxn>
                  <a:cxn ang="0">
                    <a:pos x="58" y="18"/>
                  </a:cxn>
                  <a:cxn ang="0">
                    <a:pos x="60" y="24"/>
                  </a:cxn>
                  <a:cxn ang="0">
                    <a:pos x="68" y="22"/>
                  </a:cxn>
                  <a:cxn ang="0">
                    <a:pos x="68" y="26"/>
                  </a:cxn>
                  <a:cxn ang="0">
                    <a:pos x="64" y="30"/>
                  </a:cxn>
                  <a:cxn ang="0">
                    <a:pos x="62" y="36"/>
                  </a:cxn>
                  <a:cxn ang="0">
                    <a:pos x="68" y="42"/>
                  </a:cxn>
                  <a:cxn ang="0">
                    <a:pos x="74" y="44"/>
                  </a:cxn>
                  <a:cxn ang="0">
                    <a:pos x="76" y="40"/>
                  </a:cxn>
                  <a:cxn ang="0">
                    <a:pos x="80" y="32"/>
                  </a:cxn>
                  <a:cxn ang="0">
                    <a:pos x="78" y="28"/>
                  </a:cxn>
                  <a:cxn ang="0">
                    <a:pos x="78" y="20"/>
                  </a:cxn>
                </a:cxnLst>
                <a:rect l="0" t="0" r="r" b="b"/>
                <a:pathLst>
                  <a:path w="80" h="44">
                    <a:moveTo>
                      <a:pt x="78" y="20"/>
                    </a:moveTo>
                    <a:lnTo>
                      <a:pt x="78" y="20"/>
                    </a:lnTo>
                    <a:lnTo>
                      <a:pt x="72" y="18"/>
                    </a:lnTo>
                    <a:lnTo>
                      <a:pt x="72" y="18"/>
                    </a:lnTo>
                    <a:lnTo>
                      <a:pt x="72" y="14"/>
                    </a:lnTo>
                    <a:lnTo>
                      <a:pt x="64" y="10"/>
                    </a:lnTo>
                    <a:lnTo>
                      <a:pt x="64" y="10"/>
                    </a:lnTo>
                    <a:lnTo>
                      <a:pt x="66" y="4"/>
                    </a:lnTo>
                    <a:lnTo>
                      <a:pt x="66" y="4"/>
                    </a:lnTo>
                    <a:lnTo>
                      <a:pt x="64" y="6"/>
                    </a:lnTo>
                    <a:lnTo>
                      <a:pt x="64" y="6"/>
                    </a:lnTo>
                    <a:lnTo>
                      <a:pt x="64" y="6"/>
                    </a:lnTo>
                    <a:lnTo>
                      <a:pt x="64" y="2"/>
                    </a:lnTo>
                    <a:lnTo>
                      <a:pt x="64" y="2"/>
                    </a:lnTo>
                    <a:lnTo>
                      <a:pt x="56" y="0"/>
                    </a:lnTo>
                    <a:lnTo>
                      <a:pt x="48" y="0"/>
                    </a:lnTo>
                    <a:lnTo>
                      <a:pt x="48" y="0"/>
                    </a:lnTo>
                    <a:lnTo>
                      <a:pt x="46" y="4"/>
                    </a:lnTo>
                    <a:lnTo>
                      <a:pt x="46" y="4"/>
                    </a:lnTo>
                    <a:lnTo>
                      <a:pt x="40" y="6"/>
                    </a:lnTo>
                    <a:lnTo>
                      <a:pt x="34" y="8"/>
                    </a:lnTo>
                    <a:lnTo>
                      <a:pt x="34" y="8"/>
                    </a:lnTo>
                    <a:lnTo>
                      <a:pt x="30" y="10"/>
                    </a:lnTo>
                    <a:lnTo>
                      <a:pt x="26" y="12"/>
                    </a:lnTo>
                    <a:lnTo>
                      <a:pt x="26" y="12"/>
                    </a:lnTo>
                    <a:lnTo>
                      <a:pt x="24" y="12"/>
                    </a:lnTo>
                    <a:lnTo>
                      <a:pt x="22" y="10"/>
                    </a:lnTo>
                    <a:lnTo>
                      <a:pt x="18" y="8"/>
                    </a:lnTo>
                    <a:lnTo>
                      <a:pt x="12" y="10"/>
                    </a:lnTo>
                    <a:lnTo>
                      <a:pt x="12" y="10"/>
                    </a:lnTo>
                    <a:lnTo>
                      <a:pt x="10" y="6"/>
                    </a:lnTo>
                    <a:lnTo>
                      <a:pt x="10" y="6"/>
                    </a:lnTo>
                    <a:lnTo>
                      <a:pt x="10" y="4"/>
                    </a:lnTo>
                    <a:lnTo>
                      <a:pt x="10" y="0"/>
                    </a:lnTo>
                    <a:lnTo>
                      <a:pt x="4" y="0"/>
                    </a:lnTo>
                    <a:lnTo>
                      <a:pt x="2" y="0"/>
                    </a:lnTo>
                    <a:lnTo>
                      <a:pt x="2" y="0"/>
                    </a:lnTo>
                    <a:lnTo>
                      <a:pt x="2" y="2"/>
                    </a:lnTo>
                    <a:lnTo>
                      <a:pt x="2" y="6"/>
                    </a:lnTo>
                    <a:lnTo>
                      <a:pt x="2" y="6"/>
                    </a:lnTo>
                    <a:lnTo>
                      <a:pt x="0" y="10"/>
                    </a:lnTo>
                    <a:lnTo>
                      <a:pt x="2" y="12"/>
                    </a:lnTo>
                    <a:lnTo>
                      <a:pt x="4" y="14"/>
                    </a:lnTo>
                    <a:lnTo>
                      <a:pt x="4" y="16"/>
                    </a:lnTo>
                    <a:lnTo>
                      <a:pt x="4" y="16"/>
                    </a:lnTo>
                    <a:lnTo>
                      <a:pt x="2" y="22"/>
                    </a:lnTo>
                    <a:lnTo>
                      <a:pt x="2" y="22"/>
                    </a:lnTo>
                    <a:lnTo>
                      <a:pt x="6" y="20"/>
                    </a:lnTo>
                    <a:lnTo>
                      <a:pt x="6" y="20"/>
                    </a:lnTo>
                    <a:lnTo>
                      <a:pt x="6" y="20"/>
                    </a:lnTo>
                    <a:lnTo>
                      <a:pt x="10" y="20"/>
                    </a:lnTo>
                    <a:lnTo>
                      <a:pt x="10" y="20"/>
                    </a:lnTo>
                    <a:lnTo>
                      <a:pt x="10" y="22"/>
                    </a:lnTo>
                    <a:lnTo>
                      <a:pt x="10" y="22"/>
                    </a:lnTo>
                    <a:lnTo>
                      <a:pt x="16" y="22"/>
                    </a:lnTo>
                    <a:lnTo>
                      <a:pt x="18" y="22"/>
                    </a:lnTo>
                    <a:lnTo>
                      <a:pt x="18" y="22"/>
                    </a:lnTo>
                    <a:lnTo>
                      <a:pt x="22" y="30"/>
                    </a:lnTo>
                    <a:lnTo>
                      <a:pt x="22" y="30"/>
                    </a:lnTo>
                    <a:lnTo>
                      <a:pt x="28" y="30"/>
                    </a:lnTo>
                    <a:lnTo>
                      <a:pt x="32" y="38"/>
                    </a:lnTo>
                    <a:lnTo>
                      <a:pt x="32" y="38"/>
                    </a:lnTo>
                    <a:lnTo>
                      <a:pt x="36" y="36"/>
                    </a:lnTo>
                    <a:lnTo>
                      <a:pt x="36" y="36"/>
                    </a:lnTo>
                    <a:lnTo>
                      <a:pt x="38" y="32"/>
                    </a:lnTo>
                    <a:lnTo>
                      <a:pt x="38" y="32"/>
                    </a:lnTo>
                    <a:lnTo>
                      <a:pt x="42" y="32"/>
                    </a:lnTo>
                    <a:lnTo>
                      <a:pt x="42" y="32"/>
                    </a:lnTo>
                    <a:lnTo>
                      <a:pt x="42" y="28"/>
                    </a:lnTo>
                    <a:lnTo>
                      <a:pt x="42" y="28"/>
                    </a:lnTo>
                    <a:lnTo>
                      <a:pt x="38" y="24"/>
                    </a:lnTo>
                    <a:lnTo>
                      <a:pt x="38" y="24"/>
                    </a:lnTo>
                    <a:lnTo>
                      <a:pt x="36" y="24"/>
                    </a:lnTo>
                    <a:lnTo>
                      <a:pt x="36" y="24"/>
                    </a:lnTo>
                    <a:lnTo>
                      <a:pt x="34" y="22"/>
                    </a:lnTo>
                    <a:lnTo>
                      <a:pt x="34" y="22"/>
                    </a:lnTo>
                    <a:lnTo>
                      <a:pt x="42" y="20"/>
                    </a:lnTo>
                    <a:lnTo>
                      <a:pt x="42" y="20"/>
                    </a:lnTo>
                    <a:lnTo>
                      <a:pt x="46" y="16"/>
                    </a:lnTo>
                    <a:lnTo>
                      <a:pt x="50" y="10"/>
                    </a:lnTo>
                    <a:lnTo>
                      <a:pt x="50" y="10"/>
                    </a:lnTo>
                    <a:lnTo>
                      <a:pt x="54" y="12"/>
                    </a:lnTo>
                    <a:lnTo>
                      <a:pt x="54" y="12"/>
                    </a:lnTo>
                    <a:lnTo>
                      <a:pt x="58" y="18"/>
                    </a:lnTo>
                    <a:lnTo>
                      <a:pt x="60" y="24"/>
                    </a:lnTo>
                    <a:lnTo>
                      <a:pt x="60" y="24"/>
                    </a:lnTo>
                    <a:lnTo>
                      <a:pt x="68" y="22"/>
                    </a:lnTo>
                    <a:lnTo>
                      <a:pt x="68" y="22"/>
                    </a:lnTo>
                    <a:lnTo>
                      <a:pt x="68" y="26"/>
                    </a:lnTo>
                    <a:lnTo>
                      <a:pt x="68" y="26"/>
                    </a:lnTo>
                    <a:lnTo>
                      <a:pt x="66" y="28"/>
                    </a:lnTo>
                    <a:lnTo>
                      <a:pt x="64" y="30"/>
                    </a:lnTo>
                    <a:lnTo>
                      <a:pt x="64" y="30"/>
                    </a:lnTo>
                    <a:lnTo>
                      <a:pt x="62" y="36"/>
                    </a:lnTo>
                    <a:lnTo>
                      <a:pt x="64" y="40"/>
                    </a:lnTo>
                    <a:lnTo>
                      <a:pt x="68" y="42"/>
                    </a:lnTo>
                    <a:lnTo>
                      <a:pt x="74" y="44"/>
                    </a:lnTo>
                    <a:lnTo>
                      <a:pt x="74" y="44"/>
                    </a:lnTo>
                    <a:lnTo>
                      <a:pt x="76" y="40"/>
                    </a:lnTo>
                    <a:lnTo>
                      <a:pt x="76" y="40"/>
                    </a:lnTo>
                    <a:lnTo>
                      <a:pt x="78" y="38"/>
                    </a:lnTo>
                    <a:lnTo>
                      <a:pt x="80" y="32"/>
                    </a:lnTo>
                    <a:lnTo>
                      <a:pt x="80" y="32"/>
                    </a:lnTo>
                    <a:lnTo>
                      <a:pt x="78" y="28"/>
                    </a:lnTo>
                    <a:lnTo>
                      <a:pt x="76" y="26"/>
                    </a:lnTo>
                    <a:lnTo>
                      <a:pt x="78" y="20"/>
                    </a:lnTo>
                    <a:close/>
                  </a:path>
                </a:pathLst>
              </a:custGeom>
              <a:solidFill>
                <a:schemeClr val="accent1"/>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956" name="Freeform 31"/>
              <p:cNvSpPr>
                <a:spLocks noChangeAspect="1"/>
              </p:cNvSpPr>
              <p:nvPr/>
            </p:nvSpPr>
            <p:spPr bwMode="auto">
              <a:xfrm>
                <a:off x="1476" y="2354"/>
                <a:ext cx="60" cy="68"/>
              </a:xfrm>
              <a:custGeom>
                <a:avLst/>
                <a:gdLst/>
                <a:ahLst/>
                <a:cxnLst>
                  <a:cxn ang="0">
                    <a:pos x="0" y="30"/>
                  </a:cxn>
                  <a:cxn ang="0">
                    <a:pos x="0" y="34"/>
                  </a:cxn>
                  <a:cxn ang="0">
                    <a:pos x="8" y="40"/>
                  </a:cxn>
                  <a:cxn ang="0">
                    <a:pos x="10" y="46"/>
                  </a:cxn>
                  <a:cxn ang="0">
                    <a:pos x="12" y="52"/>
                  </a:cxn>
                  <a:cxn ang="0">
                    <a:pos x="18" y="58"/>
                  </a:cxn>
                  <a:cxn ang="0">
                    <a:pos x="24" y="58"/>
                  </a:cxn>
                  <a:cxn ang="0">
                    <a:pos x="22" y="54"/>
                  </a:cxn>
                  <a:cxn ang="0">
                    <a:pos x="20" y="52"/>
                  </a:cxn>
                  <a:cxn ang="0">
                    <a:pos x="22" y="44"/>
                  </a:cxn>
                  <a:cxn ang="0">
                    <a:pos x="26" y="52"/>
                  </a:cxn>
                  <a:cxn ang="0">
                    <a:pos x="28" y="52"/>
                  </a:cxn>
                  <a:cxn ang="0">
                    <a:pos x="32" y="56"/>
                  </a:cxn>
                  <a:cxn ang="0">
                    <a:pos x="34" y="62"/>
                  </a:cxn>
                  <a:cxn ang="0">
                    <a:pos x="40" y="62"/>
                  </a:cxn>
                  <a:cxn ang="0">
                    <a:pos x="42" y="62"/>
                  </a:cxn>
                  <a:cxn ang="0">
                    <a:pos x="44" y="64"/>
                  </a:cxn>
                  <a:cxn ang="0">
                    <a:pos x="50" y="64"/>
                  </a:cxn>
                  <a:cxn ang="0">
                    <a:pos x="46" y="60"/>
                  </a:cxn>
                  <a:cxn ang="0">
                    <a:pos x="46" y="58"/>
                  </a:cxn>
                  <a:cxn ang="0">
                    <a:pos x="48" y="56"/>
                  </a:cxn>
                  <a:cxn ang="0">
                    <a:pos x="46" y="48"/>
                  </a:cxn>
                  <a:cxn ang="0">
                    <a:pos x="48" y="36"/>
                  </a:cxn>
                  <a:cxn ang="0">
                    <a:pos x="50" y="36"/>
                  </a:cxn>
                  <a:cxn ang="0">
                    <a:pos x="50" y="22"/>
                  </a:cxn>
                  <a:cxn ang="0">
                    <a:pos x="52" y="16"/>
                  </a:cxn>
                  <a:cxn ang="0">
                    <a:pos x="56" y="8"/>
                  </a:cxn>
                  <a:cxn ang="0">
                    <a:pos x="54" y="0"/>
                  </a:cxn>
                  <a:cxn ang="0">
                    <a:pos x="46" y="2"/>
                  </a:cxn>
                  <a:cxn ang="0">
                    <a:pos x="40" y="8"/>
                  </a:cxn>
                  <a:cxn ang="0">
                    <a:pos x="40" y="10"/>
                  </a:cxn>
                  <a:cxn ang="0">
                    <a:pos x="30" y="12"/>
                  </a:cxn>
                  <a:cxn ang="0">
                    <a:pos x="26" y="12"/>
                  </a:cxn>
                  <a:cxn ang="0">
                    <a:pos x="24" y="12"/>
                  </a:cxn>
                  <a:cxn ang="0">
                    <a:pos x="22" y="10"/>
                  </a:cxn>
                  <a:cxn ang="0">
                    <a:pos x="16" y="10"/>
                  </a:cxn>
                  <a:cxn ang="0">
                    <a:pos x="6" y="14"/>
                  </a:cxn>
                  <a:cxn ang="0">
                    <a:pos x="6" y="28"/>
                  </a:cxn>
                  <a:cxn ang="0">
                    <a:pos x="4" y="28"/>
                  </a:cxn>
                  <a:cxn ang="0">
                    <a:pos x="0" y="30"/>
                  </a:cxn>
                </a:cxnLst>
                <a:rect l="0" t="0" r="r" b="b"/>
                <a:pathLst>
                  <a:path w="56" h="64">
                    <a:moveTo>
                      <a:pt x="0" y="30"/>
                    </a:moveTo>
                    <a:lnTo>
                      <a:pt x="0" y="30"/>
                    </a:lnTo>
                    <a:lnTo>
                      <a:pt x="0" y="34"/>
                    </a:lnTo>
                    <a:lnTo>
                      <a:pt x="0" y="34"/>
                    </a:lnTo>
                    <a:lnTo>
                      <a:pt x="4" y="36"/>
                    </a:lnTo>
                    <a:lnTo>
                      <a:pt x="8" y="40"/>
                    </a:lnTo>
                    <a:lnTo>
                      <a:pt x="8" y="40"/>
                    </a:lnTo>
                    <a:lnTo>
                      <a:pt x="10" y="46"/>
                    </a:lnTo>
                    <a:lnTo>
                      <a:pt x="12" y="52"/>
                    </a:lnTo>
                    <a:lnTo>
                      <a:pt x="12" y="52"/>
                    </a:lnTo>
                    <a:lnTo>
                      <a:pt x="18" y="58"/>
                    </a:lnTo>
                    <a:lnTo>
                      <a:pt x="18" y="58"/>
                    </a:lnTo>
                    <a:lnTo>
                      <a:pt x="20" y="56"/>
                    </a:lnTo>
                    <a:lnTo>
                      <a:pt x="24" y="58"/>
                    </a:lnTo>
                    <a:lnTo>
                      <a:pt x="24" y="58"/>
                    </a:lnTo>
                    <a:lnTo>
                      <a:pt x="22" y="54"/>
                    </a:lnTo>
                    <a:lnTo>
                      <a:pt x="22" y="54"/>
                    </a:lnTo>
                    <a:lnTo>
                      <a:pt x="20" y="52"/>
                    </a:lnTo>
                    <a:lnTo>
                      <a:pt x="20" y="48"/>
                    </a:lnTo>
                    <a:lnTo>
                      <a:pt x="22" y="44"/>
                    </a:lnTo>
                    <a:lnTo>
                      <a:pt x="22" y="44"/>
                    </a:lnTo>
                    <a:lnTo>
                      <a:pt x="26" y="52"/>
                    </a:lnTo>
                    <a:lnTo>
                      <a:pt x="26" y="52"/>
                    </a:lnTo>
                    <a:lnTo>
                      <a:pt x="28" y="52"/>
                    </a:lnTo>
                    <a:lnTo>
                      <a:pt x="32" y="56"/>
                    </a:lnTo>
                    <a:lnTo>
                      <a:pt x="32" y="56"/>
                    </a:lnTo>
                    <a:lnTo>
                      <a:pt x="34" y="62"/>
                    </a:lnTo>
                    <a:lnTo>
                      <a:pt x="34" y="62"/>
                    </a:lnTo>
                    <a:lnTo>
                      <a:pt x="38" y="62"/>
                    </a:lnTo>
                    <a:lnTo>
                      <a:pt x="40" y="62"/>
                    </a:lnTo>
                    <a:lnTo>
                      <a:pt x="40" y="62"/>
                    </a:lnTo>
                    <a:lnTo>
                      <a:pt x="42" y="62"/>
                    </a:lnTo>
                    <a:lnTo>
                      <a:pt x="44" y="64"/>
                    </a:lnTo>
                    <a:lnTo>
                      <a:pt x="44" y="64"/>
                    </a:lnTo>
                    <a:lnTo>
                      <a:pt x="50" y="64"/>
                    </a:lnTo>
                    <a:lnTo>
                      <a:pt x="50" y="64"/>
                    </a:lnTo>
                    <a:lnTo>
                      <a:pt x="48" y="62"/>
                    </a:lnTo>
                    <a:lnTo>
                      <a:pt x="46" y="60"/>
                    </a:lnTo>
                    <a:lnTo>
                      <a:pt x="46" y="60"/>
                    </a:lnTo>
                    <a:lnTo>
                      <a:pt x="46" y="58"/>
                    </a:lnTo>
                    <a:lnTo>
                      <a:pt x="48" y="56"/>
                    </a:lnTo>
                    <a:lnTo>
                      <a:pt x="48" y="56"/>
                    </a:lnTo>
                    <a:lnTo>
                      <a:pt x="48" y="52"/>
                    </a:lnTo>
                    <a:lnTo>
                      <a:pt x="46" y="48"/>
                    </a:lnTo>
                    <a:lnTo>
                      <a:pt x="46" y="48"/>
                    </a:lnTo>
                    <a:lnTo>
                      <a:pt x="48" y="36"/>
                    </a:lnTo>
                    <a:lnTo>
                      <a:pt x="50" y="36"/>
                    </a:lnTo>
                    <a:lnTo>
                      <a:pt x="50" y="36"/>
                    </a:lnTo>
                    <a:lnTo>
                      <a:pt x="50" y="26"/>
                    </a:lnTo>
                    <a:lnTo>
                      <a:pt x="50" y="22"/>
                    </a:lnTo>
                    <a:lnTo>
                      <a:pt x="52" y="16"/>
                    </a:lnTo>
                    <a:lnTo>
                      <a:pt x="52" y="16"/>
                    </a:lnTo>
                    <a:lnTo>
                      <a:pt x="54" y="12"/>
                    </a:lnTo>
                    <a:lnTo>
                      <a:pt x="56" y="8"/>
                    </a:lnTo>
                    <a:lnTo>
                      <a:pt x="56" y="8"/>
                    </a:lnTo>
                    <a:lnTo>
                      <a:pt x="54" y="0"/>
                    </a:lnTo>
                    <a:lnTo>
                      <a:pt x="46" y="2"/>
                    </a:lnTo>
                    <a:lnTo>
                      <a:pt x="46" y="2"/>
                    </a:lnTo>
                    <a:lnTo>
                      <a:pt x="42" y="4"/>
                    </a:lnTo>
                    <a:lnTo>
                      <a:pt x="40" y="8"/>
                    </a:lnTo>
                    <a:lnTo>
                      <a:pt x="40" y="8"/>
                    </a:lnTo>
                    <a:lnTo>
                      <a:pt x="40" y="10"/>
                    </a:lnTo>
                    <a:lnTo>
                      <a:pt x="36" y="10"/>
                    </a:lnTo>
                    <a:lnTo>
                      <a:pt x="30" y="12"/>
                    </a:lnTo>
                    <a:lnTo>
                      <a:pt x="30" y="12"/>
                    </a:lnTo>
                    <a:lnTo>
                      <a:pt x="26" y="12"/>
                    </a:lnTo>
                    <a:lnTo>
                      <a:pt x="26" y="14"/>
                    </a:lnTo>
                    <a:lnTo>
                      <a:pt x="24" y="12"/>
                    </a:lnTo>
                    <a:lnTo>
                      <a:pt x="24" y="12"/>
                    </a:lnTo>
                    <a:lnTo>
                      <a:pt x="22" y="10"/>
                    </a:lnTo>
                    <a:lnTo>
                      <a:pt x="16" y="10"/>
                    </a:lnTo>
                    <a:lnTo>
                      <a:pt x="16" y="10"/>
                    </a:lnTo>
                    <a:lnTo>
                      <a:pt x="6" y="14"/>
                    </a:lnTo>
                    <a:lnTo>
                      <a:pt x="6" y="14"/>
                    </a:lnTo>
                    <a:lnTo>
                      <a:pt x="6" y="20"/>
                    </a:lnTo>
                    <a:lnTo>
                      <a:pt x="6" y="28"/>
                    </a:lnTo>
                    <a:lnTo>
                      <a:pt x="6" y="28"/>
                    </a:lnTo>
                    <a:lnTo>
                      <a:pt x="4" y="28"/>
                    </a:lnTo>
                    <a:lnTo>
                      <a:pt x="2" y="30"/>
                    </a:lnTo>
                    <a:lnTo>
                      <a:pt x="0" y="30"/>
                    </a:lnTo>
                    <a:lnTo>
                      <a:pt x="0" y="30"/>
                    </a:lnTo>
                    <a:close/>
                  </a:path>
                </a:pathLst>
              </a:custGeom>
              <a:solidFill>
                <a:schemeClr val="accent1"/>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957" name="Freeform 32"/>
              <p:cNvSpPr>
                <a:spLocks noChangeAspect="1"/>
              </p:cNvSpPr>
              <p:nvPr/>
            </p:nvSpPr>
            <p:spPr bwMode="auto">
              <a:xfrm>
                <a:off x="1446" y="2332"/>
                <a:ext cx="88" cy="54"/>
              </a:xfrm>
              <a:custGeom>
                <a:avLst/>
                <a:gdLst/>
                <a:ahLst/>
                <a:cxnLst>
                  <a:cxn ang="0">
                    <a:pos x="82" y="20"/>
                  </a:cxn>
                  <a:cxn ang="0">
                    <a:pos x="82" y="16"/>
                  </a:cxn>
                  <a:cxn ang="0">
                    <a:pos x="76" y="16"/>
                  </a:cxn>
                  <a:cxn ang="0">
                    <a:pos x="72" y="14"/>
                  </a:cxn>
                  <a:cxn ang="0">
                    <a:pos x="70" y="6"/>
                  </a:cxn>
                  <a:cxn ang="0">
                    <a:pos x="66" y="6"/>
                  </a:cxn>
                  <a:cxn ang="0">
                    <a:pos x="66" y="4"/>
                  </a:cxn>
                  <a:cxn ang="0">
                    <a:pos x="52" y="2"/>
                  </a:cxn>
                  <a:cxn ang="0">
                    <a:pos x="50" y="0"/>
                  </a:cxn>
                  <a:cxn ang="0">
                    <a:pos x="48" y="0"/>
                  </a:cxn>
                  <a:cxn ang="0">
                    <a:pos x="48" y="4"/>
                  </a:cxn>
                  <a:cxn ang="0">
                    <a:pos x="34" y="4"/>
                  </a:cxn>
                  <a:cxn ang="0">
                    <a:pos x="34" y="6"/>
                  </a:cxn>
                  <a:cxn ang="0">
                    <a:pos x="14" y="6"/>
                  </a:cxn>
                  <a:cxn ang="0">
                    <a:pos x="12" y="8"/>
                  </a:cxn>
                  <a:cxn ang="0">
                    <a:pos x="10" y="10"/>
                  </a:cxn>
                  <a:cxn ang="0">
                    <a:pos x="4" y="12"/>
                  </a:cxn>
                  <a:cxn ang="0">
                    <a:pos x="4" y="16"/>
                  </a:cxn>
                  <a:cxn ang="0">
                    <a:pos x="0" y="24"/>
                  </a:cxn>
                  <a:cxn ang="0">
                    <a:pos x="6" y="26"/>
                  </a:cxn>
                  <a:cxn ang="0">
                    <a:pos x="14" y="28"/>
                  </a:cxn>
                  <a:cxn ang="0">
                    <a:pos x="20" y="32"/>
                  </a:cxn>
                  <a:cxn ang="0">
                    <a:pos x="26" y="34"/>
                  </a:cxn>
                  <a:cxn ang="0">
                    <a:pos x="26" y="44"/>
                  </a:cxn>
                  <a:cxn ang="0">
                    <a:pos x="30" y="44"/>
                  </a:cxn>
                  <a:cxn ang="0">
                    <a:pos x="28" y="50"/>
                  </a:cxn>
                  <a:cxn ang="0">
                    <a:pos x="30" y="50"/>
                  </a:cxn>
                  <a:cxn ang="0">
                    <a:pos x="34" y="48"/>
                  </a:cxn>
                  <a:cxn ang="0">
                    <a:pos x="34" y="40"/>
                  </a:cxn>
                  <a:cxn ang="0">
                    <a:pos x="34" y="34"/>
                  </a:cxn>
                  <a:cxn ang="0">
                    <a:pos x="44" y="30"/>
                  </a:cxn>
                  <a:cxn ang="0">
                    <a:pos x="52" y="32"/>
                  </a:cxn>
                  <a:cxn ang="0">
                    <a:pos x="54" y="34"/>
                  </a:cxn>
                  <a:cxn ang="0">
                    <a:pos x="58" y="32"/>
                  </a:cxn>
                  <a:cxn ang="0">
                    <a:pos x="64" y="30"/>
                  </a:cxn>
                  <a:cxn ang="0">
                    <a:pos x="68" y="28"/>
                  </a:cxn>
                  <a:cxn ang="0">
                    <a:pos x="70" y="24"/>
                  </a:cxn>
                  <a:cxn ang="0">
                    <a:pos x="82" y="20"/>
                  </a:cxn>
                </a:cxnLst>
                <a:rect l="0" t="0" r="r" b="b"/>
                <a:pathLst>
                  <a:path w="82" h="50">
                    <a:moveTo>
                      <a:pt x="82" y="20"/>
                    </a:moveTo>
                    <a:lnTo>
                      <a:pt x="82" y="20"/>
                    </a:lnTo>
                    <a:lnTo>
                      <a:pt x="82" y="18"/>
                    </a:lnTo>
                    <a:lnTo>
                      <a:pt x="82" y="16"/>
                    </a:lnTo>
                    <a:lnTo>
                      <a:pt x="82" y="16"/>
                    </a:lnTo>
                    <a:lnTo>
                      <a:pt x="76" y="16"/>
                    </a:lnTo>
                    <a:lnTo>
                      <a:pt x="72" y="14"/>
                    </a:lnTo>
                    <a:lnTo>
                      <a:pt x="72" y="14"/>
                    </a:lnTo>
                    <a:lnTo>
                      <a:pt x="72" y="10"/>
                    </a:lnTo>
                    <a:lnTo>
                      <a:pt x="70" y="6"/>
                    </a:lnTo>
                    <a:lnTo>
                      <a:pt x="70" y="6"/>
                    </a:lnTo>
                    <a:lnTo>
                      <a:pt x="66" y="6"/>
                    </a:lnTo>
                    <a:lnTo>
                      <a:pt x="66" y="4"/>
                    </a:lnTo>
                    <a:lnTo>
                      <a:pt x="66" y="4"/>
                    </a:lnTo>
                    <a:lnTo>
                      <a:pt x="58" y="2"/>
                    </a:lnTo>
                    <a:lnTo>
                      <a:pt x="52" y="2"/>
                    </a:lnTo>
                    <a:lnTo>
                      <a:pt x="52" y="2"/>
                    </a:lnTo>
                    <a:lnTo>
                      <a:pt x="50" y="0"/>
                    </a:lnTo>
                    <a:lnTo>
                      <a:pt x="48" y="0"/>
                    </a:lnTo>
                    <a:lnTo>
                      <a:pt x="48" y="0"/>
                    </a:lnTo>
                    <a:lnTo>
                      <a:pt x="48" y="4"/>
                    </a:lnTo>
                    <a:lnTo>
                      <a:pt x="48" y="4"/>
                    </a:lnTo>
                    <a:lnTo>
                      <a:pt x="40" y="4"/>
                    </a:lnTo>
                    <a:lnTo>
                      <a:pt x="34" y="4"/>
                    </a:lnTo>
                    <a:lnTo>
                      <a:pt x="34" y="6"/>
                    </a:lnTo>
                    <a:lnTo>
                      <a:pt x="34" y="6"/>
                    </a:lnTo>
                    <a:lnTo>
                      <a:pt x="24" y="6"/>
                    </a:lnTo>
                    <a:lnTo>
                      <a:pt x="14" y="6"/>
                    </a:lnTo>
                    <a:lnTo>
                      <a:pt x="14" y="6"/>
                    </a:lnTo>
                    <a:lnTo>
                      <a:pt x="12" y="8"/>
                    </a:lnTo>
                    <a:lnTo>
                      <a:pt x="12" y="10"/>
                    </a:lnTo>
                    <a:lnTo>
                      <a:pt x="10" y="10"/>
                    </a:lnTo>
                    <a:lnTo>
                      <a:pt x="10" y="10"/>
                    </a:lnTo>
                    <a:lnTo>
                      <a:pt x="4" y="12"/>
                    </a:lnTo>
                    <a:lnTo>
                      <a:pt x="4" y="16"/>
                    </a:lnTo>
                    <a:lnTo>
                      <a:pt x="4" y="16"/>
                    </a:lnTo>
                    <a:lnTo>
                      <a:pt x="2" y="22"/>
                    </a:lnTo>
                    <a:lnTo>
                      <a:pt x="0" y="24"/>
                    </a:lnTo>
                    <a:lnTo>
                      <a:pt x="0" y="24"/>
                    </a:lnTo>
                    <a:lnTo>
                      <a:pt x="6" y="26"/>
                    </a:lnTo>
                    <a:lnTo>
                      <a:pt x="14" y="28"/>
                    </a:lnTo>
                    <a:lnTo>
                      <a:pt x="14" y="28"/>
                    </a:lnTo>
                    <a:lnTo>
                      <a:pt x="16" y="30"/>
                    </a:lnTo>
                    <a:lnTo>
                      <a:pt x="20" y="32"/>
                    </a:lnTo>
                    <a:lnTo>
                      <a:pt x="20" y="32"/>
                    </a:lnTo>
                    <a:lnTo>
                      <a:pt x="26" y="34"/>
                    </a:lnTo>
                    <a:lnTo>
                      <a:pt x="26" y="34"/>
                    </a:lnTo>
                    <a:lnTo>
                      <a:pt x="26" y="44"/>
                    </a:lnTo>
                    <a:lnTo>
                      <a:pt x="26" y="44"/>
                    </a:lnTo>
                    <a:lnTo>
                      <a:pt x="30" y="44"/>
                    </a:lnTo>
                    <a:lnTo>
                      <a:pt x="30" y="44"/>
                    </a:lnTo>
                    <a:lnTo>
                      <a:pt x="28" y="50"/>
                    </a:lnTo>
                    <a:lnTo>
                      <a:pt x="28" y="50"/>
                    </a:lnTo>
                    <a:lnTo>
                      <a:pt x="30" y="50"/>
                    </a:lnTo>
                    <a:lnTo>
                      <a:pt x="32" y="48"/>
                    </a:lnTo>
                    <a:lnTo>
                      <a:pt x="34" y="48"/>
                    </a:lnTo>
                    <a:lnTo>
                      <a:pt x="34" y="48"/>
                    </a:lnTo>
                    <a:lnTo>
                      <a:pt x="34" y="40"/>
                    </a:lnTo>
                    <a:lnTo>
                      <a:pt x="34" y="34"/>
                    </a:lnTo>
                    <a:lnTo>
                      <a:pt x="34" y="34"/>
                    </a:lnTo>
                    <a:lnTo>
                      <a:pt x="44" y="30"/>
                    </a:lnTo>
                    <a:lnTo>
                      <a:pt x="44" y="30"/>
                    </a:lnTo>
                    <a:lnTo>
                      <a:pt x="50" y="30"/>
                    </a:lnTo>
                    <a:lnTo>
                      <a:pt x="52" y="32"/>
                    </a:lnTo>
                    <a:lnTo>
                      <a:pt x="52" y="32"/>
                    </a:lnTo>
                    <a:lnTo>
                      <a:pt x="54" y="34"/>
                    </a:lnTo>
                    <a:lnTo>
                      <a:pt x="54" y="32"/>
                    </a:lnTo>
                    <a:lnTo>
                      <a:pt x="58" y="32"/>
                    </a:lnTo>
                    <a:lnTo>
                      <a:pt x="58" y="32"/>
                    </a:lnTo>
                    <a:lnTo>
                      <a:pt x="64" y="30"/>
                    </a:lnTo>
                    <a:lnTo>
                      <a:pt x="68" y="30"/>
                    </a:lnTo>
                    <a:lnTo>
                      <a:pt x="68" y="28"/>
                    </a:lnTo>
                    <a:lnTo>
                      <a:pt x="68" y="28"/>
                    </a:lnTo>
                    <a:lnTo>
                      <a:pt x="70" y="24"/>
                    </a:lnTo>
                    <a:lnTo>
                      <a:pt x="74" y="22"/>
                    </a:lnTo>
                    <a:lnTo>
                      <a:pt x="82" y="20"/>
                    </a:lnTo>
                    <a:close/>
                  </a:path>
                </a:pathLst>
              </a:custGeom>
              <a:solidFill>
                <a:schemeClr val="accent1"/>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958" name="Freeform 33"/>
              <p:cNvSpPr>
                <a:spLocks noChangeAspect="1"/>
              </p:cNvSpPr>
              <p:nvPr/>
            </p:nvSpPr>
            <p:spPr bwMode="auto">
              <a:xfrm>
                <a:off x="1401" y="2296"/>
                <a:ext cx="60" cy="75"/>
              </a:xfrm>
              <a:custGeom>
                <a:avLst/>
                <a:gdLst/>
                <a:ahLst/>
                <a:cxnLst>
                  <a:cxn ang="0">
                    <a:pos x="30" y="70"/>
                  </a:cxn>
                  <a:cxn ang="0">
                    <a:pos x="32" y="68"/>
                  </a:cxn>
                  <a:cxn ang="0">
                    <a:pos x="36" y="66"/>
                  </a:cxn>
                  <a:cxn ang="0">
                    <a:pos x="36" y="62"/>
                  </a:cxn>
                  <a:cxn ang="0">
                    <a:pos x="42" y="58"/>
                  </a:cxn>
                  <a:cxn ang="0">
                    <a:pos x="44" y="56"/>
                  </a:cxn>
                  <a:cxn ang="0">
                    <a:pos x="46" y="50"/>
                  </a:cxn>
                  <a:cxn ang="0">
                    <a:pos x="52" y="44"/>
                  </a:cxn>
                  <a:cxn ang="0">
                    <a:pos x="54" y="44"/>
                  </a:cxn>
                  <a:cxn ang="0">
                    <a:pos x="56" y="40"/>
                  </a:cxn>
                  <a:cxn ang="0">
                    <a:pos x="48" y="40"/>
                  </a:cxn>
                  <a:cxn ang="0">
                    <a:pos x="44" y="38"/>
                  </a:cxn>
                  <a:cxn ang="0">
                    <a:pos x="22" y="0"/>
                  </a:cxn>
                  <a:cxn ang="0">
                    <a:pos x="16" y="8"/>
                  </a:cxn>
                  <a:cxn ang="0">
                    <a:pos x="16" y="12"/>
                  </a:cxn>
                  <a:cxn ang="0">
                    <a:pos x="22" y="20"/>
                  </a:cxn>
                  <a:cxn ang="0">
                    <a:pos x="24" y="24"/>
                  </a:cxn>
                  <a:cxn ang="0">
                    <a:pos x="26" y="30"/>
                  </a:cxn>
                  <a:cxn ang="0">
                    <a:pos x="10" y="28"/>
                  </a:cxn>
                  <a:cxn ang="0">
                    <a:pos x="2" y="38"/>
                  </a:cxn>
                  <a:cxn ang="0">
                    <a:pos x="2" y="42"/>
                  </a:cxn>
                  <a:cxn ang="0">
                    <a:pos x="2" y="46"/>
                  </a:cxn>
                  <a:cxn ang="0">
                    <a:pos x="0" y="50"/>
                  </a:cxn>
                  <a:cxn ang="0">
                    <a:pos x="2" y="50"/>
                  </a:cxn>
                  <a:cxn ang="0">
                    <a:pos x="6" y="52"/>
                  </a:cxn>
                  <a:cxn ang="0">
                    <a:pos x="12" y="60"/>
                  </a:cxn>
                  <a:cxn ang="0">
                    <a:pos x="18" y="62"/>
                  </a:cxn>
                  <a:cxn ang="0">
                    <a:pos x="18" y="64"/>
                  </a:cxn>
                  <a:cxn ang="0">
                    <a:pos x="20" y="68"/>
                  </a:cxn>
                  <a:cxn ang="0">
                    <a:pos x="20" y="68"/>
                  </a:cxn>
                  <a:cxn ang="0">
                    <a:pos x="26" y="68"/>
                  </a:cxn>
                  <a:cxn ang="0">
                    <a:pos x="30" y="70"/>
                  </a:cxn>
                </a:cxnLst>
                <a:rect l="0" t="0" r="r" b="b"/>
                <a:pathLst>
                  <a:path w="56" h="70">
                    <a:moveTo>
                      <a:pt x="30" y="70"/>
                    </a:moveTo>
                    <a:lnTo>
                      <a:pt x="30" y="70"/>
                    </a:lnTo>
                    <a:lnTo>
                      <a:pt x="30" y="68"/>
                    </a:lnTo>
                    <a:lnTo>
                      <a:pt x="32" y="68"/>
                    </a:lnTo>
                    <a:lnTo>
                      <a:pt x="36" y="68"/>
                    </a:lnTo>
                    <a:lnTo>
                      <a:pt x="36" y="66"/>
                    </a:lnTo>
                    <a:lnTo>
                      <a:pt x="36" y="66"/>
                    </a:lnTo>
                    <a:lnTo>
                      <a:pt x="36" y="62"/>
                    </a:lnTo>
                    <a:lnTo>
                      <a:pt x="40" y="60"/>
                    </a:lnTo>
                    <a:lnTo>
                      <a:pt x="42" y="58"/>
                    </a:lnTo>
                    <a:lnTo>
                      <a:pt x="42" y="58"/>
                    </a:lnTo>
                    <a:lnTo>
                      <a:pt x="44" y="56"/>
                    </a:lnTo>
                    <a:lnTo>
                      <a:pt x="46" y="50"/>
                    </a:lnTo>
                    <a:lnTo>
                      <a:pt x="46" y="50"/>
                    </a:lnTo>
                    <a:lnTo>
                      <a:pt x="46" y="46"/>
                    </a:lnTo>
                    <a:lnTo>
                      <a:pt x="52" y="44"/>
                    </a:lnTo>
                    <a:lnTo>
                      <a:pt x="52" y="44"/>
                    </a:lnTo>
                    <a:lnTo>
                      <a:pt x="54" y="44"/>
                    </a:lnTo>
                    <a:lnTo>
                      <a:pt x="54" y="42"/>
                    </a:lnTo>
                    <a:lnTo>
                      <a:pt x="56" y="40"/>
                    </a:lnTo>
                    <a:lnTo>
                      <a:pt x="56" y="40"/>
                    </a:lnTo>
                    <a:lnTo>
                      <a:pt x="48" y="40"/>
                    </a:lnTo>
                    <a:lnTo>
                      <a:pt x="48" y="38"/>
                    </a:lnTo>
                    <a:lnTo>
                      <a:pt x="44" y="38"/>
                    </a:lnTo>
                    <a:lnTo>
                      <a:pt x="44" y="0"/>
                    </a:lnTo>
                    <a:lnTo>
                      <a:pt x="22" y="0"/>
                    </a:lnTo>
                    <a:lnTo>
                      <a:pt x="20" y="8"/>
                    </a:lnTo>
                    <a:lnTo>
                      <a:pt x="16" y="8"/>
                    </a:lnTo>
                    <a:lnTo>
                      <a:pt x="16" y="12"/>
                    </a:lnTo>
                    <a:lnTo>
                      <a:pt x="16" y="12"/>
                    </a:lnTo>
                    <a:lnTo>
                      <a:pt x="18" y="16"/>
                    </a:lnTo>
                    <a:lnTo>
                      <a:pt x="22" y="20"/>
                    </a:lnTo>
                    <a:lnTo>
                      <a:pt x="22" y="20"/>
                    </a:lnTo>
                    <a:lnTo>
                      <a:pt x="24" y="24"/>
                    </a:lnTo>
                    <a:lnTo>
                      <a:pt x="26" y="26"/>
                    </a:lnTo>
                    <a:lnTo>
                      <a:pt x="26" y="30"/>
                    </a:lnTo>
                    <a:lnTo>
                      <a:pt x="10" y="28"/>
                    </a:lnTo>
                    <a:lnTo>
                      <a:pt x="10" y="28"/>
                    </a:lnTo>
                    <a:lnTo>
                      <a:pt x="4" y="34"/>
                    </a:lnTo>
                    <a:lnTo>
                      <a:pt x="2" y="38"/>
                    </a:lnTo>
                    <a:lnTo>
                      <a:pt x="2" y="42"/>
                    </a:lnTo>
                    <a:lnTo>
                      <a:pt x="2" y="42"/>
                    </a:lnTo>
                    <a:lnTo>
                      <a:pt x="2" y="44"/>
                    </a:lnTo>
                    <a:lnTo>
                      <a:pt x="2" y="46"/>
                    </a:lnTo>
                    <a:lnTo>
                      <a:pt x="0" y="50"/>
                    </a:lnTo>
                    <a:lnTo>
                      <a:pt x="0" y="50"/>
                    </a:lnTo>
                    <a:lnTo>
                      <a:pt x="2" y="50"/>
                    </a:lnTo>
                    <a:lnTo>
                      <a:pt x="2" y="50"/>
                    </a:lnTo>
                    <a:lnTo>
                      <a:pt x="6" y="52"/>
                    </a:lnTo>
                    <a:lnTo>
                      <a:pt x="6" y="52"/>
                    </a:lnTo>
                    <a:lnTo>
                      <a:pt x="8" y="56"/>
                    </a:lnTo>
                    <a:lnTo>
                      <a:pt x="12" y="60"/>
                    </a:lnTo>
                    <a:lnTo>
                      <a:pt x="12" y="60"/>
                    </a:lnTo>
                    <a:lnTo>
                      <a:pt x="18" y="62"/>
                    </a:lnTo>
                    <a:lnTo>
                      <a:pt x="18" y="62"/>
                    </a:lnTo>
                    <a:lnTo>
                      <a:pt x="18" y="64"/>
                    </a:lnTo>
                    <a:lnTo>
                      <a:pt x="20" y="68"/>
                    </a:lnTo>
                    <a:lnTo>
                      <a:pt x="20" y="68"/>
                    </a:lnTo>
                    <a:lnTo>
                      <a:pt x="20" y="68"/>
                    </a:lnTo>
                    <a:lnTo>
                      <a:pt x="20" y="68"/>
                    </a:lnTo>
                    <a:lnTo>
                      <a:pt x="24" y="68"/>
                    </a:lnTo>
                    <a:lnTo>
                      <a:pt x="26" y="68"/>
                    </a:lnTo>
                    <a:lnTo>
                      <a:pt x="28" y="70"/>
                    </a:lnTo>
                    <a:lnTo>
                      <a:pt x="30" y="70"/>
                    </a:lnTo>
                    <a:close/>
                  </a:path>
                </a:pathLst>
              </a:custGeom>
              <a:solidFill>
                <a:schemeClr val="accent1"/>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959" name="Freeform 34"/>
              <p:cNvSpPr>
                <a:spLocks noChangeAspect="1"/>
              </p:cNvSpPr>
              <p:nvPr/>
            </p:nvSpPr>
            <p:spPr bwMode="auto">
              <a:xfrm>
                <a:off x="1433" y="2358"/>
                <a:ext cx="41" cy="26"/>
              </a:xfrm>
              <a:custGeom>
                <a:avLst/>
                <a:gdLst/>
                <a:ahLst/>
                <a:cxnLst>
                  <a:cxn ang="0">
                    <a:pos x="0" y="12"/>
                  </a:cxn>
                  <a:cxn ang="0">
                    <a:pos x="0" y="12"/>
                  </a:cxn>
                  <a:cxn ang="0">
                    <a:pos x="4" y="14"/>
                  </a:cxn>
                  <a:cxn ang="0">
                    <a:pos x="8" y="16"/>
                  </a:cxn>
                  <a:cxn ang="0">
                    <a:pos x="8" y="16"/>
                  </a:cxn>
                  <a:cxn ang="0">
                    <a:pos x="8" y="18"/>
                  </a:cxn>
                  <a:cxn ang="0">
                    <a:pos x="8" y="20"/>
                  </a:cxn>
                  <a:cxn ang="0">
                    <a:pos x="8" y="20"/>
                  </a:cxn>
                  <a:cxn ang="0">
                    <a:pos x="14" y="20"/>
                  </a:cxn>
                  <a:cxn ang="0">
                    <a:pos x="18" y="20"/>
                  </a:cxn>
                  <a:cxn ang="0">
                    <a:pos x="18" y="20"/>
                  </a:cxn>
                  <a:cxn ang="0">
                    <a:pos x="26" y="20"/>
                  </a:cxn>
                  <a:cxn ang="0">
                    <a:pos x="34" y="24"/>
                  </a:cxn>
                  <a:cxn ang="0">
                    <a:pos x="34" y="24"/>
                  </a:cxn>
                  <a:cxn ang="0">
                    <a:pos x="36" y="20"/>
                  </a:cxn>
                  <a:cxn ang="0">
                    <a:pos x="36" y="20"/>
                  </a:cxn>
                  <a:cxn ang="0">
                    <a:pos x="38" y="20"/>
                  </a:cxn>
                  <a:cxn ang="0">
                    <a:pos x="38" y="10"/>
                  </a:cxn>
                  <a:cxn ang="0">
                    <a:pos x="38" y="10"/>
                  </a:cxn>
                  <a:cxn ang="0">
                    <a:pos x="38" y="10"/>
                  </a:cxn>
                  <a:cxn ang="0">
                    <a:pos x="32" y="8"/>
                  </a:cxn>
                  <a:cxn ang="0">
                    <a:pos x="32" y="8"/>
                  </a:cxn>
                  <a:cxn ang="0">
                    <a:pos x="28" y="6"/>
                  </a:cxn>
                  <a:cxn ang="0">
                    <a:pos x="26" y="4"/>
                  </a:cxn>
                  <a:cxn ang="0">
                    <a:pos x="26" y="4"/>
                  </a:cxn>
                  <a:cxn ang="0">
                    <a:pos x="18" y="2"/>
                  </a:cxn>
                  <a:cxn ang="0">
                    <a:pos x="12" y="0"/>
                  </a:cxn>
                  <a:cxn ang="0">
                    <a:pos x="12" y="0"/>
                  </a:cxn>
                  <a:cxn ang="0">
                    <a:pos x="10" y="2"/>
                  </a:cxn>
                  <a:cxn ang="0">
                    <a:pos x="6" y="4"/>
                  </a:cxn>
                  <a:cxn ang="0">
                    <a:pos x="6" y="8"/>
                  </a:cxn>
                  <a:cxn ang="0">
                    <a:pos x="6" y="8"/>
                  </a:cxn>
                  <a:cxn ang="0">
                    <a:pos x="6" y="10"/>
                  </a:cxn>
                  <a:cxn ang="0">
                    <a:pos x="2" y="10"/>
                  </a:cxn>
                  <a:cxn ang="0">
                    <a:pos x="0" y="10"/>
                  </a:cxn>
                  <a:cxn ang="0">
                    <a:pos x="0" y="12"/>
                  </a:cxn>
                  <a:cxn ang="0">
                    <a:pos x="0" y="12"/>
                  </a:cxn>
                </a:cxnLst>
                <a:rect l="0" t="0" r="r" b="b"/>
                <a:pathLst>
                  <a:path w="38" h="24">
                    <a:moveTo>
                      <a:pt x="0" y="12"/>
                    </a:moveTo>
                    <a:lnTo>
                      <a:pt x="0" y="12"/>
                    </a:lnTo>
                    <a:lnTo>
                      <a:pt x="4" y="14"/>
                    </a:lnTo>
                    <a:lnTo>
                      <a:pt x="8" y="16"/>
                    </a:lnTo>
                    <a:lnTo>
                      <a:pt x="8" y="16"/>
                    </a:lnTo>
                    <a:lnTo>
                      <a:pt x="8" y="18"/>
                    </a:lnTo>
                    <a:lnTo>
                      <a:pt x="8" y="20"/>
                    </a:lnTo>
                    <a:lnTo>
                      <a:pt x="8" y="20"/>
                    </a:lnTo>
                    <a:lnTo>
                      <a:pt x="14" y="20"/>
                    </a:lnTo>
                    <a:lnTo>
                      <a:pt x="18" y="20"/>
                    </a:lnTo>
                    <a:lnTo>
                      <a:pt x="18" y="20"/>
                    </a:lnTo>
                    <a:lnTo>
                      <a:pt x="26" y="20"/>
                    </a:lnTo>
                    <a:lnTo>
                      <a:pt x="34" y="24"/>
                    </a:lnTo>
                    <a:lnTo>
                      <a:pt x="34" y="24"/>
                    </a:lnTo>
                    <a:lnTo>
                      <a:pt x="36" y="20"/>
                    </a:lnTo>
                    <a:lnTo>
                      <a:pt x="36" y="20"/>
                    </a:lnTo>
                    <a:lnTo>
                      <a:pt x="38" y="20"/>
                    </a:lnTo>
                    <a:lnTo>
                      <a:pt x="38" y="10"/>
                    </a:lnTo>
                    <a:lnTo>
                      <a:pt x="38" y="10"/>
                    </a:lnTo>
                    <a:lnTo>
                      <a:pt x="38" y="10"/>
                    </a:lnTo>
                    <a:lnTo>
                      <a:pt x="32" y="8"/>
                    </a:lnTo>
                    <a:lnTo>
                      <a:pt x="32" y="8"/>
                    </a:lnTo>
                    <a:lnTo>
                      <a:pt x="28" y="6"/>
                    </a:lnTo>
                    <a:lnTo>
                      <a:pt x="26" y="4"/>
                    </a:lnTo>
                    <a:lnTo>
                      <a:pt x="26" y="4"/>
                    </a:lnTo>
                    <a:lnTo>
                      <a:pt x="18" y="2"/>
                    </a:lnTo>
                    <a:lnTo>
                      <a:pt x="12" y="0"/>
                    </a:lnTo>
                    <a:lnTo>
                      <a:pt x="12" y="0"/>
                    </a:lnTo>
                    <a:lnTo>
                      <a:pt x="10" y="2"/>
                    </a:lnTo>
                    <a:lnTo>
                      <a:pt x="6" y="4"/>
                    </a:lnTo>
                    <a:lnTo>
                      <a:pt x="6" y="8"/>
                    </a:lnTo>
                    <a:lnTo>
                      <a:pt x="6" y="8"/>
                    </a:lnTo>
                    <a:lnTo>
                      <a:pt x="6" y="10"/>
                    </a:lnTo>
                    <a:lnTo>
                      <a:pt x="2" y="10"/>
                    </a:lnTo>
                    <a:lnTo>
                      <a:pt x="0" y="10"/>
                    </a:lnTo>
                    <a:lnTo>
                      <a:pt x="0" y="12"/>
                    </a:lnTo>
                    <a:lnTo>
                      <a:pt x="0" y="12"/>
                    </a:lnTo>
                    <a:close/>
                  </a:path>
                </a:pathLst>
              </a:custGeom>
              <a:solidFill>
                <a:schemeClr val="accent1"/>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960" name="Freeform 35"/>
              <p:cNvSpPr>
                <a:spLocks noChangeAspect="1"/>
              </p:cNvSpPr>
              <p:nvPr/>
            </p:nvSpPr>
            <p:spPr bwMode="auto">
              <a:xfrm>
                <a:off x="1495" y="2413"/>
                <a:ext cx="51" cy="58"/>
              </a:xfrm>
              <a:custGeom>
                <a:avLst/>
                <a:gdLst/>
                <a:ahLst/>
                <a:cxnLst>
                  <a:cxn ang="0">
                    <a:pos x="16" y="6"/>
                  </a:cxn>
                  <a:cxn ang="0">
                    <a:pos x="22" y="6"/>
                  </a:cxn>
                  <a:cxn ang="0">
                    <a:pos x="24" y="6"/>
                  </a:cxn>
                  <a:cxn ang="0">
                    <a:pos x="26" y="8"/>
                  </a:cxn>
                  <a:cxn ang="0">
                    <a:pos x="32" y="8"/>
                  </a:cxn>
                  <a:cxn ang="0">
                    <a:pos x="34" y="18"/>
                  </a:cxn>
                  <a:cxn ang="0">
                    <a:pos x="40" y="24"/>
                  </a:cxn>
                  <a:cxn ang="0">
                    <a:pos x="42" y="32"/>
                  </a:cxn>
                  <a:cxn ang="0">
                    <a:pos x="40" y="32"/>
                  </a:cxn>
                  <a:cxn ang="0">
                    <a:pos x="40" y="38"/>
                  </a:cxn>
                  <a:cxn ang="0">
                    <a:pos x="38" y="42"/>
                  </a:cxn>
                  <a:cxn ang="0">
                    <a:pos x="42" y="46"/>
                  </a:cxn>
                  <a:cxn ang="0">
                    <a:pos x="42" y="48"/>
                  </a:cxn>
                  <a:cxn ang="0">
                    <a:pos x="38" y="46"/>
                  </a:cxn>
                  <a:cxn ang="0">
                    <a:pos x="34" y="46"/>
                  </a:cxn>
                  <a:cxn ang="0">
                    <a:pos x="34" y="52"/>
                  </a:cxn>
                  <a:cxn ang="0">
                    <a:pos x="30" y="46"/>
                  </a:cxn>
                  <a:cxn ang="0">
                    <a:pos x="32" y="38"/>
                  </a:cxn>
                  <a:cxn ang="0">
                    <a:pos x="24" y="34"/>
                  </a:cxn>
                  <a:cxn ang="0">
                    <a:pos x="24" y="34"/>
                  </a:cxn>
                  <a:cxn ang="0">
                    <a:pos x="20" y="34"/>
                  </a:cxn>
                  <a:cxn ang="0">
                    <a:pos x="18" y="26"/>
                  </a:cxn>
                  <a:cxn ang="0">
                    <a:pos x="14" y="24"/>
                  </a:cxn>
                  <a:cxn ang="0">
                    <a:pos x="12" y="24"/>
                  </a:cxn>
                  <a:cxn ang="0">
                    <a:pos x="14" y="28"/>
                  </a:cxn>
                  <a:cxn ang="0">
                    <a:pos x="12" y="32"/>
                  </a:cxn>
                  <a:cxn ang="0">
                    <a:pos x="8" y="32"/>
                  </a:cxn>
                  <a:cxn ang="0">
                    <a:pos x="6" y="28"/>
                  </a:cxn>
                  <a:cxn ang="0">
                    <a:pos x="2" y="26"/>
                  </a:cxn>
                  <a:cxn ang="0">
                    <a:pos x="2" y="18"/>
                  </a:cxn>
                  <a:cxn ang="0">
                    <a:pos x="6" y="16"/>
                  </a:cxn>
                  <a:cxn ang="0">
                    <a:pos x="4" y="14"/>
                  </a:cxn>
                  <a:cxn ang="0">
                    <a:pos x="4" y="14"/>
                  </a:cxn>
                  <a:cxn ang="0">
                    <a:pos x="2" y="4"/>
                  </a:cxn>
                  <a:cxn ang="0">
                    <a:pos x="0" y="2"/>
                  </a:cxn>
                  <a:cxn ang="0">
                    <a:pos x="2" y="0"/>
                  </a:cxn>
                  <a:cxn ang="0">
                    <a:pos x="6" y="2"/>
                  </a:cxn>
                  <a:cxn ang="0">
                    <a:pos x="16" y="6"/>
                  </a:cxn>
                  <a:cxn ang="0">
                    <a:pos x="16" y="6"/>
                  </a:cxn>
                </a:cxnLst>
                <a:rect l="0" t="0" r="r" b="b"/>
                <a:pathLst>
                  <a:path w="48" h="54">
                    <a:moveTo>
                      <a:pt x="16" y="6"/>
                    </a:moveTo>
                    <a:lnTo>
                      <a:pt x="16" y="6"/>
                    </a:lnTo>
                    <a:lnTo>
                      <a:pt x="20" y="6"/>
                    </a:lnTo>
                    <a:lnTo>
                      <a:pt x="22" y="6"/>
                    </a:lnTo>
                    <a:lnTo>
                      <a:pt x="22" y="6"/>
                    </a:lnTo>
                    <a:lnTo>
                      <a:pt x="24" y="6"/>
                    </a:lnTo>
                    <a:lnTo>
                      <a:pt x="26" y="8"/>
                    </a:lnTo>
                    <a:lnTo>
                      <a:pt x="26" y="8"/>
                    </a:lnTo>
                    <a:lnTo>
                      <a:pt x="32" y="8"/>
                    </a:lnTo>
                    <a:lnTo>
                      <a:pt x="32" y="8"/>
                    </a:lnTo>
                    <a:lnTo>
                      <a:pt x="32" y="14"/>
                    </a:lnTo>
                    <a:lnTo>
                      <a:pt x="34" y="18"/>
                    </a:lnTo>
                    <a:lnTo>
                      <a:pt x="34" y="18"/>
                    </a:lnTo>
                    <a:lnTo>
                      <a:pt x="40" y="24"/>
                    </a:lnTo>
                    <a:lnTo>
                      <a:pt x="48" y="30"/>
                    </a:lnTo>
                    <a:lnTo>
                      <a:pt x="42" y="32"/>
                    </a:lnTo>
                    <a:lnTo>
                      <a:pt x="40" y="32"/>
                    </a:lnTo>
                    <a:lnTo>
                      <a:pt x="40" y="32"/>
                    </a:lnTo>
                    <a:lnTo>
                      <a:pt x="40" y="34"/>
                    </a:lnTo>
                    <a:lnTo>
                      <a:pt x="40" y="38"/>
                    </a:lnTo>
                    <a:lnTo>
                      <a:pt x="40" y="38"/>
                    </a:lnTo>
                    <a:lnTo>
                      <a:pt x="38" y="42"/>
                    </a:lnTo>
                    <a:lnTo>
                      <a:pt x="40" y="44"/>
                    </a:lnTo>
                    <a:lnTo>
                      <a:pt x="42" y="46"/>
                    </a:lnTo>
                    <a:lnTo>
                      <a:pt x="42" y="48"/>
                    </a:lnTo>
                    <a:lnTo>
                      <a:pt x="42" y="48"/>
                    </a:lnTo>
                    <a:lnTo>
                      <a:pt x="40" y="54"/>
                    </a:lnTo>
                    <a:lnTo>
                      <a:pt x="38" y="46"/>
                    </a:lnTo>
                    <a:lnTo>
                      <a:pt x="38" y="46"/>
                    </a:lnTo>
                    <a:lnTo>
                      <a:pt x="34" y="46"/>
                    </a:lnTo>
                    <a:lnTo>
                      <a:pt x="34" y="46"/>
                    </a:lnTo>
                    <a:lnTo>
                      <a:pt x="34" y="52"/>
                    </a:lnTo>
                    <a:lnTo>
                      <a:pt x="34" y="52"/>
                    </a:lnTo>
                    <a:lnTo>
                      <a:pt x="30" y="46"/>
                    </a:lnTo>
                    <a:lnTo>
                      <a:pt x="32" y="38"/>
                    </a:lnTo>
                    <a:lnTo>
                      <a:pt x="32" y="38"/>
                    </a:lnTo>
                    <a:lnTo>
                      <a:pt x="24" y="34"/>
                    </a:lnTo>
                    <a:lnTo>
                      <a:pt x="24" y="34"/>
                    </a:lnTo>
                    <a:lnTo>
                      <a:pt x="24" y="34"/>
                    </a:lnTo>
                    <a:lnTo>
                      <a:pt x="24" y="34"/>
                    </a:lnTo>
                    <a:lnTo>
                      <a:pt x="20" y="34"/>
                    </a:lnTo>
                    <a:lnTo>
                      <a:pt x="20" y="34"/>
                    </a:lnTo>
                    <a:lnTo>
                      <a:pt x="20" y="30"/>
                    </a:lnTo>
                    <a:lnTo>
                      <a:pt x="18" y="26"/>
                    </a:lnTo>
                    <a:lnTo>
                      <a:pt x="18" y="26"/>
                    </a:lnTo>
                    <a:lnTo>
                      <a:pt x="14" y="24"/>
                    </a:lnTo>
                    <a:lnTo>
                      <a:pt x="12" y="24"/>
                    </a:lnTo>
                    <a:lnTo>
                      <a:pt x="12" y="24"/>
                    </a:lnTo>
                    <a:lnTo>
                      <a:pt x="14" y="28"/>
                    </a:lnTo>
                    <a:lnTo>
                      <a:pt x="14" y="28"/>
                    </a:lnTo>
                    <a:lnTo>
                      <a:pt x="12" y="30"/>
                    </a:lnTo>
                    <a:lnTo>
                      <a:pt x="12" y="32"/>
                    </a:lnTo>
                    <a:lnTo>
                      <a:pt x="12" y="32"/>
                    </a:lnTo>
                    <a:lnTo>
                      <a:pt x="8" y="32"/>
                    </a:lnTo>
                    <a:lnTo>
                      <a:pt x="8" y="32"/>
                    </a:lnTo>
                    <a:lnTo>
                      <a:pt x="6" y="28"/>
                    </a:lnTo>
                    <a:lnTo>
                      <a:pt x="6" y="28"/>
                    </a:lnTo>
                    <a:lnTo>
                      <a:pt x="2" y="26"/>
                    </a:lnTo>
                    <a:lnTo>
                      <a:pt x="2" y="26"/>
                    </a:lnTo>
                    <a:lnTo>
                      <a:pt x="2" y="18"/>
                    </a:lnTo>
                    <a:lnTo>
                      <a:pt x="2" y="18"/>
                    </a:lnTo>
                    <a:lnTo>
                      <a:pt x="6" y="16"/>
                    </a:lnTo>
                    <a:lnTo>
                      <a:pt x="6" y="16"/>
                    </a:lnTo>
                    <a:lnTo>
                      <a:pt x="4" y="14"/>
                    </a:lnTo>
                    <a:lnTo>
                      <a:pt x="4" y="14"/>
                    </a:lnTo>
                    <a:lnTo>
                      <a:pt x="4" y="14"/>
                    </a:lnTo>
                    <a:lnTo>
                      <a:pt x="4" y="10"/>
                    </a:lnTo>
                    <a:lnTo>
                      <a:pt x="2" y="4"/>
                    </a:lnTo>
                    <a:lnTo>
                      <a:pt x="2" y="4"/>
                    </a:lnTo>
                    <a:lnTo>
                      <a:pt x="0" y="2"/>
                    </a:lnTo>
                    <a:lnTo>
                      <a:pt x="0" y="2"/>
                    </a:lnTo>
                    <a:lnTo>
                      <a:pt x="2" y="0"/>
                    </a:lnTo>
                    <a:lnTo>
                      <a:pt x="6" y="2"/>
                    </a:lnTo>
                    <a:lnTo>
                      <a:pt x="6" y="2"/>
                    </a:lnTo>
                    <a:lnTo>
                      <a:pt x="8" y="4"/>
                    </a:lnTo>
                    <a:lnTo>
                      <a:pt x="16" y="6"/>
                    </a:lnTo>
                    <a:lnTo>
                      <a:pt x="16" y="6"/>
                    </a:lnTo>
                    <a:lnTo>
                      <a:pt x="16" y="6"/>
                    </a:lnTo>
                    <a:lnTo>
                      <a:pt x="16" y="6"/>
                    </a:lnTo>
                    <a:close/>
                  </a:path>
                </a:pathLst>
              </a:custGeom>
              <a:solidFill>
                <a:schemeClr val="accent1"/>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961" name="Freeform 36"/>
              <p:cNvSpPr>
                <a:spLocks noChangeAspect="1"/>
              </p:cNvSpPr>
              <p:nvPr/>
            </p:nvSpPr>
            <p:spPr bwMode="auto">
              <a:xfrm>
                <a:off x="1447" y="2289"/>
                <a:ext cx="18" cy="47"/>
              </a:xfrm>
              <a:custGeom>
                <a:avLst/>
                <a:gdLst/>
                <a:ahLst/>
                <a:cxnLst>
                  <a:cxn ang="0">
                    <a:pos x="4" y="44"/>
                  </a:cxn>
                  <a:cxn ang="0">
                    <a:pos x="4" y="44"/>
                  </a:cxn>
                  <a:cxn ang="0">
                    <a:pos x="12" y="32"/>
                  </a:cxn>
                  <a:cxn ang="0">
                    <a:pos x="14" y="26"/>
                  </a:cxn>
                  <a:cxn ang="0">
                    <a:pos x="14" y="24"/>
                  </a:cxn>
                  <a:cxn ang="0">
                    <a:pos x="12" y="22"/>
                  </a:cxn>
                  <a:cxn ang="0">
                    <a:pos x="12" y="22"/>
                  </a:cxn>
                  <a:cxn ang="0">
                    <a:pos x="16" y="18"/>
                  </a:cxn>
                  <a:cxn ang="0">
                    <a:pos x="16" y="18"/>
                  </a:cxn>
                  <a:cxn ang="0">
                    <a:pos x="16" y="10"/>
                  </a:cxn>
                  <a:cxn ang="0">
                    <a:pos x="16" y="4"/>
                  </a:cxn>
                  <a:cxn ang="0">
                    <a:pos x="16" y="4"/>
                  </a:cxn>
                  <a:cxn ang="0">
                    <a:pos x="12" y="2"/>
                  </a:cxn>
                  <a:cxn ang="0">
                    <a:pos x="12" y="2"/>
                  </a:cxn>
                  <a:cxn ang="0">
                    <a:pos x="12" y="2"/>
                  </a:cxn>
                  <a:cxn ang="0">
                    <a:pos x="8" y="0"/>
                  </a:cxn>
                  <a:cxn ang="0">
                    <a:pos x="8" y="2"/>
                  </a:cxn>
                  <a:cxn ang="0">
                    <a:pos x="6" y="4"/>
                  </a:cxn>
                  <a:cxn ang="0">
                    <a:pos x="0" y="6"/>
                  </a:cxn>
                  <a:cxn ang="0">
                    <a:pos x="0" y="44"/>
                  </a:cxn>
                  <a:cxn ang="0">
                    <a:pos x="4" y="44"/>
                  </a:cxn>
                </a:cxnLst>
                <a:rect l="0" t="0" r="r" b="b"/>
                <a:pathLst>
                  <a:path w="16" h="44">
                    <a:moveTo>
                      <a:pt x="4" y="44"/>
                    </a:moveTo>
                    <a:lnTo>
                      <a:pt x="4" y="44"/>
                    </a:lnTo>
                    <a:lnTo>
                      <a:pt x="12" y="32"/>
                    </a:lnTo>
                    <a:lnTo>
                      <a:pt x="14" y="26"/>
                    </a:lnTo>
                    <a:lnTo>
                      <a:pt x="14" y="24"/>
                    </a:lnTo>
                    <a:lnTo>
                      <a:pt x="12" y="22"/>
                    </a:lnTo>
                    <a:lnTo>
                      <a:pt x="12" y="22"/>
                    </a:lnTo>
                    <a:lnTo>
                      <a:pt x="16" y="18"/>
                    </a:lnTo>
                    <a:lnTo>
                      <a:pt x="16" y="18"/>
                    </a:lnTo>
                    <a:lnTo>
                      <a:pt x="16" y="10"/>
                    </a:lnTo>
                    <a:lnTo>
                      <a:pt x="16" y="4"/>
                    </a:lnTo>
                    <a:lnTo>
                      <a:pt x="16" y="4"/>
                    </a:lnTo>
                    <a:lnTo>
                      <a:pt x="12" y="2"/>
                    </a:lnTo>
                    <a:lnTo>
                      <a:pt x="12" y="2"/>
                    </a:lnTo>
                    <a:lnTo>
                      <a:pt x="12" y="2"/>
                    </a:lnTo>
                    <a:lnTo>
                      <a:pt x="8" y="0"/>
                    </a:lnTo>
                    <a:lnTo>
                      <a:pt x="8" y="2"/>
                    </a:lnTo>
                    <a:lnTo>
                      <a:pt x="6" y="4"/>
                    </a:lnTo>
                    <a:lnTo>
                      <a:pt x="0" y="6"/>
                    </a:lnTo>
                    <a:lnTo>
                      <a:pt x="0" y="44"/>
                    </a:lnTo>
                    <a:lnTo>
                      <a:pt x="4" y="44"/>
                    </a:lnTo>
                    <a:close/>
                  </a:path>
                </a:pathLst>
              </a:custGeom>
              <a:solidFill>
                <a:schemeClr val="accent1"/>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grpSp>
        <p:sp>
          <p:nvSpPr>
            <p:cNvPr id="935" name="Freeform 44"/>
            <p:cNvSpPr>
              <a:spLocks noChangeAspect="1"/>
            </p:cNvSpPr>
            <p:nvPr/>
          </p:nvSpPr>
          <p:spPr bwMode="auto">
            <a:xfrm>
              <a:off x="5299076" y="3624264"/>
              <a:ext cx="247650" cy="180975"/>
            </a:xfrm>
            <a:custGeom>
              <a:avLst/>
              <a:gdLst/>
              <a:ahLst/>
              <a:cxnLst>
                <a:cxn ang="0">
                  <a:pos x="0" y="34"/>
                </a:cxn>
                <a:cxn ang="0">
                  <a:pos x="4" y="30"/>
                </a:cxn>
                <a:cxn ang="0">
                  <a:pos x="4" y="30"/>
                </a:cxn>
                <a:cxn ang="0">
                  <a:pos x="6" y="28"/>
                </a:cxn>
                <a:cxn ang="0">
                  <a:pos x="6" y="26"/>
                </a:cxn>
                <a:cxn ang="0">
                  <a:pos x="8" y="22"/>
                </a:cxn>
                <a:cxn ang="0">
                  <a:pos x="10" y="20"/>
                </a:cxn>
                <a:cxn ang="0">
                  <a:pos x="12" y="20"/>
                </a:cxn>
                <a:cxn ang="0">
                  <a:pos x="16" y="20"/>
                </a:cxn>
                <a:cxn ang="0">
                  <a:pos x="16" y="24"/>
                </a:cxn>
                <a:cxn ang="0">
                  <a:pos x="20" y="24"/>
                </a:cxn>
                <a:cxn ang="0">
                  <a:pos x="24" y="24"/>
                </a:cxn>
                <a:cxn ang="0">
                  <a:pos x="48" y="30"/>
                </a:cxn>
                <a:cxn ang="0">
                  <a:pos x="50" y="48"/>
                </a:cxn>
                <a:cxn ang="0">
                  <a:pos x="76" y="16"/>
                </a:cxn>
                <a:cxn ang="0">
                  <a:pos x="122" y="4"/>
                </a:cxn>
                <a:cxn ang="0">
                  <a:pos x="146" y="36"/>
                </a:cxn>
                <a:cxn ang="0">
                  <a:pos x="142" y="36"/>
                </a:cxn>
                <a:cxn ang="0">
                  <a:pos x="140" y="40"/>
                </a:cxn>
                <a:cxn ang="0">
                  <a:pos x="136" y="40"/>
                </a:cxn>
                <a:cxn ang="0">
                  <a:pos x="134" y="40"/>
                </a:cxn>
                <a:cxn ang="0">
                  <a:pos x="128" y="46"/>
                </a:cxn>
                <a:cxn ang="0">
                  <a:pos x="130" y="52"/>
                </a:cxn>
                <a:cxn ang="0">
                  <a:pos x="126" y="54"/>
                </a:cxn>
                <a:cxn ang="0">
                  <a:pos x="120" y="62"/>
                </a:cxn>
                <a:cxn ang="0">
                  <a:pos x="102" y="70"/>
                </a:cxn>
                <a:cxn ang="0">
                  <a:pos x="96" y="74"/>
                </a:cxn>
                <a:cxn ang="0">
                  <a:pos x="90" y="74"/>
                </a:cxn>
                <a:cxn ang="0">
                  <a:pos x="80" y="82"/>
                </a:cxn>
                <a:cxn ang="0">
                  <a:pos x="80" y="84"/>
                </a:cxn>
                <a:cxn ang="0">
                  <a:pos x="74" y="84"/>
                </a:cxn>
                <a:cxn ang="0">
                  <a:pos x="70" y="84"/>
                </a:cxn>
                <a:cxn ang="0">
                  <a:pos x="68" y="88"/>
                </a:cxn>
                <a:cxn ang="0">
                  <a:pos x="62" y="92"/>
                </a:cxn>
                <a:cxn ang="0">
                  <a:pos x="56" y="94"/>
                </a:cxn>
                <a:cxn ang="0">
                  <a:pos x="42" y="94"/>
                </a:cxn>
                <a:cxn ang="0">
                  <a:pos x="38" y="96"/>
                </a:cxn>
                <a:cxn ang="0">
                  <a:pos x="34" y="102"/>
                </a:cxn>
                <a:cxn ang="0">
                  <a:pos x="30" y="104"/>
                </a:cxn>
                <a:cxn ang="0">
                  <a:pos x="26" y="104"/>
                </a:cxn>
                <a:cxn ang="0">
                  <a:pos x="24" y="106"/>
                </a:cxn>
                <a:cxn ang="0">
                  <a:pos x="10" y="102"/>
                </a:cxn>
                <a:cxn ang="0">
                  <a:pos x="8" y="98"/>
                </a:cxn>
                <a:cxn ang="0">
                  <a:pos x="8" y="92"/>
                </a:cxn>
                <a:cxn ang="0">
                  <a:pos x="8" y="86"/>
                </a:cxn>
                <a:cxn ang="0">
                  <a:pos x="4" y="82"/>
                </a:cxn>
                <a:cxn ang="0">
                  <a:pos x="4" y="78"/>
                </a:cxn>
                <a:cxn ang="0">
                  <a:pos x="0" y="66"/>
                </a:cxn>
                <a:cxn ang="0">
                  <a:pos x="0" y="64"/>
                </a:cxn>
                <a:cxn ang="0">
                  <a:pos x="2" y="64"/>
                </a:cxn>
                <a:cxn ang="0">
                  <a:pos x="2" y="54"/>
                </a:cxn>
                <a:cxn ang="0">
                  <a:pos x="0" y="54"/>
                </a:cxn>
                <a:cxn ang="0">
                  <a:pos x="2" y="40"/>
                </a:cxn>
                <a:cxn ang="0">
                  <a:pos x="0" y="34"/>
                </a:cxn>
              </a:cxnLst>
              <a:rect l="0" t="0" r="r" b="b"/>
              <a:pathLst>
                <a:path w="146" h="106">
                  <a:moveTo>
                    <a:pt x="0" y="34"/>
                  </a:moveTo>
                  <a:lnTo>
                    <a:pt x="0" y="34"/>
                  </a:lnTo>
                  <a:lnTo>
                    <a:pt x="2" y="34"/>
                  </a:lnTo>
                  <a:lnTo>
                    <a:pt x="4" y="30"/>
                  </a:lnTo>
                  <a:lnTo>
                    <a:pt x="4" y="30"/>
                  </a:lnTo>
                  <a:lnTo>
                    <a:pt x="4" y="30"/>
                  </a:lnTo>
                  <a:lnTo>
                    <a:pt x="6" y="28"/>
                  </a:lnTo>
                  <a:lnTo>
                    <a:pt x="6" y="28"/>
                  </a:lnTo>
                  <a:lnTo>
                    <a:pt x="6" y="26"/>
                  </a:lnTo>
                  <a:lnTo>
                    <a:pt x="6" y="26"/>
                  </a:lnTo>
                  <a:lnTo>
                    <a:pt x="8" y="24"/>
                  </a:lnTo>
                  <a:lnTo>
                    <a:pt x="8" y="22"/>
                  </a:lnTo>
                  <a:lnTo>
                    <a:pt x="8" y="22"/>
                  </a:lnTo>
                  <a:lnTo>
                    <a:pt x="10" y="20"/>
                  </a:lnTo>
                  <a:lnTo>
                    <a:pt x="12" y="20"/>
                  </a:lnTo>
                  <a:lnTo>
                    <a:pt x="12" y="20"/>
                  </a:lnTo>
                  <a:lnTo>
                    <a:pt x="14" y="20"/>
                  </a:lnTo>
                  <a:lnTo>
                    <a:pt x="16" y="20"/>
                  </a:lnTo>
                  <a:lnTo>
                    <a:pt x="16" y="22"/>
                  </a:lnTo>
                  <a:lnTo>
                    <a:pt x="16" y="24"/>
                  </a:lnTo>
                  <a:lnTo>
                    <a:pt x="16" y="24"/>
                  </a:lnTo>
                  <a:lnTo>
                    <a:pt x="20" y="24"/>
                  </a:lnTo>
                  <a:lnTo>
                    <a:pt x="24" y="24"/>
                  </a:lnTo>
                  <a:lnTo>
                    <a:pt x="24" y="24"/>
                  </a:lnTo>
                  <a:lnTo>
                    <a:pt x="38" y="26"/>
                  </a:lnTo>
                  <a:lnTo>
                    <a:pt x="48" y="30"/>
                  </a:lnTo>
                  <a:lnTo>
                    <a:pt x="50" y="48"/>
                  </a:lnTo>
                  <a:lnTo>
                    <a:pt x="50" y="48"/>
                  </a:lnTo>
                  <a:lnTo>
                    <a:pt x="58" y="38"/>
                  </a:lnTo>
                  <a:lnTo>
                    <a:pt x="76" y="16"/>
                  </a:lnTo>
                  <a:lnTo>
                    <a:pt x="122" y="0"/>
                  </a:lnTo>
                  <a:lnTo>
                    <a:pt x="122" y="4"/>
                  </a:lnTo>
                  <a:lnTo>
                    <a:pt x="138" y="32"/>
                  </a:lnTo>
                  <a:lnTo>
                    <a:pt x="146" y="36"/>
                  </a:lnTo>
                  <a:lnTo>
                    <a:pt x="146" y="36"/>
                  </a:lnTo>
                  <a:lnTo>
                    <a:pt x="142" y="36"/>
                  </a:lnTo>
                  <a:lnTo>
                    <a:pt x="142" y="36"/>
                  </a:lnTo>
                  <a:lnTo>
                    <a:pt x="140" y="40"/>
                  </a:lnTo>
                  <a:lnTo>
                    <a:pt x="140" y="40"/>
                  </a:lnTo>
                  <a:lnTo>
                    <a:pt x="136" y="40"/>
                  </a:lnTo>
                  <a:lnTo>
                    <a:pt x="134" y="40"/>
                  </a:lnTo>
                  <a:lnTo>
                    <a:pt x="134" y="40"/>
                  </a:lnTo>
                  <a:lnTo>
                    <a:pt x="130" y="44"/>
                  </a:lnTo>
                  <a:lnTo>
                    <a:pt x="128" y="46"/>
                  </a:lnTo>
                  <a:lnTo>
                    <a:pt x="130" y="52"/>
                  </a:lnTo>
                  <a:lnTo>
                    <a:pt x="130" y="52"/>
                  </a:lnTo>
                  <a:lnTo>
                    <a:pt x="126" y="54"/>
                  </a:lnTo>
                  <a:lnTo>
                    <a:pt x="126" y="54"/>
                  </a:lnTo>
                  <a:lnTo>
                    <a:pt x="120" y="62"/>
                  </a:lnTo>
                  <a:lnTo>
                    <a:pt x="120" y="62"/>
                  </a:lnTo>
                  <a:lnTo>
                    <a:pt x="110" y="66"/>
                  </a:lnTo>
                  <a:lnTo>
                    <a:pt x="102" y="70"/>
                  </a:lnTo>
                  <a:lnTo>
                    <a:pt x="102" y="70"/>
                  </a:lnTo>
                  <a:lnTo>
                    <a:pt x="96" y="74"/>
                  </a:lnTo>
                  <a:lnTo>
                    <a:pt x="96" y="74"/>
                  </a:lnTo>
                  <a:lnTo>
                    <a:pt x="90" y="74"/>
                  </a:lnTo>
                  <a:lnTo>
                    <a:pt x="90" y="74"/>
                  </a:lnTo>
                  <a:lnTo>
                    <a:pt x="80" y="82"/>
                  </a:lnTo>
                  <a:lnTo>
                    <a:pt x="80" y="84"/>
                  </a:lnTo>
                  <a:lnTo>
                    <a:pt x="80" y="84"/>
                  </a:lnTo>
                  <a:lnTo>
                    <a:pt x="78" y="84"/>
                  </a:lnTo>
                  <a:lnTo>
                    <a:pt x="74" y="84"/>
                  </a:lnTo>
                  <a:lnTo>
                    <a:pt x="72" y="84"/>
                  </a:lnTo>
                  <a:lnTo>
                    <a:pt x="70" y="84"/>
                  </a:lnTo>
                  <a:lnTo>
                    <a:pt x="70" y="84"/>
                  </a:lnTo>
                  <a:lnTo>
                    <a:pt x="68" y="88"/>
                  </a:lnTo>
                  <a:lnTo>
                    <a:pt x="68" y="88"/>
                  </a:lnTo>
                  <a:lnTo>
                    <a:pt x="62" y="92"/>
                  </a:lnTo>
                  <a:lnTo>
                    <a:pt x="56" y="94"/>
                  </a:lnTo>
                  <a:lnTo>
                    <a:pt x="56" y="94"/>
                  </a:lnTo>
                  <a:lnTo>
                    <a:pt x="48" y="94"/>
                  </a:lnTo>
                  <a:lnTo>
                    <a:pt x="42" y="94"/>
                  </a:lnTo>
                  <a:lnTo>
                    <a:pt x="38" y="96"/>
                  </a:lnTo>
                  <a:lnTo>
                    <a:pt x="38" y="96"/>
                  </a:lnTo>
                  <a:lnTo>
                    <a:pt x="36" y="100"/>
                  </a:lnTo>
                  <a:lnTo>
                    <a:pt x="34" y="102"/>
                  </a:lnTo>
                  <a:lnTo>
                    <a:pt x="34" y="102"/>
                  </a:lnTo>
                  <a:lnTo>
                    <a:pt x="30" y="104"/>
                  </a:lnTo>
                  <a:lnTo>
                    <a:pt x="26" y="104"/>
                  </a:lnTo>
                  <a:lnTo>
                    <a:pt x="26" y="104"/>
                  </a:lnTo>
                  <a:lnTo>
                    <a:pt x="24" y="106"/>
                  </a:lnTo>
                  <a:lnTo>
                    <a:pt x="24" y="106"/>
                  </a:lnTo>
                  <a:lnTo>
                    <a:pt x="18" y="104"/>
                  </a:lnTo>
                  <a:lnTo>
                    <a:pt x="10" y="102"/>
                  </a:lnTo>
                  <a:lnTo>
                    <a:pt x="10" y="102"/>
                  </a:lnTo>
                  <a:lnTo>
                    <a:pt x="8" y="98"/>
                  </a:lnTo>
                  <a:lnTo>
                    <a:pt x="8" y="92"/>
                  </a:lnTo>
                  <a:lnTo>
                    <a:pt x="8" y="92"/>
                  </a:lnTo>
                  <a:lnTo>
                    <a:pt x="8" y="90"/>
                  </a:lnTo>
                  <a:lnTo>
                    <a:pt x="8" y="86"/>
                  </a:lnTo>
                  <a:lnTo>
                    <a:pt x="8" y="86"/>
                  </a:lnTo>
                  <a:lnTo>
                    <a:pt x="4" y="82"/>
                  </a:lnTo>
                  <a:lnTo>
                    <a:pt x="4" y="82"/>
                  </a:lnTo>
                  <a:lnTo>
                    <a:pt x="4" y="78"/>
                  </a:lnTo>
                  <a:lnTo>
                    <a:pt x="4" y="74"/>
                  </a:lnTo>
                  <a:lnTo>
                    <a:pt x="0" y="66"/>
                  </a:lnTo>
                  <a:lnTo>
                    <a:pt x="0" y="66"/>
                  </a:lnTo>
                  <a:lnTo>
                    <a:pt x="0" y="64"/>
                  </a:lnTo>
                  <a:lnTo>
                    <a:pt x="2" y="64"/>
                  </a:lnTo>
                  <a:lnTo>
                    <a:pt x="2" y="64"/>
                  </a:lnTo>
                  <a:lnTo>
                    <a:pt x="2" y="60"/>
                  </a:lnTo>
                  <a:lnTo>
                    <a:pt x="2" y="54"/>
                  </a:lnTo>
                  <a:lnTo>
                    <a:pt x="0" y="54"/>
                  </a:lnTo>
                  <a:lnTo>
                    <a:pt x="0" y="54"/>
                  </a:lnTo>
                  <a:lnTo>
                    <a:pt x="2" y="46"/>
                  </a:lnTo>
                  <a:lnTo>
                    <a:pt x="2" y="40"/>
                  </a:lnTo>
                  <a:lnTo>
                    <a:pt x="2" y="36"/>
                  </a:lnTo>
                  <a:lnTo>
                    <a:pt x="0" y="34"/>
                  </a:lnTo>
                  <a:close/>
                </a:path>
              </a:pathLst>
            </a:custGeom>
            <a:solidFill>
              <a:schemeClr val="accent1"/>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936" name="Freeform 45"/>
            <p:cNvSpPr>
              <a:spLocks noChangeAspect="1"/>
            </p:cNvSpPr>
            <p:nvPr/>
          </p:nvSpPr>
          <p:spPr bwMode="auto">
            <a:xfrm>
              <a:off x="5484814" y="3424238"/>
              <a:ext cx="122237" cy="80962"/>
            </a:xfrm>
            <a:custGeom>
              <a:avLst/>
              <a:gdLst/>
              <a:ahLst/>
              <a:cxnLst>
                <a:cxn ang="0">
                  <a:pos x="72" y="14"/>
                </a:cxn>
                <a:cxn ang="0">
                  <a:pos x="66" y="6"/>
                </a:cxn>
                <a:cxn ang="0">
                  <a:pos x="66" y="0"/>
                </a:cxn>
                <a:cxn ang="0">
                  <a:pos x="66" y="0"/>
                </a:cxn>
                <a:cxn ang="0">
                  <a:pos x="58" y="6"/>
                </a:cxn>
                <a:cxn ang="0">
                  <a:pos x="54" y="12"/>
                </a:cxn>
                <a:cxn ang="0">
                  <a:pos x="50" y="16"/>
                </a:cxn>
                <a:cxn ang="0">
                  <a:pos x="40" y="24"/>
                </a:cxn>
                <a:cxn ang="0">
                  <a:pos x="38" y="24"/>
                </a:cxn>
                <a:cxn ang="0">
                  <a:pos x="38" y="28"/>
                </a:cxn>
                <a:cxn ang="0">
                  <a:pos x="34" y="26"/>
                </a:cxn>
                <a:cxn ang="0">
                  <a:pos x="24" y="22"/>
                </a:cxn>
                <a:cxn ang="0">
                  <a:pos x="20" y="22"/>
                </a:cxn>
                <a:cxn ang="0">
                  <a:pos x="18" y="26"/>
                </a:cxn>
                <a:cxn ang="0">
                  <a:pos x="14" y="26"/>
                </a:cxn>
                <a:cxn ang="0">
                  <a:pos x="10" y="24"/>
                </a:cxn>
                <a:cxn ang="0">
                  <a:pos x="8" y="22"/>
                </a:cxn>
                <a:cxn ang="0">
                  <a:pos x="4" y="20"/>
                </a:cxn>
                <a:cxn ang="0">
                  <a:pos x="0" y="12"/>
                </a:cxn>
                <a:cxn ang="0">
                  <a:pos x="8" y="26"/>
                </a:cxn>
                <a:cxn ang="0">
                  <a:pos x="8" y="40"/>
                </a:cxn>
                <a:cxn ang="0">
                  <a:pos x="52" y="48"/>
                </a:cxn>
                <a:cxn ang="0">
                  <a:pos x="56" y="48"/>
                </a:cxn>
                <a:cxn ang="0">
                  <a:pos x="58" y="44"/>
                </a:cxn>
                <a:cxn ang="0">
                  <a:pos x="60" y="38"/>
                </a:cxn>
                <a:cxn ang="0">
                  <a:pos x="62" y="30"/>
                </a:cxn>
                <a:cxn ang="0">
                  <a:pos x="62" y="26"/>
                </a:cxn>
                <a:cxn ang="0">
                  <a:pos x="60" y="26"/>
                </a:cxn>
                <a:cxn ang="0">
                  <a:pos x="62" y="22"/>
                </a:cxn>
                <a:cxn ang="0">
                  <a:pos x="66" y="20"/>
                </a:cxn>
                <a:cxn ang="0">
                  <a:pos x="62" y="16"/>
                </a:cxn>
                <a:cxn ang="0">
                  <a:pos x="62" y="12"/>
                </a:cxn>
                <a:cxn ang="0">
                  <a:pos x="64" y="12"/>
                </a:cxn>
                <a:cxn ang="0">
                  <a:pos x="68" y="16"/>
                </a:cxn>
                <a:cxn ang="0">
                  <a:pos x="68" y="16"/>
                </a:cxn>
                <a:cxn ang="0">
                  <a:pos x="72" y="12"/>
                </a:cxn>
              </a:cxnLst>
              <a:rect l="0" t="0" r="r" b="b"/>
              <a:pathLst>
                <a:path w="72" h="48">
                  <a:moveTo>
                    <a:pt x="72" y="14"/>
                  </a:moveTo>
                  <a:lnTo>
                    <a:pt x="72" y="14"/>
                  </a:lnTo>
                  <a:lnTo>
                    <a:pt x="70" y="6"/>
                  </a:lnTo>
                  <a:lnTo>
                    <a:pt x="66" y="6"/>
                  </a:lnTo>
                  <a:lnTo>
                    <a:pt x="68" y="0"/>
                  </a:lnTo>
                  <a:lnTo>
                    <a:pt x="66" y="0"/>
                  </a:lnTo>
                  <a:lnTo>
                    <a:pt x="66" y="0"/>
                  </a:lnTo>
                  <a:lnTo>
                    <a:pt x="66" y="0"/>
                  </a:lnTo>
                  <a:lnTo>
                    <a:pt x="62" y="4"/>
                  </a:lnTo>
                  <a:lnTo>
                    <a:pt x="58" y="6"/>
                  </a:lnTo>
                  <a:lnTo>
                    <a:pt x="58" y="6"/>
                  </a:lnTo>
                  <a:lnTo>
                    <a:pt x="54" y="12"/>
                  </a:lnTo>
                  <a:lnTo>
                    <a:pt x="50" y="16"/>
                  </a:lnTo>
                  <a:lnTo>
                    <a:pt x="50" y="16"/>
                  </a:lnTo>
                  <a:lnTo>
                    <a:pt x="42" y="22"/>
                  </a:lnTo>
                  <a:lnTo>
                    <a:pt x="40" y="24"/>
                  </a:lnTo>
                  <a:lnTo>
                    <a:pt x="40" y="24"/>
                  </a:lnTo>
                  <a:lnTo>
                    <a:pt x="38" y="24"/>
                  </a:lnTo>
                  <a:lnTo>
                    <a:pt x="38" y="24"/>
                  </a:lnTo>
                  <a:lnTo>
                    <a:pt x="38" y="28"/>
                  </a:lnTo>
                  <a:lnTo>
                    <a:pt x="38" y="28"/>
                  </a:lnTo>
                  <a:lnTo>
                    <a:pt x="34" y="26"/>
                  </a:lnTo>
                  <a:lnTo>
                    <a:pt x="30" y="24"/>
                  </a:lnTo>
                  <a:lnTo>
                    <a:pt x="24" y="22"/>
                  </a:lnTo>
                  <a:lnTo>
                    <a:pt x="24" y="22"/>
                  </a:lnTo>
                  <a:lnTo>
                    <a:pt x="20" y="22"/>
                  </a:lnTo>
                  <a:lnTo>
                    <a:pt x="20" y="24"/>
                  </a:lnTo>
                  <a:lnTo>
                    <a:pt x="18" y="26"/>
                  </a:lnTo>
                  <a:lnTo>
                    <a:pt x="18" y="26"/>
                  </a:lnTo>
                  <a:lnTo>
                    <a:pt x="14" y="26"/>
                  </a:lnTo>
                  <a:lnTo>
                    <a:pt x="10" y="24"/>
                  </a:lnTo>
                  <a:lnTo>
                    <a:pt x="10" y="24"/>
                  </a:lnTo>
                  <a:lnTo>
                    <a:pt x="8" y="22"/>
                  </a:lnTo>
                  <a:lnTo>
                    <a:pt x="8" y="22"/>
                  </a:lnTo>
                  <a:lnTo>
                    <a:pt x="4" y="20"/>
                  </a:lnTo>
                  <a:lnTo>
                    <a:pt x="4" y="20"/>
                  </a:lnTo>
                  <a:lnTo>
                    <a:pt x="6" y="14"/>
                  </a:lnTo>
                  <a:lnTo>
                    <a:pt x="0" y="12"/>
                  </a:lnTo>
                  <a:lnTo>
                    <a:pt x="0" y="18"/>
                  </a:lnTo>
                  <a:lnTo>
                    <a:pt x="8" y="26"/>
                  </a:lnTo>
                  <a:lnTo>
                    <a:pt x="8" y="40"/>
                  </a:lnTo>
                  <a:lnTo>
                    <a:pt x="8" y="40"/>
                  </a:lnTo>
                  <a:lnTo>
                    <a:pt x="52" y="48"/>
                  </a:lnTo>
                  <a:lnTo>
                    <a:pt x="52" y="48"/>
                  </a:lnTo>
                  <a:lnTo>
                    <a:pt x="56" y="48"/>
                  </a:lnTo>
                  <a:lnTo>
                    <a:pt x="56" y="48"/>
                  </a:lnTo>
                  <a:lnTo>
                    <a:pt x="56" y="48"/>
                  </a:lnTo>
                  <a:lnTo>
                    <a:pt x="58" y="44"/>
                  </a:lnTo>
                  <a:lnTo>
                    <a:pt x="60" y="38"/>
                  </a:lnTo>
                  <a:lnTo>
                    <a:pt x="60" y="38"/>
                  </a:lnTo>
                  <a:lnTo>
                    <a:pt x="62" y="34"/>
                  </a:lnTo>
                  <a:lnTo>
                    <a:pt x="62" y="30"/>
                  </a:lnTo>
                  <a:lnTo>
                    <a:pt x="62" y="26"/>
                  </a:lnTo>
                  <a:lnTo>
                    <a:pt x="62" y="26"/>
                  </a:lnTo>
                  <a:lnTo>
                    <a:pt x="60" y="26"/>
                  </a:lnTo>
                  <a:lnTo>
                    <a:pt x="60" y="26"/>
                  </a:lnTo>
                  <a:lnTo>
                    <a:pt x="62" y="22"/>
                  </a:lnTo>
                  <a:lnTo>
                    <a:pt x="62" y="22"/>
                  </a:lnTo>
                  <a:lnTo>
                    <a:pt x="66" y="20"/>
                  </a:lnTo>
                  <a:lnTo>
                    <a:pt x="66" y="20"/>
                  </a:lnTo>
                  <a:lnTo>
                    <a:pt x="64" y="18"/>
                  </a:lnTo>
                  <a:lnTo>
                    <a:pt x="62" y="16"/>
                  </a:lnTo>
                  <a:lnTo>
                    <a:pt x="62" y="16"/>
                  </a:lnTo>
                  <a:lnTo>
                    <a:pt x="62" y="12"/>
                  </a:lnTo>
                  <a:lnTo>
                    <a:pt x="64" y="12"/>
                  </a:lnTo>
                  <a:lnTo>
                    <a:pt x="64" y="12"/>
                  </a:lnTo>
                  <a:lnTo>
                    <a:pt x="66" y="16"/>
                  </a:lnTo>
                  <a:lnTo>
                    <a:pt x="68" y="16"/>
                  </a:lnTo>
                  <a:lnTo>
                    <a:pt x="68" y="16"/>
                  </a:lnTo>
                  <a:lnTo>
                    <a:pt x="68" y="16"/>
                  </a:lnTo>
                  <a:lnTo>
                    <a:pt x="70" y="14"/>
                  </a:lnTo>
                  <a:lnTo>
                    <a:pt x="72" y="12"/>
                  </a:lnTo>
                  <a:lnTo>
                    <a:pt x="72" y="14"/>
                  </a:lnTo>
                  <a:close/>
                </a:path>
              </a:pathLst>
            </a:custGeom>
            <a:solidFill>
              <a:schemeClr val="bg2"/>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937" name="Freeform 46"/>
            <p:cNvSpPr>
              <a:spLocks noChangeAspect="1"/>
            </p:cNvSpPr>
            <p:nvPr/>
          </p:nvSpPr>
          <p:spPr bwMode="auto">
            <a:xfrm>
              <a:off x="5141914" y="3071813"/>
              <a:ext cx="149225" cy="158750"/>
            </a:xfrm>
            <a:custGeom>
              <a:avLst/>
              <a:gdLst/>
              <a:ahLst/>
              <a:cxnLst>
                <a:cxn ang="0">
                  <a:pos x="2" y="32"/>
                </a:cxn>
                <a:cxn ang="0">
                  <a:pos x="0" y="36"/>
                </a:cxn>
                <a:cxn ang="0">
                  <a:pos x="0" y="40"/>
                </a:cxn>
                <a:cxn ang="0">
                  <a:pos x="4" y="40"/>
                </a:cxn>
                <a:cxn ang="0">
                  <a:pos x="4" y="48"/>
                </a:cxn>
                <a:cxn ang="0">
                  <a:pos x="2" y="48"/>
                </a:cxn>
                <a:cxn ang="0">
                  <a:pos x="2" y="48"/>
                </a:cxn>
                <a:cxn ang="0">
                  <a:pos x="2" y="50"/>
                </a:cxn>
                <a:cxn ang="0">
                  <a:pos x="4" y="52"/>
                </a:cxn>
                <a:cxn ang="0">
                  <a:pos x="6" y="56"/>
                </a:cxn>
                <a:cxn ang="0">
                  <a:pos x="8" y="52"/>
                </a:cxn>
                <a:cxn ang="0">
                  <a:pos x="12" y="52"/>
                </a:cxn>
                <a:cxn ang="0">
                  <a:pos x="16" y="54"/>
                </a:cxn>
                <a:cxn ang="0">
                  <a:pos x="18" y="56"/>
                </a:cxn>
                <a:cxn ang="0">
                  <a:pos x="16" y="64"/>
                </a:cxn>
                <a:cxn ang="0">
                  <a:pos x="12" y="70"/>
                </a:cxn>
                <a:cxn ang="0">
                  <a:pos x="10" y="78"/>
                </a:cxn>
                <a:cxn ang="0">
                  <a:pos x="8" y="80"/>
                </a:cxn>
                <a:cxn ang="0">
                  <a:pos x="6" y="82"/>
                </a:cxn>
                <a:cxn ang="0">
                  <a:pos x="4" y="94"/>
                </a:cxn>
                <a:cxn ang="0">
                  <a:pos x="6" y="92"/>
                </a:cxn>
                <a:cxn ang="0">
                  <a:pos x="12" y="90"/>
                </a:cxn>
                <a:cxn ang="0">
                  <a:pos x="18" y="92"/>
                </a:cxn>
                <a:cxn ang="0">
                  <a:pos x="42" y="78"/>
                </a:cxn>
                <a:cxn ang="0">
                  <a:pos x="70" y="56"/>
                </a:cxn>
                <a:cxn ang="0">
                  <a:pos x="74" y="52"/>
                </a:cxn>
                <a:cxn ang="0">
                  <a:pos x="76" y="44"/>
                </a:cxn>
                <a:cxn ang="0">
                  <a:pos x="76" y="38"/>
                </a:cxn>
                <a:cxn ang="0">
                  <a:pos x="76" y="34"/>
                </a:cxn>
                <a:cxn ang="0">
                  <a:pos x="80" y="30"/>
                </a:cxn>
                <a:cxn ang="0">
                  <a:pos x="78" y="26"/>
                </a:cxn>
                <a:cxn ang="0">
                  <a:pos x="78" y="22"/>
                </a:cxn>
                <a:cxn ang="0">
                  <a:pos x="80" y="18"/>
                </a:cxn>
                <a:cxn ang="0">
                  <a:pos x="84" y="14"/>
                </a:cxn>
                <a:cxn ang="0">
                  <a:pos x="88" y="8"/>
                </a:cxn>
                <a:cxn ang="0">
                  <a:pos x="88" y="6"/>
                </a:cxn>
                <a:cxn ang="0">
                  <a:pos x="84" y="4"/>
                </a:cxn>
                <a:cxn ang="0">
                  <a:pos x="84" y="0"/>
                </a:cxn>
                <a:cxn ang="0">
                  <a:pos x="72" y="6"/>
                </a:cxn>
                <a:cxn ang="0">
                  <a:pos x="68" y="8"/>
                </a:cxn>
                <a:cxn ang="0">
                  <a:pos x="58" y="8"/>
                </a:cxn>
                <a:cxn ang="0">
                  <a:pos x="54" y="8"/>
                </a:cxn>
                <a:cxn ang="0">
                  <a:pos x="44" y="12"/>
                </a:cxn>
                <a:cxn ang="0">
                  <a:pos x="36" y="14"/>
                </a:cxn>
                <a:cxn ang="0">
                  <a:pos x="32" y="14"/>
                </a:cxn>
                <a:cxn ang="0">
                  <a:pos x="28" y="14"/>
                </a:cxn>
                <a:cxn ang="0">
                  <a:pos x="22" y="18"/>
                </a:cxn>
                <a:cxn ang="0">
                  <a:pos x="20" y="18"/>
                </a:cxn>
                <a:cxn ang="0">
                  <a:pos x="16" y="16"/>
                </a:cxn>
                <a:cxn ang="0">
                  <a:pos x="14" y="16"/>
                </a:cxn>
                <a:cxn ang="0">
                  <a:pos x="14" y="20"/>
                </a:cxn>
                <a:cxn ang="0">
                  <a:pos x="14" y="24"/>
                </a:cxn>
                <a:cxn ang="0">
                  <a:pos x="12" y="26"/>
                </a:cxn>
                <a:cxn ang="0">
                  <a:pos x="10" y="28"/>
                </a:cxn>
                <a:cxn ang="0">
                  <a:pos x="8" y="32"/>
                </a:cxn>
                <a:cxn ang="0">
                  <a:pos x="6" y="32"/>
                </a:cxn>
                <a:cxn ang="0">
                  <a:pos x="2" y="32"/>
                </a:cxn>
              </a:cxnLst>
              <a:rect l="0" t="0" r="r" b="b"/>
              <a:pathLst>
                <a:path w="88" h="94">
                  <a:moveTo>
                    <a:pt x="2" y="32"/>
                  </a:moveTo>
                  <a:lnTo>
                    <a:pt x="2" y="32"/>
                  </a:lnTo>
                  <a:lnTo>
                    <a:pt x="0" y="36"/>
                  </a:lnTo>
                  <a:lnTo>
                    <a:pt x="0" y="36"/>
                  </a:lnTo>
                  <a:lnTo>
                    <a:pt x="0" y="40"/>
                  </a:lnTo>
                  <a:lnTo>
                    <a:pt x="0" y="40"/>
                  </a:lnTo>
                  <a:lnTo>
                    <a:pt x="4" y="40"/>
                  </a:lnTo>
                  <a:lnTo>
                    <a:pt x="4" y="40"/>
                  </a:lnTo>
                  <a:lnTo>
                    <a:pt x="4" y="48"/>
                  </a:lnTo>
                  <a:lnTo>
                    <a:pt x="4" y="48"/>
                  </a:lnTo>
                  <a:lnTo>
                    <a:pt x="2" y="48"/>
                  </a:lnTo>
                  <a:lnTo>
                    <a:pt x="2" y="48"/>
                  </a:lnTo>
                  <a:lnTo>
                    <a:pt x="2" y="48"/>
                  </a:lnTo>
                  <a:lnTo>
                    <a:pt x="2" y="48"/>
                  </a:lnTo>
                  <a:lnTo>
                    <a:pt x="2" y="48"/>
                  </a:lnTo>
                  <a:lnTo>
                    <a:pt x="2" y="50"/>
                  </a:lnTo>
                  <a:lnTo>
                    <a:pt x="2" y="50"/>
                  </a:lnTo>
                  <a:lnTo>
                    <a:pt x="4" y="52"/>
                  </a:lnTo>
                  <a:lnTo>
                    <a:pt x="4" y="52"/>
                  </a:lnTo>
                  <a:lnTo>
                    <a:pt x="6" y="56"/>
                  </a:lnTo>
                  <a:lnTo>
                    <a:pt x="6" y="56"/>
                  </a:lnTo>
                  <a:lnTo>
                    <a:pt x="8" y="52"/>
                  </a:lnTo>
                  <a:lnTo>
                    <a:pt x="10" y="52"/>
                  </a:lnTo>
                  <a:lnTo>
                    <a:pt x="12" y="52"/>
                  </a:lnTo>
                  <a:lnTo>
                    <a:pt x="12" y="52"/>
                  </a:lnTo>
                  <a:lnTo>
                    <a:pt x="16" y="54"/>
                  </a:lnTo>
                  <a:lnTo>
                    <a:pt x="18" y="54"/>
                  </a:lnTo>
                  <a:lnTo>
                    <a:pt x="18" y="56"/>
                  </a:lnTo>
                  <a:lnTo>
                    <a:pt x="18" y="56"/>
                  </a:lnTo>
                  <a:lnTo>
                    <a:pt x="16" y="64"/>
                  </a:lnTo>
                  <a:lnTo>
                    <a:pt x="12" y="70"/>
                  </a:lnTo>
                  <a:lnTo>
                    <a:pt x="12" y="70"/>
                  </a:lnTo>
                  <a:lnTo>
                    <a:pt x="10" y="74"/>
                  </a:lnTo>
                  <a:lnTo>
                    <a:pt x="10" y="78"/>
                  </a:lnTo>
                  <a:lnTo>
                    <a:pt x="10" y="78"/>
                  </a:lnTo>
                  <a:lnTo>
                    <a:pt x="8" y="80"/>
                  </a:lnTo>
                  <a:lnTo>
                    <a:pt x="6" y="82"/>
                  </a:lnTo>
                  <a:lnTo>
                    <a:pt x="6" y="82"/>
                  </a:lnTo>
                  <a:lnTo>
                    <a:pt x="2" y="88"/>
                  </a:lnTo>
                  <a:lnTo>
                    <a:pt x="4" y="94"/>
                  </a:lnTo>
                  <a:lnTo>
                    <a:pt x="4" y="94"/>
                  </a:lnTo>
                  <a:lnTo>
                    <a:pt x="6" y="92"/>
                  </a:lnTo>
                  <a:lnTo>
                    <a:pt x="10" y="90"/>
                  </a:lnTo>
                  <a:lnTo>
                    <a:pt x="12" y="90"/>
                  </a:lnTo>
                  <a:lnTo>
                    <a:pt x="12" y="90"/>
                  </a:lnTo>
                  <a:lnTo>
                    <a:pt x="18" y="92"/>
                  </a:lnTo>
                  <a:lnTo>
                    <a:pt x="22" y="94"/>
                  </a:lnTo>
                  <a:lnTo>
                    <a:pt x="42" y="78"/>
                  </a:lnTo>
                  <a:lnTo>
                    <a:pt x="70" y="56"/>
                  </a:lnTo>
                  <a:lnTo>
                    <a:pt x="70" y="56"/>
                  </a:lnTo>
                  <a:lnTo>
                    <a:pt x="74" y="52"/>
                  </a:lnTo>
                  <a:lnTo>
                    <a:pt x="74" y="52"/>
                  </a:lnTo>
                  <a:lnTo>
                    <a:pt x="76" y="44"/>
                  </a:lnTo>
                  <a:lnTo>
                    <a:pt x="76" y="44"/>
                  </a:lnTo>
                  <a:lnTo>
                    <a:pt x="78" y="42"/>
                  </a:lnTo>
                  <a:lnTo>
                    <a:pt x="76" y="38"/>
                  </a:lnTo>
                  <a:lnTo>
                    <a:pt x="76" y="38"/>
                  </a:lnTo>
                  <a:lnTo>
                    <a:pt x="76" y="34"/>
                  </a:lnTo>
                  <a:lnTo>
                    <a:pt x="76" y="32"/>
                  </a:lnTo>
                  <a:lnTo>
                    <a:pt x="80" y="30"/>
                  </a:lnTo>
                  <a:lnTo>
                    <a:pt x="80" y="30"/>
                  </a:lnTo>
                  <a:lnTo>
                    <a:pt x="78" y="26"/>
                  </a:lnTo>
                  <a:lnTo>
                    <a:pt x="78" y="22"/>
                  </a:lnTo>
                  <a:lnTo>
                    <a:pt x="78" y="22"/>
                  </a:lnTo>
                  <a:lnTo>
                    <a:pt x="78" y="20"/>
                  </a:lnTo>
                  <a:lnTo>
                    <a:pt x="80" y="18"/>
                  </a:lnTo>
                  <a:lnTo>
                    <a:pt x="84" y="14"/>
                  </a:lnTo>
                  <a:lnTo>
                    <a:pt x="84" y="14"/>
                  </a:lnTo>
                  <a:lnTo>
                    <a:pt x="86" y="12"/>
                  </a:lnTo>
                  <a:lnTo>
                    <a:pt x="88" y="8"/>
                  </a:lnTo>
                  <a:lnTo>
                    <a:pt x="88" y="6"/>
                  </a:lnTo>
                  <a:lnTo>
                    <a:pt x="88" y="6"/>
                  </a:lnTo>
                  <a:lnTo>
                    <a:pt x="84" y="4"/>
                  </a:lnTo>
                  <a:lnTo>
                    <a:pt x="84" y="4"/>
                  </a:lnTo>
                  <a:lnTo>
                    <a:pt x="84" y="0"/>
                  </a:lnTo>
                  <a:lnTo>
                    <a:pt x="84" y="0"/>
                  </a:lnTo>
                  <a:lnTo>
                    <a:pt x="78" y="2"/>
                  </a:lnTo>
                  <a:lnTo>
                    <a:pt x="72" y="6"/>
                  </a:lnTo>
                  <a:lnTo>
                    <a:pt x="72" y="6"/>
                  </a:lnTo>
                  <a:lnTo>
                    <a:pt x="68" y="8"/>
                  </a:lnTo>
                  <a:lnTo>
                    <a:pt x="62" y="8"/>
                  </a:lnTo>
                  <a:lnTo>
                    <a:pt x="58" y="8"/>
                  </a:lnTo>
                  <a:lnTo>
                    <a:pt x="54" y="8"/>
                  </a:lnTo>
                  <a:lnTo>
                    <a:pt x="54" y="8"/>
                  </a:lnTo>
                  <a:lnTo>
                    <a:pt x="48" y="12"/>
                  </a:lnTo>
                  <a:lnTo>
                    <a:pt x="44" y="12"/>
                  </a:lnTo>
                  <a:lnTo>
                    <a:pt x="36" y="14"/>
                  </a:lnTo>
                  <a:lnTo>
                    <a:pt x="36" y="14"/>
                  </a:lnTo>
                  <a:lnTo>
                    <a:pt x="34" y="14"/>
                  </a:lnTo>
                  <a:lnTo>
                    <a:pt x="32" y="14"/>
                  </a:lnTo>
                  <a:lnTo>
                    <a:pt x="28" y="14"/>
                  </a:lnTo>
                  <a:lnTo>
                    <a:pt x="28" y="14"/>
                  </a:lnTo>
                  <a:lnTo>
                    <a:pt x="24" y="14"/>
                  </a:lnTo>
                  <a:lnTo>
                    <a:pt x="22" y="18"/>
                  </a:lnTo>
                  <a:lnTo>
                    <a:pt x="22" y="18"/>
                  </a:lnTo>
                  <a:lnTo>
                    <a:pt x="20" y="18"/>
                  </a:lnTo>
                  <a:lnTo>
                    <a:pt x="18" y="16"/>
                  </a:lnTo>
                  <a:lnTo>
                    <a:pt x="16" y="16"/>
                  </a:lnTo>
                  <a:lnTo>
                    <a:pt x="14" y="16"/>
                  </a:lnTo>
                  <a:lnTo>
                    <a:pt x="14" y="16"/>
                  </a:lnTo>
                  <a:lnTo>
                    <a:pt x="14" y="18"/>
                  </a:lnTo>
                  <a:lnTo>
                    <a:pt x="14" y="20"/>
                  </a:lnTo>
                  <a:lnTo>
                    <a:pt x="14" y="24"/>
                  </a:lnTo>
                  <a:lnTo>
                    <a:pt x="14" y="24"/>
                  </a:lnTo>
                  <a:lnTo>
                    <a:pt x="14" y="26"/>
                  </a:lnTo>
                  <a:lnTo>
                    <a:pt x="12" y="26"/>
                  </a:lnTo>
                  <a:lnTo>
                    <a:pt x="12" y="26"/>
                  </a:lnTo>
                  <a:lnTo>
                    <a:pt x="10" y="28"/>
                  </a:lnTo>
                  <a:lnTo>
                    <a:pt x="8" y="30"/>
                  </a:lnTo>
                  <a:lnTo>
                    <a:pt x="8" y="32"/>
                  </a:lnTo>
                  <a:lnTo>
                    <a:pt x="6" y="32"/>
                  </a:lnTo>
                  <a:lnTo>
                    <a:pt x="6" y="32"/>
                  </a:lnTo>
                  <a:lnTo>
                    <a:pt x="2" y="32"/>
                  </a:lnTo>
                  <a:lnTo>
                    <a:pt x="2" y="32"/>
                  </a:lnTo>
                  <a:close/>
                </a:path>
              </a:pathLst>
            </a:custGeom>
            <a:solidFill>
              <a:schemeClr val="bg2"/>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939" name="Freeform 48"/>
            <p:cNvSpPr>
              <a:spLocks noChangeAspect="1"/>
            </p:cNvSpPr>
            <p:nvPr/>
          </p:nvSpPr>
          <p:spPr bwMode="auto">
            <a:xfrm>
              <a:off x="5475289" y="3417888"/>
              <a:ext cx="20637" cy="30162"/>
            </a:xfrm>
            <a:custGeom>
              <a:avLst/>
              <a:gdLst/>
              <a:ahLst/>
              <a:cxnLst>
                <a:cxn ang="0">
                  <a:pos x="0" y="12"/>
                </a:cxn>
                <a:cxn ang="0">
                  <a:pos x="0" y="12"/>
                </a:cxn>
                <a:cxn ang="0">
                  <a:pos x="0" y="10"/>
                </a:cxn>
                <a:cxn ang="0">
                  <a:pos x="0" y="10"/>
                </a:cxn>
                <a:cxn ang="0">
                  <a:pos x="6" y="6"/>
                </a:cxn>
                <a:cxn ang="0">
                  <a:pos x="8" y="0"/>
                </a:cxn>
                <a:cxn ang="0">
                  <a:pos x="8" y="0"/>
                </a:cxn>
                <a:cxn ang="0">
                  <a:pos x="10" y="0"/>
                </a:cxn>
                <a:cxn ang="0">
                  <a:pos x="10" y="0"/>
                </a:cxn>
                <a:cxn ang="0">
                  <a:pos x="12" y="8"/>
                </a:cxn>
                <a:cxn ang="0">
                  <a:pos x="12" y="18"/>
                </a:cxn>
                <a:cxn ang="0">
                  <a:pos x="6" y="16"/>
                </a:cxn>
                <a:cxn ang="0">
                  <a:pos x="0" y="12"/>
                </a:cxn>
              </a:cxnLst>
              <a:rect l="0" t="0" r="r" b="b"/>
              <a:pathLst>
                <a:path w="12" h="18">
                  <a:moveTo>
                    <a:pt x="0" y="12"/>
                  </a:moveTo>
                  <a:lnTo>
                    <a:pt x="0" y="12"/>
                  </a:lnTo>
                  <a:lnTo>
                    <a:pt x="0" y="10"/>
                  </a:lnTo>
                  <a:lnTo>
                    <a:pt x="0" y="10"/>
                  </a:lnTo>
                  <a:lnTo>
                    <a:pt x="6" y="6"/>
                  </a:lnTo>
                  <a:lnTo>
                    <a:pt x="8" y="0"/>
                  </a:lnTo>
                  <a:lnTo>
                    <a:pt x="8" y="0"/>
                  </a:lnTo>
                  <a:lnTo>
                    <a:pt x="10" y="0"/>
                  </a:lnTo>
                  <a:lnTo>
                    <a:pt x="10" y="0"/>
                  </a:lnTo>
                  <a:lnTo>
                    <a:pt x="12" y="8"/>
                  </a:lnTo>
                  <a:lnTo>
                    <a:pt x="12" y="18"/>
                  </a:lnTo>
                  <a:lnTo>
                    <a:pt x="6" y="16"/>
                  </a:lnTo>
                  <a:lnTo>
                    <a:pt x="0" y="12"/>
                  </a:lnTo>
                  <a:close/>
                </a:path>
              </a:pathLst>
            </a:custGeom>
            <a:solidFill>
              <a:schemeClr val="bg2"/>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940" name="Freeform 49"/>
            <p:cNvSpPr>
              <a:spLocks noChangeAspect="1" noEditPoints="1"/>
            </p:cNvSpPr>
            <p:nvPr/>
          </p:nvSpPr>
          <p:spPr bwMode="auto">
            <a:xfrm>
              <a:off x="5505451" y="3414713"/>
              <a:ext cx="180975" cy="271462"/>
            </a:xfrm>
            <a:custGeom>
              <a:avLst/>
              <a:gdLst/>
              <a:ahLst/>
              <a:cxnLst>
                <a:cxn ang="0">
                  <a:pos x="56" y="6"/>
                </a:cxn>
                <a:cxn ang="0">
                  <a:pos x="58" y="12"/>
                </a:cxn>
                <a:cxn ang="0">
                  <a:pos x="58" y="0"/>
                </a:cxn>
                <a:cxn ang="0">
                  <a:pos x="54" y="2"/>
                </a:cxn>
                <a:cxn ang="0">
                  <a:pos x="54" y="6"/>
                </a:cxn>
                <a:cxn ang="0">
                  <a:pos x="60" y="18"/>
                </a:cxn>
                <a:cxn ang="0">
                  <a:pos x="62" y="24"/>
                </a:cxn>
                <a:cxn ang="0">
                  <a:pos x="68" y="28"/>
                </a:cxn>
                <a:cxn ang="0">
                  <a:pos x="72" y="34"/>
                </a:cxn>
                <a:cxn ang="0">
                  <a:pos x="76" y="38"/>
                </a:cxn>
                <a:cxn ang="0">
                  <a:pos x="88" y="42"/>
                </a:cxn>
                <a:cxn ang="0">
                  <a:pos x="90" y="44"/>
                </a:cxn>
                <a:cxn ang="0">
                  <a:pos x="94" y="48"/>
                </a:cxn>
                <a:cxn ang="0">
                  <a:pos x="96" y="48"/>
                </a:cxn>
                <a:cxn ang="0">
                  <a:pos x="100" y="54"/>
                </a:cxn>
                <a:cxn ang="0">
                  <a:pos x="100" y="58"/>
                </a:cxn>
                <a:cxn ang="0">
                  <a:pos x="104" y="60"/>
                </a:cxn>
                <a:cxn ang="0">
                  <a:pos x="106" y="62"/>
                </a:cxn>
                <a:cxn ang="0">
                  <a:pos x="106" y="66"/>
                </a:cxn>
                <a:cxn ang="0">
                  <a:pos x="102" y="72"/>
                </a:cxn>
                <a:cxn ang="0">
                  <a:pos x="102" y="76"/>
                </a:cxn>
                <a:cxn ang="0">
                  <a:pos x="100" y="80"/>
                </a:cxn>
                <a:cxn ang="0">
                  <a:pos x="100" y="82"/>
                </a:cxn>
                <a:cxn ang="0">
                  <a:pos x="96" y="86"/>
                </a:cxn>
                <a:cxn ang="0">
                  <a:pos x="94" y="94"/>
                </a:cxn>
                <a:cxn ang="0">
                  <a:pos x="90" y="96"/>
                </a:cxn>
                <a:cxn ang="0">
                  <a:pos x="90" y="104"/>
                </a:cxn>
                <a:cxn ang="0">
                  <a:pos x="86" y="102"/>
                </a:cxn>
                <a:cxn ang="0">
                  <a:pos x="82" y="112"/>
                </a:cxn>
                <a:cxn ang="0">
                  <a:pos x="82" y="124"/>
                </a:cxn>
                <a:cxn ang="0">
                  <a:pos x="68" y="128"/>
                </a:cxn>
                <a:cxn ang="0">
                  <a:pos x="68" y="130"/>
                </a:cxn>
                <a:cxn ang="0">
                  <a:pos x="68" y="130"/>
                </a:cxn>
                <a:cxn ang="0">
                  <a:pos x="64" y="136"/>
                </a:cxn>
                <a:cxn ang="0">
                  <a:pos x="64" y="140"/>
                </a:cxn>
                <a:cxn ang="0">
                  <a:pos x="48" y="142"/>
                </a:cxn>
                <a:cxn ang="0">
                  <a:pos x="46" y="148"/>
                </a:cxn>
                <a:cxn ang="0">
                  <a:pos x="44" y="154"/>
                </a:cxn>
                <a:cxn ang="0">
                  <a:pos x="34" y="156"/>
                </a:cxn>
                <a:cxn ang="0">
                  <a:pos x="28" y="158"/>
                </a:cxn>
                <a:cxn ang="0">
                  <a:pos x="28" y="160"/>
                </a:cxn>
                <a:cxn ang="0">
                  <a:pos x="16" y="156"/>
                </a:cxn>
                <a:cxn ang="0">
                  <a:pos x="0" y="124"/>
                </a:cxn>
                <a:cxn ang="0">
                  <a:pos x="44" y="104"/>
                </a:cxn>
                <a:cxn ang="0">
                  <a:pos x="48" y="98"/>
                </a:cxn>
                <a:cxn ang="0">
                  <a:pos x="54" y="64"/>
                </a:cxn>
                <a:cxn ang="0">
                  <a:pos x="44" y="54"/>
                </a:cxn>
                <a:cxn ang="0">
                  <a:pos x="48" y="44"/>
                </a:cxn>
                <a:cxn ang="0">
                  <a:pos x="50" y="40"/>
                </a:cxn>
                <a:cxn ang="0">
                  <a:pos x="50" y="32"/>
                </a:cxn>
                <a:cxn ang="0">
                  <a:pos x="48" y="32"/>
                </a:cxn>
                <a:cxn ang="0">
                  <a:pos x="50" y="28"/>
                </a:cxn>
                <a:cxn ang="0">
                  <a:pos x="54" y="26"/>
                </a:cxn>
                <a:cxn ang="0">
                  <a:pos x="52" y="24"/>
                </a:cxn>
                <a:cxn ang="0">
                  <a:pos x="50" y="22"/>
                </a:cxn>
                <a:cxn ang="0">
                  <a:pos x="52" y="18"/>
                </a:cxn>
                <a:cxn ang="0">
                  <a:pos x="54" y="22"/>
                </a:cxn>
                <a:cxn ang="0">
                  <a:pos x="56" y="22"/>
                </a:cxn>
                <a:cxn ang="0">
                  <a:pos x="58" y="20"/>
                </a:cxn>
                <a:cxn ang="0">
                  <a:pos x="60" y="18"/>
                </a:cxn>
              </a:cxnLst>
              <a:rect l="0" t="0" r="r" b="b"/>
              <a:pathLst>
                <a:path w="106" h="160">
                  <a:moveTo>
                    <a:pt x="54" y="6"/>
                  </a:moveTo>
                  <a:lnTo>
                    <a:pt x="56" y="6"/>
                  </a:lnTo>
                  <a:lnTo>
                    <a:pt x="54" y="12"/>
                  </a:lnTo>
                  <a:lnTo>
                    <a:pt x="58" y="12"/>
                  </a:lnTo>
                  <a:lnTo>
                    <a:pt x="58" y="12"/>
                  </a:lnTo>
                  <a:lnTo>
                    <a:pt x="58" y="0"/>
                  </a:lnTo>
                  <a:lnTo>
                    <a:pt x="58" y="0"/>
                  </a:lnTo>
                  <a:lnTo>
                    <a:pt x="54" y="2"/>
                  </a:lnTo>
                  <a:lnTo>
                    <a:pt x="54" y="2"/>
                  </a:lnTo>
                  <a:lnTo>
                    <a:pt x="54" y="6"/>
                  </a:lnTo>
                  <a:lnTo>
                    <a:pt x="54" y="6"/>
                  </a:lnTo>
                  <a:close/>
                  <a:moveTo>
                    <a:pt x="60" y="18"/>
                  </a:moveTo>
                  <a:lnTo>
                    <a:pt x="60" y="18"/>
                  </a:lnTo>
                  <a:lnTo>
                    <a:pt x="62" y="24"/>
                  </a:lnTo>
                  <a:lnTo>
                    <a:pt x="62" y="24"/>
                  </a:lnTo>
                  <a:lnTo>
                    <a:pt x="68" y="28"/>
                  </a:lnTo>
                  <a:lnTo>
                    <a:pt x="68" y="28"/>
                  </a:lnTo>
                  <a:lnTo>
                    <a:pt x="72" y="34"/>
                  </a:lnTo>
                  <a:lnTo>
                    <a:pt x="76" y="38"/>
                  </a:lnTo>
                  <a:lnTo>
                    <a:pt x="76" y="38"/>
                  </a:lnTo>
                  <a:lnTo>
                    <a:pt x="80" y="38"/>
                  </a:lnTo>
                  <a:lnTo>
                    <a:pt x="88" y="42"/>
                  </a:lnTo>
                  <a:lnTo>
                    <a:pt x="88" y="42"/>
                  </a:lnTo>
                  <a:lnTo>
                    <a:pt x="90" y="44"/>
                  </a:lnTo>
                  <a:lnTo>
                    <a:pt x="94" y="48"/>
                  </a:lnTo>
                  <a:lnTo>
                    <a:pt x="94" y="48"/>
                  </a:lnTo>
                  <a:lnTo>
                    <a:pt x="96" y="48"/>
                  </a:lnTo>
                  <a:lnTo>
                    <a:pt x="96" y="48"/>
                  </a:lnTo>
                  <a:lnTo>
                    <a:pt x="100" y="54"/>
                  </a:lnTo>
                  <a:lnTo>
                    <a:pt x="100" y="54"/>
                  </a:lnTo>
                  <a:lnTo>
                    <a:pt x="100" y="56"/>
                  </a:lnTo>
                  <a:lnTo>
                    <a:pt x="100" y="58"/>
                  </a:lnTo>
                  <a:lnTo>
                    <a:pt x="100" y="58"/>
                  </a:lnTo>
                  <a:lnTo>
                    <a:pt x="104" y="60"/>
                  </a:lnTo>
                  <a:lnTo>
                    <a:pt x="106" y="62"/>
                  </a:lnTo>
                  <a:lnTo>
                    <a:pt x="106" y="62"/>
                  </a:lnTo>
                  <a:lnTo>
                    <a:pt x="106" y="66"/>
                  </a:lnTo>
                  <a:lnTo>
                    <a:pt x="106" y="66"/>
                  </a:lnTo>
                  <a:lnTo>
                    <a:pt x="102" y="72"/>
                  </a:lnTo>
                  <a:lnTo>
                    <a:pt x="102" y="72"/>
                  </a:lnTo>
                  <a:lnTo>
                    <a:pt x="102" y="76"/>
                  </a:lnTo>
                  <a:lnTo>
                    <a:pt x="102" y="76"/>
                  </a:lnTo>
                  <a:lnTo>
                    <a:pt x="100" y="80"/>
                  </a:lnTo>
                  <a:lnTo>
                    <a:pt x="100" y="80"/>
                  </a:lnTo>
                  <a:lnTo>
                    <a:pt x="100" y="82"/>
                  </a:lnTo>
                  <a:lnTo>
                    <a:pt x="100" y="82"/>
                  </a:lnTo>
                  <a:lnTo>
                    <a:pt x="96" y="86"/>
                  </a:lnTo>
                  <a:lnTo>
                    <a:pt x="96" y="86"/>
                  </a:lnTo>
                  <a:lnTo>
                    <a:pt x="94" y="94"/>
                  </a:lnTo>
                  <a:lnTo>
                    <a:pt x="94" y="94"/>
                  </a:lnTo>
                  <a:lnTo>
                    <a:pt x="90" y="96"/>
                  </a:lnTo>
                  <a:lnTo>
                    <a:pt x="90" y="96"/>
                  </a:lnTo>
                  <a:lnTo>
                    <a:pt x="90" y="100"/>
                  </a:lnTo>
                  <a:lnTo>
                    <a:pt x="90" y="104"/>
                  </a:lnTo>
                  <a:lnTo>
                    <a:pt x="90" y="104"/>
                  </a:lnTo>
                  <a:lnTo>
                    <a:pt x="86" y="102"/>
                  </a:lnTo>
                  <a:lnTo>
                    <a:pt x="86" y="102"/>
                  </a:lnTo>
                  <a:lnTo>
                    <a:pt x="82" y="112"/>
                  </a:lnTo>
                  <a:lnTo>
                    <a:pt x="82" y="124"/>
                  </a:lnTo>
                  <a:lnTo>
                    <a:pt x="82" y="124"/>
                  </a:lnTo>
                  <a:lnTo>
                    <a:pt x="76" y="126"/>
                  </a:lnTo>
                  <a:lnTo>
                    <a:pt x="68" y="128"/>
                  </a:lnTo>
                  <a:lnTo>
                    <a:pt x="68" y="128"/>
                  </a:lnTo>
                  <a:lnTo>
                    <a:pt x="68" y="130"/>
                  </a:lnTo>
                  <a:lnTo>
                    <a:pt x="68" y="130"/>
                  </a:lnTo>
                  <a:lnTo>
                    <a:pt x="68" y="130"/>
                  </a:lnTo>
                  <a:lnTo>
                    <a:pt x="64" y="136"/>
                  </a:lnTo>
                  <a:lnTo>
                    <a:pt x="64" y="136"/>
                  </a:lnTo>
                  <a:lnTo>
                    <a:pt x="64" y="140"/>
                  </a:lnTo>
                  <a:lnTo>
                    <a:pt x="64" y="140"/>
                  </a:lnTo>
                  <a:lnTo>
                    <a:pt x="58" y="142"/>
                  </a:lnTo>
                  <a:lnTo>
                    <a:pt x="48" y="142"/>
                  </a:lnTo>
                  <a:lnTo>
                    <a:pt x="48" y="142"/>
                  </a:lnTo>
                  <a:lnTo>
                    <a:pt x="46" y="148"/>
                  </a:lnTo>
                  <a:lnTo>
                    <a:pt x="44" y="154"/>
                  </a:lnTo>
                  <a:lnTo>
                    <a:pt x="44" y="154"/>
                  </a:lnTo>
                  <a:lnTo>
                    <a:pt x="38" y="154"/>
                  </a:lnTo>
                  <a:lnTo>
                    <a:pt x="34" y="156"/>
                  </a:lnTo>
                  <a:lnTo>
                    <a:pt x="34" y="156"/>
                  </a:lnTo>
                  <a:lnTo>
                    <a:pt x="28" y="158"/>
                  </a:lnTo>
                  <a:lnTo>
                    <a:pt x="28" y="160"/>
                  </a:lnTo>
                  <a:lnTo>
                    <a:pt x="28" y="160"/>
                  </a:lnTo>
                  <a:lnTo>
                    <a:pt x="24" y="160"/>
                  </a:lnTo>
                  <a:lnTo>
                    <a:pt x="16" y="156"/>
                  </a:lnTo>
                  <a:lnTo>
                    <a:pt x="0" y="128"/>
                  </a:lnTo>
                  <a:lnTo>
                    <a:pt x="0" y="124"/>
                  </a:lnTo>
                  <a:lnTo>
                    <a:pt x="0" y="124"/>
                  </a:lnTo>
                  <a:lnTo>
                    <a:pt x="44" y="104"/>
                  </a:lnTo>
                  <a:lnTo>
                    <a:pt x="44" y="104"/>
                  </a:lnTo>
                  <a:lnTo>
                    <a:pt x="48" y="98"/>
                  </a:lnTo>
                  <a:lnTo>
                    <a:pt x="50" y="84"/>
                  </a:lnTo>
                  <a:lnTo>
                    <a:pt x="54" y="64"/>
                  </a:lnTo>
                  <a:lnTo>
                    <a:pt x="44" y="54"/>
                  </a:lnTo>
                  <a:lnTo>
                    <a:pt x="44" y="54"/>
                  </a:lnTo>
                  <a:lnTo>
                    <a:pt x="46" y="50"/>
                  </a:lnTo>
                  <a:lnTo>
                    <a:pt x="48" y="44"/>
                  </a:lnTo>
                  <a:lnTo>
                    <a:pt x="48" y="44"/>
                  </a:lnTo>
                  <a:lnTo>
                    <a:pt x="50" y="40"/>
                  </a:lnTo>
                  <a:lnTo>
                    <a:pt x="50" y="36"/>
                  </a:lnTo>
                  <a:lnTo>
                    <a:pt x="50" y="32"/>
                  </a:lnTo>
                  <a:lnTo>
                    <a:pt x="50" y="32"/>
                  </a:lnTo>
                  <a:lnTo>
                    <a:pt x="48" y="32"/>
                  </a:lnTo>
                  <a:lnTo>
                    <a:pt x="48" y="32"/>
                  </a:lnTo>
                  <a:lnTo>
                    <a:pt x="50" y="28"/>
                  </a:lnTo>
                  <a:lnTo>
                    <a:pt x="50" y="28"/>
                  </a:lnTo>
                  <a:lnTo>
                    <a:pt x="54" y="26"/>
                  </a:lnTo>
                  <a:lnTo>
                    <a:pt x="54" y="26"/>
                  </a:lnTo>
                  <a:lnTo>
                    <a:pt x="52" y="24"/>
                  </a:lnTo>
                  <a:lnTo>
                    <a:pt x="50" y="22"/>
                  </a:lnTo>
                  <a:lnTo>
                    <a:pt x="50" y="22"/>
                  </a:lnTo>
                  <a:lnTo>
                    <a:pt x="50" y="18"/>
                  </a:lnTo>
                  <a:lnTo>
                    <a:pt x="52" y="18"/>
                  </a:lnTo>
                  <a:lnTo>
                    <a:pt x="52" y="18"/>
                  </a:lnTo>
                  <a:lnTo>
                    <a:pt x="54" y="22"/>
                  </a:lnTo>
                  <a:lnTo>
                    <a:pt x="56" y="22"/>
                  </a:lnTo>
                  <a:lnTo>
                    <a:pt x="56" y="22"/>
                  </a:lnTo>
                  <a:lnTo>
                    <a:pt x="56" y="22"/>
                  </a:lnTo>
                  <a:lnTo>
                    <a:pt x="58" y="20"/>
                  </a:lnTo>
                  <a:lnTo>
                    <a:pt x="60" y="18"/>
                  </a:lnTo>
                  <a:lnTo>
                    <a:pt x="60" y="18"/>
                  </a:lnTo>
                  <a:close/>
                </a:path>
              </a:pathLst>
            </a:custGeom>
            <a:solidFill>
              <a:schemeClr val="accent1"/>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941" name="Freeform 50"/>
            <p:cNvSpPr>
              <a:spLocks noChangeAspect="1"/>
            </p:cNvSpPr>
            <p:nvPr/>
          </p:nvSpPr>
          <p:spPr bwMode="auto">
            <a:xfrm>
              <a:off x="5129214" y="3159125"/>
              <a:ext cx="44450" cy="65088"/>
            </a:xfrm>
            <a:custGeom>
              <a:avLst/>
              <a:gdLst/>
              <a:ahLst/>
              <a:cxnLst>
                <a:cxn ang="0">
                  <a:pos x="14" y="4"/>
                </a:cxn>
                <a:cxn ang="0">
                  <a:pos x="14" y="4"/>
                </a:cxn>
                <a:cxn ang="0">
                  <a:pos x="12" y="6"/>
                </a:cxn>
                <a:cxn ang="0">
                  <a:pos x="10" y="12"/>
                </a:cxn>
                <a:cxn ang="0">
                  <a:pos x="10" y="12"/>
                </a:cxn>
                <a:cxn ang="0">
                  <a:pos x="8" y="12"/>
                </a:cxn>
                <a:cxn ang="0">
                  <a:pos x="6" y="14"/>
                </a:cxn>
                <a:cxn ang="0">
                  <a:pos x="6" y="14"/>
                </a:cxn>
                <a:cxn ang="0">
                  <a:pos x="6" y="20"/>
                </a:cxn>
                <a:cxn ang="0">
                  <a:pos x="6" y="28"/>
                </a:cxn>
                <a:cxn ang="0">
                  <a:pos x="6" y="28"/>
                </a:cxn>
                <a:cxn ang="0">
                  <a:pos x="2" y="30"/>
                </a:cxn>
                <a:cxn ang="0">
                  <a:pos x="0" y="34"/>
                </a:cxn>
                <a:cxn ang="0">
                  <a:pos x="0" y="34"/>
                </a:cxn>
                <a:cxn ang="0">
                  <a:pos x="0" y="38"/>
                </a:cxn>
                <a:cxn ang="0">
                  <a:pos x="0" y="38"/>
                </a:cxn>
                <a:cxn ang="0">
                  <a:pos x="4" y="38"/>
                </a:cxn>
                <a:cxn ang="0">
                  <a:pos x="6" y="38"/>
                </a:cxn>
                <a:cxn ang="0">
                  <a:pos x="6" y="38"/>
                </a:cxn>
                <a:cxn ang="0">
                  <a:pos x="6" y="38"/>
                </a:cxn>
                <a:cxn ang="0">
                  <a:pos x="8" y="36"/>
                </a:cxn>
                <a:cxn ang="0">
                  <a:pos x="8" y="36"/>
                </a:cxn>
                <a:cxn ang="0">
                  <a:pos x="10" y="36"/>
                </a:cxn>
                <a:cxn ang="0">
                  <a:pos x="10" y="36"/>
                </a:cxn>
                <a:cxn ang="0">
                  <a:pos x="14" y="30"/>
                </a:cxn>
                <a:cxn ang="0">
                  <a:pos x="14" y="30"/>
                </a:cxn>
                <a:cxn ang="0">
                  <a:pos x="16" y="28"/>
                </a:cxn>
                <a:cxn ang="0">
                  <a:pos x="18" y="26"/>
                </a:cxn>
                <a:cxn ang="0">
                  <a:pos x="18" y="26"/>
                </a:cxn>
                <a:cxn ang="0">
                  <a:pos x="18" y="22"/>
                </a:cxn>
                <a:cxn ang="0">
                  <a:pos x="20" y="18"/>
                </a:cxn>
                <a:cxn ang="0">
                  <a:pos x="20" y="18"/>
                </a:cxn>
                <a:cxn ang="0">
                  <a:pos x="24" y="12"/>
                </a:cxn>
                <a:cxn ang="0">
                  <a:pos x="26" y="4"/>
                </a:cxn>
                <a:cxn ang="0">
                  <a:pos x="26" y="4"/>
                </a:cxn>
                <a:cxn ang="0">
                  <a:pos x="26" y="2"/>
                </a:cxn>
                <a:cxn ang="0">
                  <a:pos x="24" y="2"/>
                </a:cxn>
                <a:cxn ang="0">
                  <a:pos x="20" y="0"/>
                </a:cxn>
                <a:cxn ang="0">
                  <a:pos x="20" y="0"/>
                </a:cxn>
                <a:cxn ang="0">
                  <a:pos x="18" y="0"/>
                </a:cxn>
                <a:cxn ang="0">
                  <a:pos x="16" y="0"/>
                </a:cxn>
                <a:cxn ang="0">
                  <a:pos x="14" y="4"/>
                </a:cxn>
                <a:cxn ang="0">
                  <a:pos x="14" y="4"/>
                </a:cxn>
              </a:cxnLst>
              <a:rect l="0" t="0" r="r" b="b"/>
              <a:pathLst>
                <a:path w="26" h="38">
                  <a:moveTo>
                    <a:pt x="14" y="4"/>
                  </a:moveTo>
                  <a:lnTo>
                    <a:pt x="14" y="4"/>
                  </a:lnTo>
                  <a:lnTo>
                    <a:pt x="12" y="6"/>
                  </a:lnTo>
                  <a:lnTo>
                    <a:pt x="10" y="12"/>
                  </a:lnTo>
                  <a:lnTo>
                    <a:pt x="10" y="12"/>
                  </a:lnTo>
                  <a:lnTo>
                    <a:pt x="8" y="12"/>
                  </a:lnTo>
                  <a:lnTo>
                    <a:pt x="6" y="14"/>
                  </a:lnTo>
                  <a:lnTo>
                    <a:pt x="6" y="14"/>
                  </a:lnTo>
                  <a:lnTo>
                    <a:pt x="6" y="20"/>
                  </a:lnTo>
                  <a:lnTo>
                    <a:pt x="6" y="28"/>
                  </a:lnTo>
                  <a:lnTo>
                    <a:pt x="6" y="28"/>
                  </a:lnTo>
                  <a:lnTo>
                    <a:pt x="2" y="30"/>
                  </a:lnTo>
                  <a:lnTo>
                    <a:pt x="0" y="34"/>
                  </a:lnTo>
                  <a:lnTo>
                    <a:pt x="0" y="34"/>
                  </a:lnTo>
                  <a:lnTo>
                    <a:pt x="0" y="38"/>
                  </a:lnTo>
                  <a:lnTo>
                    <a:pt x="0" y="38"/>
                  </a:lnTo>
                  <a:lnTo>
                    <a:pt x="4" y="38"/>
                  </a:lnTo>
                  <a:lnTo>
                    <a:pt x="6" y="38"/>
                  </a:lnTo>
                  <a:lnTo>
                    <a:pt x="6" y="38"/>
                  </a:lnTo>
                  <a:lnTo>
                    <a:pt x="6" y="38"/>
                  </a:lnTo>
                  <a:lnTo>
                    <a:pt x="8" y="36"/>
                  </a:lnTo>
                  <a:lnTo>
                    <a:pt x="8" y="36"/>
                  </a:lnTo>
                  <a:lnTo>
                    <a:pt x="10" y="36"/>
                  </a:lnTo>
                  <a:lnTo>
                    <a:pt x="10" y="36"/>
                  </a:lnTo>
                  <a:lnTo>
                    <a:pt x="14" y="30"/>
                  </a:lnTo>
                  <a:lnTo>
                    <a:pt x="14" y="30"/>
                  </a:lnTo>
                  <a:lnTo>
                    <a:pt x="16" y="28"/>
                  </a:lnTo>
                  <a:lnTo>
                    <a:pt x="18" y="26"/>
                  </a:lnTo>
                  <a:lnTo>
                    <a:pt x="18" y="26"/>
                  </a:lnTo>
                  <a:lnTo>
                    <a:pt x="18" y="22"/>
                  </a:lnTo>
                  <a:lnTo>
                    <a:pt x="20" y="18"/>
                  </a:lnTo>
                  <a:lnTo>
                    <a:pt x="20" y="18"/>
                  </a:lnTo>
                  <a:lnTo>
                    <a:pt x="24" y="12"/>
                  </a:lnTo>
                  <a:lnTo>
                    <a:pt x="26" y="4"/>
                  </a:lnTo>
                  <a:lnTo>
                    <a:pt x="26" y="4"/>
                  </a:lnTo>
                  <a:lnTo>
                    <a:pt x="26" y="2"/>
                  </a:lnTo>
                  <a:lnTo>
                    <a:pt x="24" y="2"/>
                  </a:lnTo>
                  <a:lnTo>
                    <a:pt x="20" y="0"/>
                  </a:lnTo>
                  <a:lnTo>
                    <a:pt x="20" y="0"/>
                  </a:lnTo>
                  <a:lnTo>
                    <a:pt x="18" y="0"/>
                  </a:lnTo>
                  <a:lnTo>
                    <a:pt x="16" y="0"/>
                  </a:lnTo>
                  <a:lnTo>
                    <a:pt x="14" y="4"/>
                  </a:lnTo>
                  <a:lnTo>
                    <a:pt x="14" y="4"/>
                  </a:lnTo>
                  <a:close/>
                </a:path>
              </a:pathLst>
            </a:custGeom>
            <a:solidFill>
              <a:schemeClr val="bg2"/>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942" name="Freeform 51"/>
            <p:cNvSpPr>
              <a:spLocks noChangeAspect="1"/>
            </p:cNvSpPr>
            <p:nvPr/>
          </p:nvSpPr>
          <p:spPr bwMode="auto">
            <a:xfrm>
              <a:off x="5370514" y="3281363"/>
              <a:ext cx="60325" cy="50800"/>
            </a:xfrm>
            <a:custGeom>
              <a:avLst/>
              <a:gdLst/>
              <a:ahLst/>
              <a:cxnLst>
                <a:cxn ang="0">
                  <a:pos x="30" y="2"/>
                </a:cxn>
                <a:cxn ang="0">
                  <a:pos x="30" y="2"/>
                </a:cxn>
                <a:cxn ang="0">
                  <a:pos x="22" y="0"/>
                </a:cxn>
                <a:cxn ang="0">
                  <a:pos x="22" y="0"/>
                </a:cxn>
                <a:cxn ang="0">
                  <a:pos x="20" y="2"/>
                </a:cxn>
                <a:cxn ang="0">
                  <a:pos x="18" y="4"/>
                </a:cxn>
                <a:cxn ang="0">
                  <a:pos x="12" y="10"/>
                </a:cxn>
                <a:cxn ang="0">
                  <a:pos x="12" y="10"/>
                </a:cxn>
                <a:cxn ang="0">
                  <a:pos x="6" y="18"/>
                </a:cxn>
                <a:cxn ang="0">
                  <a:pos x="0" y="20"/>
                </a:cxn>
                <a:cxn ang="0">
                  <a:pos x="18" y="24"/>
                </a:cxn>
                <a:cxn ang="0">
                  <a:pos x="20" y="30"/>
                </a:cxn>
                <a:cxn ang="0">
                  <a:pos x="32" y="30"/>
                </a:cxn>
                <a:cxn ang="0">
                  <a:pos x="32" y="30"/>
                </a:cxn>
                <a:cxn ang="0">
                  <a:pos x="28" y="22"/>
                </a:cxn>
                <a:cxn ang="0">
                  <a:pos x="26" y="22"/>
                </a:cxn>
                <a:cxn ang="0">
                  <a:pos x="26" y="22"/>
                </a:cxn>
                <a:cxn ang="0">
                  <a:pos x="26" y="14"/>
                </a:cxn>
                <a:cxn ang="0">
                  <a:pos x="28" y="10"/>
                </a:cxn>
                <a:cxn ang="0">
                  <a:pos x="28" y="10"/>
                </a:cxn>
                <a:cxn ang="0">
                  <a:pos x="34" y="12"/>
                </a:cxn>
                <a:cxn ang="0">
                  <a:pos x="34" y="12"/>
                </a:cxn>
                <a:cxn ang="0">
                  <a:pos x="34" y="12"/>
                </a:cxn>
                <a:cxn ang="0">
                  <a:pos x="34" y="12"/>
                </a:cxn>
                <a:cxn ang="0">
                  <a:pos x="36" y="12"/>
                </a:cxn>
                <a:cxn ang="0">
                  <a:pos x="36" y="10"/>
                </a:cxn>
                <a:cxn ang="0">
                  <a:pos x="36" y="10"/>
                </a:cxn>
                <a:cxn ang="0">
                  <a:pos x="32" y="10"/>
                </a:cxn>
                <a:cxn ang="0">
                  <a:pos x="32" y="10"/>
                </a:cxn>
                <a:cxn ang="0">
                  <a:pos x="30" y="6"/>
                </a:cxn>
                <a:cxn ang="0">
                  <a:pos x="30" y="2"/>
                </a:cxn>
                <a:cxn ang="0">
                  <a:pos x="30" y="2"/>
                </a:cxn>
              </a:cxnLst>
              <a:rect l="0" t="0" r="r" b="b"/>
              <a:pathLst>
                <a:path w="36" h="30">
                  <a:moveTo>
                    <a:pt x="30" y="2"/>
                  </a:moveTo>
                  <a:lnTo>
                    <a:pt x="30" y="2"/>
                  </a:lnTo>
                  <a:lnTo>
                    <a:pt x="22" y="0"/>
                  </a:lnTo>
                  <a:lnTo>
                    <a:pt x="22" y="0"/>
                  </a:lnTo>
                  <a:lnTo>
                    <a:pt x="20" y="2"/>
                  </a:lnTo>
                  <a:lnTo>
                    <a:pt x="18" y="4"/>
                  </a:lnTo>
                  <a:lnTo>
                    <a:pt x="12" y="10"/>
                  </a:lnTo>
                  <a:lnTo>
                    <a:pt x="12" y="10"/>
                  </a:lnTo>
                  <a:lnTo>
                    <a:pt x="6" y="18"/>
                  </a:lnTo>
                  <a:lnTo>
                    <a:pt x="0" y="20"/>
                  </a:lnTo>
                  <a:lnTo>
                    <a:pt x="18" y="24"/>
                  </a:lnTo>
                  <a:lnTo>
                    <a:pt x="20" y="30"/>
                  </a:lnTo>
                  <a:lnTo>
                    <a:pt x="32" y="30"/>
                  </a:lnTo>
                  <a:lnTo>
                    <a:pt x="32" y="30"/>
                  </a:lnTo>
                  <a:lnTo>
                    <a:pt x="28" y="22"/>
                  </a:lnTo>
                  <a:lnTo>
                    <a:pt x="26" y="22"/>
                  </a:lnTo>
                  <a:lnTo>
                    <a:pt x="26" y="22"/>
                  </a:lnTo>
                  <a:lnTo>
                    <a:pt x="26" y="14"/>
                  </a:lnTo>
                  <a:lnTo>
                    <a:pt x="28" y="10"/>
                  </a:lnTo>
                  <a:lnTo>
                    <a:pt x="28" y="10"/>
                  </a:lnTo>
                  <a:lnTo>
                    <a:pt x="34" y="12"/>
                  </a:lnTo>
                  <a:lnTo>
                    <a:pt x="34" y="12"/>
                  </a:lnTo>
                  <a:lnTo>
                    <a:pt x="34" y="12"/>
                  </a:lnTo>
                  <a:lnTo>
                    <a:pt x="34" y="12"/>
                  </a:lnTo>
                  <a:lnTo>
                    <a:pt x="36" y="12"/>
                  </a:lnTo>
                  <a:lnTo>
                    <a:pt x="36" y="10"/>
                  </a:lnTo>
                  <a:lnTo>
                    <a:pt x="36" y="10"/>
                  </a:lnTo>
                  <a:lnTo>
                    <a:pt x="32" y="10"/>
                  </a:lnTo>
                  <a:lnTo>
                    <a:pt x="32" y="10"/>
                  </a:lnTo>
                  <a:lnTo>
                    <a:pt x="30" y="6"/>
                  </a:lnTo>
                  <a:lnTo>
                    <a:pt x="30" y="2"/>
                  </a:lnTo>
                  <a:lnTo>
                    <a:pt x="30" y="2"/>
                  </a:lnTo>
                  <a:close/>
                </a:path>
              </a:pathLst>
            </a:custGeom>
            <a:solidFill>
              <a:schemeClr val="bg2"/>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943" name="Freeform 52"/>
            <p:cNvSpPr>
              <a:spLocks noChangeAspect="1"/>
            </p:cNvSpPr>
            <p:nvPr/>
          </p:nvSpPr>
          <p:spPr bwMode="auto">
            <a:xfrm>
              <a:off x="5126039" y="3203575"/>
              <a:ext cx="101600" cy="122238"/>
            </a:xfrm>
            <a:custGeom>
              <a:avLst/>
              <a:gdLst/>
              <a:ahLst/>
              <a:cxnLst>
                <a:cxn ang="0">
                  <a:pos x="10" y="24"/>
                </a:cxn>
                <a:cxn ang="0">
                  <a:pos x="10" y="24"/>
                </a:cxn>
                <a:cxn ang="0">
                  <a:pos x="12" y="22"/>
                </a:cxn>
                <a:cxn ang="0">
                  <a:pos x="12" y="22"/>
                </a:cxn>
                <a:cxn ang="0">
                  <a:pos x="12" y="22"/>
                </a:cxn>
                <a:cxn ang="0">
                  <a:pos x="12" y="20"/>
                </a:cxn>
                <a:cxn ang="0">
                  <a:pos x="14" y="16"/>
                </a:cxn>
                <a:cxn ang="0">
                  <a:pos x="14" y="16"/>
                </a:cxn>
                <a:cxn ang="0">
                  <a:pos x="18" y="12"/>
                </a:cxn>
                <a:cxn ang="0">
                  <a:pos x="20" y="12"/>
                </a:cxn>
                <a:cxn ang="0">
                  <a:pos x="22" y="12"/>
                </a:cxn>
                <a:cxn ang="0">
                  <a:pos x="22" y="12"/>
                </a:cxn>
                <a:cxn ang="0">
                  <a:pos x="28" y="14"/>
                </a:cxn>
                <a:cxn ang="0">
                  <a:pos x="32" y="16"/>
                </a:cxn>
                <a:cxn ang="0">
                  <a:pos x="52" y="0"/>
                </a:cxn>
                <a:cxn ang="0">
                  <a:pos x="60" y="24"/>
                </a:cxn>
                <a:cxn ang="0">
                  <a:pos x="60" y="26"/>
                </a:cxn>
                <a:cxn ang="0">
                  <a:pos x="32" y="34"/>
                </a:cxn>
                <a:cxn ang="0">
                  <a:pos x="42" y="48"/>
                </a:cxn>
                <a:cxn ang="0">
                  <a:pos x="42" y="48"/>
                </a:cxn>
                <a:cxn ang="0">
                  <a:pos x="38" y="50"/>
                </a:cxn>
                <a:cxn ang="0">
                  <a:pos x="36" y="52"/>
                </a:cxn>
                <a:cxn ang="0">
                  <a:pos x="34" y="54"/>
                </a:cxn>
                <a:cxn ang="0">
                  <a:pos x="34" y="54"/>
                </a:cxn>
                <a:cxn ang="0">
                  <a:pos x="32" y="56"/>
                </a:cxn>
                <a:cxn ang="0">
                  <a:pos x="28" y="60"/>
                </a:cxn>
                <a:cxn ang="0">
                  <a:pos x="28" y="60"/>
                </a:cxn>
                <a:cxn ang="0">
                  <a:pos x="26" y="64"/>
                </a:cxn>
                <a:cxn ang="0">
                  <a:pos x="24" y="64"/>
                </a:cxn>
                <a:cxn ang="0">
                  <a:pos x="14" y="72"/>
                </a:cxn>
                <a:cxn ang="0">
                  <a:pos x="0" y="72"/>
                </a:cxn>
                <a:cxn ang="0">
                  <a:pos x="0" y="72"/>
                </a:cxn>
                <a:cxn ang="0">
                  <a:pos x="0" y="70"/>
                </a:cxn>
                <a:cxn ang="0">
                  <a:pos x="0" y="70"/>
                </a:cxn>
                <a:cxn ang="0">
                  <a:pos x="4" y="64"/>
                </a:cxn>
                <a:cxn ang="0">
                  <a:pos x="8" y="58"/>
                </a:cxn>
                <a:cxn ang="0">
                  <a:pos x="8" y="54"/>
                </a:cxn>
                <a:cxn ang="0">
                  <a:pos x="8" y="54"/>
                </a:cxn>
                <a:cxn ang="0">
                  <a:pos x="8" y="48"/>
                </a:cxn>
                <a:cxn ang="0">
                  <a:pos x="10" y="44"/>
                </a:cxn>
                <a:cxn ang="0">
                  <a:pos x="12" y="38"/>
                </a:cxn>
                <a:cxn ang="0">
                  <a:pos x="12" y="38"/>
                </a:cxn>
                <a:cxn ang="0">
                  <a:pos x="12" y="32"/>
                </a:cxn>
                <a:cxn ang="0">
                  <a:pos x="12" y="32"/>
                </a:cxn>
                <a:cxn ang="0">
                  <a:pos x="12" y="30"/>
                </a:cxn>
                <a:cxn ang="0">
                  <a:pos x="12" y="30"/>
                </a:cxn>
                <a:cxn ang="0">
                  <a:pos x="12" y="30"/>
                </a:cxn>
                <a:cxn ang="0">
                  <a:pos x="12" y="30"/>
                </a:cxn>
                <a:cxn ang="0">
                  <a:pos x="10" y="24"/>
                </a:cxn>
                <a:cxn ang="0">
                  <a:pos x="10" y="24"/>
                </a:cxn>
              </a:cxnLst>
              <a:rect l="0" t="0" r="r" b="b"/>
              <a:pathLst>
                <a:path w="60" h="72">
                  <a:moveTo>
                    <a:pt x="10" y="24"/>
                  </a:moveTo>
                  <a:lnTo>
                    <a:pt x="10" y="24"/>
                  </a:lnTo>
                  <a:lnTo>
                    <a:pt x="12" y="22"/>
                  </a:lnTo>
                  <a:lnTo>
                    <a:pt x="12" y="22"/>
                  </a:lnTo>
                  <a:lnTo>
                    <a:pt x="12" y="22"/>
                  </a:lnTo>
                  <a:lnTo>
                    <a:pt x="12" y="20"/>
                  </a:lnTo>
                  <a:lnTo>
                    <a:pt x="14" y="16"/>
                  </a:lnTo>
                  <a:lnTo>
                    <a:pt x="14" y="16"/>
                  </a:lnTo>
                  <a:lnTo>
                    <a:pt x="18" y="12"/>
                  </a:lnTo>
                  <a:lnTo>
                    <a:pt x="20" y="12"/>
                  </a:lnTo>
                  <a:lnTo>
                    <a:pt x="22" y="12"/>
                  </a:lnTo>
                  <a:lnTo>
                    <a:pt x="22" y="12"/>
                  </a:lnTo>
                  <a:lnTo>
                    <a:pt x="28" y="14"/>
                  </a:lnTo>
                  <a:lnTo>
                    <a:pt x="32" y="16"/>
                  </a:lnTo>
                  <a:lnTo>
                    <a:pt x="52" y="0"/>
                  </a:lnTo>
                  <a:lnTo>
                    <a:pt x="60" y="24"/>
                  </a:lnTo>
                  <a:lnTo>
                    <a:pt x="60" y="26"/>
                  </a:lnTo>
                  <a:lnTo>
                    <a:pt x="32" y="34"/>
                  </a:lnTo>
                  <a:lnTo>
                    <a:pt x="42" y="48"/>
                  </a:lnTo>
                  <a:lnTo>
                    <a:pt x="42" y="48"/>
                  </a:lnTo>
                  <a:lnTo>
                    <a:pt x="38" y="50"/>
                  </a:lnTo>
                  <a:lnTo>
                    <a:pt x="36" y="52"/>
                  </a:lnTo>
                  <a:lnTo>
                    <a:pt x="34" y="54"/>
                  </a:lnTo>
                  <a:lnTo>
                    <a:pt x="34" y="54"/>
                  </a:lnTo>
                  <a:lnTo>
                    <a:pt x="32" y="56"/>
                  </a:lnTo>
                  <a:lnTo>
                    <a:pt x="28" y="60"/>
                  </a:lnTo>
                  <a:lnTo>
                    <a:pt x="28" y="60"/>
                  </a:lnTo>
                  <a:lnTo>
                    <a:pt x="26" y="64"/>
                  </a:lnTo>
                  <a:lnTo>
                    <a:pt x="24" y="64"/>
                  </a:lnTo>
                  <a:lnTo>
                    <a:pt x="14" y="72"/>
                  </a:lnTo>
                  <a:lnTo>
                    <a:pt x="0" y="72"/>
                  </a:lnTo>
                  <a:lnTo>
                    <a:pt x="0" y="72"/>
                  </a:lnTo>
                  <a:lnTo>
                    <a:pt x="0" y="70"/>
                  </a:lnTo>
                  <a:lnTo>
                    <a:pt x="0" y="70"/>
                  </a:lnTo>
                  <a:lnTo>
                    <a:pt x="4" y="64"/>
                  </a:lnTo>
                  <a:lnTo>
                    <a:pt x="8" y="58"/>
                  </a:lnTo>
                  <a:lnTo>
                    <a:pt x="8" y="54"/>
                  </a:lnTo>
                  <a:lnTo>
                    <a:pt x="8" y="54"/>
                  </a:lnTo>
                  <a:lnTo>
                    <a:pt x="8" y="48"/>
                  </a:lnTo>
                  <a:lnTo>
                    <a:pt x="10" y="44"/>
                  </a:lnTo>
                  <a:lnTo>
                    <a:pt x="12" y="38"/>
                  </a:lnTo>
                  <a:lnTo>
                    <a:pt x="12" y="38"/>
                  </a:lnTo>
                  <a:lnTo>
                    <a:pt x="12" y="32"/>
                  </a:lnTo>
                  <a:lnTo>
                    <a:pt x="12" y="32"/>
                  </a:lnTo>
                  <a:lnTo>
                    <a:pt x="12" y="30"/>
                  </a:lnTo>
                  <a:lnTo>
                    <a:pt x="12" y="30"/>
                  </a:lnTo>
                  <a:lnTo>
                    <a:pt x="12" y="30"/>
                  </a:lnTo>
                  <a:lnTo>
                    <a:pt x="12" y="30"/>
                  </a:lnTo>
                  <a:lnTo>
                    <a:pt x="10" y="24"/>
                  </a:lnTo>
                  <a:lnTo>
                    <a:pt x="10" y="24"/>
                  </a:lnTo>
                  <a:close/>
                </a:path>
              </a:pathLst>
            </a:custGeom>
            <a:solidFill>
              <a:schemeClr val="bg2"/>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944" name="Freeform 53"/>
            <p:cNvSpPr>
              <a:spLocks noChangeAspect="1" noEditPoints="1"/>
            </p:cNvSpPr>
            <p:nvPr/>
          </p:nvSpPr>
          <p:spPr bwMode="auto">
            <a:xfrm>
              <a:off x="5111751" y="3221038"/>
              <a:ext cx="38100" cy="101600"/>
            </a:xfrm>
            <a:custGeom>
              <a:avLst/>
              <a:gdLst/>
              <a:ahLst/>
              <a:cxnLst>
                <a:cxn ang="0">
                  <a:pos x="20" y="20"/>
                </a:cxn>
                <a:cxn ang="0">
                  <a:pos x="20" y="22"/>
                </a:cxn>
                <a:cxn ang="0">
                  <a:pos x="20" y="28"/>
                </a:cxn>
                <a:cxn ang="0">
                  <a:pos x="16" y="28"/>
                </a:cxn>
                <a:cxn ang="0">
                  <a:pos x="14" y="28"/>
                </a:cxn>
                <a:cxn ang="0">
                  <a:pos x="14" y="20"/>
                </a:cxn>
                <a:cxn ang="0">
                  <a:pos x="14" y="12"/>
                </a:cxn>
                <a:cxn ang="0">
                  <a:pos x="16" y="10"/>
                </a:cxn>
                <a:cxn ang="0">
                  <a:pos x="20" y="12"/>
                </a:cxn>
                <a:cxn ang="0">
                  <a:pos x="18" y="14"/>
                </a:cxn>
                <a:cxn ang="0">
                  <a:pos x="16" y="16"/>
                </a:cxn>
                <a:cxn ang="0">
                  <a:pos x="16" y="22"/>
                </a:cxn>
                <a:cxn ang="0">
                  <a:pos x="20" y="20"/>
                </a:cxn>
                <a:cxn ang="0">
                  <a:pos x="4" y="20"/>
                </a:cxn>
                <a:cxn ang="0">
                  <a:pos x="2" y="26"/>
                </a:cxn>
                <a:cxn ang="0">
                  <a:pos x="4" y="20"/>
                </a:cxn>
                <a:cxn ang="0">
                  <a:pos x="6" y="60"/>
                </a:cxn>
                <a:cxn ang="0">
                  <a:pos x="16" y="48"/>
                </a:cxn>
                <a:cxn ang="0">
                  <a:pos x="16" y="44"/>
                </a:cxn>
                <a:cxn ang="0">
                  <a:pos x="18" y="34"/>
                </a:cxn>
                <a:cxn ang="0">
                  <a:pos x="20" y="28"/>
                </a:cxn>
                <a:cxn ang="0">
                  <a:pos x="16" y="28"/>
                </a:cxn>
                <a:cxn ang="0">
                  <a:pos x="14" y="28"/>
                </a:cxn>
                <a:cxn ang="0">
                  <a:pos x="14" y="20"/>
                </a:cxn>
                <a:cxn ang="0">
                  <a:pos x="14" y="12"/>
                </a:cxn>
                <a:cxn ang="0">
                  <a:pos x="16" y="10"/>
                </a:cxn>
                <a:cxn ang="0">
                  <a:pos x="20" y="12"/>
                </a:cxn>
                <a:cxn ang="0">
                  <a:pos x="20" y="12"/>
                </a:cxn>
                <a:cxn ang="0">
                  <a:pos x="22" y="6"/>
                </a:cxn>
                <a:cxn ang="0">
                  <a:pos x="20" y="0"/>
                </a:cxn>
                <a:cxn ang="0">
                  <a:pos x="16" y="2"/>
                </a:cxn>
                <a:cxn ang="0">
                  <a:pos x="16" y="2"/>
                </a:cxn>
                <a:cxn ang="0">
                  <a:pos x="10" y="2"/>
                </a:cxn>
                <a:cxn ang="0">
                  <a:pos x="10" y="6"/>
                </a:cxn>
                <a:cxn ang="0">
                  <a:pos x="6" y="12"/>
                </a:cxn>
                <a:cxn ang="0">
                  <a:pos x="6" y="16"/>
                </a:cxn>
                <a:cxn ang="0">
                  <a:pos x="6" y="20"/>
                </a:cxn>
                <a:cxn ang="0">
                  <a:pos x="6" y="24"/>
                </a:cxn>
                <a:cxn ang="0">
                  <a:pos x="4" y="34"/>
                </a:cxn>
              </a:cxnLst>
              <a:rect l="0" t="0" r="r" b="b"/>
              <a:pathLst>
                <a:path w="22" h="60">
                  <a:moveTo>
                    <a:pt x="20" y="20"/>
                  </a:moveTo>
                  <a:lnTo>
                    <a:pt x="20" y="20"/>
                  </a:lnTo>
                  <a:lnTo>
                    <a:pt x="20" y="22"/>
                  </a:lnTo>
                  <a:lnTo>
                    <a:pt x="20" y="22"/>
                  </a:lnTo>
                  <a:lnTo>
                    <a:pt x="20" y="28"/>
                  </a:lnTo>
                  <a:lnTo>
                    <a:pt x="20" y="28"/>
                  </a:lnTo>
                  <a:lnTo>
                    <a:pt x="18" y="28"/>
                  </a:lnTo>
                  <a:lnTo>
                    <a:pt x="16" y="28"/>
                  </a:lnTo>
                  <a:lnTo>
                    <a:pt x="14" y="28"/>
                  </a:lnTo>
                  <a:lnTo>
                    <a:pt x="14" y="28"/>
                  </a:lnTo>
                  <a:lnTo>
                    <a:pt x="14" y="20"/>
                  </a:lnTo>
                  <a:lnTo>
                    <a:pt x="14" y="20"/>
                  </a:lnTo>
                  <a:lnTo>
                    <a:pt x="14" y="14"/>
                  </a:lnTo>
                  <a:lnTo>
                    <a:pt x="14" y="12"/>
                  </a:lnTo>
                  <a:lnTo>
                    <a:pt x="16" y="10"/>
                  </a:lnTo>
                  <a:lnTo>
                    <a:pt x="16" y="10"/>
                  </a:lnTo>
                  <a:lnTo>
                    <a:pt x="18" y="10"/>
                  </a:lnTo>
                  <a:lnTo>
                    <a:pt x="20" y="12"/>
                  </a:lnTo>
                  <a:lnTo>
                    <a:pt x="20" y="12"/>
                  </a:lnTo>
                  <a:lnTo>
                    <a:pt x="18" y="14"/>
                  </a:lnTo>
                  <a:lnTo>
                    <a:pt x="16" y="16"/>
                  </a:lnTo>
                  <a:lnTo>
                    <a:pt x="16" y="16"/>
                  </a:lnTo>
                  <a:lnTo>
                    <a:pt x="16" y="22"/>
                  </a:lnTo>
                  <a:lnTo>
                    <a:pt x="16" y="22"/>
                  </a:lnTo>
                  <a:lnTo>
                    <a:pt x="20" y="20"/>
                  </a:lnTo>
                  <a:lnTo>
                    <a:pt x="20" y="20"/>
                  </a:lnTo>
                  <a:close/>
                  <a:moveTo>
                    <a:pt x="4" y="20"/>
                  </a:moveTo>
                  <a:lnTo>
                    <a:pt x="4" y="20"/>
                  </a:lnTo>
                  <a:lnTo>
                    <a:pt x="0" y="24"/>
                  </a:lnTo>
                  <a:lnTo>
                    <a:pt x="2" y="26"/>
                  </a:lnTo>
                  <a:lnTo>
                    <a:pt x="6" y="24"/>
                  </a:lnTo>
                  <a:lnTo>
                    <a:pt x="4" y="20"/>
                  </a:lnTo>
                  <a:close/>
                  <a:moveTo>
                    <a:pt x="6" y="60"/>
                  </a:moveTo>
                  <a:lnTo>
                    <a:pt x="6" y="60"/>
                  </a:lnTo>
                  <a:lnTo>
                    <a:pt x="12" y="54"/>
                  </a:lnTo>
                  <a:lnTo>
                    <a:pt x="16" y="48"/>
                  </a:lnTo>
                  <a:lnTo>
                    <a:pt x="16" y="44"/>
                  </a:lnTo>
                  <a:lnTo>
                    <a:pt x="16" y="44"/>
                  </a:lnTo>
                  <a:lnTo>
                    <a:pt x="16" y="38"/>
                  </a:lnTo>
                  <a:lnTo>
                    <a:pt x="18" y="34"/>
                  </a:lnTo>
                  <a:lnTo>
                    <a:pt x="20" y="28"/>
                  </a:lnTo>
                  <a:lnTo>
                    <a:pt x="20" y="28"/>
                  </a:lnTo>
                  <a:lnTo>
                    <a:pt x="18" y="28"/>
                  </a:lnTo>
                  <a:lnTo>
                    <a:pt x="16" y="28"/>
                  </a:lnTo>
                  <a:lnTo>
                    <a:pt x="14" y="28"/>
                  </a:lnTo>
                  <a:lnTo>
                    <a:pt x="14" y="28"/>
                  </a:lnTo>
                  <a:lnTo>
                    <a:pt x="14" y="20"/>
                  </a:lnTo>
                  <a:lnTo>
                    <a:pt x="14" y="20"/>
                  </a:lnTo>
                  <a:lnTo>
                    <a:pt x="14" y="14"/>
                  </a:lnTo>
                  <a:lnTo>
                    <a:pt x="14" y="12"/>
                  </a:lnTo>
                  <a:lnTo>
                    <a:pt x="16" y="10"/>
                  </a:lnTo>
                  <a:lnTo>
                    <a:pt x="16" y="10"/>
                  </a:lnTo>
                  <a:lnTo>
                    <a:pt x="18" y="10"/>
                  </a:lnTo>
                  <a:lnTo>
                    <a:pt x="20" y="12"/>
                  </a:lnTo>
                  <a:lnTo>
                    <a:pt x="20" y="12"/>
                  </a:lnTo>
                  <a:lnTo>
                    <a:pt x="20" y="12"/>
                  </a:lnTo>
                  <a:lnTo>
                    <a:pt x="20" y="10"/>
                  </a:lnTo>
                  <a:lnTo>
                    <a:pt x="22" y="6"/>
                  </a:lnTo>
                  <a:lnTo>
                    <a:pt x="20" y="0"/>
                  </a:lnTo>
                  <a:lnTo>
                    <a:pt x="20" y="0"/>
                  </a:lnTo>
                  <a:lnTo>
                    <a:pt x="18" y="0"/>
                  </a:lnTo>
                  <a:lnTo>
                    <a:pt x="16" y="2"/>
                  </a:lnTo>
                  <a:lnTo>
                    <a:pt x="16" y="2"/>
                  </a:lnTo>
                  <a:lnTo>
                    <a:pt x="16" y="2"/>
                  </a:lnTo>
                  <a:lnTo>
                    <a:pt x="14" y="2"/>
                  </a:lnTo>
                  <a:lnTo>
                    <a:pt x="10" y="2"/>
                  </a:lnTo>
                  <a:lnTo>
                    <a:pt x="10" y="2"/>
                  </a:lnTo>
                  <a:lnTo>
                    <a:pt x="10" y="6"/>
                  </a:lnTo>
                  <a:lnTo>
                    <a:pt x="10" y="6"/>
                  </a:lnTo>
                  <a:lnTo>
                    <a:pt x="6" y="12"/>
                  </a:lnTo>
                  <a:lnTo>
                    <a:pt x="6" y="12"/>
                  </a:lnTo>
                  <a:lnTo>
                    <a:pt x="6" y="16"/>
                  </a:lnTo>
                  <a:lnTo>
                    <a:pt x="6" y="20"/>
                  </a:lnTo>
                  <a:lnTo>
                    <a:pt x="6" y="20"/>
                  </a:lnTo>
                  <a:lnTo>
                    <a:pt x="4" y="20"/>
                  </a:lnTo>
                  <a:lnTo>
                    <a:pt x="6" y="24"/>
                  </a:lnTo>
                  <a:lnTo>
                    <a:pt x="2" y="26"/>
                  </a:lnTo>
                  <a:lnTo>
                    <a:pt x="4" y="34"/>
                  </a:lnTo>
                  <a:lnTo>
                    <a:pt x="6" y="60"/>
                  </a:lnTo>
                  <a:close/>
                </a:path>
              </a:pathLst>
            </a:custGeom>
            <a:solidFill>
              <a:schemeClr val="bg2"/>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945" name="Freeform 54"/>
            <p:cNvSpPr>
              <a:spLocks noChangeAspect="1"/>
            </p:cNvSpPr>
            <p:nvPr/>
          </p:nvSpPr>
          <p:spPr bwMode="auto">
            <a:xfrm>
              <a:off x="5213351" y="3074988"/>
              <a:ext cx="234950" cy="241300"/>
            </a:xfrm>
            <a:custGeom>
              <a:avLst/>
              <a:gdLst/>
              <a:ahLst/>
              <a:cxnLst>
                <a:cxn ang="0">
                  <a:pos x="136" y="128"/>
                </a:cxn>
                <a:cxn ang="0">
                  <a:pos x="132" y="122"/>
                </a:cxn>
                <a:cxn ang="0">
                  <a:pos x="126" y="114"/>
                </a:cxn>
                <a:cxn ang="0">
                  <a:pos x="124" y="102"/>
                </a:cxn>
                <a:cxn ang="0">
                  <a:pos x="122" y="94"/>
                </a:cxn>
                <a:cxn ang="0">
                  <a:pos x="116" y="86"/>
                </a:cxn>
                <a:cxn ang="0">
                  <a:pos x="110" y="84"/>
                </a:cxn>
                <a:cxn ang="0">
                  <a:pos x="110" y="82"/>
                </a:cxn>
                <a:cxn ang="0">
                  <a:pos x="106" y="74"/>
                </a:cxn>
                <a:cxn ang="0">
                  <a:pos x="96" y="68"/>
                </a:cxn>
                <a:cxn ang="0">
                  <a:pos x="92" y="58"/>
                </a:cxn>
                <a:cxn ang="0">
                  <a:pos x="88" y="52"/>
                </a:cxn>
                <a:cxn ang="0">
                  <a:pos x="90" y="50"/>
                </a:cxn>
                <a:cxn ang="0">
                  <a:pos x="90" y="46"/>
                </a:cxn>
                <a:cxn ang="0">
                  <a:pos x="94" y="44"/>
                </a:cxn>
                <a:cxn ang="0">
                  <a:pos x="96" y="40"/>
                </a:cxn>
                <a:cxn ang="0">
                  <a:pos x="94" y="34"/>
                </a:cxn>
                <a:cxn ang="0">
                  <a:pos x="100" y="34"/>
                </a:cxn>
                <a:cxn ang="0">
                  <a:pos x="102" y="30"/>
                </a:cxn>
                <a:cxn ang="0">
                  <a:pos x="98" y="30"/>
                </a:cxn>
                <a:cxn ang="0">
                  <a:pos x="90" y="28"/>
                </a:cxn>
                <a:cxn ang="0">
                  <a:pos x="86" y="28"/>
                </a:cxn>
                <a:cxn ang="0">
                  <a:pos x="82" y="26"/>
                </a:cxn>
                <a:cxn ang="0">
                  <a:pos x="80" y="22"/>
                </a:cxn>
                <a:cxn ang="0">
                  <a:pos x="78" y="20"/>
                </a:cxn>
                <a:cxn ang="0">
                  <a:pos x="78" y="16"/>
                </a:cxn>
                <a:cxn ang="0">
                  <a:pos x="78" y="14"/>
                </a:cxn>
                <a:cxn ang="0">
                  <a:pos x="78" y="10"/>
                </a:cxn>
                <a:cxn ang="0">
                  <a:pos x="66" y="6"/>
                </a:cxn>
                <a:cxn ang="0">
                  <a:pos x="62" y="0"/>
                </a:cxn>
                <a:cxn ang="0">
                  <a:pos x="56" y="4"/>
                </a:cxn>
                <a:cxn ang="0">
                  <a:pos x="50" y="2"/>
                </a:cxn>
                <a:cxn ang="0">
                  <a:pos x="46" y="4"/>
                </a:cxn>
                <a:cxn ang="0">
                  <a:pos x="42" y="12"/>
                </a:cxn>
                <a:cxn ang="0">
                  <a:pos x="36" y="18"/>
                </a:cxn>
                <a:cxn ang="0">
                  <a:pos x="36" y="24"/>
                </a:cxn>
                <a:cxn ang="0">
                  <a:pos x="34" y="30"/>
                </a:cxn>
                <a:cxn ang="0">
                  <a:pos x="34" y="36"/>
                </a:cxn>
                <a:cxn ang="0">
                  <a:pos x="34" y="42"/>
                </a:cxn>
                <a:cxn ang="0">
                  <a:pos x="28" y="54"/>
                </a:cxn>
                <a:cxn ang="0">
                  <a:pos x="46" y="120"/>
                </a:cxn>
                <a:cxn ang="0">
                  <a:pos x="58" y="134"/>
                </a:cxn>
                <a:cxn ang="0">
                  <a:pos x="92" y="142"/>
                </a:cxn>
                <a:cxn ang="0">
                  <a:pos x="104" y="132"/>
                </a:cxn>
                <a:cxn ang="0">
                  <a:pos x="114" y="122"/>
                </a:cxn>
                <a:cxn ang="0">
                  <a:pos x="122" y="124"/>
                </a:cxn>
                <a:cxn ang="0">
                  <a:pos x="126" y="128"/>
                </a:cxn>
                <a:cxn ang="0">
                  <a:pos x="132" y="128"/>
                </a:cxn>
                <a:cxn ang="0">
                  <a:pos x="134" y="126"/>
                </a:cxn>
                <a:cxn ang="0">
                  <a:pos x="138" y="130"/>
                </a:cxn>
              </a:cxnLst>
              <a:rect l="0" t="0" r="r" b="b"/>
              <a:pathLst>
                <a:path w="138" h="142">
                  <a:moveTo>
                    <a:pt x="138" y="130"/>
                  </a:moveTo>
                  <a:lnTo>
                    <a:pt x="136" y="128"/>
                  </a:lnTo>
                  <a:lnTo>
                    <a:pt x="136" y="128"/>
                  </a:lnTo>
                  <a:lnTo>
                    <a:pt x="134" y="124"/>
                  </a:lnTo>
                  <a:lnTo>
                    <a:pt x="134" y="124"/>
                  </a:lnTo>
                  <a:lnTo>
                    <a:pt x="132" y="122"/>
                  </a:lnTo>
                  <a:lnTo>
                    <a:pt x="130" y="120"/>
                  </a:lnTo>
                  <a:lnTo>
                    <a:pt x="130" y="114"/>
                  </a:lnTo>
                  <a:lnTo>
                    <a:pt x="126" y="114"/>
                  </a:lnTo>
                  <a:lnTo>
                    <a:pt x="126" y="114"/>
                  </a:lnTo>
                  <a:lnTo>
                    <a:pt x="124" y="108"/>
                  </a:lnTo>
                  <a:lnTo>
                    <a:pt x="124" y="102"/>
                  </a:lnTo>
                  <a:lnTo>
                    <a:pt x="124" y="102"/>
                  </a:lnTo>
                  <a:lnTo>
                    <a:pt x="124" y="98"/>
                  </a:lnTo>
                  <a:lnTo>
                    <a:pt x="122" y="94"/>
                  </a:lnTo>
                  <a:lnTo>
                    <a:pt x="122" y="94"/>
                  </a:lnTo>
                  <a:lnTo>
                    <a:pt x="116" y="86"/>
                  </a:lnTo>
                  <a:lnTo>
                    <a:pt x="116" y="86"/>
                  </a:lnTo>
                  <a:lnTo>
                    <a:pt x="114" y="84"/>
                  </a:lnTo>
                  <a:lnTo>
                    <a:pt x="110" y="84"/>
                  </a:lnTo>
                  <a:lnTo>
                    <a:pt x="110" y="84"/>
                  </a:lnTo>
                  <a:lnTo>
                    <a:pt x="108" y="84"/>
                  </a:lnTo>
                  <a:lnTo>
                    <a:pt x="108" y="84"/>
                  </a:lnTo>
                  <a:lnTo>
                    <a:pt x="110" y="82"/>
                  </a:lnTo>
                  <a:lnTo>
                    <a:pt x="110" y="80"/>
                  </a:lnTo>
                  <a:lnTo>
                    <a:pt x="110" y="80"/>
                  </a:lnTo>
                  <a:lnTo>
                    <a:pt x="106" y="74"/>
                  </a:lnTo>
                  <a:lnTo>
                    <a:pt x="100" y="70"/>
                  </a:lnTo>
                  <a:lnTo>
                    <a:pt x="100" y="70"/>
                  </a:lnTo>
                  <a:lnTo>
                    <a:pt x="96" y="68"/>
                  </a:lnTo>
                  <a:lnTo>
                    <a:pt x="96" y="64"/>
                  </a:lnTo>
                  <a:lnTo>
                    <a:pt x="94" y="62"/>
                  </a:lnTo>
                  <a:lnTo>
                    <a:pt x="92" y="58"/>
                  </a:lnTo>
                  <a:lnTo>
                    <a:pt x="92" y="58"/>
                  </a:lnTo>
                  <a:lnTo>
                    <a:pt x="90" y="56"/>
                  </a:lnTo>
                  <a:lnTo>
                    <a:pt x="88" y="52"/>
                  </a:lnTo>
                  <a:lnTo>
                    <a:pt x="88" y="52"/>
                  </a:lnTo>
                  <a:lnTo>
                    <a:pt x="88" y="52"/>
                  </a:lnTo>
                  <a:lnTo>
                    <a:pt x="90" y="50"/>
                  </a:lnTo>
                  <a:lnTo>
                    <a:pt x="92" y="48"/>
                  </a:lnTo>
                  <a:lnTo>
                    <a:pt x="90" y="46"/>
                  </a:lnTo>
                  <a:lnTo>
                    <a:pt x="90" y="46"/>
                  </a:lnTo>
                  <a:lnTo>
                    <a:pt x="90" y="44"/>
                  </a:lnTo>
                  <a:lnTo>
                    <a:pt x="92" y="44"/>
                  </a:lnTo>
                  <a:lnTo>
                    <a:pt x="94" y="44"/>
                  </a:lnTo>
                  <a:lnTo>
                    <a:pt x="96" y="44"/>
                  </a:lnTo>
                  <a:lnTo>
                    <a:pt x="96" y="44"/>
                  </a:lnTo>
                  <a:lnTo>
                    <a:pt x="96" y="40"/>
                  </a:lnTo>
                  <a:lnTo>
                    <a:pt x="94" y="36"/>
                  </a:lnTo>
                  <a:lnTo>
                    <a:pt x="94" y="36"/>
                  </a:lnTo>
                  <a:lnTo>
                    <a:pt x="94" y="34"/>
                  </a:lnTo>
                  <a:lnTo>
                    <a:pt x="96" y="34"/>
                  </a:lnTo>
                  <a:lnTo>
                    <a:pt x="98" y="34"/>
                  </a:lnTo>
                  <a:lnTo>
                    <a:pt x="100" y="34"/>
                  </a:lnTo>
                  <a:lnTo>
                    <a:pt x="100" y="34"/>
                  </a:lnTo>
                  <a:lnTo>
                    <a:pt x="102" y="32"/>
                  </a:lnTo>
                  <a:lnTo>
                    <a:pt x="102" y="30"/>
                  </a:lnTo>
                  <a:lnTo>
                    <a:pt x="100" y="30"/>
                  </a:lnTo>
                  <a:lnTo>
                    <a:pt x="100" y="30"/>
                  </a:lnTo>
                  <a:lnTo>
                    <a:pt x="98" y="30"/>
                  </a:lnTo>
                  <a:lnTo>
                    <a:pt x="94" y="30"/>
                  </a:lnTo>
                  <a:lnTo>
                    <a:pt x="94" y="30"/>
                  </a:lnTo>
                  <a:lnTo>
                    <a:pt x="90" y="28"/>
                  </a:lnTo>
                  <a:lnTo>
                    <a:pt x="88" y="28"/>
                  </a:lnTo>
                  <a:lnTo>
                    <a:pt x="88" y="28"/>
                  </a:lnTo>
                  <a:lnTo>
                    <a:pt x="86" y="28"/>
                  </a:lnTo>
                  <a:lnTo>
                    <a:pt x="86" y="26"/>
                  </a:lnTo>
                  <a:lnTo>
                    <a:pt x="82" y="26"/>
                  </a:lnTo>
                  <a:lnTo>
                    <a:pt x="82" y="26"/>
                  </a:lnTo>
                  <a:lnTo>
                    <a:pt x="82" y="24"/>
                  </a:lnTo>
                  <a:lnTo>
                    <a:pt x="82" y="24"/>
                  </a:lnTo>
                  <a:lnTo>
                    <a:pt x="80" y="22"/>
                  </a:lnTo>
                  <a:lnTo>
                    <a:pt x="80" y="20"/>
                  </a:lnTo>
                  <a:lnTo>
                    <a:pt x="80" y="20"/>
                  </a:lnTo>
                  <a:lnTo>
                    <a:pt x="78" y="20"/>
                  </a:lnTo>
                  <a:lnTo>
                    <a:pt x="80" y="18"/>
                  </a:lnTo>
                  <a:lnTo>
                    <a:pt x="80" y="16"/>
                  </a:lnTo>
                  <a:lnTo>
                    <a:pt x="78" y="16"/>
                  </a:lnTo>
                  <a:lnTo>
                    <a:pt x="78" y="16"/>
                  </a:lnTo>
                  <a:lnTo>
                    <a:pt x="76" y="16"/>
                  </a:lnTo>
                  <a:lnTo>
                    <a:pt x="78" y="14"/>
                  </a:lnTo>
                  <a:lnTo>
                    <a:pt x="78" y="12"/>
                  </a:lnTo>
                  <a:lnTo>
                    <a:pt x="78" y="10"/>
                  </a:lnTo>
                  <a:lnTo>
                    <a:pt x="78" y="10"/>
                  </a:lnTo>
                  <a:lnTo>
                    <a:pt x="76" y="4"/>
                  </a:lnTo>
                  <a:lnTo>
                    <a:pt x="70" y="2"/>
                  </a:lnTo>
                  <a:lnTo>
                    <a:pt x="66" y="6"/>
                  </a:lnTo>
                  <a:lnTo>
                    <a:pt x="64" y="2"/>
                  </a:lnTo>
                  <a:lnTo>
                    <a:pt x="62" y="0"/>
                  </a:lnTo>
                  <a:lnTo>
                    <a:pt x="62" y="0"/>
                  </a:lnTo>
                  <a:lnTo>
                    <a:pt x="58" y="4"/>
                  </a:lnTo>
                  <a:lnTo>
                    <a:pt x="58" y="4"/>
                  </a:lnTo>
                  <a:lnTo>
                    <a:pt x="56" y="4"/>
                  </a:lnTo>
                  <a:lnTo>
                    <a:pt x="54" y="4"/>
                  </a:lnTo>
                  <a:lnTo>
                    <a:pt x="52" y="2"/>
                  </a:lnTo>
                  <a:lnTo>
                    <a:pt x="50" y="2"/>
                  </a:lnTo>
                  <a:lnTo>
                    <a:pt x="50" y="2"/>
                  </a:lnTo>
                  <a:lnTo>
                    <a:pt x="46" y="4"/>
                  </a:lnTo>
                  <a:lnTo>
                    <a:pt x="46" y="4"/>
                  </a:lnTo>
                  <a:lnTo>
                    <a:pt x="46" y="6"/>
                  </a:lnTo>
                  <a:lnTo>
                    <a:pt x="44" y="10"/>
                  </a:lnTo>
                  <a:lnTo>
                    <a:pt x="42" y="12"/>
                  </a:lnTo>
                  <a:lnTo>
                    <a:pt x="42" y="12"/>
                  </a:lnTo>
                  <a:lnTo>
                    <a:pt x="38" y="16"/>
                  </a:lnTo>
                  <a:lnTo>
                    <a:pt x="36" y="18"/>
                  </a:lnTo>
                  <a:lnTo>
                    <a:pt x="36" y="20"/>
                  </a:lnTo>
                  <a:lnTo>
                    <a:pt x="36" y="20"/>
                  </a:lnTo>
                  <a:lnTo>
                    <a:pt x="36" y="24"/>
                  </a:lnTo>
                  <a:lnTo>
                    <a:pt x="38" y="28"/>
                  </a:lnTo>
                  <a:lnTo>
                    <a:pt x="38" y="28"/>
                  </a:lnTo>
                  <a:lnTo>
                    <a:pt x="34" y="30"/>
                  </a:lnTo>
                  <a:lnTo>
                    <a:pt x="34" y="32"/>
                  </a:lnTo>
                  <a:lnTo>
                    <a:pt x="34" y="36"/>
                  </a:lnTo>
                  <a:lnTo>
                    <a:pt x="34" y="36"/>
                  </a:lnTo>
                  <a:lnTo>
                    <a:pt x="36" y="40"/>
                  </a:lnTo>
                  <a:lnTo>
                    <a:pt x="34" y="42"/>
                  </a:lnTo>
                  <a:lnTo>
                    <a:pt x="34" y="42"/>
                  </a:lnTo>
                  <a:lnTo>
                    <a:pt x="32" y="50"/>
                  </a:lnTo>
                  <a:lnTo>
                    <a:pt x="32" y="50"/>
                  </a:lnTo>
                  <a:lnTo>
                    <a:pt x="28" y="54"/>
                  </a:lnTo>
                  <a:lnTo>
                    <a:pt x="0" y="76"/>
                  </a:lnTo>
                  <a:lnTo>
                    <a:pt x="8" y="100"/>
                  </a:lnTo>
                  <a:lnTo>
                    <a:pt x="46" y="120"/>
                  </a:lnTo>
                  <a:lnTo>
                    <a:pt x="46" y="126"/>
                  </a:lnTo>
                  <a:lnTo>
                    <a:pt x="56" y="126"/>
                  </a:lnTo>
                  <a:lnTo>
                    <a:pt x="58" y="134"/>
                  </a:lnTo>
                  <a:lnTo>
                    <a:pt x="68" y="140"/>
                  </a:lnTo>
                  <a:lnTo>
                    <a:pt x="92" y="142"/>
                  </a:lnTo>
                  <a:lnTo>
                    <a:pt x="92" y="142"/>
                  </a:lnTo>
                  <a:lnTo>
                    <a:pt x="98" y="140"/>
                  </a:lnTo>
                  <a:lnTo>
                    <a:pt x="104" y="132"/>
                  </a:lnTo>
                  <a:lnTo>
                    <a:pt x="104" y="132"/>
                  </a:lnTo>
                  <a:lnTo>
                    <a:pt x="110" y="126"/>
                  </a:lnTo>
                  <a:lnTo>
                    <a:pt x="112" y="124"/>
                  </a:lnTo>
                  <a:lnTo>
                    <a:pt x="114" y="122"/>
                  </a:lnTo>
                  <a:lnTo>
                    <a:pt x="114" y="122"/>
                  </a:lnTo>
                  <a:lnTo>
                    <a:pt x="122" y="124"/>
                  </a:lnTo>
                  <a:lnTo>
                    <a:pt x="122" y="124"/>
                  </a:lnTo>
                  <a:lnTo>
                    <a:pt x="124" y="124"/>
                  </a:lnTo>
                  <a:lnTo>
                    <a:pt x="124" y="124"/>
                  </a:lnTo>
                  <a:lnTo>
                    <a:pt x="126" y="128"/>
                  </a:lnTo>
                  <a:lnTo>
                    <a:pt x="126" y="128"/>
                  </a:lnTo>
                  <a:lnTo>
                    <a:pt x="132" y="128"/>
                  </a:lnTo>
                  <a:lnTo>
                    <a:pt x="132" y="128"/>
                  </a:lnTo>
                  <a:lnTo>
                    <a:pt x="132" y="128"/>
                  </a:lnTo>
                  <a:lnTo>
                    <a:pt x="134" y="126"/>
                  </a:lnTo>
                  <a:lnTo>
                    <a:pt x="134" y="126"/>
                  </a:lnTo>
                  <a:lnTo>
                    <a:pt x="136" y="128"/>
                  </a:lnTo>
                  <a:lnTo>
                    <a:pt x="136" y="128"/>
                  </a:lnTo>
                  <a:lnTo>
                    <a:pt x="138" y="130"/>
                  </a:lnTo>
                  <a:lnTo>
                    <a:pt x="138" y="130"/>
                  </a:lnTo>
                  <a:close/>
                </a:path>
              </a:pathLst>
            </a:custGeom>
            <a:solidFill>
              <a:schemeClr val="bg2"/>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946" name="Freeform 55"/>
            <p:cNvSpPr>
              <a:spLocks noChangeAspect="1"/>
            </p:cNvSpPr>
            <p:nvPr/>
          </p:nvSpPr>
          <p:spPr bwMode="auto">
            <a:xfrm>
              <a:off x="5329239" y="3000375"/>
              <a:ext cx="444500" cy="447675"/>
            </a:xfrm>
            <a:custGeom>
              <a:avLst/>
              <a:gdLst/>
              <a:ahLst/>
              <a:cxnLst>
                <a:cxn ang="0">
                  <a:pos x="256" y="232"/>
                </a:cxn>
                <a:cxn ang="0">
                  <a:pos x="252" y="206"/>
                </a:cxn>
                <a:cxn ang="0">
                  <a:pos x="234" y="172"/>
                </a:cxn>
                <a:cxn ang="0">
                  <a:pos x="232" y="144"/>
                </a:cxn>
                <a:cxn ang="0">
                  <a:pos x="228" y="112"/>
                </a:cxn>
                <a:cxn ang="0">
                  <a:pos x="230" y="88"/>
                </a:cxn>
                <a:cxn ang="0">
                  <a:pos x="242" y="64"/>
                </a:cxn>
                <a:cxn ang="0">
                  <a:pos x="224" y="44"/>
                </a:cxn>
                <a:cxn ang="0">
                  <a:pos x="186" y="28"/>
                </a:cxn>
                <a:cxn ang="0">
                  <a:pos x="146" y="30"/>
                </a:cxn>
                <a:cxn ang="0">
                  <a:pos x="132" y="42"/>
                </a:cxn>
                <a:cxn ang="0">
                  <a:pos x="126" y="54"/>
                </a:cxn>
                <a:cxn ang="0">
                  <a:pos x="124" y="50"/>
                </a:cxn>
                <a:cxn ang="0">
                  <a:pos x="106" y="58"/>
                </a:cxn>
                <a:cxn ang="0">
                  <a:pos x="82" y="42"/>
                </a:cxn>
                <a:cxn ang="0">
                  <a:pos x="72" y="42"/>
                </a:cxn>
                <a:cxn ang="0">
                  <a:pos x="64" y="30"/>
                </a:cxn>
                <a:cxn ang="0">
                  <a:pos x="56" y="14"/>
                </a:cxn>
                <a:cxn ang="0">
                  <a:pos x="54" y="8"/>
                </a:cxn>
                <a:cxn ang="0">
                  <a:pos x="52" y="0"/>
                </a:cxn>
                <a:cxn ang="0">
                  <a:pos x="48" y="2"/>
                </a:cxn>
                <a:cxn ang="0">
                  <a:pos x="38" y="12"/>
                </a:cxn>
                <a:cxn ang="0">
                  <a:pos x="26" y="14"/>
                </a:cxn>
                <a:cxn ang="0">
                  <a:pos x="18" y="6"/>
                </a:cxn>
                <a:cxn ang="0">
                  <a:pos x="12" y="6"/>
                </a:cxn>
                <a:cxn ang="0">
                  <a:pos x="6" y="4"/>
                </a:cxn>
                <a:cxn ang="0">
                  <a:pos x="4" y="14"/>
                </a:cxn>
                <a:cxn ang="0">
                  <a:pos x="4" y="22"/>
                </a:cxn>
                <a:cxn ang="0">
                  <a:pos x="6" y="34"/>
                </a:cxn>
                <a:cxn ang="0">
                  <a:pos x="8" y="46"/>
                </a:cxn>
                <a:cxn ang="0">
                  <a:pos x="10" y="56"/>
                </a:cxn>
                <a:cxn ang="0">
                  <a:pos x="12" y="60"/>
                </a:cxn>
                <a:cxn ang="0">
                  <a:pos x="12" y="66"/>
                </a:cxn>
                <a:cxn ang="0">
                  <a:pos x="18" y="70"/>
                </a:cxn>
                <a:cxn ang="0">
                  <a:pos x="26" y="74"/>
                </a:cxn>
                <a:cxn ang="0">
                  <a:pos x="34" y="74"/>
                </a:cxn>
                <a:cxn ang="0">
                  <a:pos x="28" y="78"/>
                </a:cxn>
                <a:cxn ang="0">
                  <a:pos x="28" y="88"/>
                </a:cxn>
                <a:cxn ang="0">
                  <a:pos x="22" y="90"/>
                </a:cxn>
                <a:cxn ang="0">
                  <a:pos x="20" y="96"/>
                </a:cxn>
                <a:cxn ang="0">
                  <a:pos x="26" y="106"/>
                </a:cxn>
                <a:cxn ang="0">
                  <a:pos x="38" y="118"/>
                </a:cxn>
                <a:cxn ang="0">
                  <a:pos x="40" y="128"/>
                </a:cxn>
                <a:cxn ang="0">
                  <a:pos x="48" y="130"/>
                </a:cxn>
                <a:cxn ang="0">
                  <a:pos x="56" y="146"/>
                </a:cxn>
                <a:cxn ang="0">
                  <a:pos x="62" y="164"/>
                </a:cxn>
                <a:cxn ang="0">
                  <a:pos x="68" y="172"/>
                </a:cxn>
                <a:cxn ang="0">
                  <a:pos x="82" y="172"/>
                </a:cxn>
                <a:cxn ang="0">
                  <a:pos x="88" y="190"/>
                </a:cxn>
                <a:cxn ang="0">
                  <a:pos x="96" y="202"/>
                </a:cxn>
                <a:cxn ang="0">
                  <a:pos x="102" y="210"/>
                </a:cxn>
                <a:cxn ang="0">
                  <a:pos x="108" y="222"/>
                </a:cxn>
                <a:cxn ang="0">
                  <a:pos x="120" y="234"/>
                </a:cxn>
                <a:cxn ang="0">
                  <a:pos x="132" y="238"/>
                </a:cxn>
                <a:cxn ang="0">
                  <a:pos x="144" y="238"/>
                </a:cxn>
                <a:cxn ang="0">
                  <a:pos x="172" y="232"/>
                </a:cxn>
                <a:cxn ang="0">
                  <a:pos x="184" y="256"/>
                </a:cxn>
                <a:cxn ang="0">
                  <a:pos x="202" y="260"/>
                </a:cxn>
                <a:cxn ang="0">
                  <a:pos x="226" y="264"/>
                </a:cxn>
              </a:cxnLst>
              <a:rect l="0" t="0" r="r" b="b"/>
              <a:pathLst>
                <a:path w="262" h="264">
                  <a:moveTo>
                    <a:pt x="230" y="264"/>
                  </a:moveTo>
                  <a:lnTo>
                    <a:pt x="232" y="248"/>
                  </a:lnTo>
                  <a:lnTo>
                    <a:pt x="240" y="236"/>
                  </a:lnTo>
                  <a:lnTo>
                    <a:pt x="248" y="234"/>
                  </a:lnTo>
                  <a:lnTo>
                    <a:pt x="256" y="232"/>
                  </a:lnTo>
                  <a:lnTo>
                    <a:pt x="262" y="228"/>
                  </a:lnTo>
                  <a:lnTo>
                    <a:pt x="262" y="222"/>
                  </a:lnTo>
                  <a:lnTo>
                    <a:pt x="256" y="220"/>
                  </a:lnTo>
                  <a:lnTo>
                    <a:pt x="256" y="212"/>
                  </a:lnTo>
                  <a:lnTo>
                    <a:pt x="252" y="206"/>
                  </a:lnTo>
                  <a:lnTo>
                    <a:pt x="246" y="204"/>
                  </a:lnTo>
                  <a:lnTo>
                    <a:pt x="240" y="194"/>
                  </a:lnTo>
                  <a:lnTo>
                    <a:pt x="238" y="190"/>
                  </a:lnTo>
                  <a:lnTo>
                    <a:pt x="240" y="186"/>
                  </a:lnTo>
                  <a:lnTo>
                    <a:pt x="234" y="172"/>
                  </a:lnTo>
                  <a:lnTo>
                    <a:pt x="248" y="156"/>
                  </a:lnTo>
                  <a:lnTo>
                    <a:pt x="248" y="152"/>
                  </a:lnTo>
                  <a:lnTo>
                    <a:pt x="246" y="148"/>
                  </a:lnTo>
                  <a:lnTo>
                    <a:pt x="234" y="146"/>
                  </a:lnTo>
                  <a:lnTo>
                    <a:pt x="232" y="144"/>
                  </a:lnTo>
                  <a:lnTo>
                    <a:pt x="232" y="136"/>
                  </a:lnTo>
                  <a:lnTo>
                    <a:pt x="230" y="128"/>
                  </a:lnTo>
                  <a:lnTo>
                    <a:pt x="224" y="122"/>
                  </a:lnTo>
                  <a:lnTo>
                    <a:pt x="224" y="116"/>
                  </a:lnTo>
                  <a:lnTo>
                    <a:pt x="228" y="112"/>
                  </a:lnTo>
                  <a:lnTo>
                    <a:pt x="224" y="110"/>
                  </a:lnTo>
                  <a:lnTo>
                    <a:pt x="224" y="106"/>
                  </a:lnTo>
                  <a:lnTo>
                    <a:pt x="224" y="96"/>
                  </a:lnTo>
                  <a:lnTo>
                    <a:pt x="228" y="90"/>
                  </a:lnTo>
                  <a:lnTo>
                    <a:pt x="230" y="88"/>
                  </a:lnTo>
                  <a:lnTo>
                    <a:pt x="236" y="88"/>
                  </a:lnTo>
                  <a:lnTo>
                    <a:pt x="238" y="82"/>
                  </a:lnTo>
                  <a:lnTo>
                    <a:pt x="240" y="76"/>
                  </a:lnTo>
                  <a:lnTo>
                    <a:pt x="242" y="70"/>
                  </a:lnTo>
                  <a:lnTo>
                    <a:pt x="242" y="64"/>
                  </a:lnTo>
                  <a:lnTo>
                    <a:pt x="242" y="58"/>
                  </a:lnTo>
                  <a:lnTo>
                    <a:pt x="234" y="56"/>
                  </a:lnTo>
                  <a:lnTo>
                    <a:pt x="230" y="50"/>
                  </a:lnTo>
                  <a:lnTo>
                    <a:pt x="228" y="46"/>
                  </a:lnTo>
                  <a:lnTo>
                    <a:pt x="224" y="44"/>
                  </a:lnTo>
                  <a:lnTo>
                    <a:pt x="216" y="38"/>
                  </a:lnTo>
                  <a:lnTo>
                    <a:pt x="208" y="34"/>
                  </a:lnTo>
                  <a:lnTo>
                    <a:pt x="198" y="30"/>
                  </a:lnTo>
                  <a:lnTo>
                    <a:pt x="194" y="28"/>
                  </a:lnTo>
                  <a:lnTo>
                    <a:pt x="186" y="28"/>
                  </a:lnTo>
                  <a:lnTo>
                    <a:pt x="170" y="24"/>
                  </a:lnTo>
                  <a:lnTo>
                    <a:pt x="164" y="26"/>
                  </a:lnTo>
                  <a:lnTo>
                    <a:pt x="158" y="28"/>
                  </a:lnTo>
                  <a:lnTo>
                    <a:pt x="150" y="28"/>
                  </a:lnTo>
                  <a:lnTo>
                    <a:pt x="146" y="30"/>
                  </a:lnTo>
                  <a:lnTo>
                    <a:pt x="144" y="34"/>
                  </a:lnTo>
                  <a:lnTo>
                    <a:pt x="144" y="36"/>
                  </a:lnTo>
                  <a:lnTo>
                    <a:pt x="140" y="42"/>
                  </a:lnTo>
                  <a:lnTo>
                    <a:pt x="132" y="42"/>
                  </a:lnTo>
                  <a:lnTo>
                    <a:pt x="132" y="42"/>
                  </a:lnTo>
                  <a:lnTo>
                    <a:pt x="132" y="52"/>
                  </a:lnTo>
                  <a:lnTo>
                    <a:pt x="132" y="52"/>
                  </a:lnTo>
                  <a:lnTo>
                    <a:pt x="130" y="54"/>
                  </a:lnTo>
                  <a:lnTo>
                    <a:pt x="130" y="54"/>
                  </a:lnTo>
                  <a:lnTo>
                    <a:pt x="126" y="54"/>
                  </a:lnTo>
                  <a:lnTo>
                    <a:pt x="124" y="52"/>
                  </a:lnTo>
                  <a:lnTo>
                    <a:pt x="124" y="52"/>
                  </a:lnTo>
                  <a:lnTo>
                    <a:pt x="126" y="52"/>
                  </a:lnTo>
                  <a:lnTo>
                    <a:pt x="126" y="52"/>
                  </a:lnTo>
                  <a:lnTo>
                    <a:pt x="124" y="50"/>
                  </a:lnTo>
                  <a:lnTo>
                    <a:pt x="120" y="50"/>
                  </a:lnTo>
                  <a:lnTo>
                    <a:pt x="120" y="50"/>
                  </a:lnTo>
                  <a:lnTo>
                    <a:pt x="112" y="54"/>
                  </a:lnTo>
                  <a:lnTo>
                    <a:pt x="106" y="58"/>
                  </a:lnTo>
                  <a:lnTo>
                    <a:pt x="106" y="58"/>
                  </a:lnTo>
                  <a:lnTo>
                    <a:pt x="96" y="54"/>
                  </a:lnTo>
                  <a:lnTo>
                    <a:pt x="86" y="48"/>
                  </a:lnTo>
                  <a:lnTo>
                    <a:pt x="86" y="48"/>
                  </a:lnTo>
                  <a:lnTo>
                    <a:pt x="82" y="42"/>
                  </a:lnTo>
                  <a:lnTo>
                    <a:pt x="82" y="42"/>
                  </a:lnTo>
                  <a:lnTo>
                    <a:pt x="78" y="42"/>
                  </a:lnTo>
                  <a:lnTo>
                    <a:pt x="78" y="40"/>
                  </a:lnTo>
                  <a:lnTo>
                    <a:pt x="78" y="40"/>
                  </a:lnTo>
                  <a:lnTo>
                    <a:pt x="74" y="42"/>
                  </a:lnTo>
                  <a:lnTo>
                    <a:pt x="72" y="42"/>
                  </a:lnTo>
                  <a:lnTo>
                    <a:pt x="70" y="44"/>
                  </a:lnTo>
                  <a:lnTo>
                    <a:pt x="68" y="40"/>
                  </a:lnTo>
                  <a:lnTo>
                    <a:pt x="66" y="38"/>
                  </a:lnTo>
                  <a:lnTo>
                    <a:pt x="66" y="38"/>
                  </a:lnTo>
                  <a:lnTo>
                    <a:pt x="64" y="30"/>
                  </a:lnTo>
                  <a:lnTo>
                    <a:pt x="62" y="20"/>
                  </a:lnTo>
                  <a:lnTo>
                    <a:pt x="62" y="20"/>
                  </a:lnTo>
                  <a:lnTo>
                    <a:pt x="58" y="16"/>
                  </a:lnTo>
                  <a:lnTo>
                    <a:pt x="58" y="16"/>
                  </a:lnTo>
                  <a:lnTo>
                    <a:pt x="56" y="14"/>
                  </a:lnTo>
                  <a:lnTo>
                    <a:pt x="54" y="12"/>
                  </a:lnTo>
                  <a:lnTo>
                    <a:pt x="54" y="12"/>
                  </a:lnTo>
                  <a:lnTo>
                    <a:pt x="54" y="10"/>
                  </a:lnTo>
                  <a:lnTo>
                    <a:pt x="54" y="8"/>
                  </a:lnTo>
                  <a:lnTo>
                    <a:pt x="54" y="8"/>
                  </a:lnTo>
                  <a:lnTo>
                    <a:pt x="56" y="6"/>
                  </a:lnTo>
                  <a:lnTo>
                    <a:pt x="56" y="6"/>
                  </a:lnTo>
                  <a:lnTo>
                    <a:pt x="56" y="4"/>
                  </a:lnTo>
                  <a:lnTo>
                    <a:pt x="52" y="0"/>
                  </a:lnTo>
                  <a:lnTo>
                    <a:pt x="52" y="0"/>
                  </a:lnTo>
                  <a:lnTo>
                    <a:pt x="52" y="0"/>
                  </a:lnTo>
                  <a:lnTo>
                    <a:pt x="52" y="0"/>
                  </a:lnTo>
                  <a:lnTo>
                    <a:pt x="50" y="2"/>
                  </a:lnTo>
                  <a:lnTo>
                    <a:pt x="48" y="2"/>
                  </a:lnTo>
                  <a:lnTo>
                    <a:pt x="48" y="2"/>
                  </a:lnTo>
                  <a:lnTo>
                    <a:pt x="44" y="6"/>
                  </a:lnTo>
                  <a:lnTo>
                    <a:pt x="42" y="10"/>
                  </a:lnTo>
                  <a:lnTo>
                    <a:pt x="42" y="10"/>
                  </a:lnTo>
                  <a:lnTo>
                    <a:pt x="38" y="12"/>
                  </a:lnTo>
                  <a:lnTo>
                    <a:pt x="38" y="12"/>
                  </a:lnTo>
                  <a:lnTo>
                    <a:pt x="34" y="14"/>
                  </a:lnTo>
                  <a:lnTo>
                    <a:pt x="34" y="14"/>
                  </a:lnTo>
                  <a:lnTo>
                    <a:pt x="28" y="16"/>
                  </a:lnTo>
                  <a:lnTo>
                    <a:pt x="28" y="16"/>
                  </a:lnTo>
                  <a:lnTo>
                    <a:pt x="26" y="14"/>
                  </a:lnTo>
                  <a:lnTo>
                    <a:pt x="24" y="12"/>
                  </a:lnTo>
                  <a:lnTo>
                    <a:pt x="24" y="12"/>
                  </a:lnTo>
                  <a:lnTo>
                    <a:pt x="22" y="10"/>
                  </a:lnTo>
                  <a:lnTo>
                    <a:pt x="18" y="6"/>
                  </a:lnTo>
                  <a:lnTo>
                    <a:pt x="18" y="6"/>
                  </a:lnTo>
                  <a:lnTo>
                    <a:pt x="16" y="4"/>
                  </a:lnTo>
                  <a:lnTo>
                    <a:pt x="16" y="2"/>
                  </a:lnTo>
                  <a:lnTo>
                    <a:pt x="14" y="2"/>
                  </a:lnTo>
                  <a:lnTo>
                    <a:pt x="12" y="6"/>
                  </a:lnTo>
                  <a:lnTo>
                    <a:pt x="12" y="6"/>
                  </a:lnTo>
                  <a:lnTo>
                    <a:pt x="12" y="6"/>
                  </a:lnTo>
                  <a:lnTo>
                    <a:pt x="8" y="4"/>
                  </a:lnTo>
                  <a:lnTo>
                    <a:pt x="8" y="4"/>
                  </a:lnTo>
                  <a:lnTo>
                    <a:pt x="6" y="4"/>
                  </a:lnTo>
                  <a:lnTo>
                    <a:pt x="6" y="4"/>
                  </a:lnTo>
                  <a:lnTo>
                    <a:pt x="4" y="8"/>
                  </a:lnTo>
                  <a:lnTo>
                    <a:pt x="4" y="8"/>
                  </a:lnTo>
                  <a:lnTo>
                    <a:pt x="2" y="10"/>
                  </a:lnTo>
                  <a:lnTo>
                    <a:pt x="2" y="10"/>
                  </a:lnTo>
                  <a:lnTo>
                    <a:pt x="4" y="14"/>
                  </a:lnTo>
                  <a:lnTo>
                    <a:pt x="4" y="14"/>
                  </a:lnTo>
                  <a:lnTo>
                    <a:pt x="4" y="16"/>
                  </a:lnTo>
                  <a:lnTo>
                    <a:pt x="4" y="18"/>
                  </a:lnTo>
                  <a:lnTo>
                    <a:pt x="4" y="18"/>
                  </a:lnTo>
                  <a:lnTo>
                    <a:pt x="4" y="22"/>
                  </a:lnTo>
                  <a:lnTo>
                    <a:pt x="2" y="24"/>
                  </a:lnTo>
                  <a:lnTo>
                    <a:pt x="2" y="24"/>
                  </a:lnTo>
                  <a:lnTo>
                    <a:pt x="0" y="26"/>
                  </a:lnTo>
                  <a:lnTo>
                    <a:pt x="2" y="30"/>
                  </a:lnTo>
                  <a:lnTo>
                    <a:pt x="6" y="34"/>
                  </a:lnTo>
                  <a:lnTo>
                    <a:pt x="6" y="34"/>
                  </a:lnTo>
                  <a:lnTo>
                    <a:pt x="6" y="38"/>
                  </a:lnTo>
                  <a:lnTo>
                    <a:pt x="8" y="42"/>
                  </a:lnTo>
                  <a:lnTo>
                    <a:pt x="8" y="42"/>
                  </a:lnTo>
                  <a:lnTo>
                    <a:pt x="8" y="46"/>
                  </a:lnTo>
                  <a:lnTo>
                    <a:pt x="8" y="48"/>
                  </a:lnTo>
                  <a:lnTo>
                    <a:pt x="8" y="48"/>
                  </a:lnTo>
                  <a:lnTo>
                    <a:pt x="10" y="54"/>
                  </a:lnTo>
                  <a:lnTo>
                    <a:pt x="10" y="54"/>
                  </a:lnTo>
                  <a:lnTo>
                    <a:pt x="10" y="56"/>
                  </a:lnTo>
                  <a:lnTo>
                    <a:pt x="10" y="58"/>
                  </a:lnTo>
                  <a:lnTo>
                    <a:pt x="8" y="60"/>
                  </a:lnTo>
                  <a:lnTo>
                    <a:pt x="10" y="60"/>
                  </a:lnTo>
                  <a:lnTo>
                    <a:pt x="10" y="60"/>
                  </a:lnTo>
                  <a:lnTo>
                    <a:pt x="12" y="60"/>
                  </a:lnTo>
                  <a:lnTo>
                    <a:pt x="12" y="62"/>
                  </a:lnTo>
                  <a:lnTo>
                    <a:pt x="10" y="64"/>
                  </a:lnTo>
                  <a:lnTo>
                    <a:pt x="12" y="64"/>
                  </a:lnTo>
                  <a:lnTo>
                    <a:pt x="12" y="64"/>
                  </a:lnTo>
                  <a:lnTo>
                    <a:pt x="12" y="66"/>
                  </a:lnTo>
                  <a:lnTo>
                    <a:pt x="14" y="68"/>
                  </a:lnTo>
                  <a:lnTo>
                    <a:pt x="14" y="68"/>
                  </a:lnTo>
                  <a:lnTo>
                    <a:pt x="14" y="70"/>
                  </a:lnTo>
                  <a:lnTo>
                    <a:pt x="14" y="70"/>
                  </a:lnTo>
                  <a:lnTo>
                    <a:pt x="18" y="70"/>
                  </a:lnTo>
                  <a:lnTo>
                    <a:pt x="18" y="72"/>
                  </a:lnTo>
                  <a:lnTo>
                    <a:pt x="20" y="72"/>
                  </a:lnTo>
                  <a:lnTo>
                    <a:pt x="20" y="72"/>
                  </a:lnTo>
                  <a:lnTo>
                    <a:pt x="22" y="72"/>
                  </a:lnTo>
                  <a:lnTo>
                    <a:pt x="26" y="74"/>
                  </a:lnTo>
                  <a:lnTo>
                    <a:pt x="26" y="74"/>
                  </a:lnTo>
                  <a:lnTo>
                    <a:pt x="30" y="74"/>
                  </a:lnTo>
                  <a:lnTo>
                    <a:pt x="32" y="74"/>
                  </a:lnTo>
                  <a:lnTo>
                    <a:pt x="32" y="74"/>
                  </a:lnTo>
                  <a:lnTo>
                    <a:pt x="34" y="74"/>
                  </a:lnTo>
                  <a:lnTo>
                    <a:pt x="34" y="76"/>
                  </a:lnTo>
                  <a:lnTo>
                    <a:pt x="32" y="78"/>
                  </a:lnTo>
                  <a:lnTo>
                    <a:pt x="32" y="78"/>
                  </a:lnTo>
                  <a:lnTo>
                    <a:pt x="30" y="78"/>
                  </a:lnTo>
                  <a:lnTo>
                    <a:pt x="28" y="78"/>
                  </a:lnTo>
                  <a:lnTo>
                    <a:pt x="26" y="78"/>
                  </a:lnTo>
                  <a:lnTo>
                    <a:pt x="26" y="80"/>
                  </a:lnTo>
                  <a:lnTo>
                    <a:pt x="26" y="80"/>
                  </a:lnTo>
                  <a:lnTo>
                    <a:pt x="28" y="84"/>
                  </a:lnTo>
                  <a:lnTo>
                    <a:pt x="28" y="88"/>
                  </a:lnTo>
                  <a:lnTo>
                    <a:pt x="28" y="88"/>
                  </a:lnTo>
                  <a:lnTo>
                    <a:pt x="26" y="88"/>
                  </a:lnTo>
                  <a:lnTo>
                    <a:pt x="24" y="88"/>
                  </a:lnTo>
                  <a:lnTo>
                    <a:pt x="22" y="88"/>
                  </a:lnTo>
                  <a:lnTo>
                    <a:pt x="22" y="90"/>
                  </a:lnTo>
                  <a:lnTo>
                    <a:pt x="22" y="90"/>
                  </a:lnTo>
                  <a:lnTo>
                    <a:pt x="24" y="92"/>
                  </a:lnTo>
                  <a:lnTo>
                    <a:pt x="22" y="94"/>
                  </a:lnTo>
                  <a:lnTo>
                    <a:pt x="20" y="96"/>
                  </a:lnTo>
                  <a:lnTo>
                    <a:pt x="20" y="96"/>
                  </a:lnTo>
                  <a:lnTo>
                    <a:pt x="20" y="96"/>
                  </a:lnTo>
                  <a:lnTo>
                    <a:pt x="22" y="100"/>
                  </a:lnTo>
                  <a:lnTo>
                    <a:pt x="24" y="102"/>
                  </a:lnTo>
                  <a:lnTo>
                    <a:pt x="24" y="102"/>
                  </a:lnTo>
                  <a:lnTo>
                    <a:pt x="26" y="106"/>
                  </a:lnTo>
                  <a:lnTo>
                    <a:pt x="28" y="108"/>
                  </a:lnTo>
                  <a:lnTo>
                    <a:pt x="28" y="112"/>
                  </a:lnTo>
                  <a:lnTo>
                    <a:pt x="32" y="114"/>
                  </a:lnTo>
                  <a:lnTo>
                    <a:pt x="32" y="114"/>
                  </a:lnTo>
                  <a:lnTo>
                    <a:pt x="38" y="118"/>
                  </a:lnTo>
                  <a:lnTo>
                    <a:pt x="42" y="124"/>
                  </a:lnTo>
                  <a:lnTo>
                    <a:pt x="42" y="124"/>
                  </a:lnTo>
                  <a:lnTo>
                    <a:pt x="42" y="126"/>
                  </a:lnTo>
                  <a:lnTo>
                    <a:pt x="40" y="128"/>
                  </a:lnTo>
                  <a:lnTo>
                    <a:pt x="40" y="128"/>
                  </a:lnTo>
                  <a:lnTo>
                    <a:pt x="42" y="128"/>
                  </a:lnTo>
                  <a:lnTo>
                    <a:pt x="42" y="128"/>
                  </a:lnTo>
                  <a:lnTo>
                    <a:pt x="46" y="128"/>
                  </a:lnTo>
                  <a:lnTo>
                    <a:pt x="48" y="130"/>
                  </a:lnTo>
                  <a:lnTo>
                    <a:pt x="48" y="130"/>
                  </a:lnTo>
                  <a:lnTo>
                    <a:pt x="54" y="138"/>
                  </a:lnTo>
                  <a:lnTo>
                    <a:pt x="54" y="138"/>
                  </a:lnTo>
                  <a:lnTo>
                    <a:pt x="56" y="142"/>
                  </a:lnTo>
                  <a:lnTo>
                    <a:pt x="56" y="146"/>
                  </a:lnTo>
                  <a:lnTo>
                    <a:pt x="56" y="146"/>
                  </a:lnTo>
                  <a:lnTo>
                    <a:pt x="56" y="152"/>
                  </a:lnTo>
                  <a:lnTo>
                    <a:pt x="58" y="158"/>
                  </a:lnTo>
                  <a:lnTo>
                    <a:pt x="62" y="158"/>
                  </a:lnTo>
                  <a:lnTo>
                    <a:pt x="62" y="164"/>
                  </a:lnTo>
                  <a:lnTo>
                    <a:pt x="62" y="164"/>
                  </a:lnTo>
                  <a:lnTo>
                    <a:pt x="64" y="166"/>
                  </a:lnTo>
                  <a:lnTo>
                    <a:pt x="66" y="168"/>
                  </a:lnTo>
                  <a:lnTo>
                    <a:pt x="66" y="168"/>
                  </a:lnTo>
                  <a:lnTo>
                    <a:pt x="68" y="172"/>
                  </a:lnTo>
                  <a:lnTo>
                    <a:pt x="68" y="172"/>
                  </a:lnTo>
                  <a:lnTo>
                    <a:pt x="68" y="172"/>
                  </a:lnTo>
                  <a:lnTo>
                    <a:pt x="68" y="172"/>
                  </a:lnTo>
                  <a:lnTo>
                    <a:pt x="76" y="174"/>
                  </a:lnTo>
                  <a:lnTo>
                    <a:pt x="82" y="172"/>
                  </a:lnTo>
                  <a:lnTo>
                    <a:pt x="82" y="172"/>
                  </a:lnTo>
                  <a:lnTo>
                    <a:pt x="88" y="184"/>
                  </a:lnTo>
                  <a:lnTo>
                    <a:pt x="88" y="184"/>
                  </a:lnTo>
                  <a:lnTo>
                    <a:pt x="88" y="188"/>
                  </a:lnTo>
                  <a:lnTo>
                    <a:pt x="88" y="190"/>
                  </a:lnTo>
                  <a:lnTo>
                    <a:pt x="88" y="190"/>
                  </a:lnTo>
                  <a:lnTo>
                    <a:pt x="92" y="192"/>
                  </a:lnTo>
                  <a:lnTo>
                    <a:pt x="92" y="196"/>
                  </a:lnTo>
                  <a:lnTo>
                    <a:pt x="92" y="196"/>
                  </a:lnTo>
                  <a:lnTo>
                    <a:pt x="94" y="200"/>
                  </a:lnTo>
                  <a:lnTo>
                    <a:pt x="96" y="202"/>
                  </a:lnTo>
                  <a:lnTo>
                    <a:pt x="96" y="202"/>
                  </a:lnTo>
                  <a:lnTo>
                    <a:pt x="96" y="206"/>
                  </a:lnTo>
                  <a:lnTo>
                    <a:pt x="96" y="206"/>
                  </a:lnTo>
                  <a:lnTo>
                    <a:pt x="100" y="208"/>
                  </a:lnTo>
                  <a:lnTo>
                    <a:pt x="102" y="210"/>
                  </a:lnTo>
                  <a:lnTo>
                    <a:pt x="102" y="210"/>
                  </a:lnTo>
                  <a:lnTo>
                    <a:pt x="102" y="212"/>
                  </a:lnTo>
                  <a:lnTo>
                    <a:pt x="102" y="216"/>
                  </a:lnTo>
                  <a:lnTo>
                    <a:pt x="102" y="216"/>
                  </a:lnTo>
                  <a:lnTo>
                    <a:pt x="108" y="222"/>
                  </a:lnTo>
                  <a:lnTo>
                    <a:pt x="112" y="222"/>
                  </a:lnTo>
                  <a:lnTo>
                    <a:pt x="112" y="222"/>
                  </a:lnTo>
                  <a:lnTo>
                    <a:pt x="112" y="226"/>
                  </a:lnTo>
                  <a:lnTo>
                    <a:pt x="120" y="234"/>
                  </a:lnTo>
                  <a:lnTo>
                    <a:pt x="120" y="234"/>
                  </a:lnTo>
                  <a:lnTo>
                    <a:pt x="124" y="234"/>
                  </a:lnTo>
                  <a:lnTo>
                    <a:pt x="124" y="234"/>
                  </a:lnTo>
                  <a:lnTo>
                    <a:pt x="128" y="238"/>
                  </a:lnTo>
                  <a:lnTo>
                    <a:pt x="128" y="238"/>
                  </a:lnTo>
                  <a:lnTo>
                    <a:pt x="132" y="238"/>
                  </a:lnTo>
                  <a:lnTo>
                    <a:pt x="132" y="238"/>
                  </a:lnTo>
                  <a:lnTo>
                    <a:pt x="136" y="240"/>
                  </a:lnTo>
                  <a:lnTo>
                    <a:pt x="140" y="242"/>
                  </a:lnTo>
                  <a:lnTo>
                    <a:pt x="142" y="240"/>
                  </a:lnTo>
                  <a:lnTo>
                    <a:pt x="144" y="238"/>
                  </a:lnTo>
                  <a:lnTo>
                    <a:pt x="144" y="238"/>
                  </a:lnTo>
                  <a:lnTo>
                    <a:pt x="156" y="234"/>
                  </a:lnTo>
                  <a:lnTo>
                    <a:pt x="166" y="228"/>
                  </a:lnTo>
                  <a:lnTo>
                    <a:pt x="166" y="228"/>
                  </a:lnTo>
                  <a:lnTo>
                    <a:pt x="172" y="232"/>
                  </a:lnTo>
                  <a:lnTo>
                    <a:pt x="176" y="238"/>
                  </a:lnTo>
                  <a:lnTo>
                    <a:pt x="176" y="238"/>
                  </a:lnTo>
                  <a:lnTo>
                    <a:pt x="178" y="248"/>
                  </a:lnTo>
                  <a:lnTo>
                    <a:pt x="180" y="252"/>
                  </a:lnTo>
                  <a:lnTo>
                    <a:pt x="184" y="256"/>
                  </a:lnTo>
                  <a:lnTo>
                    <a:pt x="184" y="256"/>
                  </a:lnTo>
                  <a:lnTo>
                    <a:pt x="192" y="258"/>
                  </a:lnTo>
                  <a:lnTo>
                    <a:pt x="202" y="258"/>
                  </a:lnTo>
                  <a:lnTo>
                    <a:pt x="202" y="260"/>
                  </a:lnTo>
                  <a:lnTo>
                    <a:pt x="202" y="260"/>
                  </a:lnTo>
                  <a:lnTo>
                    <a:pt x="212" y="260"/>
                  </a:lnTo>
                  <a:lnTo>
                    <a:pt x="220" y="258"/>
                  </a:lnTo>
                  <a:lnTo>
                    <a:pt x="220" y="258"/>
                  </a:lnTo>
                  <a:lnTo>
                    <a:pt x="226" y="262"/>
                  </a:lnTo>
                  <a:lnTo>
                    <a:pt x="226" y="264"/>
                  </a:lnTo>
                  <a:lnTo>
                    <a:pt x="226" y="264"/>
                  </a:lnTo>
                  <a:lnTo>
                    <a:pt x="230" y="264"/>
                  </a:lnTo>
                  <a:lnTo>
                    <a:pt x="230" y="264"/>
                  </a:lnTo>
                  <a:close/>
                </a:path>
              </a:pathLst>
            </a:custGeom>
            <a:solidFill>
              <a:schemeClr val="bg2"/>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947" name="Freeform 56"/>
            <p:cNvSpPr>
              <a:spLocks noChangeAspect="1"/>
            </p:cNvSpPr>
            <p:nvPr/>
          </p:nvSpPr>
          <p:spPr bwMode="auto">
            <a:xfrm>
              <a:off x="5237164" y="2867025"/>
              <a:ext cx="163512" cy="82550"/>
            </a:xfrm>
            <a:custGeom>
              <a:avLst/>
              <a:gdLst/>
              <a:ahLst/>
              <a:cxnLst>
                <a:cxn ang="0">
                  <a:pos x="0" y="10"/>
                </a:cxn>
                <a:cxn ang="0">
                  <a:pos x="4" y="14"/>
                </a:cxn>
                <a:cxn ang="0">
                  <a:pos x="8" y="14"/>
                </a:cxn>
                <a:cxn ang="0">
                  <a:pos x="12" y="18"/>
                </a:cxn>
                <a:cxn ang="0">
                  <a:pos x="18" y="22"/>
                </a:cxn>
                <a:cxn ang="0">
                  <a:pos x="22" y="36"/>
                </a:cxn>
                <a:cxn ang="0">
                  <a:pos x="22" y="42"/>
                </a:cxn>
                <a:cxn ang="0">
                  <a:pos x="24" y="42"/>
                </a:cxn>
                <a:cxn ang="0">
                  <a:pos x="26" y="42"/>
                </a:cxn>
                <a:cxn ang="0">
                  <a:pos x="30" y="42"/>
                </a:cxn>
                <a:cxn ang="0">
                  <a:pos x="34" y="42"/>
                </a:cxn>
                <a:cxn ang="0">
                  <a:pos x="40" y="46"/>
                </a:cxn>
                <a:cxn ang="0">
                  <a:pos x="48" y="44"/>
                </a:cxn>
                <a:cxn ang="0">
                  <a:pos x="50" y="44"/>
                </a:cxn>
                <a:cxn ang="0">
                  <a:pos x="50" y="48"/>
                </a:cxn>
                <a:cxn ang="0">
                  <a:pos x="54" y="48"/>
                </a:cxn>
                <a:cxn ang="0">
                  <a:pos x="64" y="48"/>
                </a:cxn>
                <a:cxn ang="0">
                  <a:pos x="72" y="48"/>
                </a:cxn>
                <a:cxn ang="0">
                  <a:pos x="74" y="46"/>
                </a:cxn>
                <a:cxn ang="0">
                  <a:pos x="76" y="42"/>
                </a:cxn>
                <a:cxn ang="0">
                  <a:pos x="82" y="40"/>
                </a:cxn>
                <a:cxn ang="0">
                  <a:pos x="86" y="42"/>
                </a:cxn>
                <a:cxn ang="0">
                  <a:pos x="88" y="44"/>
                </a:cxn>
                <a:cxn ang="0">
                  <a:pos x="92" y="48"/>
                </a:cxn>
                <a:cxn ang="0">
                  <a:pos x="94" y="48"/>
                </a:cxn>
                <a:cxn ang="0">
                  <a:pos x="92" y="42"/>
                </a:cxn>
                <a:cxn ang="0">
                  <a:pos x="92" y="40"/>
                </a:cxn>
                <a:cxn ang="0">
                  <a:pos x="96" y="36"/>
                </a:cxn>
                <a:cxn ang="0">
                  <a:pos x="92" y="32"/>
                </a:cxn>
                <a:cxn ang="0">
                  <a:pos x="90" y="30"/>
                </a:cxn>
                <a:cxn ang="0">
                  <a:pos x="84" y="30"/>
                </a:cxn>
                <a:cxn ang="0">
                  <a:pos x="84" y="30"/>
                </a:cxn>
                <a:cxn ang="0">
                  <a:pos x="84" y="26"/>
                </a:cxn>
                <a:cxn ang="0">
                  <a:pos x="84" y="24"/>
                </a:cxn>
                <a:cxn ang="0">
                  <a:pos x="78" y="20"/>
                </a:cxn>
                <a:cxn ang="0">
                  <a:pos x="76" y="18"/>
                </a:cxn>
                <a:cxn ang="0">
                  <a:pos x="74" y="14"/>
                </a:cxn>
                <a:cxn ang="0">
                  <a:pos x="66" y="14"/>
                </a:cxn>
                <a:cxn ang="0">
                  <a:pos x="62" y="16"/>
                </a:cxn>
                <a:cxn ang="0">
                  <a:pos x="60" y="16"/>
                </a:cxn>
                <a:cxn ang="0">
                  <a:pos x="58" y="14"/>
                </a:cxn>
                <a:cxn ang="0">
                  <a:pos x="50" y="16"/>
                </a:cxn>
                <a:cxn ang="0">
                  <a:pos x="46" y="16"/>
                </a:cxn>
                <a:cxn ang="0">
                  <a:pos x="40" y="8"/>
                </a:cxn>
                <a:cxn ang="0">
                  <a:pos x="36" y="6"/>
                </a:cxn>
                <a:cxn ang="0">
                  <a:pos x="32" y="4"/>
                </a:cxn>
                <a:cxn ang="0">
                  <a:pos x="22" y="4"/>
                </a:cxn>
                <a:cxn ang="0">
                  <a:pos x="16" y="4"/>
                </a:cxn>
                <a:cxn ang="0">
                  <a:pos x="14" y="0"/>
                </a:cxn>
                <a:cxn ang="0">
                  <a:pos x="8" y="0"/>
                </a:cxn>
                <a:cxn ang="0">
                  <a:pos x="4" y="2"/>
                </a:cxn>
                <a:cxn ang="0">
                  <a:pos x="0" y="10"/>
                </a:cxn>
              </a:cxnLst>
              <a:rect l="0" t="0" r="r" b="b"/>
              <a:pathLst>
                <a:path w="96" h="48">
                  <a:moveTo>
                    <a:pt x="0" y="10"/>
                  </a:moveTo>
                  <a:lnTo>
                    <a:pt x="0" y="10"/>
                  </a:lnTo>
                  <a:lnTo>
                    <a:pt x="4" y="14"/>
                  </a:lnTo>
                  <a:lnTo>
                    <a:pt x="4" y="14"/>
                  </a:lnTo>
                  <a:lnTo>
                    <a:pt x="8" y="14"/>
                  </a:lnTo>
                  <a:lnTo>
                    <a:pt x="8" y="14"/>
                  </a:lnTo>
                  <a:lnTo>
                    <a:pt x="12" y="18"/>
                  </a:lnTo>
                  <a:lnTo>
                    <a:pt x="12" y="18"/>
                  </a:lnTo>
                  <a:lnTo>
                    <a:pt x="18" y="22"/>
                  </a:lnTo>
                  <a:lnTo>
                    <a:pt x="18" y="22"/>
                  </a:lnTo>
                  <a:lnTo>
                    <a:pt x="22" y="30"/>
                  </a:lnTo>
                  <a:lnTo>
                    <a:pt x="22" y="36"/>
                  </a:lnTo>
                  <a:lnTo>
                    <a:pt x="22" y="40"/>
                  </a:lnTo>
                  <a:lnTo>
                    <a:pt x="22" y="42"/>
                  </a:lnTo>
                  <a:lnTo>
                    <a:pt x="22" y="42"/>
                  </a:lnTo>
                  <a:lnTo>
                    <a:pt x="24" y="42"/>
                  </a:lnTo>
                  <a:lnTo>
                    <a:pt x="24" y="44"/>
                  </a:lnTo>
                  <a:lnTo>
                    <a:pt x="26" y="42"/>
                  </a:lnTo>
                  <a:lnTo>
                    <a:pt x="26" y="42"/>
                  </a:lnTo>
                  <a:lnTo>
                    <a:pt x="30" y="42"/>
                  </a:lnTo>
                  <a:lnTo>
                    <a:pt x="34" y="42"/>
                  </a:lnTo>
                  <a:lnTo>
                    <a:pt x="34" y="42"/>
                  </a:lnTo>
                  <a:lnTo>
                    <a:pt x="38" y="44"/>
                  </a:lnTo>
                  <a:lnTo>
                    <a:pt x="40" y="46"/>
                  </a:lnTo>
                  <a:lnTo>
                    <a:pt x="40" y="46"/>
                  </a:lnTo>
                  <a:lnTo>
                    <a:pt x="48" y="44"/>
                  </a:lnTo>
                  <a:lnTo>
                    <a:pt x="48" y="44"/>
                  </a:lnTo>
                  <a:lnTo>
                    <a:pt x="50" y="44"/>
                  </a:lnTo>
                  <a:lnTo>
                    <a:pt x="50" y="46"/>
                  </a:lnTo>
                  <a:lnTo>
                    <a:pt x="50" y="48"/>
                  </a:lnTo>
                  <a:lnTo>
                    <a:pt x="52" y="48"/>
                  </a:lnTo>
                  <a:lnTo>
                    <a:pt x="54" y="48"/>
                  </a:lnTo>
                  <a:lnTo>
                    <a:pt x="54" y="48"/>
                  </a:lnTo>
                  <a:lnTo>
                    <a:pt x="64" y="48"/>
                  </a:lnTo>
                  <a:lnTo>
                    <a:pt x="64" y="48"/>
                  </a:lnTo>
                  <a:lnTo>
                    <a:pt x="72" y="48"/>
                  </a:lnTo>
                  <a:lnTo>
                    <a:pt x="72" y="48"/>
                  </a:lnTo>
                  <a:lnTo>
                    <a:pt x="74" y="46"/>
                  </a:lnTo>
                  <a:lnTo>
                    <a:pt x="76" y="42"/>
                  </a:lnTo>
                  <a:lnTo>
                    <a:pt x="76" y="42"/>
                  </a:lnTo>
                  <a:lnTo>
                    <a:pt x="78" y="40"/>
                  </a:lnTo>
                  <a:lnTo>
                    <a:pt x="82" y="40"/>
                  </a:lnTo>
                  <a:lnTo>
                    <a:pt x="82" y="40"/>
                  </a:lnTo>
                  <a:lnTo>
                    <a:pt x="86" y="42"/>
                  </a:lnTo>
                  <a:lnTo>
                    <a:pt x="88" y="44"/>
                  </a:lnTo>
                  <a:lnTo>
                    <a:pt x="88" y="44"/>
                  </a:lnTo>
                  <a:lnTo>
                    <a:pt x="90" y="48"/>
                  </a:lnTo>
                  <a:lnTo>
                    <a:pt x="92" y="48"/>
                  </a:lnTo>
                  <a:lnTo>
                    <a:pt x="94" y="48"/>
                  </a:lnTo>
                  <a:lnTo>
                    <a:pt x="94" y="48"/>
                  </a:lnTo>
                  <a:lnTo>
                    <a:pt x="96" y="44"/>
                  </a:lnTo>
                  <a:lnTo>
                    <a:pt x="92" y="42"/>
                  </a:lnTo>
                  <a:lnTo>
                    <a:pt x="92" y="42"/>
                  </a:lnTo>
                  <a:lnTo>
                    <a:pt x="92" y="40"/>
                  </a:lnTo>
                  <a:lnTo>
                    <a:pt x="94" y="38"/>
                  </a:lnTo>
                  <a:lnTo>
                    <a:pt x="96" y="36"/>
                  </a:lnTo>
                  <a:lnTo>
                    <a:pt x="96" y="36"/>
                  </a:lnTo>
                  <a:lnTo>
                    <a:pt x="92" y="32"/>
                  </a:lnTo>
                  <a:lnTo>
                    <a:pt x="92" y="32"/>
                  </a:lnTo>
                  <a:lnTo>
                    <a:pt x="90" y="30"/>
                  </a:lnTo>
                  <a:lnTo>
                    <a:pt x="88" y="30"/>
                  </a:lnTo>
                  <a:lnTo>
                    <a:pt x="84" y="30"/>
                  </a:lnTo>
                  <a:lnTo>
                    <a:pt x="84" y="30"/>
                  </a:lnTo>
                  <a:lnTo>
                    <a:pt x="84" y="30"/>
                  </a:lnTo>
                  <a:lnTo>
                    <a:pt x="84" y="28"/>
                  </a:lnTo>
                  <a:lnTo>
                    <a:pt x="84" y="26"/>
                  </a:lnTo>
                  <a:lnTo>
                    <a:pt x="84" y="24"/>
                  </a:lnTo>
                  <a:lnTo>
                    <a:pt x="84" y="24"/>
                  </a:lnTo>
                  <a:lnTo>
                    <a:pt x="80" y="22"/>
                  </a:lnTo>
                  <a:lnTo>
                    <a:pt x="78" y="20"/>
                  </a:lnTo>
                  <a:lnTo>
                    <a:pt x="78" y="20"/>
                  </a:lnTo>
                  <a:lnTo>
                    <a:pt x="76" y="18"/>
                  </a:lnTo>
                  <a:lnTo>
                    <a:pt x="74" y="14"/>
                  </a:lnTo>
                  <a:lnTo>
                    <a:pt x="74" y="14"/>
                  </a:lnTo>
                  <a:lnTo>
                    <a:pt x="70" y="12"/>
                  </a:lnTo>
                  <a:lnTo>
                    <a:pt x="66" y="14"/>
                  </a:lnTo>
                  <a:lnTo>
                    <a:pt x="66" y="14"/>
                  </a:lnTo>
                  <a:lnTo>
                    <a:pt x="62" y="16"/>
                  </a:lnTo>
                  <a:lnTo>
                    <a:pt x="62" y="16"/>
                  </a:lnTo>
                  <a:lnTo>
                    <a:pt x="60" y="16"/>
                  </a:lnTo>
                  <a:lnTo>
                    <a:pt x="60" y="16"/>
                  </a:lnTo>
                  <a:lnTo>
                    <a:pt x="58" y="14"/>
                  </a:lnTo>
                  <a:lnTo>
                    <a:pt x="56" y="14"/>
                  </a:lnTo>
                  <a:lnTo>
                    <a:pt x="50" y="16"/>
                  </a:lnTo>
                  <a:lnTo>
                    <a:pt x="50" y="16"/>
                  </a:lnTo>
                  <a:lnTo>
                    <a:pt x="46" y="16"/>
                  </a:lnTo>
                  <a:lnTo>
                    <a:pt x="44" y="14"/>
                  </a:lnTo>
                  <a:lnTo>
                    <a:pt x="40" y="8"/>
                  </a:lnTo>
                  <a:lnTo>
                    <a:pt x="40" y="8"/>
                  </a:lnTo>
                  <a:lnTo>
                    <a:pt x="36" y="6"/>
                  </a:lnTo>
                  <a:lnTo>
                    <a:pt x="32" y="4"/>
                  </a:lnTo>
                  <a:lnTo>
                    <a:pt x="32" y="4"/>
                  </a:lnTo>
                  <a:lnTo>
                    <a:pt x="28" y="4"/>
                  </a:lnTo>
                  <a:lnTo>
                    <a:pt x="22" y="4"/>
                  </a:lnTo>
                  <a:lnTo>
                    <a:pt x="22" y="4"/>
                  </a:lnTo>
                  <a:lnTo>
                    <a:pt x="16" y="4"/>
                  </a:lnTo>
                  <a:lnTo>
                    <a:pt x="14" y="0"/>
                  </a:lnTo>
                  <a:lnTo>
                    <a:pt x="14" y="0"/>
                  </a:lnTo>
                  <a:lnTo>
                    <a:pt x="12" y="0"/>
                  </a:lnTo>
                  <a:lnTo>
                    <a:pt x="8" y="0"/>
                  </a:lnTo>
                  <a:lnTo>
                    <a:pt x="4" y="2"/>
                  </a:lnTo>
                  <a:lnTo>
                    <a:pt x="4" y="2"/>
                  </a:lnTo>
                  <a:lnTo>
                    <a:pt x="0" y="6"/>
                  </a:lnTo>
                  <a:lnTo>
                    <a:pt x="0" y="10"/>
                  </a:lnTo>
                  <a:lnTo>
                    <a:pt x="0" y="10"/>
                  </a:lnTo>
                  <a:close/>
                </a:path>
              </a:pathLst>
            </a:custGeom>
            <a:solidFill>
              <a:schemeClr val="bg2"/>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948" name="Freeform 57"/>
            <p:cNvSpPr>
              <a:spLocks noChangeAspect="1" noEditPoints="1"/>
            </p:cNvSpPr>
            <p:nvPr/>
          </p:nvSpPr>
          <p:spPr bwMode="auto">
            <a:xfrm>
              <a:off x="5354639" y="2928938"/>
              <a:ext cx="112712" cy="104775"/>
            </a:xfrm>
            <a:custGeom>
              <a:avLst/>
              <a:gdLst/>
              <a:ahLst/>
              <a:cxnLst>
                <a:cxn ang="0">
                  <a:pos x="48" y="14"/>
                </a:cxn>
                <a:cxn ang="0">
                  <a:pos x="40" y="16"/>
                </a:cxn>
                <a:cxn ang="0">
                  <a:pos x="36" y="8"/>
                </a:cxn>
                <a:cxn ang="0">
                  <a:pos x="26" y="0"/>
                </a:cxn>
                <a:cxn ang="0">
                  <a:pos x="22" y="4"/>
                </a:cxn>
                <a:cxn ang="0">
                  <a:pos x="26" y="8"/>
                </a:cxn>
                <a:cxn ang="0">
                  <a:pos x="22" y="12"/>
                </a:cxn>
                <a:cxn ang="0">
                  <a:pos x="18" y="8"/>
                </a:cxn>
                <a:cxn ang="0">
                  <a:pos x="12" y="4"/>
                </a:cxn>
                <a:cxn ang="0">
                  <a:pos x="6" y="6"/>
                </a:cxn>
                <a:cxn ang="0">
                  <a:pos x="2" y="16"/>
                </a:cxn>
                <a:cxn ang="0">
                  <a:pos x="6" y="18"/>
                </a:cxn>
                <a:cxn ang="0">
                  <a:pos x="8" y="16"/>
                </a:cxn>
                <a:cxn ang="0">
                  <a:pos x="12" y="20"/>
                </a:cxn>
                <a:cxn ang="0">
                  <a:pos x="8" y="26"/>
                </a:cxn>
                <a:cxn ang="0">
                  <a:pos x="16" y="30"/>
                </a:cxn>
                <a:cxn ang="0">
                  <a:pos x="16" y="36"/>
                </a:cxn>
                <a:cxn ang="0">
                  <a:pos x="20" y="42"/>
                </a:cxn>
                <a:cxn ang="0">
                  <a:pos x="24" y="42"/>
                </a:cxn>
                <a:cxn ang="0">
                  <a:pos x="26" y="50"/>
                </a:cxn>
                <a:cxn ang="0">
                  <a:pos x="32" y="44"/>
                </a:cxn>
                <a:cxn ang="0">
                  <a:pos x="36" y="42"/>
                </a:cxn>
                <a:cxn ang="0">
                  <a:pos x="36" y="42"/>
                </a:cxn>
                <a:cxn ang="0">
                  <a:pos x="40" y="48"/>
                </a:cxn>
                <a:cxn ang="0">
                  <a:pos x="38" y="52"/>
                </a:cxn>
                <a:cxn ang="0">
                  <a:pos x="40" y="56"/>
                </a:cxn>
                <a:cxn ang="0">
                  <a:pos x="46" y="62"/>
                </a:cxn>
                <a:cxn ang="0">
                  <a:pos x="46" y="54"/>
                </a:cxn>
                <a:cxn ang="0">
                  <a:pos x="52" y="48"/>
                </a:cxn>
                <a:cxn ang="0">
                  <a:pos x="54" y="40"/>
                </a:cxn>
                <a:cxn ang="0">
                  <a:pos x="54" y="32"/>
                </a:cxn>
                <a:cxn ang="0">
                  <a:pos x="58" y="28"/>
                </a:cxn>
                <a:cxn ang="0">
                  <a:pos x="64" y="22"/>
                </a:cxn>
                <a:cxn ang="0">
                  <a:pos x="62" y="22"/>
                </a:cxn>
                <a:cxn ang="0">
                  <a:pos x="52" y="16"/>
                </a:cxn>
                <a:cxn ang="0">
                  <a:pos x="0" y="44"/>
                </a:cxn>
                <a:cxn ang="0">
                  <a:pos x="2" y="48"/>
                </a:cxn>
                <a:cxn ang="0">
                  <a:pos x="8" y="54"/>
                </a:cxn>
                <a:cxn ang="0">
                  <a:pos x="12" y="58"/>
                </a:cxn>
                <a:cxn ang="0">
                  <a:pos x="18" y="56"/>
                </a:cxn>
                <a:cxn ang="0">
                  <a:pos x="14" y="50"/>
                </a:cxn>
                <a:cxn ang="0">
                  <a:pos x="8" y="44"/>
                </a:cxn>
                <a:cxn ang="0">
                  <a:pos x="0" y="44"/>
                </a:cxn>
              </a:cxnLst>
              <a:rect l="0" t="0" r="r" b="b"/>
              <a:pathLst>
                <a:path w="66" h="62">
                  <a:moveTo>
                    <a:pt x="50" y="8"/>
                  </a:moveTo>
                  <a:lnTo>
                    <a:pt x="50" y="8"/>
                  </a:lnTo>
                  <a:lnTo>
                    <a:pt x="48" y="14"/>
                  </a:lnTo>
                  <a:lnTo>
                    <a:pt x="42" y="18"/>
                  </a:lnTo>
                  <a:lnTo>
                    <a:pt x="42" y="18"/>
                  </a:lnTo>
                  <a:lnTo>
                    <a:pt x="40" y="16"/>
                  </a:lnTo>
                  <a:lnTo>
                    <a:pt x="38" y="12"/>
                  </a:lnTo>
                  <a:lnTo>
                    <a:pt x="38" y="12"/>
                  </a:lnTo>
                  <a:lnTo>
                    <a:pt x="36" y="8"/>
                  </a:lnTo>
                  <a:lnTo>
                    <a:pt x="32" y="6"/>
                  </a:lnTo>
                  <a:lnTo>
                    <a:pt x="32" y="6"/>
                  </a:lnTo>
                  <a:lnTo>
                    <a:pt x="26" y="0"/>
                  </a:lnTo>
                  <a:lnTo>
                    <a:pt x="26" y="0"/>
                  </a:lnTo>
                  <a:lnTo>
                    <a:pt x="24" y="2"/>
                  </a:lnTo>
                  <a:lnTo>
                    <a:pt x="22" y="4"/>
                  </a:lnTo>
                  <a:lnTo>
                    <a:pt x="22" y="6"/>
                  </a:lnTo>
                  <a:lnTo>
                    <a:pt x="22" y="6"/>
                  </a:lnTo>
                  <a:lnTo>
                    <a:pt x="26" y="8"/>
                  </a:lnTo>
                  <a:lnTo>
                    <a:pt x="24" y="12"/>
                  </a:lnTo>
                  <a:lnTo>
                    <a:pt x="24" y="12"/>
                  </a:lnTo>
                  <a:lnTo>
                    <a:pt x="22" y="12"/>
                  </a:lnTo>
                  <a:lnTo>
                    <a:pt x="20" y="12"/>
                  </a:lnTo>
                  <a:lnTo>
                    <a:pt x="18" y="8"/>
                  </a:lnTo>
                  <a:lnTo>
                    <a:pt x="18" y="8"/>
                  </a:lnTo>
                  <a:lnTo>
                    <a:pt x="16" y="6"/>
                  </a:lnTo>
                  <a:lnTo>
                    <a:pt x="12" y="4"/>
                  </a:lnTo>
                  <a:lnTo>
                    <a:pt x="12" y="4"/>
                  </a:lnTo>
                  <a:lnTo>
                    <a:pt x="8" y="4"/>
                  </a:lnTo>
                  <a:lnTo>
                    <a:pt x="6" y="6"/>
                  </a:lnTo>
                  <a:lnTo>
                    <a:pt x="6" y="6"/>
                  </a:lnTo>
                  <a:lnTo>
                    <a:pt x="4" y="10"/>
                  </a:lnTo>
                  <a:lnTo>
                    <a:pt x="2" y="12"/>
                  </a:lnTo>
                  <a:lnTo>
                    <a:pt x="2" y="16"/>
                  </a:lnTo>
                  <a:lnTo>
                    <a:pt x="2" y="16"/>
                  </a:lnTo>
                  <a:lnTo>
                    <a:pt x="4" y="18"/>
                  </a:lnTo>
                  <a:lnTo>
                    <a:pt x="6" y="18"/>
                  </a:lnTo>
                  <a:lnTo>
                    <a:pt x="6" y="16"/>
                  </a:lnTo>
                  <a:lnTo>
                    <a:pt x="6" y="16"/>
                  </a:lnTo>
                  <a:lnTo>
                    <a:pt x="8" y="16"/>
                  </a:lnTo>
                  <a:lnTo>
                    <a:pt x="8" y="18"/>
                  </a:lnTo>
                  <a:lnTo>
                    <a:pt x="12" y="20"/>
                  </a:lnTo>
                  <a:lnTo>
                    <a:pt x="12" y="20"/>
                  </a:lnTo>
                  <a:lnTo>
                    <a:pt x="12" y="22"/>
                  </a:lnTo>
                  <a:lnTo>
                    <a:pt x="12" y="24"/>
                  </a:lnTo>
                  <a:lnTo>
                    <a:pt x="8" y="26"/>
                  </a:lnTo>
                  <a:lnTo>
                    <a:pt x="8" y="26"/>
                  </a:lnTo>
                  <a:lnTo>
                    <a:pt x="16" y="30"/>
                  </a:lnTo>
                  <a:lnTo>
                    <a:pt x="16" y="30"/>
                  </a:lnTo>
                  <a:lnTo>
                    <a:pt x="18" y="34"/>
                  </a:lnTo>
                  <a:lnTo>
                    <a:pt x="16" y="36"/>
                  </a:lnTo>
                  <a:lnTo>
                    <a:pt x="16" y="36"/>
                  </a:lnTo>
                  <a:lnTo>
                    <a:pt x="16" y="38"/>
                  </a:lnTo>
                  <a:lnTo>
                    <a:pt x="20" y="42"/>
                  </a:lnTo>
                  <a:lnTo>
                    <a:pt x="20" y="42"/>
                  </a:lnTo>
                  <a:lnTo>
                    <a:pt x="24" y="42"/>
                  </a:lnTo>
                  <a:lnTo>
                    <a:pt x="24" y="42"/>
                  </a:lnTo>
                  <a:lnTo>
                    <a:pt x="24" y="42"/>
                  </a:lnTo>
                  <a:lnTo>
                    <a:pt x="24" y="42"/>
                  </a:lnTo>
                  <a:lnTo>
                    <a:pt x="26" y="48"/>
                  </a:lnTo>
                  <a:lnTo>
                    <a:pt x="26" y="50"/>
                  </a:lnTo>
                  <a:lnTo>
                    <a:pt x="26" y="50"/>
                  </a:lnTo>
                  <a:lnTo>
                    <a:pt x="28" y="48"/>
                  </a:lnTo>
                  <a:lnTo>
                    <a:pt x="32" y="44"/>
                  </a:lnTo>
                  <a:lnTo>
                    <a:pt x="32" y="44"/>
                  </a:lnTo>
                  <a:lnTo>
                    <a:pt x="34" y="44"/>
                  </a:lnTo>
                  <a:lnTo>
                    <a:pt x="36" y="42"/>
                  </a:lnTo>
                  <a:lnTo>
                    <a:pt x="36" y="42"/>
                  </a:lnTo>
                  <a:lnTo>
                    <a:pt x="36" y="42"/>
                  </a:lnTo>
                  <a:lnTo>
                    <a:pt x="36" y="42"/>
                  </a:lnTo>
                  <a:lnTo>
                    <a:pt x="40" y="46"/>
                  </a:lnTo>
                  <a:lnTo>
                    <a:pt x="40" y="48"/>
                  </a:lnTo>
                  <a:lnTo>
                    <a:pt x="40" y="48"/>
                  </a:lnTo>
                  <a:lnTo>
                    <a:pt x="38" y="50"/>
                  </a:lnTo>
                  <a:lnTo>
                    <a:pt x="38" y="50"/>
                  </a:lnTo>
                  <a:lnTo>
                    <a:pt x="38" y="52"/>
                  </a:lnTo>
                  <a:lnTo>
                    <a:pt x="38" y="54"/>
                  </a:lnTo>
                  <a:lnTo>
                    <a:pt x="38" y="54"/>
                  </a:lnTo>
                  <a:lnTo>
                    <a:pt x="40" y="56"/>
                  </a:lnTo>
                  <a:lnTo>
                    <a:pt x="42" y="58"/>
                  </a:lnTo>
                  <a:lnTo>
                    <a:pt x="42" y="58"/>
                  </a:lnTo>
                  <a:lnTo>
                    <a:pt x="46" y="62"/>
                  </a:lnTo>
                  <a:lnTo>
                    <a:pt x="46" y="62"/>
                  </a:lnTo>
                  <a:lnTo>
                    <a:pt x="46" y="54"/>
                  </a:lnTo>
                  <a:lnTo>
                    <a:pt x="46" y="54"/>
                  </a:lnTo>
                  <a:lnTo>
                    <a:pt x="52" y="52"/>
                  </a:lnTo>
                  <a:lnTo>
                    <a:pt x="52" y="52"/>
                  </a:lnTo>
                  <a:lnTo>
                    <a:pt x="52" y="48"/>
                  </a:lnTo>
                  <a:lnTo>
                    <a:pt x="50" y="48"/>
                  </a:lnTo>
                  <a:lnTo>
                    <a:pt x="50" y="48"/>
                  </a:lnTo>
                  <a:lnTo>
                    <a:pt x="54" y="40"/>
                  </a:lnTo>
                  <a:lnTo>
                    <a:pt x="54" y="40"/>
                  </a:lnTo>
                  <a:lnTo>
                    <a:pt x="54" y="36"/>
                  </a:lnTo>
                  <a:lnTo>
                    <a:pt x="54" y="32"/>
                  </a:lnTo>
                  <a:lnTo>
                    <a:pt x="54" y="32"/>
                  </a:lnTo>
                  <a:lnTo>
                    <a:pt x="56" y="30"/>
                  </a:lnTo>
                  <a:lnTo>
                    <a:pt x="58" y="28"/>
                  </a:lnTo>
                  <a:lnTo>
                    <a:pt x="66" y="26"/>
                  </a:lnTo>
                  <a:lnTo>
                    <a:pt x="66" y="26"/>
                  </a:lnTo>
                  <a:lnTo>
                    <a:pt x="64" y="22"/>
                  </a:lnTo>
                  <a:lnTo>
                    <a:pt x="64" y="22"/>
                  </a:lnTo>
                  <a:lnTo>
                    <a:pt x="62" y="22"/>
                  </a:lnTo>
                  <a:lnTo>
                    <a:pt x="62" y="22"/>
                  </a:lnTo>
                  <a:lnTo>
                    <a:pt x="56" y="20"/>
                  </a:lnTo>
                  <a:lnTo>
                    <a:pt x="52" y="16"/>
                  </a:lnTo>
                  <a:lnTo>
                    <a:pt x="52" y="16"/>
                  </a:lnTo>
                  <a:lnTo>
                    <a:pt x="50" y="8"/>
                  </a:lnTo>
                  <a:lnTo>
                    <a:pt x="50" y="8"/>
                  </a:lnTo>
                  <a:close/>
                  <a:moveTo>
                    <a:pt x="0" y="44"/>
                  </a:moveTo>
                  <a:lnTo>
                    <a:pt x="0" y="44"/>
                  </a:lnTo>
                  <a:lnTo>
                    <a:pt x="0" y="46"/>
                  </a:lnTo>
                  <a:lnTo>
                    <a:pt x="2" y="48"/>
                  </a:lnTo>
                  <a:lnTo>
                    <a:pt x="2" y="48"/>
                  </a:lnTo>
                  <a:lnTo>
                    <a:pt x="4" y="52"/>
                  </a:lnTo>
                  <a:lnTo>
                    <a:pt x="8" y="54"/>
                  </a:lnTo>
                  <a:lnTo>
                    <a:pt x="8" y="54"/>
                  </a:lnTo>
                  <a:lnTo>
                    <a:pt x="10" y="56"/>
                  </a:lnTo>
                  <a:lnTo>
                    <a:pt x="12" y="58"/>
                  </a:lnTo>
                  <a:lnTo>
                    <a:pt x="12" y="58"/>
                  </a:lnTo>
                  <a:lnTo>
                    <a:pt x="18" y="56"/>
                  </a:lnTo>
                  <a:lnTo>
                    <a:pt x="18" y="56"/>
                  </a:lnTo>
                  <a:lnTo>
                    <a:pt x="18" y="54"/>
                  </a:lnTo>
                  <a:lnTo>
                    <a:pt x="14" y="50"/>
                  </a:lnTo>
                  <a:lnTo>
                    <a:pt x="14" y="50"/>
                  </a:lnTo>
                  <a:lnTo>
                    <a:pt x="10" y="44"/>
                  </a:lnTo>
                  <a:lnTo>
                    <a:pt x="10" y="44"/>
                  </a:lnTo>
                  <a:lnTo>
                    <a:pt x="8" y="44"/>
                  </a:lnTo>
                  <a:lnTo>
                    <a:pt x="4" y="44"/>
                  </a:lnTo>
                  <a:lnTo>
                    <a:pt x="4" y="44"/>
                  </a:lnTo>
                  <a:lnTo>
                    <a:pt x="0" y="44"/>
                  </a:lnTo>
                  <a:lnTo>
                    <a:pt x="0" y="44"/>
                  </a:lnTo>
                  <a:close/>
                </a:path>
              </a:pathLst>
            </a:custGeom>
            <a:solidFill>
              <a:schemeClr val="bg2"/>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949" name="Freeform 58"/>
            <p:cNvSpPr>
              <a:spLocks noChangeAspect="1"/>
            </p:cNvSpPr>
            <p:nvPr/>
          </p:nvSpPr>
          <p:spPr bwMode="auto">
            <a:xfrm>
              <a:off x="5321301" y="2947988"/>
              <a:ext cx="79375" cy="74612"/>
            </a:xfrm>
            <a:custGeom>
              <a:avLst/>
              <a:gdLst/>
              <a:ahLst/>
              <a:cxnLst>
                <a:cxn ang="0">
                  <a:pos x="4" y="0"/>
                </a:cxn>
                <a:cxn ang="0">
                  <a:pos x="6" y="8"/>
                </a:cxn>
                <a:cxn ang="0">
                  <a:pos x="4" y="10"/>
                </a:cxn>
                <a:cxn ang="0">
                  <a:pos x="0" y="16"/>
                </a:cxn>
                <a:cxn ang="0">
                  <a:pos x="0" y="18"/>
                </a:cxn>
                <a:cxn ang="0">
                  <a:pos x="6" y="22"/>
                </a:cxn>
                <a:cxn ang="0">
                  <a:pos x="14" y="24"/>
                </a:cxn>
                <a:cxn ang="0">
                  <a:pos x="20" y="30"/>
                </a:cxn>
                <a:cxn ang="0">
                  <a:pos x="20" y="32"/>
                </a:cxn>
                <a:cxn ang="0">
                  <a:pos x="24" y="32"/>
                </a:cxn>
                <a:cxn ang="0">
                  <a:pos x="30" y="32"/>
                </a:cxn>
                <a:cxn ang="0">
                  <a:pos x="34" y="38"/>
                </a:cxn>
                <a:cxn ang="0">
                  <a:pos x="38" y="42"/>
                </a:cxn>
                <a:cxn ang="0">
                  <a:pos x="38" y="44"/>
                </a:cxn>
                <a:cxn ang="0">
                  <a:pos x="42" y="42"/>
                </a:cxn>
                <a:cxn ang="0">
                  <a:pos x="46" y="38"/>
                </a:cxn>
                <a:cxn ang="0">
                  <a:pos x="44" y="30"/>
                </a:cxn>
                <a:cxn ang="0">
                  <a:pos x="44" y="30"/>
                </a:cxn>
                <a:cxn ang="0">
                  <a:pos x="40" y="30"/>
                </a:cxn>
                <a:cxn ang="0">
                  <a:pos x="36" y="26"/>
                </a:cxn>
                <a:cxn ang="0">
                  <a:pos x="38" y="22"/>
                </a:cxn>
                <a:cxn ang="0">
                  <a:pos x="36" y="18"/>
                </a:cxn>
                <a:cxn ang="0">
                  <a:pos x="28" y="14"/>
                </a:cxn>
                <a:cxn ang="0">
                  <a:pos x="32" y="12"/>
                </a:cxn>
                <a:cxn ang="0">
                  <a:pos x="32" y="8"/>
                </a:cxn>
                <a:cxn ang="0">
                  <a:pos x="28" y="6"/>
                </a:cxn>
                <a:cxn ang="0">
                  <a:pos x="26" y="4"/>
                </a:cxn>
                <a:cxn ang="0">
                  <a:pos x="26" y="6"/>
                </a:cxn>
                <a:cxn ang="0">
                  <a:pos x="22" y="4"/>
                </a:cxn>
                <a:cxn ang="0">
                  <a:pos x="22" y="0"/>
                </a:cxn>
                <a:cxn ang="0">
                  <a:pos x="14" y="0"/>
                </a:cxn>
                <a:cxn ang="0">
                  <a:pos x="4" y="0"/>
                </a:cxn>
              </a:cxnLst>
              <a:rect l="0" t="0" r="r" b="b"/>
              <a:pathLst>
                <a:path w="46" h="44">
                  <a:moveTo>
                    <a:pt x="4" y="0"/>
                  </a:moveTo>
                  <a:lnTo>
                    <a:pt x="4" y="0"/>
                  </a:lnTo>
                  <a:lnTo>
                    <a:pt x="4" y="4"/>
                  </a:lnTo>
                  <a:lnTo>
                    <a:pt x="6" y="8"/>
                  </a:lnTo>
                  <a:lnTo>
                    <a:pt x="4" y="10"/>
                  </a:lnTo>
                  <a:lnTo>
                    <a:pt x="4" y="10"/>
                  </a:lnTo>
                  <a:lnTo>
                    <a:pt x="2" y="12"/>
                  </a:lnTo>
                  <a:lnTo>
                    <a:pt x="0" y="16"/>
                  </a:lnTo>
                  <a:lnTo>
                    <a:pt x="0" y="16"/>
                  </a:lnTo>
                  <a:lnTo>
                    <a:pt x="0" y="18"/>
                  </a:lnTo>
                  <a:lnTo>
                    <a:pt x="2" y="20"/>
                  </a:lnTo>
                  <a:lnTo>
                    <a:pt x="6" y="22"/>
                  </a:lnTo>
                  <a:lnTo>
                    <a:pt x="14" y="24"/>
                  </a:lnTo>
                  <a:lnTo>
                    <a:pt x="14" y="24"/>
                  </a:lnTo>
                  <a:lnTo>
                    <a:pt x="18" y="26"/>
                  </a:lnTo>
                  <a:lnTo>
                    <a:pt x="20" y="30"/>
                  </a:lnTo>
                  <a:lnTo>
                    <a:pt x="20" y="32"/>
                  </a:lnTo>
                  <a:lnTo>
                    <a:pt x="20" y="32"/>
                  </a:lnTo>
                  <a:lnTo>
                    <a:pt x="24" y="32"/>
                  </a:lnTo>
                  <a:lnTo>
                    <a:pt x="24" y="32"/>
                  </a:lnTo>
                  <a:lnTo>
                    <a:pt x="28" y="32"/>
                  </a:lnTo>
                  <a:lnTo>
                    <a:pt x="30" y="32"/>
                  </a:lnTo>
                  <a:lnTo>
                    <a:pt x="30" y="32"/>
                  </a:lnTo>
                  <a:lnTo>
                    <a:pt x="34" y="38"/>
                  </a:lnTo>
                  <a:lnTo>
                    <a:pt x="34" y="38"/>
                  </a:lnTo>
                  <a:lnTo>
                    <a:pt x="38" y="42"/>
                  </a:lnTo>
                  <a:lnTo>
                    <a:pt x="38" y="44"/>
                  </a:lnTo>
                  <a:lnTo>
                    <a:pt x="38" y="44"/>
                  </a:lnTo>
                  <a:lnTo>
                    <a:pt x="42" y="42"/>
                  </a:lnTo>
                  <a:lnTo>
                    <a:pt x="42" y="42"/>
                  </a:lnTo>
                  <a:lnTo>
                    <a:pt x="46" y="38"/>
                  </a:lnTo>
                  <a:lnTo>
                    <a:pt x="46" y="38"/>
                  </a:lnTo>
                  <a:lnTo>
                    <a:pt x="46" y="36"/>
                  </a:lnTo>
                  <a:lnTo>
                    <a:pt x="44" y="30"/>
                  </a:lnTo>
                  <a:lnTo>
                    <a:pt x="44" y="30"/>
                  </a:lnTo>
                  <a:lnTo>
                    <a:pt x="44" y="30"/>
                  </a:lnTo>
                  <a:lnTo>
                    <a:pt x="44" y="30"/>
                  </a:lnTo>
                  <a:lnTo>
                    <a:pt x="40" y="30"/>
                  </a:lnTo>
                  <a:lnTo>
                    <a:pt x="40" y="30"/>
                  </a:lnTo>
                  <a:lnTo>
                    <a:pt x="36" y="26"/>
                  </a:lnTo>
                  <a:lnTo>
                    <a:pt x="36" y="24"/>
                  </a:lnTo>
                  <a:lnTo>
                    <a:pt x="38" y="22"/>
                  </a:lnTo>
                  <a:lnTo>
                    <a:pt x="38" y="22"/>
                  </a:lnTo>
                  <a:lnTo>
                    <a:pt x="36" y="18"/>
                  </a:lnTo>
                  <a:lnTo>
                    <a:pt x="36" y="18"/>
                  </a:lnTo>
                  <a:lnTo>
                    <a:pt x="28" y="14"/>
                  </a:lnTo>
                  <a:lnTo>
                    <a:pt x="28" y="14"/>
                  </a:lnTo>
                  <a:lnTo>
                    <a:pt x="32" y="12"/>
                  </a:lnTo>
                  <a:lnTo>
                    <a:pt x="32" y="10"/>
                  </a:lnTo>
                  <a:lnTo>
                    <a:pt x="32" y="8"/>
                  </a:lnTo>
                  <a:lnTo>
                    <a:pt x="32" y="8"/>
                  </a:lnTo>
                  <a:lnTo>
                    <a:pt x="28" y="6"/>
                  </a:lnTo>
                  <a:lnTo>
                    <a:pt x="28" y="4"/>
                  </a:lnTo>
                  <a:lnTo>
                    <a:pt x="26" y="4"/>
                  </a:lnTo>
                  <a:lnTo>
                    <a:pt x="26" y="4"/>
                  </a:lnTo>
                  <a:lnTo>
                    <a:pt x="26" y="6"/>
                  </a:lnTo>
                  <a:lnTo>
                    <a:pt x="24" y="6"/>
                  </a:lnTo>
                  <a:lnTo>
                    <a:pt x="22" y="4"/>
                  </a:lnTo>
                  <a:lnTo>
                    <a:pt x="22" y="0"/>
                  </a:lnTo>
                  <a:lnTo>
                    <a:pt x="22" y="0"/>
                  </a:lnTo>
                  <a:lnTo>
                    <a:pt x="14" y="0"/>
                  </a:lnTo>
                  <a:lnTo>
                    <a:pt x="14" y="0"/>
                  </a:lnTo>
                  <a:lnTo>
                    <a:pt x="4" y="0"/>
                  </a:lnTo>
                  <a:lnTo>
                    <a:pt x="4" y="0"/>
                  </a:lnTo>
                  <a:close/>
                </a:path>
              </a:pathLst>
            </a:custGeom>
            <a:solidFill>
              <a:schemeClr val="bg2"/>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921" name="Freeform 60"/>
            <p:cNvSpPr>
              <a:spLocks noChangeAspect="1"/>
            </p:cNvSpPr>
            <p:nvPr/>
          </p:nvSpPr>
          <p:spPr bwMode="auto">
            <a:xfrm>
              <a:off x="2652713" y="3821114"/>
              <a:ext cx="307975" cy="330200"/>
            </a:xfrm>
            <a:custGeom>
              <a:avLst/>
              <a:gdLst/>
              <a:ahLst/>
              <a:cxnLst>
                <a:cxn ang="0">
                  <a:pos x="8" y="30"/>
                </a:cxn>
                <a:cxn ang="0">
                  <a:pos x="2" y="40"/>
                </a:cxn>
                <a:cxn ang="0">
                  <a:pos x="0" y="56"/>
                </a:cxn>
                <a:cxn ang="0">
                  <a:pos x="14" y="68"/>
                </a:cxn>
                <a:cxn ang="0">
                  <a:pos x="12" y="76"/>
                </a:cxn>
                <a:cxn ang="0">
                  <a:pos x="28" y="92"/>
                </a:cxn>
                <a:cxn ang="0">
                  <a:pos x="44" y="92"/>
                </a:cxn>
                <a:cxn ang="0">
                  <a:pos x="64" y="104"/>
                </a:cxn>
                <a:cxn ang="0">
                  <a:pos x="70" y="116"/>
                </a:cxn>
                <a:cxn ang="0">
                  <a:pos x="72" y="128"/>
                </a:cxn>
                <a:cxn ang="0">
                  <a:pos x="84" y="140"/>
                </a:cxn>
                <a:cxn ang="0">
                  <a:pos x="94" y="158"/>
                </a:cxn>
                <a:cxn ang="0">
                  <a:pos x="88" y="172"/>
                </a:cxn>
                <a:cxn ang="0">
                  <a:pos x="92" y="176"/>
                </a:cxn>
                <a:cxn ang="0">
                  <a:pos x="102" y="194"/>
                </a:cxn>
                <a:cxn ang="0">
                  <a:pos x="114" y="186"/>
                </a:cxn>
                <a:cxn ang="0">
                  <a:pos x="124" y="180"/>
                </a:cxn>
                <a:cxn ang="0">
                  <a:pos x="132" y="172"/>
                </a:cxn>
                <a:cxn ang="0">
                  <a:pos x="136" y="166"/>
                </a:cxn>
                <a:cxn ang="0">
                  <a:pos x="122" y="166"/>
                </a:cxn>
                <a:cxn ang="0">
                  <a:pos x="118" y="156"/>
                </a:cxn>
                <a:cxn ang="0">
                  <a:pos x="114" y="138"/>
                </a:cxn>
                <a:cxn ang="0">
                  <a:pos x="114" y="134"/>
                </a:cxn>
                <a:cxn ang="0">
                  <a:pos x="128" y="136"/>
                </a:cxn>
                <a:cxn ang="0">
                  <a:pos x="140" y="140"/>
                </a:cxn>
                <a:cxn ang="0">
                  <a:pos x="142" y="134"/>
                </a:cxn>
                <a:cxn ang="0">
                  <a:pos x="154" y="136"/>
                </a:cxn>
                <a:cxn ang="0">
                  <a:pos x="160" y="128"/>
                </a:cxn>
                <a:cxn ang="0">
                  <a:pos x="170" y="120"/>
                </a:cxn>
                <a:cxn ang="0">
                  <a:pos x="164" y="92"/>
                </a:cxn>
                <a:cxn ang="0">
                  <a:pos x="174" y="88"/>
                </a:cxn>
                <a:cxn ang="0">
                  <a:pos x="172" y="82"/>
                </a:cxn>
                <a:cxn ang="0">
                  <a:pos x="166" y="72"/>
                </a:cxn>
                <a:cxn ang="0">
                  <a:pos x="178" y="66"/>
                </a:cxn>
                <a:cxn ang="0">
                  <a:pos x="182" y="56"/>
                </a:cxn>
                <a:cxn ang="0">
                  <a:pos x="172" y="56"/>
                </a:cxn>
                <a:cxn ang="0">
                  <a:pos x="150" y="60"/>
                </a:cxn>
                <a:cxn ang="0">
                  <a:pos x="168" y="52"/>
                </a:cxn>
                <a:cxn ang="0">
                  <a:pos x="170" y="40"/>
                </a:cxn>
                <a:cxn ang="0">
                  <a:pos x="164" y="40"/>
                </a:cxn>
                <a:cxn ang="0">
                  <a:pos x="156" y="34"/>
                </a:cxn>
                <a:cxn ang="0">
                  <a:pos x="148" y="32"/>
                </a:cxn>
                <a:cxn ang="0">
                  <a:pos x="154" y="26"/>
                </a:cxn>
                <a:cxn ang="0">
                  <a:pos x="134" y="22"/>
                </a:cxn>
                <a:cxn ang="0">
                  <a:pos x="130" y="26"/>
                </a:cxn>
                <a:cxn ang="0">
                  <a:pos x="116" y="32"/>
                </a:cxn>
                <a:cxn ang="0">
                  <a:pos x="102" y="26"/>
                </a:cxn>
                <a:cxn ang="0">
                  <a:pos x="80" y="24"/>
                </a:cxn>
                <a:cxn ang="0">
                  <a:pos x="72" y="24"/>
                </a:cxn>
                <a:cxn ang="0">
                  <a:pos x="70" y="12"/>
                </a:cxn>
                <a:cxn ang="0">
                  <a:pos x="60" y="10"/>
                </a:cxn>
                <a:cxn ang="0">
                  <a:pos x="50" y="0"/>
                </a:cxn>
                <a:cxn ang="0">
                  <a:pos x="46" y="6"/>
                </a:cxn>
                <a:cxn ang="0">
                  <a:pos x="42" y="14"/>
                </a:cxn>
                <a:cxn ang="0">
                  <a:pos x="34" y="30"/>
                </a:cxn>
                <a:cxn ang="0">
                  <a:pos x="36" y="36"/>
                </a:cxn>
                <a:cxn ang="0">
                  <a:pos x="28" y="50"/>
                </a:cxn>
                <a:cxn ang="0">
                  <a:pos x="24" y="40"/>
                </a:cxn>
                <a:cxn ang="0">
                  <a:pos x="30" y="26"/>
                </a:cxn>
                <a:cxn ang="0">
                  <a:pos x="26" y="20"/>
                </a:cxn>
                <a:cxn ang="0">
                  <a:pos x="26" y="14"/>
                </a:cxn>
                <a:cxn ang="0">
                  <a:pos x="22" y="12"/>
                </a:cxn>
                <a:cxn ang="0">
                  <a:pos x="28" y="4"/>
                </a:cxn>
              </a:cxnLst>
              <a:rect l="0" t="0" r="r" b="b"/>
              <a:pathLst>
                <a:path w="182" h="194">
                  <a:moveTo>
                    <a:pt x="28" y="4"/>
                  </a:moveTo>
                  <a:lnTo>
                    <a:pt x="28" y="4"/>
                  </a:lnTo>
                  <a:lnTo>
                    <a:pt x="20" y="6"/>
                  </a:lnTo>
                  <a:lnTo>
                    <a:pt x="14" y="16"/>
                  </a:lnTo>
                  <a:lnTo>
                    <a:pt x="8" y="30"/>
                  </a:lnTo>
                  <a:lnTo>
                    <a:pt x="2" y="32"/>
                  </a:lnTo>
                  <a:lnTo>
                    <a:pt x="2" y="32"/>
                  </a:lnTo>
                  <a:lnTo>
                    <a:pt x="4" y="34"/>
                  </a:lnTo>
                  <a:lnTo>
                    <a:pt x="2" y="40"/>
                  </a:lnTo>
                  <a:lnTo>
                    <a:pt x="2" y="40"/>
                  </a:lnTo>
                  <a:lnTo>
                    <a:pt x="2" y="46"/>
                  </a:lnTo>
                  <a:lnTo>
                    <a:pt x="2" y="48"/>
                  </a:lnTo>
                  <a:lnTo>
                    <a:pt x="0" y="52"/>
                  </a:lnTo>
                  <a:lnTo>
                    <a:pt x="0" y="52"/>
                  </a:lnTo>
                  <a:lnTo>
                    <a:pt x="0" y="56"/>
                  </a:lnTo>
                  <a:lnTo>
                    <a:pt x="0" y="58"/>
                  </a:lnTo>
                  <a:lnTo>
                    <a:pt x="2" y="58"/>
                  </a:lnTo>
                  <a:lnTo>
                    <a:pt x="8" y="56"/>
                  </a:lnTo>
                  <a:lnTo>
                    <a:pt x="14" y="68"/>
                  </a:lnTo>
                  <a:lnTo>
                    <a:pt x="14" y="68"/>
                  </a:lnTo>
                  <a:lnTo>
                    <a:pt x="12" y="70"/>
                  </a:lnTo>
                  <a:lnTo>
                    <a:pt x="10" y="70"/>
                  </a:lnTo>
                  <a:lnTo>
                    <a:pt x="10" y="72"/>
                  </a:lnTo>
                  <a:lnTo>
                    <a:pt x="10" y="72"/>
                  </a:lnTo>
                  <a:lnTo>
                    <a:pt x="12" y="76"/>
                  </a:lnTo>
                  <a:lnTo>
                    <a:pt x="16" y="82"/>
                  </a:lnTo>
                  <a:lnTo>
                    <a:pt x="16" y="82"/>
                  </a:lnTo>
                  <a:lnTo>
                    <a:pt x="18" y="88"/>
                  </a:lnTo>
                  <a:lnTo>
                    <a:pt x="18" y="90"/>
                  </a:lnTo>
                  <a:lnTo>
                    <a:pt x="28" y="92"/>
                  </a:lnTo>
                  <a:lnTo>
                    <a:pt x="28" y="92"/>
                  </a:lnTo>
                  <a:lnTo>
                    <a:pt x="32" y="92"/>
                  </a:lnTo>
                  <a:lnTo>
                    <a:pt x="38" y="92"/>
                  </a:lnTo>
                  <a:lnTo>
                    <a:pt x="38" y="92"/>
                  </a:lnTo>
                  <a:lnTo>
                    <a:pt x="44" y="92"/>
                  </a:lnTo>
                  <a:lnTo>
                    <a:pt x="48" y="94"/>
                  </a:lnTo>
                  <a:lnTo>
                    <a:pt x="48" y="94"/>
                  </a:lnTo>
                  <a:lnTo>
                    <a:pt x="54" y="106"/>
                  </a:lnTo>
                  <a:lnTo>
                    <a:pt x="54" y="106"/>
                  </a:lnTo>
                  <a:lnTo>
                    <a:pt x="64" y="104"/>
                  </a:lnTo>
                  <a:lnTo>
                    <a:pt x="64" y="104"/>
                  </a:lnTo>
                  <a:lnTo>
                    <a:pt x="72" y="106"/>
                  </a:lnTo>
                  <a:lnTo>
                    <a:pt x="72" y="114"/>
                  </a:lnTo>
                  <a:lnTo>
                    <a:pt x="72" y="114"/>
                  </a:lnTo>
                  <a:lnTo>
                    <a:pt x="70" y="116"/>
                  </a:lnTo>
                  <a:lnTo>
                    <a:pt x="68" y="118"/>
                  </a:lnTo>
                  <a:lnTo>
                    <a:pt x="70" y="122"/>
                  </a:lnTo>
                  <a:lnTo>
                    <a:pt x="70" y="122"/>
                  </a:lnTo>
                  <a:lnTo>
                    <a:pt x="70" y="126"/>
                  </a:lnTo>
                  <a:lnTo>
                    <a:pt x="72" y="128"/>
                  </a:lnTo>
                  <a:lnTo>
                    <a:pt x="76" y="132"/>
                  </a:lnTo>
                  <a:lnTo>
                    <a:pt x="76" y="132"/>
                  </a:lnTo>
                  <a:lnTo>
                    <a:pt x="80" y="136"/>
                  </a:lnTo>
                  <a:lnTo>
                    <a:pt x="84" y="140"/>
                  </a:lnTo>
                  <a:lnTo>
                    <a:pt x="84" y="140"/>
                  </a:lnTo>
                  <a:lnTo>
                    <a:pt x="90" y="146"/>
                  </a:lnTo>
                  <a:lnTo>
                    <a:pt x="96" y="148"/>
                  </a:lnTo>
                  <a:lnTo>
                    <a:pt x="96" y="148"/>
                  </a:lnTo>
                  <a:lnTo>
                    <a:pt x="94" y="158"/>
                  </a:lnTo>
                  <a:lnTo>
                    <a:pt x="94" y="158"/>
                  </a:lnTo>
                  <a:lnTo>
                    <a:pt x="90" y="164"/>
                  </a:lnTo>
                  <a:lnTo>
                    <a:pt x="88" y="166"/>
                  </a:lnTo>
                  <a:lnTo>
                    <a:pt x="88" y="166"/>
                  </a:lnTo>
                  <a:lnTo>
                    <a:pt x="86" y="170"/>
                  </a:lnTo>
                  <a:lnTo>
                    <a:pt x="88" y="172"/>
                  </a:lnTo>
                  <a:lnTo>
                    <a:pt x="90" y="172"/>
                  </a:lnTo>
                  <a:lnTo>
                    <a:pt x="90" y="172"/>
                  </a:lnTo>
                  <a:lnTo>
                    <a:pt x="92" y="170"/>
                  </a:lnTo>
                  <a:lnTo>
                    <a:pt x="92" y="170"/>
                  </a:lnTo>
                  <a:lnTo>
                    <a:pt x="92" y="176"/>
                  </a:lnTo>
                  <a:lnTo>
                    <a:pt x="92" y="176"/>
                  </a:lnTo>
                  <a:lnTo>
                    <a:pt x="96" y="180"/>
                  </a:lnTo>
                  <a:lnTo>
                    <a:pt x="94" y="188"/>
                  </a:lnTo>
                  <a:lnTo>
                    <a:pt x="102" y="194"/>
                  </a:lnTo>
                  <a:lnTo>
                    <a:pt x="102" y="194"/>
                  </a:lnTo>
                  <a:lnTo>
                    <a:pt x="104" y="192"/>
                  </a:lnTo>
                  <a:lnTo>
                    <a:pt x="110" y="190"/>
                  </a:lnTo>
                  <a:lnTo>
                    <a:pt x="110" y="190"/>
                  </a:lnTo>
                  <a:lnTo>
                    <a:pt x="112" y="188"/>
                  </a:lnTo>
                  <a:lnTo>
                    <a:pt x="114" y="186"/>
                  </a:lnTo>
                  <a:lnTo>
                    <a:pt x="116" y="184"/>
                  </a:lnTo>
                  <a:lnTo>
                    <a:pt x="118" y="184"/>
                  </a:lnTo>
                  <a:lnTo>
                    <a:pt x="118" y="184"/>
                  </a:lnTo>
                  <a:lnTo>
                    <a:pt x="122" y="182"/>
                  </a:lnTo>
                  <a:lnTo>
                    <a:pt x="124" y="180"/>
                  </a:lnTo>
                  <a:lnTo>
                    <a:pt x="124" y="180"/>
                  </a:lnTo>
                  <a:lnTo>
                    <a:pt x="126" y="178"/>
                  </a:lnTo>
                  <a:lnTo>
                    <a:pt x="128" y="176"/>
                  </a:lnTo>
                  <a:lnTo>
                    <a:pt x="130" y="172"/>
                  </a:lnTo>
                  <a:lnTo>
                    <a:pt x="132" y="172"/>
                  </a:lnTo>
                  <a:lnTo>
                    <a:pt x="132" y="172"/>
                  </a:lnTo>
                  <a:lnTo>
                    <a:pt x="136" y="170"/>
                  </a:lnTo>
                  <a:lnTo>
                    <a:pt x="138" y="170"/>
                  </a:lnTo>
                  <a:lnTo>
                    <a:pt x="138" y="170"/>
                  </a:lnTo>
                  <a:lnTo>
                    <a:pt x="136" y="166"/>
                  </a:lnTo>
                  <a:lnTo>
                    <a:pt x="134" y="166"/>
                  </a:lnTo>
                  <a:lnTo>
                    <a:pt x="132" y="164"/>
                  </a:lnTo>
                  <a:lnTo>
                    <a:pt x="132" y="164"/>
                  </a:lnTo>
                  <a:lnTo>
                    <a:pt x="126" y="166"/>
                  </a:lnTo>
                  <a:lnTo>
                    <a:pt x="122" y="166"/>
                  </a:lnTo>
                  <a:lnTo>
                    <a:pt x="122" y="166"/>
                  </a:lnTo>
                  <a:lnTo>
                    <a:pt x="120" y="164"/>
                  </a:lnTo>
                  <a:lnTo>
                    <a:pt x="118" y="162"/>
                  </a:lnTo>
                  <a:lnTo>
                    <a:pt x="118" y="162"/>
                  </a:lnTo>
                  <a:lnTo>
                    <a:pt x="118" y="156"/>
                  </a:lnTo>
                  <a:lnTo>
                    <a:pt x="118" y="150"/>
                  </a:lnTo>
                  <a:lnTo>
                    <a:pt x="118" y="150"/>
                  </a:lnTo>
                  <a:lnTo>
                    <a:pt x="116" y="142"/>
                  </a:lnTo>
                  <a:lnTo>
                    <a:pt x="116" y="142"/>
                  </a:lnTo>
                  <a:lnTo>
                    <a:pt x="114" y="138"/>
                  </a:lnTo>
                  <a:lnTo>
                    <a:pt x="114" y="136"/>
                  </a:lnTo>
                  <a:lnTo>
                    <a:pt x="112" y="136"/>
                  </a:lnTo>
                  <a:lnTo>
                    <a:pt x="112" y="136"/>
                  </a:lnTo>
                  <a:lnTo>
                    <a:pt x="110" y="134"/>
                  </a:lnTo>
                  <a:lnTo>
                    <a:pt x="114" y="134"/>
                  </a:lnTo>
                  <a:lnTo>
                    <a:pt x="114" y="134"/>
                  </a:lnTo>
                  <a:lnTo>
                    <a:pt x="120" y="136"/>
                  </a:lnTo>
                  <a:lnTo>
                    <a:pt x="124" y="136"/>
                  </a:lnTo>
                  <a:lnTo>
                    <a:pt x="124" y="136"/>
                  </a:lnTo>
                  <a:lnTo>
                    <a:pt x="128" y="136"/>
                  </a:lnTo>
                  <a:lnTo>
                    <a:pt x="132" y="138"/>
                  </a:lnTo>
                  <a:lnTo>
                    <a:pt x="132" y="138"/>
                  </a:lnTo>
                  <a:lnTo>
                    <a:pt x="138" y="140"/>
                  </a:lnTo>
                  <a:lnTo>
                    <a:pt x="140" y="140"/>
                  </a:lnTo>
                  <a:lnTo>
                    <a:pt x="140" y="140"/>
                  </a:lnTo>
                  <a:lnTo>
                    <a:pt x="140" y="140"/>
                  </a:lnTo>
                  <a:lnTo>
                    <a:pt x="138" y="138"/>
                  </a:lnTo>
                  <a:lnTo>
                    <a:pt x="140" y="136"/>
                  </a:lnTo>
                  <a:lnTo>
                    <a:pt x="140" y="136"/>
                  </a:lnTo>
                  <a:lnTo>
                    <a:pt x="142" y="134"/>
                  </a:lnTo>
                  <a:lnTo>
                    <a:pt x="144" y="134"/>
                  </a:lnTo>
                  <a:lnTo>
                    <a:pt x="144" y="134"/>
                  </a:lnTo>
                  <a:lnTo>
                    <a:pt x="152" y="136"/>
                  </a:lnTo>
                  <a:lnTo>
                    <a:pt x="152" y="136"/>
                  </a:lnTo>
                  <a:lnTo>
                    <a:pt x="154" y="136"/>
                  </a:lnTo>
                  <a:lnTo>
                    <a:pt x="154" y="134"/>
                  </a:lnTo>
                  <a:lnTo>
                    <a:pt x="158" y="132"/>
                  </a:lnTo>
                  <a:lnTo>
                    <a:pt x="158" y="132"/>
                  </a:lnTo>
                  <a:lnTo>
                    <a:pt x="158" y="130"/>
                  </a:lnTo>
                  <a:lnTo>
                    <a:pt x="160" y="128"/>
                  </a:lnTo>
                  <a:lnTo>
                    <a:pt x="162" y="128"/>
                  </a:lnTo>
                  <a:lnTo>
                    <a:pt x="162" y="126"/>
                  </a:lnTo>
                  <a:lnTo>
                    <a:pt x="162" y="126"/>
                  </a:lnTo>
                  <a:lnTo>
                    <a:pt x="170" y="126"/>
                  </a:lnTo>
                  <a:lnTo>
                    <a:pt x="170" y="120"/>
                  </a:lnTo>
                  <a:lnTo>
                    <a:pt x="170" y="116"/>
                  </a:lnTo>
                  <a:lnTo>
                    <a:pt x="158" y="98"/>
                  </a:lnTo>
                  <a:lnTo>
                    <a:pt x="164" y="96"/>
                  </a:lnTo>
                  <a:lnTo>
                    <a:pt x="164" y="96"/>
                  </a:lnTo>
                  <a:lnTo>
                    <a:pt x="164" y="92"/>
                  </a:lnTo>
                  <a:lnTo>
                    <a:pt x="164" y="90"/>
                  </a:lnTo>
                  <a:lnTo>
                    <a:pt x="164" y="90"/>
                  </a:lnTo>
                  <a:lnTo>
                    <a:pt x="164" y="90"/>
                  </a:lnTo>
                  <a:lnTo>
                    <a:pt x="172" y="88"/>
                  </a:lnTo>
                  <a:lnTo>
                    <a:pt x="174" y="88"/>
                  </a:lnTo>
                  <a:lnTo>
                    <a:pt x="176" y="86"/>
                  </a:lnTo>
                  <a:lnTo>
                    <a:pt x="176" y="86"/>
                  </a:lnTo>
                  <a:lnTo>
                    <a:pt x="176" y="84"/>
                  </a:lnTo>
                  <a:lnTo>
                    <a:pt x="174" y="82"/>
                  </a:lnTo>
                  <a:lnTo>
                    <a:pt x="172" y="82"/>
                  </a:lnTo>
                  <a:lnTo>
                    <a:pt x="172" y="82"/>
                  </a:lnTo>
                  <a:lnTo>
                    <a:pt x="170" y="78"/>
                  </a:lnTo>
                  <a:lnTo>
                    <a:pt x="168" y="76"/>
                  </a:lnTo>
                  <a:lnTo>
                    <a:pt x="168" y="76"/>
                  </a:lnTo>
                  <a:lnTo>
                    <a:pt x="166" y="72"/>
                  </a:lnTo>
                  <a:lnTo>
                    <a:pt x="166" y="70"/>
                  </a:lnTo>
                  <a:lnTo>
                    <a:pt x="168" y="70"/>
                  </a:lnTo>
                  <a:lnTo>
                    <a:pt x="168" y="70"/>
                  </a:lnTo>
                  <a:lnTo>
                    <a:pt x="172" y="70"/>
                  </a:lnTo>
                  <a:lnTo>
                    <a:pt x="178" y="66"/>
                  </a:lnTo>
                  <a:lnTo>
                    <a:pt x="178" y="66"/>
                  </a:lnTo>
                  <a:lnTo>
                    <a:pt x="180" y="64"/>
                  </a:lnTo>
                  <a:lnTo>
                    <a:pt x="180" y="64"/>
                  </a:lnTo>
                  <a:lnTo>
                    <a:pt x="182" y="56"/>
                  </a:lnTo>
                  <a:lnTo>
                    <a:pt x="182" y="56"/>
                  </a:lnTo>
                  <a:lnTo>
                    <a:pt x="180" y="54"/>
                  </a:lnTo>
                  <a:lnTo>
                    <a:pt x="180" y="54"/>
                  </a:lnTo>
                  <a:lnTo>
                    <a:pt x="174" y="56"/>
                  </a:lnTo>
                  <a:lnTo>
                    <a:pt x="172" y="56"/>
                  </a:lnTo>
                  <a:lnTo>
                    <a:pt x="172" y="56"/>
                  </a:lnTo>
                  <a:lnTo>
                    <a:pt x="170" y="56"/>
                  </a:lnTo>
                  <a:lnTo>
                    <a:pt x="166" y="56"/>
                  </a:lnTo>
                  <a:lnTo>
                    <a:pt x="164" y="58"/>
                  </a:lnTo>
                  <a:lnTo>
                    <a:pt x="164" y="58"/>
                  </a:lnTo>
                  <a:lnTo>
                    <a:pt x="150" y="60"/>
                  </a:lnTo>
                  <a:lnTo>
                    <a:pt x="150" y="60"/>
                  </a:lnTo>
                  <a:lnTo>
                    <a:pt x="152" y="56"/>
                  </a:lnTo>
                  <a:lnTo>
                    <a:pt x="152" y="56"/>
                  </a:lnTo>
                  <a:lnTo>
                    <a:pt x="168" y="52"/>
                  </a:lnTo>
                  <a:lnTo>
                    <a:pt x="168" y="52"/>
                  </a:lnTo>
                  <a:lnTo>
                    <a:pt x="168" y="46"/>
                  </a:lnTo>
                  <a:lnTo>
                    <a:pt x="168" y="46"/>
                  </a:lnTo>
                  <a:lnTo>
                    <a:pt x="170" y="42"/>
                  </a:lnTo>
                  <a:lnTo>
                    <a:pt x="170" y="42"/>
                  </a:lnTo>
                  <a:lnTo>
                    <a:pt x="170" y="40"/>
                  </a:lnTo>
                  <a:lnTo>
                    <a:pt x="170" y="38"/>
                  </a:lnTo>
                  <a:lnTo>
                    <a:pt x="170" y="38"/>
                  </a:lnTo>
                  <a:lnTo>
                    <a:pt x="162" y="38"/>
                  </a:lnTo>
                  <a:lnTo>
                    <a:pt x="162" y="38"/>
                  </a:lnTo>
                  <a:lnTo>
                    <a:pt x="164" y="40"/>
                  </a:lnTo>
                  <a:lnTo>
                    <a:pt x="164" y="40"/>
                  </a:lnTo>
                  <a:lnTo>
                    <a:pt x="162" y="38"/>
                  </a:lnTo>
                  <a:lnTo>
                    <a:pt x="160" y="38"/>
                  </a:lnTo>
                  <a:lnTo>
                    <a:pt x="160" y="38"/>
                  </a:lnTo>
                  <a:lnTo>
                    <a:pt x="156" y="34"/>
                  </a:lnTo>
                  <a:lnTo>
                    <a:pt x="156" y="34"/>
                  </a:lnTo>
                  <a:lnTo>
                    <a:pt x="154" y="38"/>
                  </a:lnTo>
                  <a:lnTo>
                    <a:pt x="152" y="38"/>
                  </a:lnTo>
                  <a:lnTo>
                    <a:pt x="152" y="38"/>
                  </a:lnTo>
                  <a:lnTo>
                    <a:pt x="148" y="32"/>
                  </a:lnTo>
                  <a:lnTo>
                    <a:pt x="146" y="26"/>
                  </a:lnTo>
                  <a:lnTo>
                    <a:pt x="146" y="26"/>
                  </a:lnTo>
                  <a:lnTo>
                    <a:pt x="150" y="26"/>
                  </a:lnTo>
                  <a:lnTo>
                    <a:pt x="154" y="26"/>
                  </a:lnTo>
                  <a:lnTo>
                    <a:pt x="154" y="26"/>
                  </a:lnTo>
                  <a:lnTo>
                    <a:pt x="154" y="24"/>
                  </a:lnTo>
                  <a:lnTo>
                    <a:pt x="154" y="22"/>
                  </a:lnTo>
                  <a:lnTo>
                    <a:pt x="154" y="22"/>
                  </a:lnTo>
                  <a:lnTo>
                    <a:pt x="134" y="22"/>
                  </a:lnTo>
                  <a:lnTo>
                    <a:pt x="134" y="22"/>
                  </a:lnTo>
                  <a:lnTo>
                    <a:pt x="136" y="26"/>
                  </a:lnTo>
                  <a:lnTo>
                    <a:pt x="136" y="26"/>
                  </a:lnTo>
                  <a:lnTo>
                    <a:pt x="130" y="24"/>
                  </a:lnTo>
                  <a:lnTo>
                    <a:pt x="130" y="26"/>
                  </a:lnTo>
                  <a:lnTo>
                    <a:pt x="130" y="26"/>
                  </a:lnTo>
                  <a:lnTo>
                    <a:pt x="124" y="28"/>
                  </a:lnTo>
                  <a:lnTo>
                    <a:pt x="124" y="30"/>
                  </a:lnTo>
                  <a:lnTo>
                    <a:pt x="124" y="30"/>
                  </a:lnTo>
                  <a:lnTo>
                    <a:pt x="116" y="32"/>
                  </a:lnTo>
                  <a:lnTo>
                    <a:pt x="116" y="32"/>
                  </a:lnTo>
                  <a:lnTo>
                    <a:pt x="108" y="30"/>
                  </a:lnTo>
                  <a:lnTo>
                    <a:pt x="102" y="28"/>
                  </a:lnTo>
                  <a:lnTo>
                    <a:pt x="102" y="28"/>
                  </a:lnTo>
                  <a:lnTo>
                    <a:pt x="102" y="28"/>
                  </a:lnTo>
                  <a:lnTo>
                    <a:pt x="102" y="26"/>
                  </a:lnTo>
                  <a:lnTo>
                    <a:pt x="100" y="24"/>
                  </a:lnTo>
                  <a:lnTo>
                    <a:pt x="96" y="22"/>
                  </a:lnTo>
                  <a:lnTo>
                    <a:pt x="96" y="22"/>
                  </a:lnTo>
                  <a:lnTo>
                    <a:pt x="88" y="22"/>
                  </a:lnTo>
                  <a:lnTo>
                    <a:pt x="80" y="24"/>
                  </a:lnTo>
                  <a:lnTo>
                    <a:pt x="80" y="24"/>
                  </a:lnTo>
                  <a:lnTo>
                    <a:pt x="78" y="26"/>
                  </a:lnTo>
                  <a:lnTo>
                    <a:pt x="76" y="26"/>
                  </a:lnTo>
                  <a:lnTo>
                    <a:pt x="76" y="26"/>
                  </a:lnTo>
                  <a:lnTo>
                    <a:pt x="72" y="24"/>
                  </a:lnTo>
                  <a:lnTo>
                    <a:pt x="72" y="24"/>
                  </a:lnTo>
                  <a:lnTo>
                    <a:pt x="76" y="20"/>
                  </a:lnTo>
                  <a:lnTo>
                    <a:pt x="76" y="20"/>
                  </a:lnTo>
                  <a:lnTo>
                    <a:pt x="70" y="12"/>
                  </a:lnTo>
                  <a:lnTo>
                    <a:pt x="70" y="12"/>
                  </a:lnTo>
                  <a:lnTo>
                    <a:pt x="68" y="12"/>
                  </a:lnTo>
                  <a:lnTo>
                    <a:pt x="68" y="12"/>
                  </a:lnTo>
                  <a:lnTo>
                    <a:pt x="66" y="10"/>
                  </a:lnTo>
                  <a:lnTo>
                    <a:pt x="66" y="10"/>
                  </a:lnTo>
                  <a:lnTo>
                    <a:pt x="60" y="10"/>
                  </a:lnTo>
                  <a:lnTo>
                    <a:pt x="54" y="8"/>
                  </a:lnTo>
                  <a:lnTo>
                    <a:pt x="54" y="8"/>
                  </a:lnTo>
                  <a:lnTo>
                    <a:pt x="52" y="4"/>
                  </a:lnTo>
                  <a:lnTo>
                    <a:pt x="50" y="0"/>
                  </a:lnTo>
                  <a:lnTo>
                    <a:pt x="50" y="0"/>
                  </a:lnTo>
                  <a:lnTo>
                    <a:pt x="48" y="0"/>
                  </a:lnTo>
                  <a:lnTo>
                    <a:pt x="46" y="0"/>
                  </a:lnTo>
                  <a:lnTo>
                    <a:pt x="46" y="0"/>
                  </a:lnTo>
                  <a:lnTo>
                    <a:pt x="46" y="6"/>
                  </a:lnTo>
                  <a:lnTo>
                    <a:pt x="46" y="6"/>
                  </a:lnTo>
                  <a:lnTo>
                    <a:pt x="52" y="8"/>
                  </a:lnTo>
                  <a:lnTo>
                    <a:pt x="52" y="8"/>
                  </a:lnTo>
                  <a:lnTo>
                    <a:pt x="54" y="12"/>
                  </a:lnTo>
                  <a:lnTo>
                    <a:pt x="54" y="12"/>
                  </a:lnTo>
                  <a:lnTo>
                    <a:pt x="42" y="14"/>
                  </a:lnTo>
                  <a:lnTo>
                    <a:pt x="32" y="16"/>
                  </a:lnTo>
                  <a:lnTo>
                    <a:pt x="32" y="16"/>
                  </a:lnTo>
                  <a:lnTo>
                    <a:pt x="32" y="28"/>
                  </a:lnTo>
                  <a:lnTo>
                    <a:pt x="32" y="28"/>
                  </a:lnTo>
                  <a:lnTo>
                    <a:pt x="34" y="30"/>
                  </a:lnTo>
                  <a:lnTo>
                    <a:pt x="34" y="30"/>
                  </a:lnTo>
                  <a:lnTo>
                    <a:pt x="38" y="34"/>
                  </a:lnTo>
                  <a:lnTo>
                    <a:pt x="38" y="34"/>
                  </a:lnTo>
                  <a:lnTo>
                    <a:pt x="36" y="36"/>
                  </a:lnTo>
                  <a:lnTo>
                    <a:pt x="36" y="36"/>
                  </a:lnTo>
                  <a:lnTo>
                    <a:pt x="38" y="40"/>
                  </a:lnTo>
                  <a:lnTo>
                    <a:pt x="40" y="46"/>
                  </a:lnTo>
                  <a:lnTo>
                    <a:pt x="40" y="46"/>
                  </a:lnTo>
                  <a:lnTo>
                    <a:pt x="34" y="48"/>
                  </a:lnTo>
                  <a:lnTo>
                    <a:pt x="28" y="50"/>
                  </a:lnTo>
                  <a:lnTo>
                    <a:pt x="28" y="50"/>
                  </a:lnTo>
                  <a:lnTo>
                    <a:pt x="28" y="46"/>
                  </a:lnTo>
                  <a:lnTo>
                    <a:pt x="26" y="46"/>
                  </a:lnTo>
                  <a:lnTo>
                    <a:pt x="26" y="46"/>
                  </a:lnTo>
                  <a:lnTo>
                    <a:pt x="24" y="40"/>
                  </a:lnTo>
                  <a:lnTo>
                    <a:pt x="22" y="36"/>
                  </a:lnTo>
                  <a:lnTo>
                    <a:pt x="22" y="32"/>
                  </a:lnTo>
                  <a:lnTo>
                    <a:pt x="22" y="32"/>
                  </a:lnTo>
                  <a:lnTo>
                    <a:pt x="26" y="28"/>
                  </a:lnTo>
                  <a:lnTo>
                    <a:pt x="30" y="26"/>
                  </a:lnTo>
                  <a:lnTo>
                    <a:pt x="30" y="26"/>
                  </a:lnTo>
                  <a:lnTo>
                    <a:pt x="30" y="22"/>
                  </a:lnTo>
                  <a:lnTo>
                    <a:pt x="30" y="22"/>
                  </a:lnTo>
                  <a:lnTo>
                    <a:pt x="28" y="20"/>
                  </a:lnTo>
                  <a:lnTo>
                    <a:pt x="26" y="20"/>
                  </a:lnTo>
                  <a:lnTo>
                    <a:pt x="26" y="20"/>
                  </a:lnTo>
                  <a:lnTo>
                    <a:pt x="26" y="18"/>
                  </a:lnTo>
                  <a:lnTo>
                    <a:pt x="28" y="16"/>
                  </a:lnTo>
                  <a:lnTo>
                    <a:pt x="28" y="16"/>
                  </a:lnTo>
                  <a:lnTo>
                    <a:pt x="26" y="14"/>
                  </a:lnTo>
                  <a:lnTo>
                    <a:pt x="26" y="14"/>
                  </a:lnTo>
                  <a:lnTo>
                    <a:pt x="22" y="14"/>
                  </a:lnTo>
                  <a:lnTo>
                    <a:pt x="22" y="14"/>
                  </a:lnTo>
                  <a:lnTo>
                    <a:pt x="22" y="12"/>
                  </a:lnTo>
                  <a:lnTo>
                    <a:pt x="22" y="12"/>
                  </a:lnTo>
                  <a:lnTo>
                    <a:pt x="24" y="8"/>
                  </a:lnTo>
                  <a:lnTo>
                    <a:pt x="28" y="8"/>
                  </a:lnTo>
                  <a:lnTo>
                    <a:pt x="28" y="8"/>
                  </a:lnTo>
                  <a:lnTo>
                    <a:pt x="28" y="8"/>
                  </a:lnTo>
                  <a:lnTo>
                    <a:pt x="28" y="4"/>
                  </a:lnTo>
                  <a:lnTo>
                    <a:pt x="28" y="4"/>
                  </a:lnTo>
                  <a:close/>
                </a:path>
              </a:pathLst>
            </a:custGeom>
            <a:solidFill>
              <a:schemeClr val="accent1"/>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923" name="Freeform 62"/>
            <p:cNvSpPr>
              <a:spLocks noChangeAspect="1"/>
            </p:cNvSpPr>
            <p:nvPr/>
          </p:nvSpPr>
          <p:spPr bwMode="auto">
            <a:xfrm>
              <a:off x="3005138" y="3978276"/>
              <a:ext cx="92075" cy="146050"/>
            </a:xfrm>
            <a:custGeom>
              <a:avLst/>
              <a:gdLst/>
              <a:ahLst/>
              <a:cxnLst>
                <a:cxn ang="0">
                  <a:pos x="52" y="2"/>
                </a:cxn>
                <a:cxn ang="0">
                  <a:pos x="48" y="2"/>
                </a:cxn>
                <a:cxn ang="0">
                  <a:pos x="46" y="0"/>
                </a:cxn>
                <a:cxn ang="0">
                  <a:pos x="40" y="0"/>
                </a:cxn>
                <a:cxn ang="0">
                  <a:pos x="40" y="2"/>
                </a:cxn>
                <a:cxn ang="0">
                  <a:pos x="34" y="4"/>
                </a:cxn>
                <a:cxn ang="0">
                  <a:pos x="22" y="2"/>
                </a:cxn>
                <a:cxn ang="0">
                  <a:pos x="16" y="8"/>
                </a:cxn>
                <a:cxn ang="0">
                  <a:pos x="16" y="6"/>
                </a:cxn>
                <a:cxn ang="0">
                  <a:pos x="8" y="18"/>
                </a:cxn>
                <a:cxn ang="0">
                  <a:pos x="8" y="26"/>
                </a:cxn>
                <a:cxn ang="0">
                  <a:pos x="0" y="32"/>
                </a:cxn>
                <a:cxn ang="0">
                  <a:pos x="0" y="34"/>
                </a:cxn>
                <a:cxn ang="0">
                  <a:pos x="2" y="42"/>
                </a:cxn>
                <a:cxn ang="0">
                  <a:pos x="2" y="52"/>
                </a:cxn>
                <a:cxn ang="0">
                  <a:pos x="4" y="56"/>
                </a:cxn>
                <a:cxn ang="0">
                  <a:pos x="6" y="58"/>
                </a:cxn>
                <a:cxn ang="0">
                  <a:pos x="4" y="64"/>
                </a:cxn>
                <a:cxn ang="0">
                  <a:pos x="8" y="84"/>
                </a:cxn>
                <a:cxn ang="0">
                  <a:pos x="24" y="86"/>
                </a:cxn>
                <a:cxn ang="0">
                  <a:pos x="22" y="76"/>
                </a:cxn>
                <a:cxn ang="0">
                  <a:pos x="34" y="72"/>
                </a:cxn>
                <a:cxn ang="0">
                  <a:pos x="40" y="72"/>
                </a:cxn>
                <a:cxn ang="0">
                  <a:pos x="46" y="72"/>
                </a:cxn>
                <a:cxn ang="0">
                  <a:pos x="50" y="62"/>
                </a:cxn>
                <a:cxn ang="0">
                  <a:pos x="54" y="52"/>
                </a:cxn>
                <a:cxn ang="0">
                  <a:pos x="50" y="48"/>
                </a:cxn>
                <a:cxn ang="0">
                  <a:pos x="46" y="40"/>
                </a:cxn>
                <a:cxn ang="0">
                  <a:pos x="46" y="22"/>
                </a:cxn>
                <a:cxn ang="0">
                  <a:pos x="52" y="12"/>
                </a:cxn>
                <a:cxn ang="0">
                  <a:pos x="52" y="6"/>
                </a:cxn>
                <a:cxn ang="0">
                  <a:pos x="52" y="8"/>
                </a:cxn>
                <a:cxn ang="0">
                  <a:pos x="52" y="4"/>
                </a:cxn>
                <a:cxn ang="0">
                  <a:pos x="52" y="2"/>
                </a:cxn>
              </a:cxnLst>
              <a:rect l="0" t="0" r="r" b="b"/>
              <a:pathLst>
                <a:path w="54" h="86">
                  <a:moveTo>
                    <a:pt x="52" y="2"/>
                  </a:moveTo>
                  <a:lnTo>
                    <a:pt x="52" y="2"/>
                  </a:lnTo>
                  <a:lnTo>
                    <a:pt x="50" y="2"/>
                  </a:lnTo>
                  <a:lnTo>
                    <a:pt x="48" y="2"/>
                  </a:lnTo>
                  <a:lnTo>
                    <a:pt x="48" y="2"/>
                  </a:lnTo>
                  <a:lnTo>
                    <a:pt x="46" y="0"/>
                  </a:lnTo>
                  <a:lnTo>
                    <a:pt x="46" y="0"/>
                  </a:lnTo>
                  <a:lnTo>
                    <a:pt x="40" y="0"/>
                  </a:lnTo>
                  <a:lnTo>
                    <a:pt x="40" y="2"/>
                  </a:lnTo>
                  <a:lnTo>
                    <a:pt x="40" y="2"/>
                  </a:lnTo>
                  <a:lnTo>
                    <a:pt x="34" y="4"/>
                  </a:lnTo>
                  <a:lnTo>
                    <a:pt x="34" y="4"/>
                  </a:lnTo>
                  <a:lnTo>
                    <a:pt x="28" y="4"/>
                  </a:lnTo>
                  <a:lnTo>
                    <a:pt x="22" y="2"/>
                  </a:lnTo>
                  <a:lnTo>
                    <a:pt x="20" y="2"/>
                  </a:lnTo>
                  <a:lnTo>
                    <a:pt x="16" y="8"/>
                  </a:lnTo>
                  <a:lnTo>
                    <a:pt x="16" y="6"/>
                  </a:lnTo>
                  <a:lnTo>
                    <a:pt x="16" y="6"/>
                  </a:lnTo>
                  <a:lnTo>
                    <a:pt x="8" y="18"/>
                  </a:lnTo>
                  <a:lnTo>
                    <a:pt x="8" y="18"/>
                  </a:lnTo>
                  <a:lnTo>
                    <a:pt x="8" y="26"/>
                  </a:lnTo>
                  <a:lnTo>
                    <a:pt x="8" y="26"/>
                  </a:lnTo>
                  <a:lnTo>
                    <a:pt x="4" y="30"/>
                  </a:lnTo>
                  <a:lnTo>
                    <a:pt x="0" y="32"/>
                  </a:lnTo>
                  <a:lnTo>
                    <a:pt x="0" y="32"/>
                  </a:lnTo>
                  <a:lnTo>
                    <a:pt x="0" y="34"/>
                  </a:lnTo>
                  <a:lnTo>
                    <a:pt x="0" y="36"/>
                  </a:lnTo>
                  <a:lnTo>
                    <a:pt x="2" y="42"/>
                  </a:lnTo>
                  <a:lnTo>
                    <a:pt x="2" y="42"/>
                  </a:lnTo>
                  <a:lnTo>
                    <a:pt x="2" y="52"/>
                  </a:lnTo>
                  <a:lnTo>
                    <a:pt x="2" y="52"/>
                  </a:lnTo>
                  <a:lnTo>
                    <a:pt x="4" y="56"/>
                  </a:lnTo>
                  <a:lnTo>
                    <a:pt x="4" y="56"/>
                  </a:lnTo>
                  <a:lnTo>
                    <a:pt x="6" y="58"/>
                  </a:lnTo>
                  <a:lnTo>
                    <a:pt x="6" y="60"/>
                  </a:lnTo>
                  <a:lnTo>
                    <a:pt x="4" y="64"/>
                  </a:lnTo>
                  <a:lnTo>
                    <a:pt x="6" y="76"/>
                  </a:lnTo>
                  <a:lnTo>
                    <a:pt x="8" y="84"/>
                  </a:lnTo>
                  <a:lnTo>
                    <a:pt x="14" y="82"/>
                  </a:lnTo>
                  <a:lnTo>
                    <a:pt x="24" y="86"/>
                  </a:lnTo>
                  <a:lnTo>
                    <a:pt x="26" y="80"/>
                  </a:lnTo>
                  <a:lnTo>
                    <a:pt x="22" y="76"/>
                  </a:lnTo>
                  <a:lnTo>
                    <a:pt x="24" y="68"/>
                  </a:lnTo>
                  <a:lnTo>
                    <a:pt x="34" y="72"/>
                  </a:lnTo>
                  <a:lnTo>
                    <a:pt x="38" y="70"/>
                  </a:lnTo>
                  <a:lnTo>
                    <a:pt x="40" y="72"/>
                  </a:lnTo>
                  <a:lnTo>
                    <a:pt x="46" y="72"/>
                  </a:lnTo>
                  <a:lnTo>
                    <a:pt x="46" y="72"/>
                  </a:lnTo>
                  <a:lnTo>
                    <a:pt x="50" y="62"/>
                  </a:lnTo>
                  <a:lnTo>
                    <a:pt x="50" y="62"/>
                  </a:lnTo>
                  <a:lnTo>
                    <a:pt x="54" y="56"/>
                  </a:lnTo>
                  <a:lnTo>
                    <a:pt x="54" y="52"/>
                  </a:lnTo>
                  <a:lnTo>
                    <a:pt x="54" y="52"/>
                  </a:lnTo>
                  <a:lnTo>
                    <a:pt x="50" y="48"/>
                  </a:lnTo>
                  <a:lnTo>
                    <a:pt x="48" y="44"/>
                  </a:lnTo>
                  <a:lnTo>
                    <a:pt x="46" y="40"/>
                  </a:lnTo>
                  <a:lnTo>
                    <a:pt x="46" y="40"/>
                  </a:lnTo>
                  <a:lnTo>
                    <a:pt x="46" y="22"/>
                  </a:lnTo>
                  <a:lnTo>
                    <a:pt x="52" y="12"/>
                  </a:lnTo>
                  <a:lnTo>
                    <a:pt x="52" y="12"/>
                  </a:lnTo>
                  <a:lnTo>
                    <a:pt x="52" y="6"/>
                  </a:lnTo>
                  <a:lnTo>
                    <a:pt x="52" y="6"/>
                  </a:lnTo>
                  <a:lnTo>
                    <a:pt x="52" y="8"/>
                  </a:lnTo>
                  <a:lnTo>
                    <a:pt x="52" y="8"/>
                  </a:lnTo>
                  <a:lnTo>
                    <a:pt x="52" y="6"/>
                  </a:lnTo>
                  <a:lnTo>
                    <a:pt x="52" y="4"/>
                  </a:lnTo>
                  <a:lnTo>
                    <a:pt x="52" y="4"/>
                  </a:lnTo>
                  <a:lnTo>
                    <a:pt x="52" y="2"/>
                  </a:lnTo>
                  <a:close/>
                </a:path>
              </a:pathLst>
            </a:custGeom>
            <a:solidFill>
              <a:schemeClr val="accent1"/>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924" name="Freeform 63"/>
            <p:cNvSpPr>
              <a:spLocks noChangeAspect="1"/>
            </p:cNvSpPr>
            <p:nvPr/>
          </p:nvSpPr>
          <p:spPr bwMode="auto">
            <a:xfrm>
              <a:off x="2474913" y="4167189"/>
              <a:ext cx="279400" cy="506412"/>
            </a:xfrm>
            <a:custGeom>
              <a:avLst/>
              <a:gdLst/>
              <a:ahLst/>
              <a:cxnLst>
                <a:cxn ang="0">
                  <a:pos x="158" y="252"/>
                </a:cxn>
                <a:cxn ang="0">
                  <a:pos x="156" y="238"/>
                </a:cxn>
                <a:cxn ang="0">
                  <a:pos x="138" y="194"/>
                </a:cxn>
                <a:cxn ang="0">
                  <a:pos x="138" y="152"/>
                </a:cxn>
                <a:cxn ang="0">
                  <a:pos x="114" y="156"/>
                </a:cxn>
                <a:cxn ang="0">
                  <a:pos x="106" y="146"/>
                </a:cxn>
                <a:cxn ang="0">
                  <a:pos x="96" y="136"/>
                </a:cxn>
                <a:cxn ang="0">
                  <a:pos x="96" y="122"/>
                </a:cxn>
                <a:cxn ang="0">
                  <a:pos x="92" y="114"/>
                </a:cxn>
                <a:cxn ang="0">
                  <a:pos x="98" y="106"/>
                </a:cxn>
                <a:cxn ang="0">
                  <a:pos x="104" y="92"/>
                </a:cxn>
                <a:cxn ang="0">
                  <a:pos x="118" y="76"/>
                </a:cxn>
                <a:cxn ang="0">
                  <a:pos x="140" y="70"/>
                </a:cxn>
                <a:cxn ang="0">
                  <a:pos x="134" y="64"/>
                </a:cxn>
                <a:cxn ang="0">
                  <a:pos x="140" y="34"/>
                </a:cxn>
                <a:cxn ang="0">
                  <a:pos x="124" y="28"/>
                </a:cxn>
                <a:cxn ang="0">
                  <a:pos x="112" y="30"/>
                </a:cxn>
                <a:cxn ang="0">
                  <a:pos x="100" y="20"/>
                </a:cxn>
                <a:cxn ang="0">
                  <a:pos x="94" y="14"/>
                </a:cxn>
                <a:cxn ang="0">
                  <a:pos x="84" y="4"/>
                </a:cxn>
                <a:cxn ang="0">
                  <a:pos x="76" y="6"/>
                </a:cxn>
                <a:cxn ang="0">
                  <a:pos x="74" y="24"/>
                </a:cxn>
                <a:cxn ang="0">
                  <a:pos x="66" y="42"/>
                </a:cxn>
                <a:cxn ang="0">
                  <a:pos x="42" y="60"/>
                </a:cxn>
                <a:cxn ang="0">
                  <a:pos x="30" y="80"/>
                </a:cxn>
                <a:cxn ang="0">
                  <a:pos x="22" y="80"/>
                </a:cxn>
                <a:cxn ang="0">
                  <a:pos x="18" y="74"/>
                </a:cxn>
                <a:cxn ang="0">
                  <a:pos x="14" y="66"/>
                </a:cxn>
                <a:cxn ang="0">
                  <a:pos x="0" y="72"/>
                </a:cxn>
                <a:cxn ang="0">
                  <a:pos x="0" y="76"/>
                </a:cxn>
                <a:cxn ang="0">
                  <a:pos x="4" y="82"/>
                </a:cxn>
                <a:cxn ang="0">
                  <a:pos x="6" y="90"/>
                </a:cxn>
                <a:cxn ang="0">
                  <a:pos x="20" y="112"/>
                </a:cxn>
                <a:cxn ang="0">
                  <a:pos x="22" y="118"/>
                </a:cxn>
                <a:cxn ang="0">
                  <a:pos x="30" y="126"/>
                </a:cxn>
                <a:cxn ang="0">
                  <a:pos x="46" y="144"/>
                </a:cxn>
                <a:cxn ang="0">
                  <a:pos x="50" y="152"/>
                </a:cxn>
                <a:cxn ang="0">
                  <a:pos x="54" y="164"/>
                </a:cxn>
                <a:cxn ang="0">
                  <a:pos x="56" y="182"/>
                </a:cxn>
                <a:cxn ang="0">
                  <a:pos x="62" y="196"/>
                </a:cxn>
                <a:cxn ang="0">
                  <a:pos x="66" y="200"/>
                </a:cxn>
                <a:cxn ang="0">
                  <a:pos x="72" y="214"/>
                </a:cxn>
                <a:cxn ang="0">
                  <a:pos x="82" y="246"/>
                </a:cxn>
                <a:cxn ang="0">
                  <a:pos x="88" y="254"/>
                </a:cxn>
                <a:cxn ang="0">
                  <a:pos x="102" y="266"/>
                </a:cxn>
                <a:cxn ang="0">
                  <a:pos x="110" y="270"/>
                </a:cxn>
                <a:cxn ang="0">
                  <a:pos x="128" y="280"/>
                </a:cxn>
                <a:cxn ang="0">
                  <a:pos x="136" y="284"/>
                </a:cxn>
                <a:cxn ang="0">
                  <a:pos x="144" y="292"/>
                </a:cxn>
                <a:cxn ang="0">
                  <a:pos x="154" y="294"/>
                </a:cxn>
                <a:cxn ang="0">
                  <a:pos x="162" y="270"/>
                </a:cxn>
                <a:cxn ang="0">
                  <a:pos x="162" y="262"/>
                </a:cxn>
                <a:cxn ang="0">
                  <a:pos x="152" y="258"/>
                </a:cxn>
                <a:cxn ang="0">
                  <a:pos x="158" y="254"/>
                </a:cxn>
                <a:cxn ang="0">
                  <a:pos x="160" y="258"/>
                </a:cxn>
              </a:cxnLst>
              <a:rect l="0" t="0" r="r" b="b"/>
              <a:pathLst>
                <a:path w="164" h="298">
                  <a:moveTo>
                    <a:pt x="160" y="258"/>
                  </a:moveTo>
                  <a:lnTo>
                    <a:pt x="160" y="258"/>
                  </a:lnTo>
                  <a:lnTo>
                    <a:pt x="160" y="256"/>
                  </a:lnTo>
                  <a:lnTo>
                    <a:pt x="158" y="252"/>
                  </a:lnTo>
                  <a:lnTo>
                    <a:pt x="158" y="252"/>
                  </a:lnTo>
                  <a:lnTo>
                    <a:pt x="158" y="248"/>
                  </a:lnTo>
                  <a:lnTo>
                    <a:pt x="160" y="246"/>
                  </a:lnTo>
                  <a:lnTo>
                    <a:pt x="160" y="246"/>
                  </a:lnTo>
                  <a:lnTo>
                    <a:pt x="156" y="238"/>
                  </a:lnTo>
                  <a:lnTo>
                    <a:pt x="156" y="238"/>
                  </a:lnTo>
                  <a:lnTo>
                    <a:pt x="156" y="232"/>
                  </a:lnTo>
                  <a:lnTo>
                    <a:pt x="156" y="226"/>
                  </a:lnTo>
                  <a:lnTo>
                    <a:pt x="160" y="216"/>
                  </a:lnTo>
                  <a:lnTo>
                    <a:pt x="152" y="200"/>
                  </a:lnTo>
                  <a:lnTo>
                    <a:pt x="138" y="194"/>
                  </a:lnTo>
                  <a:lnTo>
                    <a:pt x="140" y="154"/>
                  </a:lnTo>
                  <a:lnTo>
                    <a:pt x="140" y="154"/>
                  </a:lnTo>
                  <a:lnTo>
                    <a:pt x="140" y="152"/>
                  </a:lnTo>
                  <a:lnTo>
                    <a:pt x="140" y="150"/>
                  </a:lnTo>
                  <a:lnTo>
                    <a:pt x="138" y="152"/>
                  </a:lnTo>
                  <a:lnTo>
                    <a:pt x="138" y="152"/>
                  </a:lnTo>
                  <a:lnTo>
                    <a:pt x="128" y="158"/>
                  </a:lnTo>
                  <a:lnTo>
                    <a:pt x="116" y="158"/>
                  </a:lnTo>
                  <a:lnTo>
                    <a:pt x="116" y="158"/>
                  </a:lnTo>
                  <a:lnTo>
                    <a:pt x="114" y="156"/>
                  </a:lnTo>
                  <a:lnTo>
                    <a:pt x="112" y="152"/>
                  </a:lnTo>
                  <a:lnTo>
                    <a:pt x="112" y="152"/>
                  </a:lnTo>
                  <a:lnTo>
                    <a:pt x="112" y="150"/>
                  </a:lnTo>
                  <a:lnTo>
                    <a:pt x="108" y="148"/>
                  </a:lnTo>
                  <a:lnTo>
                    <a:pt x="106" y="146"/>
                  </a:lnTo>
                  <a:lnTo>
                    <a:pt x="104" y="142"/>
                  </a:lnTo>
                  <a:lnTo>
                    <a:pt x="104" y="142"/>
                  </a:lnTo>
                  <a:lnTo>
                    <a:pt x="102" y="140"/>
                  </a:lnTo>
                  <a:lnTo>
                    <a:pt x="98" y="138"/>
                  </a:lnTo>
                  <a:lnTo>
                    <a:pt x="96" y="136"/>
                  </a:lnTo>
                  <a:lnTo>
                    <a:pt x="98" y="130"/>
                  </a:lnTo>
                  <a:lnTo>
                    <a:pt x="98" y="130"/>
                  </a:lnTo>
                  <a:lnTo>
                    <a:pt x="98" y="126"/>
                  </a:lnTo>
                  <a:lnTo>
                    <a:pt x="96" y="124"/>
                  </a:lnTo>
                  <a:lnTo>
                    <a:pt x="96" y="122"/>
                  </a:lnTo>
                  <a:lnTo>
                    <a:pt x="96" y="122"/>
                  </a:lnTo>
                  <a:lnTo>
                    <a:pt x="94" y="122"/>
                  </a:lnTo>
                  <a:lnTo>
                    <a:pt x="94" y="118"/>
                  </a:lnTo>
                  <a:lnTo>
                    <a:pt x="92" y="114"/>
                  </a:lnTo>
                  <a:lnTo>
                    <a:pt x="92" y="114"/>
                  </a:lnTo>
                  <a:lnTo>
                    <a:pt x="94" y="112"/>
                  </a:lnTo>
                  <a:lnTo>
                    <a:pt x="96" y="112"/>
                  </a:lnTo>
                  <a:lnTo>
                    <a:pt x="98" y="114"/>
                  </a:lnTo>
                  <a:lnTo>
                    <a:pt x="98" y="114"/>
                  </a:lnTo>
                  <a:lnTo>
                    <a:pt x="98" y="106"/>
                  </a:lnTo>
                  <a:lnTo>
                    <a:pt x="98" y="106"/>
                  </a:lnTo>
                  <a:lnTo>
                    <a:pt x="100" y="102"/>
                  </a:lnTo>
                  <a:lnTo>
                    <a:pt x="102" y="98"/>
                  </a:lnTo>
                  <a:lnTo>
                    <a:pt x="102" y="98"/>
                  </a:lnTo>
                  <a:lnTo>
                    <a:pt x="104" y="92"/>
                  </a:lnTo>
                  <a:lnTo>
                    <a:pt x="106" y="86"/>
                  </a:lnTo>
                  <a:lnTo>
                    <a:pt x="106" y="86"/>
                  </a:lnTo>
                  <a:lnTo>
                    <a:pt x="110" y="82"/>
                  </a:lnTo>
                  <a:lnTo>
                    <a:pt x="118" y="76"/>
                  </a:lnTo>
                  <a:lnTo>
                    <a:pt x="118" y="76"/>
                  </a:lnTo>
                  <a:lnTo>
                    <a:pt x="124" y="74"/>
                  </a:lnTo>
                  <a:lnTo>
                    <a:pt x="130" y="72"/>
                  </a:lnTo>
                  <a:lnTo>
                    <a:pt x="130" y="72"/>
                  </a:lnTo>
                  <a:lnTo>
                    <a:pt x="140" y="70"/>
                  </a:lnTo>
                  <a:lnTo>
                    <a:pt x="140" y="70"/>
                  </a:lnTo>
                  <a:lnTo>
                    <a:pt x="142" y="70"/>
                  </a:lnTo>
                  <a:lnTo>
                    <a:pt x="144" y="68"/>
                  </a:lnTo>
                  <a:lnTo>
                    <a:pt x="144" y="66"/>
                  </a:lnTo>
                  <a:lnTo>
                    <a:pt x="140" y="64"/>
                  </a:lnTo>
                  <a:lnTo>
                    <a:pt x="134" y="64"/>
                  </a:lnTo>
                  <a:lnTo>
                    <a:pt x="146" y="38"/>
                  </a:lnTo>
                  <a:lnTo>
                    <a:pt x="146" y="38"/>
                  </a:lnTo>
                  <a:lnTo>
                    <a:pt x="144" y="36"/>
                  </a:lnTo>
                  <a:lnTo>
                    <a:pt x="140" y="34"/>
                  </a:lnTo>
                  <a:lnTo>
                    <a:pt x="140" y="34"/>
                  </a:lnTo>
                  <a:lnTo>
                    <a:pt x="134" y="32"/>
                  </a:lnTo>
                  <a:lnTo>
                    <a:pt x="130" y="30"/>
                  </a:lnTo>
                  <a:lnTo>
                    <a:pt x="130" y="30"/>
                  </a:lnTo>
                  <a:lnTo>
                    <a:pt x="128" y="28"/>
                  </a:lnTo>
                  <a:lnTo>
                    <a:pt x="124" y="28"/>
                  </a:lnTo>
                  <a:lnTo>
                    <a:pt x="120" y="28"/>
                  </a:lnTo>
                  <a:lnTo>
                    <a:pt x="120" y="32"/>
                  </a:lnTo>
                  <a:lnTo>
                    <a:pt x="120" y="32"/>
                  </a:lnTo>
                  <a:lnTo>
                    <a:pt x="112" y="30"/>
                  </a:lnTo>
                  <a:lnTo>
                    <a:pt x="112" y="30"/>
                  </a:lnTo>
                  <a:lnTo>
                    <a:pt x="110" y="30"/>
                  </a:lnTo>
                  <a:lnTo>
                    <a:pt x="108" y="28"/>
                  </a:lnTo>
                  <a:lnTo>
                    <a:pt x="108" y="26"/>
                  </a:lnTo>
                  <a:lnTo>
                    <a:pt x="108" y="20"/>
                  </a:lnTo>
                  <a:lnTo>
                    <a:pt x="100" y="20"/>
                  </a:lnTo>
                  <a:lnTo>
                    <a:pt x="100" y="20"/>
                  </a:lnTo>
                  <a:lnTo>
                    <a:pt x="96" y="18"/>
                  </a:lnTo>
                  <a:lnTo>
                    <a:pt x="94" y="16"/>
                  </a:lnTo>
                  <a:lnTo>
                    <a:pt x="94" y="14"/>
                  </a:lnTo>
                  <a:lnTo>
                    <a:pt x="94" y="14"/>
                  </a:lnTo>
                  <a:lnTo>
                    <a:pt x="92" y="10"/>
                  </a:lnTo>
                  <a:lnTo>
                    <a:pt x="88" y="6"/>
                  </a:lnTo>
                  <a:lnTo>
                    <a:pt x="88" y="6"/>
                  </a:lnTo>
                  <a:lnTo>
                    <a:pt x="86" y="6"/>
                  </a:lnTo>
                  <a:lnTo>
                    <a:pt x="84" y="4"/>
                  </a:lnTo>
                  <a:lnTo>
                    <a:pt x="84" y="0"/>
                  </a:lnTo>
                  <a:lnTo>
                    <a:pt x="76" y="0"/>
                  </a:lnTo>
                  <a:lnTo>
                    <a:pt x="72" y="4"/>
                  </a:lnTo>
                  <a:lnTo>
                    <a:pt x="76" y="6"/>
                  </a:lnTo>
                  <a:lnTo>
                    <a:pt x="76" y="6"/>
                  </a:lnTo>
                  <a:lnTo>
                    <a:pt x="76" y="16"/>
                  </a:lnTo>
                  <a:lnTo>
                    <a:pt x="76" y="16"/>
                  </a:lnTo>
                  <a:lnTo>
                    <a:pt x="78" y="22"/>
                  </a:lnTo>
                  <a:lnTo>
                    <a:pt x="78" y="24"/>
                  </a:lnTo>
                  <a:lnTo>
                    <a:pt x="74" y="24"/>
                  </a:lnTo>
                  <a:lnTo>
                    <a:pt x="74" y="24"/>
                  </a:lnTo>
                  <a:lnTo>
                    <a:pt x="74" y="30"/>
                  </a:lnTo>
                  <a:lnTo>
                    <a:pt x="72" y="36"/>
                  </a:lnTo>
                  <a:lnTo>
                    <a:pt x="66" y="42"/>
                  </a:lnTo>
                  <a:lnTo>
                    <a:pt x="66" y="42"/>
                  </a:lnTo>
                  <a:lnTo>
                    <a:pt x="54" y="48"/>
                  </a:lnTo>
                  <a:lnTo>
                    <a:pt x="48" y="52"/>
                  </a:lnTo>
                  <a:lnTo>
                    <a:pt x="48" y="52"/>
                  </a:lnTo>
                  <a:lnTo>
                    <a:pt x="42" y="60"/>
                  </a:lnTo>
                  <a:lnTo>
                    <a:pt x="42" y="60"/>
                  </a:lnTo>
                  <a:lnTo>
                    <a:pt x="38" y="66"/>
                  </a:lnTo>
                  <a:lnTo>
                    <a:pt x="34" y="76"/>
                  </a:lnTo>
                  <a:lnTo>
                    <a:pt x="34" y="76"/>
                  </a:lnTo>
                  <a:lnTo>
                    <a:pt x="32" y="78"/>
                  </a:lnTo>
                  <a:lnTo>
                    <a:pt x="30" y="80"/>
                  </a:lnTo>
                  <a:lnTo>
                    <a:pt x="26" y="82"/>
                  </a:lnTo>
                  <a:lnTo>
                    <a:pt x="26" y="82"/>
                  </a:lnTo>
                  <a:lnTo>
                    <a:pt x="26" y="82"/>
                  </a:lnTo>
                  <a:lnTo>
                    <a:pt x="24" y="82"/>
                  </a:lnTo>
                  <a:lnTo>
                    <a:pt x="22" y="80"/>
                  </a:lnTo>
                  <a:lnTo>
                    <a:pt x="22" y="80"/>
                  </a:lnTo>
                  <a:lnTo>
                    <a:pt x="20" y="74"/>
                  </a:lnTo>
                  <a:lnTo>
                    <a:pt x="18" y="72"/>
                  </a:lnTo>
                  <a:lnTo>
                    <a:pt x="18" y="72"/>
                  </a:lnTo>
                  <a:lnTo>
                    <a:pt x="18" y="74"/>
                  </a:lnTo>
                  <a:lnTo>
                    <a:pt x="14" y="76"/>
                  </a:lnTo>
                  <a:lnTo>
                    <a:pt x="14" y="76"/>
                  </a:lnTo>
                  <a:lnTo>
                    <a:pt x="10" y="72"/>
                  </a:lnTo>
                  <a:lnTo>
                    <a:pt x="8" y="70"/>
                  </a:lnTo>
                  <a:lnTo>
                    <a:pt x="14" y="66"/>
                  </a:lnTo>
                  <a:lnTo>
                    <a:pt x="12" y="64"/>
                  </a:lnTo>
                  <a:lnTo>
                    <a:pt x="10" y="58"/>
                  </a:lnTo>
                  <a:lnTo>
                    <a:pt x="10" y="58"/>
                  </a:lnTo>
                  <a:lnTo>
                    <a:pt x="4" y="64"/>
                  </a:lnTo>
                  <a:lnTo>
                    <a:pt x="0" y="72"/>
                  </a:lnTo>
                  <a:lnTo>
                    <a:pt x="0" y="72"/>
                  </a:lnTo>
                  <a:lnTo>
                    <a:pt x="0" y="74"/>
                  </a:lnTo>
                  <a:lnTo>
                    <a:pt x="0" y="76"/>
                  </a:lnTo>
                  <a:lnTo>
                    <a:pt x="0" y="76"/>
                  </a:lnTo>
                  <a:lnTo>
                    <a:pt x="0" y="76"/>
                  </a:lnTo>
                  <a:lnTo>
                    <a:pt x="2" y="80"/>
                  </a:lnTo>
                  <a:lnTo>
                    <a:pt x="2" y="80"/>
                  </a:lnTo>
                  <a:lnTo>
                    <a:pt x="4" y="80"/>
                  </a:lnTo>
                  <a:lnTo>
                    <a:pt x="4" y="80"/>
                  </a:lnTo>
                  <a:lnTo>
                    <a:pt x="4" y="82"/>
                  </a:lnTo>
                  <a:lnTo>
                    <a:pt x="4" y="82"/>
                  </a:lnTo>
                  <a:lnTo>
                    <a:pt x="2" y="86"/>
                  </a:lnTo>
                  <a:lnTo>
                    <a:pt x="2" y="86"/>
                  </a:lnTo>
                  <a:lnTo>
                    <a:pt x="6" y="90"/>
                  </a:lnTo>
                  <a:lnTo>
                    <a:pt x="6" y="90"/>
                  </a:lnTo>
                  <a:lnTo>
                    <a:pt x="6" y="94"/>
                  </a:lnTo>
                  <a:lnTo>
                    <a:pt x="4" y="98"/>
                  </a:lnTo>
                  <a:lnTo>
                    <a:pt x="4" y="98"/>
                  </a:lnTo>
                  <a:lnTo>
                    <a:pt x="12" y="104"/>
                  </a:lnTo>
                  <a:lnTo>
                    <a:pt x="20" y="112"/>
                  </a:lnTo>
                  <a:lnTo>
                    <a:pt x="20" y="112"/>
                  </a:lnTo>
                  <a:lnTo>
                    <a:pt x="22" y="114"/>
                  </a:lnTo>
                  <a:lnTo>
                    <a:pt x="22" y="114"/>
                  </a:lnTo>
                  <a:lnTo>
                    <a:pt x="22" y="118"/>
                  </a:lnTo>
                  <a:lnTo>
                    <a:pt x="22" y="118"/>
                  </a:lnTo>
                  <a:lnTo>
                    <a:pt x="26" y="120"/>
                  </a:lnTo>
                  <a:lnTo>
                    <a:pt x="30" y="122"/>
                  </a:lnTo>
                  <a:lnTo>
                    <a:pt x="30" y="122"/>
                  </a:lnTo>
                  <a:lnTo>
                    <a:pt x="30" y="126"/>
                  </a:lnTo>
                  <a:lnTo>
                    <a:pt x="30" y="126"/>
                  </a:lnTo>
                  <a:lnTo>
                    <a:pt x="38" y="134"/>
                  </a:lnTo>
                  <a:lnTo>
                    <a:pt x="38" y="134"/>
                  </a:lnTo>
                  <a:lnTo>
                    <a:pt x="44" y="144"/>
                  </a:lnTo>
                  <a:lnTo>
                    <a:pt x="44" y="144"/>
                  </a:lnTo>
                  <a:lnTo>
                    <a:pt x="46" y="144"/>
                  </a:lnTo>
                  <a:lnTo>
                    <a:pt x="46" y="144"/>
                  </a:lnTo>
                  <a:lnTo>
                    <a:pt x="46" y="148"/>
                  </a:lnTo>
                  <a:lnTo>
                    <a:pt x="48" y="150"/>
                  </a:lnTo>
                  <a:lnTo>
                    <a:pt x="48" y="150"/>
                  </a:lnTo>
                  <a:lnTo>
                    <a:pt x="50" y="152"/>
                  </a:lnTo>
                  <a:lnTo>
                    <a:pt x="50" y="152"/>
                  </a:lnTo>
                  <a:lnTo>
                    <a:pt x="50" y="160"/>
                  </a:lnTo>
                  <a:lnTo>
                    <a:pt x="50" y="160"/>
                  </a:lnTo>
                  <a:lnTo>
                    <a:pt x="54" y="164"/>
                  </a:lnTo>
                  <a:lnTo>
                    <a:pt x="54" y="164"/>
                  </a:lnTo>
                  <a:lnTo>
                    <a:pt x="54" y="172"/>
                  </a:lnTo>
                  <a:lnTo>
                    <a:pt x="54" y="172"/>
                  </a:lnTo>
                  <a:lnTo>
                    <a:pt x="56" y="178"/>
                  </a:lnTo>
                  <a:lnTo>
                    <a:pt x="56" y="182"/>
                  </a:lnTo>
                  <a:lnTo>
                    <a:pt x="56" y="182"/>
                  </a:lnTo>
                  <a:lnTo>
                    <a:pt x="56" y="184"/>
                  </a:lnTo>
                  <a:lnTo>
                    <a:pt x="56" y="184"/>
                  </a:lnTo>
                  <a:lnTo>
                    <a:pt x="60" y="190"/>
                  </a:lnTo>
                  <a:lnTo>
                    <a:pt x="62" y="192"/>
                  </a:lnTo>
                  <a:lnTo>
                    <a:pt x="62" y="196"/>
                  </a:lnTo>
                  <a:lnTo>
                    <a:pt x="62" y="196"/>
                  </a:lnTo>
                  <a:lnTo>
                    <a:pt x="62" y="198"/>
                  </a:lnTo>
                  <a:lnTo>
                    <a:pt x="62" y="198"/>
                  </a:lnTo>
                  <a:lnTo>
                    <a:pt x="66" y="200"/>
                  </a:lnTo>
                  <a:lnTo>
                    <a:pt x="66" y="200"/>
                  </a:lnTo>
                  <a:lnTo>
                    <a:pt x="68" y="206"/>
                  </a:lnTo>
                  <a:lnTo>
                    <a:pt x="70" y="212"/>
                  </a:lnTo>
                  <a:lnTo>
                    <a:pt x="70" y="212"/>
                  </a:lnTo>
                  <a:lnTo>
                    <a:pt x="72" y="214"/>
                  </a:lnTo>
                  <a:lnTo>
                    <a:pt x="72" y="214"/>
                  </a:lnTo>
                  <a:lnTo>
                    <a:pt x="74" y="224"/>
                  </a:lnTo>
                  <a:lnTo>
                    <a:pt x="72" y="232"/>
                  </a:lnTo>
                  <a:lnTo>
                    <a:pt x="72" y="232"/>
                  </a:lnTo>
                  <a:lnTo>
                    <a:pt x="78" y="238"/>
                  </a:lnTo>
                  <a:lnTo>
                    <a:pt x="82" y="246"/>
                  </a:lnTo>
                  <a:lnTo>
                    <a:pt x="82" y="246"/>
                  </a:lnTo>
                  <a:lnTo>
                    <a:pt x="82" y="248"/>
                  </a:lnTo>
                  <a:lnTo>
                    <a:pt x="84" y="250"/>
                  </a:lnTo>
                  <a:lnTo>
                    <a:pt x="84" y="250"/>
                  </a:lnTo>
                  <a:lnTo>
                    <a:pt x="88" y="254"/>
                  </a:lnTo>
                  <a:lnTo>
                    <a:pt x="94" y="258"/>
                  </a:lnTo>
                  <a:lnTo>
                    <a:pt x="94" y="258"/>
                  </a:lnTo>
                  <a:lnTo>
                    <a:pt x="102" y="264"/>
                  </a:lnTo>
                  <a:lnTo>
                    <a:pt x="102" y="264"/>
                  </a:lnTo>
                  <a:lnTo>
                    <a:pt x="102" y="266"/>
                  </a:lnTo>
                  <a:lnTo>
                    <a:pt x="102" y="266"/>
                  </a:lnTo>
                  <a:lnTo>
                    <a:pt x="106" y="266"/>
                  </a:lnTo>
                  <a:lnTo>
                    <a:pt x="106" y="266"/>
                  </a:lnTo>
                  <a:lnTo>
                    <a:pt x="110" y="270"/>
                  </a:lnTo>
                  <a:lnTo>
                    <a:pt x="110" y="270"/>
                  </a:lnTo>
                  <a:lnTo>
                    <a:pt x="116" y="270"/>
                  </a:lnTo>
                  <a:lnTo>
                    <a:pt x="116" y="270"/>
                  </a:lnTo>
                  <a:lnTo>
                    <a:pt x="116" y="274"/>
                  </a:lnTo>
                  <a:lnTo>
                    <a:pt x="116" y="274"/>
                  </a:lnTo>
                  <a:lnTo>
                    <a:pt x="128" y="280"/>
                  </a:lnTo>
                  <a:lnTo>
                    <a:pt x="128" y="280"/>
                  </a:lnTo>
                  <a:lnTo>
                    <a:pt x="130" y="280"/>
                  </a:lnTo>
                  <a:lnTo>
                    <a:pt x="130" y="280"/>
                  </a:lnTo>
                  <a:lnTo>
                    <a:pt x="136" y="284"/>
                  </a:lnTo>
                  <a:lnTo>
                    <a:pt x="136" y="284"/>
                  </a:lnTo>
                  <a:lnTo>
                    <a:pt x="138" y="284"/>
                  </a:lnTo>
                  <a:lnTo>
                    <a:pt x="138" y="284"/>
                  </a:lnTo>
                  <a:lnTo>
                    <a:pt x="142" y="288"/>
                  </a:lnTo>
                  <a:lnTo>
                    <a:pt x="144" y="292"/>
                  </a:lnTo>
                  <a:lnTo>
                    <a:pt x="144" y="292"/>
                  </a:lnTo>
                  <a:lnTo>
                    <a:pt x="148" y="298"/>
                  </a:lnTo>
                  <a:lnTo>
                    <a:pt x="148" y="298"/>
                  </a:lnTo>
                  <a:lnTo>
                    <a:pt x="150" y="298"/>
                  </a:lnTo>
                  <a:lnTo>
                    <a:pt x="154" y="294"/>
                  </a:lnTo>
                  <a:lnTo>
                    <a:pt x="154" y="294"/>
                  </a:lnTo>
                  <a:lnTo>
                    <a:pt x="156" y="290"/>
                  </a:lnTo>
                  <a:lnTo>
                    <a:pt x="158" y="290"/>
                  </a:lnTo>
                  <a:lnTo>
                    <a:pt x="154" y="282"/>
                  </a:lnTo>
                  <a:lnTo>
                    <a:pt x="154" y="282"/>
                  </a:lnTo>
                  <a:lnTo>
                    <a:pt x="162" y="270"/>
                  </a:lnTo>
                  <a:lnTo>
                    <a:pt x="162" y="270"/>
                  </a:lnTo>
                  <a:lnTo>
                    <a:pt x="164" y="268"/>
                  </a:lnTo>
                  <a:lnTo>
                    <a:pt x="162" y="266"/>
                  </a:lnTo>
                  <a:lnTo>
                    <a:pt x="162" y="262"/>
                  </a:lnTo>
                  <a:lnTo>
                    <a:pt x="162" y="262"/>
                  </a:lnTo>
                  <a:lnTo>
                    <a:pt x="162" y="262"/>
                  </a:lnTo>
                  <a:lnTo>
                    <a:pt x="156" y="256"/>
                  </a:lnTo>
                  <a:lnTo>
                    <a:pt x="156" y="256"/>
                  </a:lnTo>
                  <a:lnTo>
                    <a:pt x="152" y="258"/>
                  </a:lnTo>
                  <a:lnTo>
                    <a:pt x="152" y="258"/>
                  </a:lnTo>
                  <a:lnTo>
                    <a:pt x="152" y="250"/>
                  </a:lnTo>
                  <a:lnTo>
                    <a:pt x="152" y="250"/>
                  </a:lnTo>
                  <a:lnTo>
                    <a:pt x="154" y="248"/>
                  </a:lnTo>
                  <a:lnTo>
                    <a:pt x="154" y="248"/>
                  </a:lnTo>
                  <a:lnTo>
                    <a:pt x="158" y="254"/>
                  </a:lnTo>
                  <a:lnTo>
                    <a:pt x="158" y="254"/>
                  </a:lnTo>
                  <a:lnTo>
                    <a:pt x="158" y="256"/>
                  </a:lnTo>
                  <a:lnTo>
                    <a:pt x="158" y="256"/>
                  </a:lnTo>
                  <a:lnTo>
                    <a:pt x="160" y="258"/>
                  </a:lnTo>
                  <a:lnTo>
                    <a:pt x="160" y="258"/>
                  </a:lnTo>
                  <a:close/>
                </a:path>
              </a:pathLst>
            </a:custGeom>
            <a:solidFill>
              <a:schemeClr val="accent1"/>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926" name="Freeform 65"/>
            <p:cNvSpPr>
              <a:spLocks noChangeAspect="1"/>
            </p:cNvSpPr>
            <p:nvPr/>
          </p:nvSpPr>
          <p:spPr bwMode="auto">
            <a:xfrm>
              <a:off x="2921000" y="3916364"/>
              <a:ext cx="111125" cy="220662"/>
            </a:xfrm>
            <a:custGeom>
              <a:avLst/>
              <a:gdLst/>
              <a:ahLst/>
              <a:cxnLst>
                <a:cxn ang="0">
                  <a:pos x="22" y="8"/>
                </a:cxn>
                <a:cxn ang="0">
                  <a:pos x="20" y="10"/>
                </a:cxn>
                <a:cxn ang="0">
                  <a:pos x="10" y="14"/>
                </a:cxn>
                <a:cxn ang="0">
                  <a:pos x="10" y="20"/>
                </a:cxn>
                <a:cxn ang="0">
                  <a:pos x="14" y="26"/>
                </a:cxn>
                <a:cxn ang="0">
                  <a:pos x="18" y="28"/>
                </a:cxn>
                <a:cxn ang="0">
                  <a:pos x="16" y="32"/>
                </a:cxn>
                <a:cxn ang="0">
                  <a:pos x="6" y="34"/>
                </a:cxn>
                <a:cxn ang="0">
                  <a:pos x="6" y="40"/>
                </a:cxn>
                <a:cxn ang="0">
                  <a:pos x="12" y="60"/>
                </a:cxn>
                <a:cxn ang="0">
                  <a:pos x="22" y="62"/>
                </a:cxn>
                <a:cxn ang="0">
                  <a:pos x="26" y="66"/>
                </a:cxn>
                <a:cxn ang="0">
                  <a:pos x="28" y="74"/>
                </a:cxn>
                <a:cxn ang="0">
                  <a:pos x="28" y="76"/>
                </a:cxn>
                <a:cxn ang="0">
                  <a:pos x="28" y="80"/>
                </a:cxn>
                <a:cxn ang="0">
                  <a:pos x="28" y="86"/>
                </a:cxn>
                <a:cxn ang="0">
                  <a:pos x="22" y="100"/>
                </a:cxn>
                <a:cxn ang="0">
                  <a:pos x="20" y="114"/>
                </a:cxn>
                <a:cxn ang="0">
                  <a:pos x="24" y="120"/>
                </a:cxn>
                <a:cxn ang="0">
                  <a:pos x="30" y="126"/>
                </a:cxn>
                <a:cxn ang="0">
                  <a:pos x="36" y="130"/>
                </a:cxn>
                <a:cxn ang="0">
                  <a:pos x="40" y="126"/>
                </a:cxn>
                <a:cxn ang="0">
                  <a:pos x="44" y="126"/>
                </a:cxn>
                <a:cxn ang="0">
                  <a:pos x="46" y="122"/>
                </a:cxn>
                <a:cxn ang="0">
                  <a:pos x="48" y="120"/>
                </a:cxn>
                <a:cxn ang="0">
                  <a:pos x="52" y="118"/>
                </a:cxn>
                <a:cxn ang="0">
                  <a:pos x="56" y="112"/>
                </a:cxn>
                <a:cxn ang="0">
                  <a:pos x="56" y="96"/>
                </a:cxn>
                <a:cxn ang="0">
                  <a:pos x="54" y="92"/>
                </a:cxn>
                <a:cxn ang="0">
                  <a:pos x="52" y="78"/>
                </a:cxn>
                <a:cxn ang="0">
                  <a:pos x="50" y="70"/>
                </a:cxn>
                <a:cxn ang="0">
                  <a:pos x="54" y="66"/>
                </a:cxn>
                <a:cxn ang="0">
                  <a:pos x="58" y="54"/>
                </a:cxn>
                <a:cxn ang="0">
                  <a:pos x="66" y="42"/>
                </a:cxn>
                <a:cxn ang="0">
                  <a:pos x="62" y="32"/>
                </a:cxn>
                <a:cxn ang="0">
                  <a:pos x="54" y="28"/>
                </a:cxn>
                <a:cxn ang="0">
                  <a:pos x="50" y="28"/>
                </a:cxn>
                <a:cxn ang="0">
                  <a:pos x="48" y="26"/>
                </a:cxn>
                <a:cxn ang="0">
                  <a:pos x="44" y="30"/>
                </a:cxn>
                <a:cxn ang="0">
                  <a:pos x="40" y="36"/>
                </a:cxn>
                <a:cxn ang="0">
                  <a:pos x="38" y="36"/>
                </a:cxn>
                <a:cxn ang="0">
                  <a:pos x="38" y="34"/>
                </a:cxn>
                <a:cxn ang="0">
                  <a:pos x="38" y="30"/>
                </a:cxn>
                <a:cxn ang="0">
                  <a:pos x="42" y="28"/>
                </a:cxn>
                <a:cxn ang="0">
                  <a:pos x="44" y="16"/>
                </a:cxn>
                <a:cxn ang="0">
                  <a:pos x="28" y="0"/>
                </a:cxn>
              </a:cxnLst>
              <a:rect l="0" t="0" r="r" b="b"/>
              <a:pathLst>
                <a:path w="66" h="130">
                  <a:moveTo>
                    <a:pt x="24" y="0"/>
                  </a:moveTo>
                  <a:lnTo>
                    <a:pt x="22" y="8"/>
                  </a:lnTo>
                  <a:lnTo>
                    <a:pt x="22" y="8"/>
                  </a:lnTo>
                  <a:lnTo>
                    <a:pt x="22" y="8"/>
                  </a:lnTo>
                  <a:lnTo>
                    <a:pt x="20" y="10"/>
                  </a:lnTo>
                  <a:lnTo>
                    <a:pt x="20" y="10"/>
                  </a:lnTo>
                  <a:lnTo>
                    <a:pt x="14" y="14"/>
                  </a:lnTo>
                  <a:lnTo>
                    <a:pt x="10" y="14"/>
                  </a:lnTo>
                  <a:lnTo>
                    <a:pt x="10" y="14"/>
                  </a:lnTo>
                  <a:lnTo>
                    <a:pt x="8" y="14"/>
                  </a:lnTo>
                  <a:lnTo>
                    <a:pt x="8" y="16"/>
                  </a:lnTo>
                  <a:lnTo>
                    <a:pt x="10" y="20"/>
                  </a:lnTo>
                  <a:lnTo>
                    <a:pt x="10" y="20"/>
                  </a:lnTo>
                  <a:lnTo>
                    <a:pt x="12" y="22"/>
                  </a:lnTo>
                  <a:lnTo>
                    <a:pt x="14" y="26"/>
                  </a:lnTo>
                  <a:lnTo>
                    <a:pt x="14" y="26"/>
                  </a:lnTo>
                  <a:lnTo>
                    <a:pt x="16" y="26"/>
                  </a:lnTo>
                  <a:lnTo>
                    <a:pt x="18" y="28"/>
                  </a:lnTo>
                  <a:lnTo>
                    <a:pt x="18" y="30"/>
                  </a:lnTo>
                  <a:lnTo>
                    <a:pt x="18" y="30"/>
                  </a:lnTo>
                  <a:lnTo>
                    <a:pt x="16" y="32"/>
                  </a:lnTo>
                  <a:lnTo>
                    <a:pt x="14" y="32"/>
                  </a:lnTo>
                  <a:lnTo>
                    <a:pt x="6" y="34"/>
                  </a:lnTo>
                  <a:lnTo>
                    <a:pt x="6" y="34"/>
                  </a:lnTo>
                  <a:lnTo>
                    <a:pt x="6" y="34"/>
                  </a:lnTo>
                  <a:lnTo>
                    <a:pt x="6" y="36"/>
                  </a:lnTo>
                  <a:lnTo>
                    <a:pt x="6" y="40"/>
                  </a:lnTo>
                  <a:lnTo>
                    <a:pt x="0" y="42"/>
                  </a:lnTo>
                  <a:lnTo>
                    <a:pt x="12" y="60"/>
                  </a:lnTo>
                  <a:lnTo>
                    <a:pt x="12" y="60"/>
                  </a:lnTo>
                  <a:lnTo>
                    <a:pt x="16" y="62"/>
                  </a:lnTo>
                  <a:lnTo>
                    <a:pt x="22" y="62"/>
                  </a:lnTo>
                  <a:lnTo>
                    <a:pt x="22" y="62"/>
                  </a:lnTo>
                  <a:lnTo>
                    <a:pt x="24" y="62"/>
                  </a:lnTo>
                  <a:lnTo>
                    <a:pt x="26" y="64"/>
                  </a:lnTo>
                  <a:lnTo>
                    <a:pt x="26" y="66"/>
                  </a:lnTo>
                  <a:lnTo>
                    <a:pt x="22" y="70"/>
                  </a:lnTo>
                  <a:lnTo>
                    <a:pt x="22" y="70"/>
                  </a:lnTo>
                  <a:lnTo>
                    <a:pt x="28" y="74"/>
                  </a:lnTo>
                  <a:lnTo>
                    <a:pt x="28" y="74"/>
                  </a:lnTo>
                  <a:lnTo>
                    <a:pt x="30" y="74"/>
                  </a:lnTo>
                  <a:lnTo>
                    <a:pt x="28" y="76"/>
                  </a:lnTo>
                  <a:lnTo>
                    <a:pt x="28" y="78"/>
                  </a:lnTo>
                  <a:lnTo>
                    <a:pt x="28" y="80"/>
                  </a:lnTo>
                  <a:lnTo>
                    <a:pt x="28" y="80"/>
                  </a:lnTo>
                  <a:lnTo>
                    <a:pt x="30" y="82"/>
                  </a:lnTo>
                  <a:lnTo>
                    <a:pt x="28" y="86"/>
                  </a:lnTo>
                  <a:lnTo>
                    <a:pt x="28" y="86"/>
                  </a:lnTo>
                  <a:lnTo>
                    <a:pt x="22" y="92"/>
                  </a:lnTo>
                  <a:lnTo>
                    <a:pt x="22" y="92"/>
                  </a:lnTo>
                  <a:lnTo>
                    <a:pt x="22" y="100"/>
                  </a:lnTo>
                  <a:lnTo>
                    <a:pt x="20" y="112"/>
                  </a:lnTo>
                  <a:lnTo>
                    <a:pt x="20" y="112"/>
                  </a:lnTo>
                  <a:lnTo>
                    <a:pt x="20" y="114"/>
                  </a:lnTo>
                  <a:lnTo>
                    <a:pt x="22" y="118"/>
                  </a:lnTo>
                  <a:lnTo>
                    <a:pt x="24" y="120"/>
                  </a:lnTo>
                  <a:lnTo>
                    <a:pt x="24" y="120"/>
                  </a:lnTo>
                  <a:lnTo>
                    <a:pt x="28" y="124"/>
                  </a:lnTo>
                  <a:lnTo>
                    <a:pt x="30" y="124"/>
                  </a:lnTo>
                  <a:lnTo>
                    <a:pt x="30" y="126"/>
                  </a:lnTo>
                  <a:lnTo>
                    <a:pt x="30" y="126"/>
                  </a:lnTo>
                  <a:lnTo>
                    <a:pt x="32" y="130"/>
                  </a:lnTo>
                  <a:lnTo>
                    <a:pt x="36" y="130"/>
                  </a:lnTo>
                  <a:lnTo>
                    <a:pt x="36" y="130"/>
                  </a:lnTo>
                  <a:lnTo>
                    <a:pt x="38" y="128"/>
                  </a:lnTo>
                  <a:lnTo>
                    <a:pt x="40" y="126"/>
                  </a:lnTo>
                  <a:lnTo>
                    <a:pt x="42" y="126"/>
                  </a:lnTo>
                  <a:lnTo>
                    <a:pt x="42" y="126"/>
                  </a:lnTo>
                  <a:lnTo>
                    <a:pt x="44" y="126"/>
                  </a:lnTo>
                  <a:lnTo>
                    <a:pt x="44" y="124"/>
                  </a:lnTo>
                  <a:lnTo>
                    <a:pt x="44" y="122"/>
                  </a:lnTo>
                  <a:lnTo>
                    <a:pt x="46" y="122"/>
                  </a:lnTo>
                  <a:lnTo>
                    <a:pt x="46" y="122"/>
                  </a:lnTo>
                  <a:lnTo>
                    <a:pt x="48" y="120"/>
                  </a:lnTo>
                  <a:lnTo>
                    <a:pt x="48" y="120"/>
                  </a:lnTo>
                  <a:lnTo>
                    <a:pt x="50" y="118"/>
                  </a:lnTo>
                  <a:lnTo>
                    <a:pt x="52" y="118"/>
                  </a:lnTo>
                  <a:lnTo>
                    <a:pt x="52" y="118"/>
                  </a:lnTo>
                  <a:lnTo>
                    <a:pt x="56" y="120"/>
                  </a:lnTo>
                  <a:lnTo>
                    <a:pt x="58" y="120"/>
                  </a:lnTo>
                  <a:lnTo>
                    <a:pt x="56" y="112"/>
                  </a:lnTo>
                  <a:lnTo>
                    <a:pt x="54" y="100"/>
                  </a:lnTo>
                  <a:lnTo>
                    <a:pt x="54" y="100"/>
                  </a:lnTo>
                  <a:lnTo>
                    <a:pt x="56" y="96"/>
                  </a:lnTo>
                  <a:lnTo>
                    <a:pt x="56" y="94"/>
                  </a:lnTo>
                  <a:lnTo>
                    <a:pt x="54" y="92"/>
                  </a:lnTo>
                  <a:lnTo>
                    <a:pt x="54" y="92"/>
                  </a:lnTo>
                  <a:lnTo>
                    <a:pt x="52" y="88"/>
                  </a:lnTo>
                  <a:lnTo>
                    <a:pt x="52" y="88"/>
                  </a:lnTo>
                  <a:lnTo>
                    <a:pt x="52" y="78"/>
                  </a:lnTo>
                  <a:lnTo>
                    <a:pt x="52" y="78"/>
                  </a:lnTo>
                  <a:lnTo>
                    <a:pt x="50" y="72"/>
                  </a:lnTo>
                  <a:lnTo>
                    <a:pt x="50" y="70"/>
                  </a:lnTo>
                  <a:lnTo>
                    <a:pt x="50" y="68"/>
                  </a:lnTo>
                  <a:lnTo>
                    <a:pt x="50" y="68"/>
                  </a:lnTo>
                  <a:lnTo>
                    <a:pt x="54" y="66"/>
                  </a:lnTo>
                  <a:lnTo>
                    <a:pt x="58" y="62"/>
                  </a:lnTo>
                  <a:lnTo>
                    <a:pt x="58" y="62"/>
                  </a:lnTo>
                  <a:lnTo>
                    <a:pt x="58" y="54"/>
                  </a:lnTo>
                  <a:lnTo>
                    <a:pt x="58" y="54"/>
                  </a:lnTo>
                  <a:lnTo>
                    <a:pt x="66" y="42"/>
                  </a:lnTo>
                  <a:lnTo>
                    <a:pt x="66" y="42"/>
                  </a:lnTo>
                  <a:lnTo>
                    <a:pt x="64" y="36"/>
                  </a:lnTo>
                  <a:lnTo>
                    <a:pt x="62" y="32"/>
                  </a:lnTo>
                  <a:lnTo>
                    <a:pt x="62" y="32"/>
                  </a:lnTo>
                  <a:lnTo>
                    <a:pt x="56" y="30"/>
                  </a:lnTo>
                  <a:lnTo>
                    <a:pt x="56" y="30"/>
                  </a:lnTo>
                  <a:lnTo>
                    <a:pt x="54" y="28"/>
                  </a:lnTo>
                  <a:lnTo>
                    <a:pt x="52" y="26"/>
                  </a:lnTo>
                  <a:lnTo>
                    <a:pt x="52" y="26"/>
                  </a:lnTo>
                  <a:lnTo>
                    <a:pt x="50" y="28"/>
                  </a:lnTo>
                  <a:lnTo>
                    <a:pt x="48" y="28"/>
                  </a:lnTo>
                  <a:lnTo>
                    <a:pt x="48" y="28"/>
                  </a:lnTo>
                  <a:lnTo>
                    <a:pt x="48" y="26"/>
                  </a:lnTo>
                  <a:lnTo>
                    <a:pt x="46" y="26"/>
                  </a:lnTo>
                  <a:lnTo>
                    <a:pt x="46" y="26"/>
                  </a:lnTo>
                  <a:lnTo>
                    <a:pt x="44" y="30"/>
                  </a:lnTo>
                  <a:lnTo>
                    <a:pt x="44" y="38"/>
                  </a:lnTo>
                  <a:lnTo>
                    <a:pt x="44" y="38"/>
                  </a:lnTo>
                  <a:lnTo>
                    <a:pt x="40" y="36"/>
                  </a:lnTo>
                  <a:lnTo>
                    <a:pt x="40" y="36"/>
                  </a:lnTo>
                  <a:lnTo>
                    <a:pt x="38" y="36"/>
                  </a:lnTo>
                  <a:lnTo>
                    <a:pt x="38" y="36"/>
                  </a:lnTo>
                  <a:lnTo>
                    <a:pt x="38" y="34"/>
                  </a:lnTo>
                  <a:lnTo>
                    <a:pt x="38" y="34"/>
                  </a:lnTo>
                  <a:lnTo>
                    <a:pt x="38" y="34"/>
                  </a:lnTo>
                  <a:lnTo>
                    <a:pt x="38" y="32"/>
                  </a:lnTo>
                  <a:lnTo>
                    <a:pt x="38" y="30"/>
                  </a:lnTo>
                  <a:lnTo>
                    <a:pt x="38" y="30"/>
                  </a:lnTo>
                  <a:lnTo>
                    <a:pt x="42" y="28"/>
                  </a:lnTo>
                  <a:lnTo>
                    <a:pt x="42" y="28"/>
                  </a:lnTo>
                  <a:lnTo>
                    <a:pt x="42" y="28"/>
                  </a:lnTo>
                  <a:lnTo>
                    <a:pt x="44" y="22"/>
                  </a:lnTo>
                  <a:lnTo>
                    <a:pt x="44" y="16"/>
                  </a:lnTo>
                  <a:lnTo>
                    <a:pt x="44" y="16"/>
                  </a:lnTo>
                  <a:lnTo>
                    <a:pt x="36" y="8"/>
                  </a:lnTo>
                  <a:lnTo>
                    <a:pt x="28" y="0"/>
                  </a:lnTo>
                  <a:lnTo>
                    <a:pt x="28" y="0"/>
                  </a:lnTo>
                  <a:lnTo>
                    <a:pt x="24" y="2"/>
                  </a:lnTo>
                  <a:lnTo>
                    <a:pt x="24" y="0"/>
                  </a:lnTo>
                  <a:close/>
                </a:path>
              </a:pathLst>
            </a:custGeom>
            <a:solidFill>
              <a:schemeClr val="accent1"/>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927" name="Freeform 66"/>
            <p:cNvSpPr>
              <a:spLocks noChangeAspect="1"/>
            </p:cNvSpPr>
            <p:nvPr/>
          </p:nvSpPr>
          <p:spPr bwMode="auto">
            <a:xfrm>
              <a:off x="3082925" y="3981451"/>
              <a:ext cx="71438" cy="131763"/>
            </a:xfrm>
            <a:custGeom>
              <a:avLst/>
              <a:gdLst/>
              <a:ahLst/>
              <a:cxnLst>
                <a:cxn ang="0">
                  <a:pos x="6" y="2"/>
                </a:cxn>
                <a:cxn ang="0">
                  <a:pos x="6" y="2"/>
                </a:cxn>
                <a:cxn ang="0">
                  <a:pos x="6" y="4"/>
                </a:cxn>
                <a:cxn ang="0">
                  <a:pos x="6" y="4"/>
                </a:cxn>
                <a:cxn ang="0">
                  <a:pos x="6" y="10"/>
                </a:cxn>
                <a:cxn ang="0">
                  <a:pos x="0" y="20"/>
                </a:cxn>
                <a:cxn ang="0">
                  <a:pos x="0" y="20"/>
                </a:cxn>
                <a:cxn ang="0">
                  <a:pos x="0" y="38"/>
                </a:cxn>
                <a:cxn ang="0">
                  <a:pos x="0" y="38"/>
                </a:cxn>
                <a:cxn ang="0">
                  <a:pos x="2" y="42"/>
                </a:cxn>
                <a:cxn ang="0">
                  <a:pos x="4" y="46"/>
                </a:cxn>
                <a:cxn ang="0">
                  <a:pos x="8" y="50"/>
                </a:cxn>
                <a:cxn ang="0">
                  <a:pos x="8" y="50"/>
                </a:cxn>
                <a:cxn ang="0">
                  <a:pos x="8" y="54"/>
                </a:cxn>
                <a:cxn ang="0">
                  <a:pos x="4" y="60"/>
                </a:cxn>
                <a:cxn ang="0">
                  <a:pos x="4" y="60"/>
                </a:cxn>
                <a:cxn ang="0">
                  <a:pos x="0" y="70"/>
                </a:cxn>
                <a:cxn ang="0">
                  <a:pos x="0" y="70"/>
                </a:cxn>
                <a:cxn ang="0">
                  <a:pos x="0" y="74"/>
                </a:cxn>
                <a:cxn ang="0">
                  <a:pos x="4" y="78"/>
                </a:cxn>
                <a:cxn ang="0">
                  <a:pos x="4" y="78"/>
                </a:cxn>
                <a:cxn ang="0">
                  <a:pos x="6" y="78"/>
                </a:cxn>
                <a:cxn ang="0">
                  <a:pos x="8" y="78"/>
                </a:cxn>
                <a:cxn ang="0">
                  <a:pos x="12" y="76"/>
                </a:cxn>
                <a:cxn ang="0">
                  <a:pos x="18" y="74"/>
                </a:cxn>
                <a:cxn ang="0">
                  <a:pos x="24" y="78"/>
                </a:cxn>
                <a:cxn ang="0">
                  <a:pos x="24" y="78"/>
                </a:cxn>
                <a:cxn ang="0">
                  <a:pos x="28" y="74"/>
                </a:cxn>
                <a:cxn ang="0">
                  <a:pos x="32" y="66"/>
                </a:cxn>
                <a:cxn ang="0">
                  <a:pos x="32" y="66"/>
                </a:cxn>
                <a:cxn ang="0">
                  <a:pos x="34" y="52"/>
                </a:cxn>
                <a:cxn ang="0">
                  <a:pos x="38" y="44"/>
                </a:cxn>
                <a:cxn ang="0">
                  <a:pos x="38" y="44"/>
                </a:cxn>
                <a:cxn ang="0">
                  <a:pos x="42" y="32"/>
                </a:cxn>
                <a:cxn ang="0">
                  <a:pos x="42" y="32"/>
                </a:cxn>
                <a:cxn ang="0">
                  <a:pos x="42" y="28"/>
                </a:cxn>
                <a:cxn ang="0">
                  <a:pos x="40" y="26"/>
                </a:cxn>
                <a:cxn ang="0">
                  <a:pos x="40" y="26"/>
                </a:cxn>
                <a:cxn ang="0">
                  <a:pos x="38" y="26"/>
                </a:cxn>
                <a:cxn ang="0">
                  <a:pos x="38" y="26"/>
                </a:cxn>
                <a:cxn ang="0">
                  <a:pos x="34" y="20"/>
                </a:cxn>
                <a:cxn ang="0">
                  <a:pos x="32" y="20"/>
                </a:cxn>
                <a:cxn ang="0">
                  <a:pos x="32" y="20"/>
                </a:cxn>
                <a:cxn ang="0">
                  <a:pos x="30" y="16"/>
                </a:cxn>
                <a:cxn ang="0">
                  <a:pos x="28" y="10"/>
                </a:cxn>
                <a:cxn ang="0">
                  <a:pos x="28" y="10"/>
                </a:cxn>
                <a:cxn ang="0">
                  <a:pos x="16" y="4"/>
                </a:cxn>
                <a:cxn ang="0">
                  <a:pos x="16" y="4"/>
                </a:cxn>
                <a:cxn ang="0">
                  <a:pos x="12" y="6"/>
                </a:cxn>
                <a:cxn ang="0">
                  <a:pos x="8" y="6"/>
                </a:cxn>
                <a:cxn ang="0">
                  <a:pos x="8" y="6"/>
                </a:cxn>
                <a:cxn ang="0">
                  <a:pos x="8" y="4"/>
                </a:cxn>
                <a:cxn ang="0">
                  <a:pos x="6" y="0"/>
                </a:cxn>
                <a:cxn ang="0">
                  <a:pos x="6" y="2"/>
                </a:cxn>
              </a:cxnLst>
              <a:rect l="0" t="0" r="r" b="b"/>
              <a:pathLst>
                <a:path w="42" h="78">
                  <a:moveTo>
                    <a:pt x="6" y="2"/>
                  </a:moveTo>
                  <a:lnTo>
                    <a:pt x="6" y="2"/>
                  </a:lnTo>
                  <a:lnTo>
                    <a:pt x="6" y="4"/>
                  </a:lnTo>
                  <a:lnTo>
                    <a:pt x="6" y="4"/>
                  </a:lnTo>
                  <a:lnTo>
                    <a:pt x="6" y="10"/>
                  </a:lnTo>
                  <a:lnTo>
                    <a:pt x="0" y="20"/>
                  </a:lnTo>
                  <a:lnTo>
                    <a:pt x="0" y="20"/>
                  </a:lnTo>
                  <a:lnTo>
                    <a:pt x="0" y="38"/>
                  </a:lnTo>
                  <a:lnTo>
                    <a:pt x="0" y="38"/>
                  </a:lnTo>
                  <a:lnTo>
                    <a:pt x="2" y="42"/>
                  </a:lnTo>
                  <a:lnTo>
                    <a:pt x="4" y="46"/>
                  </a:lnTo>
                  <a:lnTo>
                    <a:pt x="8" y="50"/>
                  </a:lnTo>
                  <a:lnTo>
                    <a:pt x="8" y="50"/>
                  </a:lnTo>
                  <a:lnTo>
                    <a:pt x="8" y="54"/>
                  </a:lnTo>
                  <a:lnTo>
                    <a:pt x="4" y="60"/>
                  </a:lnTo>
                  <a:lnTo>
                    <a:pt x="4" y="60"/>
                  </a:lnTo>
                  <a:lnTo>
                    <a:pt x="0" y="70"/>
                  </a:lnTo>
                  <a:lnTo>
                    <a:pt x="0" y="70"/>
                  </a:lnTo>
                  <a:lnTo>
                    <a:pt x="0" y="74"/>
                  </a:lnTo>
                  <a:lnTo>
                    <a:pt x="4" y="78"/>
                  </a:lnTo>
                  <a:lnTo>
                    <a:pt x="4" y="78"/>
                  </a:lnTo>
                  <a:lnTo>
                    <a:pt x="6" y="78"/>
                  </a:lnTo>
                  <a:lnTo>
                    <a:pt x="8" y="78"/>
                  </a:lnTo>
                  <a:lnTo>
                    <a:pt x="12" y="76"/>
                  </a:lnTo>
                  <a:lnTo>
                    <a:pt x="18" y="74"/>
                  </a:lnTo>
                  <a:lnTo>
                    <a:pt x="24" y="78"/>
                  </a:lnTo>
                  <a:lnTo>
                    <a:pt x="24" y="78"/>
                  </a:lnTo>
                  <a:lnTo>
                    <a:pt x="28" y="74"/>
                  </a:lnTo>
                  <a:lnTo>
                    <a:pt x="32" y="66"/>
                  </a:lnTo>
                  <a:lnTo>
                    <a:pt x="32" y="66"/>
                  </a:lnTo>
                  <a:lnTo>
                    <a:pt x="34" y="52"/>
                  </a:lnTo>
                  <a:lnTo>
                    <a:pt x="38" y="44"/>
                  </a:lnTo>
                  <a:lnTo>
                    <a:pt x="38" y="44"/>
                  </a:lnTo>
                  <a:lnTo>
                    <a:pt x="42" y="32"/>
                  </a:lnTo>
                  <a:lnTo>
                    <a:pt x="42" y="32"/>
                  </a:lnTo>
                  <a:lnTo>
                    <a:pt x="42" y="28"/>
                  </a:lnTo>
                  <a:lnTo>
                    <a:pt x="40" y="26"/>
                  </a:lnTo>
                  <a:lnTo>
                    <a:pt x="40" y="26"/>
                  </a:lnTo>
                  <a:lnTo>
                    <a:pt x="38" y="26"/>
                  </a:lnTo>
                  <a:lnTo>
                    <a:pt x="38" y="26"/>
                  </a:lnTo>
                  <a:lnTo>
                    <a:pt x="34" y="20"/>
                  </a:lnTo>
                  <a:lnTo>
                    <a:pt x="32" y="20"/>
                  </a:lnTo>
                  <a:lnTo>
                    <a:pt x="32" y="20"/>
                  </a:lnTo>
                  <a:lnTo>
                    <a:pt x="30" y="16"/>
                  </a:lnTo>
                  <a:lnTo>
                    <a:pt x="28" y="10"/>
                  </a:lnTo>
                  <a:lnTo>
                    <a:pt x="28" y="10"/>
                  </a:lnTo>
                  <a:lnTo>
                    <a:pt x="16" y="4"/>
                  </a:lnTo>
                  <a:lnTo>
                    <a:pt x="16" y="4"/>
                  </a:lnTo>
                  <a:lnTo>
                    <a:pt x="12" y="6"/>
                  </a:lnTo>
                  <a:lnTo>
                    <a:pt x="8" y="6"/>
                  </a:lnTo>
                  <a:lnTo>
                    <a:pt x="8" y="6"/>
                  </a:lnTo>
                  <a:lnTo>
                    <a:pt x="8" y="4"/>
                  </a:lnTo>
                  <a:lnTo>
                    <a:pt x="6" y="0"/>
                  </a:lnTo>
                  <a:lnTo>
                    <a:pt x="6" y="2"/>
                  </a:lnTo>
                  <a:close/>
                </a:path>
              </a:pathLst>
            </a:custGeom>
            <a:solidFill>
              <a:schemeClr val="accent1"/>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928" name="Freeform 67"/>
            <p:cNvSpPr>
              <a:spLocks noChangeAspect="1" noEditPoints="1"/>
            </p:cNvSpPr>
            <p:nvPr/>
          </p:nvSpPr>
          <p:spPr bwMode="auto">
            <a:xfrm>
              <a:off x="2930525" y="5708651"/>
              <a:ext cx="80963" cy="38100"/>
            </a:xfrm>
            <a:custGeom>
              <a:avLst/>
              <a:gdLst/>
              <a:ahLst/>
              <a:cxnLst>
                <a:cxn ang="0">
                  <a:pos x="46" y="10"/>
                </a:cxn>
                <a:cxn ang="0">
                  <a:pos x="42" y="10"/>
                </a:cxn>
                <a:cxn ang="0">
                  <a:pos x="40" y="10"/>
                </a:cxn>
                <a:cxn ang="0">
                  <a:pos x="34" y="14"/>
                </a:cxn>
                <a:cxn ang="0">
                  <a:pos x="30" y="12"/>
                </a:cxn>
                <a:cxn ang="0">
                  <a:pos x="32" y="18"/>
                </a:cxn>
                <a:cxn ang="0">
                  <a:pos x="24" y="18"/>
                </a:cxn>
                <a:cxn ang="0">
                  <a:pos x="22" y="18"/>
                </a:cxn>
                <a:cxn ang="0">
                  <a:pos x="22" y="22"/>
                </a:cxn>
                <a:cxn ang="0">
                  <a:pos x="22" y="22"/>
                </a:cxn>
                <a:cxn ang="0">
                  <a:pos x="22" y="22"/>
                </a:cxn>
                <a:cxn ang="0">
                  <a:pos x="18" y="20"/>
                </a:cxn>
                <a:cxn ang="0">
                  <a:pos x="16" y="18"/>
                </a:cxn>
                <a:cxn ang="0">
                  <a:pos x="18" y="18"/>
                </a:cxn>
                <a:cxn ang="0">
                  <a:pos x="18" y="16"/>
                </a:cxn>
                <a:cxn ang="0">
                  <a:pos x="20" y="12"/>
                </a:cxn>
                <a:cxn ang="0">
                  <a:pos x="24" y="8"/>
                </a:cxn>
                <a:cxn ang="0">
                  <a:pos x="26" y="8"/>
                </a:cxn>
                <a:cxn ang="0">
                  <a:pos x="26" y="6"/>
                </a:cxn>
                <a:cxn ang="0">
                  <a:pos x="26" y="4"/>
                </a:cxn>
                <a:cxn ang="0">
                  <a:pos x="32" y="0"/>
                </a:cxn>
                <a:cxn ang="0">
                  <a:pos x="36" y="2"/>
                </a:cxn>
                <a:cxn ang="0">
                  <a:pos x="34" y="4"/>
                </a:cxn>
                <a:cxn ang="0">
                  <a:pos x="34" y="4"/>
                </a:cxn>
                <a:cxn ang="0">
                  <a:pos x="36" y="6"/>
                </a:cxn>
                <a:cxn ang="0">
                  <a:pos x="40" y="4"/>
                </a:cxn>
                <a:cxn ang="0">
                  <a:pos x="42" y="2"/>
                </a:cxn>
                <a:cxn ang="0">
                  <a:pos x="42" y="2"/>
                </a:cxn>
                <a:cxn ang="0">
                  <a:pos x="42" y="6"/>
                </a:cxn>
                <a:cxn ang="0">
                  <a:pos x="48" y="8"/>
                </a:cxn>
                <a:cxn ang="0">
                  <a:pos x="24" y="2"/>
                </a:cxn>
                <a:cxn ang="0">
                  <a:pos x="14" y="2"/>
                </a:cxn>
                <a:cxn ang="0">
                  <a:pos x="6" y="0"/>
                </a:cxn>
                <a:cxn ang="0">
                  <a:pos x="6" y="4"/>
                </a:cxn>
                <a:cxn ang="0">
                  <a:pos x="4" y="6"/>
                </a:cxn>
                <a:cxn ang="0">
                  <a:pos x="8" y="6"/>
                </a:cxn>
                <a:cxn ang="0">
                  <a:pos x="8" y="10"/>
                </a:cxn>
                <a:cxn ang="0">
                  <a:pos x="2" y="14"/>
                </a:cxn>
                <a:cxn ang="0">
                  <a:pos x="2" y="20"/>
                </a:cxn>
                <a:cxn ang="0">
                  <a:pos x="6" y="18"/>
                </a:cxn>
                <a:cxn ang="0">
                  <a:pos x="6" y="14"/>
                </a:cxn>
                <a:cxn ang="0">
                  <a:pos x="10" y="14"/>
                </a:cxn>
                <a:cxn ang="0">
                  <a:pos x="14" y="14"/>
                </a:cxn>
                <a:cxn ang="0">
                  <a:pos x="18" y="6"/>
                </a:cxn>
                <a:cxn ang="0">
                  <a:pos x="20" y="6"/>
                </a:cxn>
              </a:cxnLst>
              <a:rect l="0" t="0" r="r" b="b"/>
              <a:pathLst>
                <a:path w="48" h="22">
                  <a:moveTo>
                    <a:pt x="48" y="8"/>
                  </a:moveTo>
                  <a:lnTo>
                    <a:pt x="46" y="10"/>
                  </a:lnTo>
                  <a:lnTo>
                    <a:pt x="46" y="10"/>
                  </a:lnTo>
                  <a:lnTo>
                    <a:pt x="42" y="10"/>
                  </a:lnTo>
                  <a:lnTo>
                    <a:pt x="40" y="8"/>
                  </a:lnTo>
                  <a:lnTo>
                    <a:pt x="40" y="10"/>
                  </a:lnTo>
                  <a:lnTo>
                    <a:pt x="40" y="10"/>
                  </a:lnTo>
                  <a:lnTo>
                    <a:pt x="34" y="14"/>
                  </a:lnTo>
                  <a:lnTo>
                    <a:pt x="30" y="12"/>
                  </a:lnTo>
                  <a:lnTo>
                    <a:pt x="30" y="12"/>
                  </a:lnTo>
                  <a:lnTo>
                    <a:pt x="32" y="18"/>
                  </a:lnTo>
                  <a:lnTo>
                    <a:pt x="32" y="18"/>
                  </a:lnTo>
                  <a:lnTo>
                    <a:pt x="28" y="18"/>
                  </a:lnTo>
                  <a:lnTo>
                    <a:pt x="24" y="18"/>
                  </a:lnTo>
                  <a:lnTo>
                    <a:pt x="24" y="18"/>
                  </a:lnTo>
                  <a:lnTo>
                    <a:pt x="22" y="18"/>
                  </a:lnTo>
                  <a:lnTo>
                    <a:pt x="22" y="20"/>
                  </a:lnTo>
                  <a:lnTo>
                    <a:pt x="22" y="22"/>
                  </a:lnTo>
                  <a:lnTo>
                    <a:pt x="22" y="22"/>
                  </a:lnTo>
                  <a:lnTo>
                    <a:pt x="22" y="22"/>
                  </a:lnTo>
                  <a:lnTo>
                    <a:pt x="22" y="22"/>
                  </a:lnTo>
                  <a:lnTo>
                    <a:pt x="22" y="22"/>
                  </a:lnTo>
                  <a:lnTo>
                    <a:pt x="18" y="20"/>
                  </a:lnTo>
                  <a:lnTo>
                    <a:pt x="18" y="20"/>
                  </a:lnTo>
                  <a:lnTo>
                    <a:pt x="16" y="18"/>
                  </a:lnTo>
                  <a:lnTo>
                    <a:pt x="16" y="18"/>
                  </a:lnTo>
                  <a:lnTo>
                    <a:pt x="18" y="18"/>
                  </a:lnTo>
                  <a:lnTo>
                    <a:pt x="18" y="18"/>
                  </a:lnTo>
                  <a:lnTo>
                    <a:pt x="18" y="16"/>
                  </a:lnTo>
                  <a:lnTo>
                    <a:pt x="18" y="16"/>
                  </a:lnTo>
                  <a:lnTo>
                    <a:pt x="18" y="16"/>
                  </a:lnTo>
                  <a:lnTo>
                    <a:pt x="20" y="12"/>
                  </a:lnTo>
                  <a:lnTo>
                    <a:pt x="24" y="8"/>
                  </a:lnTo>
                  <a:lnTo>
                    <a:pt x="24" y="8"/>
                  </a:lnTo>
                  <a:lnTo>
                    <a:pt x="26" y="8"/>
                  </a:lnTo>
                  <a:lnTo>
                    <a:pt x="26" y="8"/>
                  </a:lnTo>
                  <a:lnTo>
                    <a:pt x="26" y="6"/>
                  </a:lnTo>
                  <a:lnTo>
                    <a:pt x="26" y="6"/>
                  </a:lnTo>
                  <a:lnTo>
                    <a:pt x="26" y="4"/>
                  </a:lnTo>
                  <a:lnTo>
                    <a:pt x="26" y="4"/>
                  </a:lnTo>
                  <a:lnTo>
                    <a:pt x="32" y="0"/>
                  </a:lnTo>
                  <a:lnTo>
                    <a:pt x="32" y="0"/>
                  </a:lnTo>
                  <a:lnTo>
                    <a:pt x="36" y="0"/>
                  </a:lnTo>
                  <a:lnTo>
                    <a:pt x="36" y="2"/>
                  </a:lnTo>
                  <a:lnTo>
                    <a:pt x="36" y="2"/>
                  </a:lnTo>
                  <a:lnTo>
                    <a:pt x="34" y="4"/>
                  </a:lnTo>
                  <a:lnTo>
                    <a:pt x="34" y="4"/>
                  </a:lnTo>
                  <a:lnTo>
                    <a:pt x="34" y="4"/>
                  </a:lnTo>
                  <a:lnTo>
                    <a:pt x="36" y="6"/>
                  </a:lnTo>
                  <a:lnTo>
                    <a:pt x="36" y="6"/>
                  </a:lnTo>
                  <a:lnTo>
                    <a:pt x="40" y="4"/>
                  </a:lnTo>
                  <a:lnTo>
                    <a:pt x="40" y="4"/>
                  </a:lnTo>
                  <a:lnTo>
                    <a:pt x="40" y="2"/>
                  </a:lnTo>
                  <a:lnTo>
                    <a:pt x="42" y="2"/>
                  </a:lnTo>
                  <a:lnTo>
                    <a:pt x="42" y="2"/>
                  </a:lnTo>
                  <a:lnTo>
                    <a:pt x="42" y="2"/>
                  </a:lnTo>
                  <a:lnTo>
                    <a:pt x="42" y="6"/>
                  </a:lnTo>
                  <a:lnTo>
                    <a:pt x="42" y="6"/>
                  </a:lnTo>
                  <a:lnTo>
                    <a:pt x="48" y="8"/>
                  </a:lnTo>
                  <a:lnTo>
                    <a:pt x="48" y="8"/>
                  </a:lnTo>
                  <a:close/>
                  <a:moveTo>
                    <a:pt x="20" y="6"/>
                  </a:moveTo>
                  <a:lnTo>
                    <a:pt x="24" y="2"/>
                  </a:lnTo>
                  <a:lnTo>
                    <a:pt x="24" y="2"/>
                  </a:lnTo>
                  <a:lnTo>
                    <a:pt x="14" y="2"/>
                  </a:lnTo>
                  <a:lnTo>
                    <a:pt x="6" y="0"/>
                  </a:lnTo>
                  <a:lnTo>
                    <a:pt x="6" y="0"/>
                  </a:lnTo>
                  <a:lnTo>
                    <a:pt x="6" y="4"/>
                  </a:lnTo>
                  <a:lnTo>
                    <a:pt x="6" y="4"/>
                  </a:lnTo>
                  <a:lnTo>
                    <a:pt x="6" y="6"/>
                  </a:lnTo>
                  <a:lnTo>
                    <a:pt x="4" y="6"/>
                  </a:lnTo>
                  <a:lnTo>
                    <a:pt x="4" y="6"/>
                  </a:lnTo>
                  <a:lnTo>
                    <a:pt x="8" y="6"/>
                  </a:lnTo>
                  <a:lnTo>
                    <a:pt x="8" y="6"/>
                  </a:lnTo>
                  <a:lnTo>
                    <a:pt x="8" y="10"/>
                  </a:lnTo>
                  <a:lnTo>
                    <a:pt x="8" y="10"/>
                  </a:lnTo>
                  <a:lnTo>
                    <a:pt x="2" y="14"/>
                  </a:lnTo>
                  <a:lnTo>
                    <a:pt x="0" y="16"/>
                  </a:lnTo>
                  <a:lnTo>
                    <a:pt x="2" y="20"/>
                  </a:lnTo>
                  <a:lnTo>
                    <a:pt x="2" y="20"/>
                  </a:lnTo>
                  <a:lnTo>
                    <a:pt x="6" y="18"/>
                  </a:lnTo>
                  <a:lnTo>
                    <a:pt x="6" y="16"/>
                  </a:lnTo>
                  <a:lnTo>
                    <a:pt x="6" y="14"/>
                  </a:lnTo>
                  <a:lnTo>
                    <a:pt x="6" y="14"/>
                  </a:lnTo>
                  <a:lnTo>
                    <a:pt x="10" y="14"/>
                  </a:lnTo>
                  <a:lnTo>
                    <a:pt x="10" y="14"/>
                  </a:lnTo>
                  <a:lnTo>
                    <a:pt x="14" y="14"/>
                  </a:lnTo>
                  <a:lnTo>
                    <a:pt x="14" y="14"/>
                  </a:lnTo>
                  <a:lnTo>
                    <a:pt x="18" y="6"/>
                  </a:lnTo>
                  <a:lnTo>
                    <a:pt x="18" y="6"/>
                  </a:lnTo>
                  <a:lnTo>
                    <a:pt x="20" y="6"/>
                  </a:lnTo>
                  <a:lnTo>
                    <a:pt x="20" y="6"/>
                  </a:lnTo>
                  <a:close/>
                </a:path>
              </a:pathLst>
            </a:custGeom>
            <a:solidFill>
              <a:schemeClr val="accent1"/>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929" name="Freeform 68"/>
            <p:cNvSpPr>
              <a:spLocks noChangeAspect="1"/>
            </p:cNvSpPr>
            <p:nvPr/>
          </p:nvSpPr>
          <p:spPr bwMode="auto">
            <a:xfrm>
              <a:off x="2482850" y="4119564"/>
              <a:ext cx="125413" cy="187325"/>
            </a:xfrm>
            <a:custGeom>
              <a:avLst/>
              <a:gdLst/>
              <a:ahLst/>
              <a:cxnLst>
                <a:cxn ang="0">
                  <a:pos x="26" y="0"/>
                </a:cxn>
                <a:cxn ang="0">
                  <a:pos x="14" y="8"/>
                </a:cxn>
                <a:cxn ang="0">
                  <a:pos x="14" y="12"/>
                </a:cxn>
                <a:cxn ang="0">
                  <a:pos x="16" y="20"/>
                </a:cxn>
                <a:cxn ang="0">
                  <a:pos x="12" y="24"/>
                </a:cxn>
                <a:cxn ang="0">
                  <a:pos x="10" y="34"/>
                </a:cxn>
                <a:cxn ang="0">
                  <a:pos x="12" y="40"/>
                </a:cxn>
                <a:cxn ang="0">
                  <a:pos x="8" y="42"/>
                </a:cxn>
                <a:cxn ang="0">
                  <a:pos x="6" y="44"/>
                </a:cxn>
                <a:cxn ang="0">
                  <a:pos x="4" y="44"/>
                </a:cxn>
                <a:cxn ang="0">
                  <a:pos x="4" y="48"/>
                </a:cxn>
                <a:cxn ang="0">
                  <a:pos x="6" y="50"/>
                </a:cxn>
                <a:cxn ang="0">
                  <a:pos x="6" y="54"/>
                </a:cxn>
                <a:cxn ang="0">
                  <a:pos x="6" y="52"/>
                </a:cxn>
                <a:cxn ang="0">
                  <a:pos x="4" y="62"/>
                </a:cxn>
                <a:cxn ang="0">
                  <a:pos x="6" y="62"/>
                </a:cxn>
                <a:cxn ang="0">
                  <a:pos x="6" y="66"/>
                </a:cxn>
                <a:cxn ang="0">
                  <a:pos x="4" y="66"/>
                </a:cxn>
                <a:cxn ang="0">
                  <a:pos x="0" y="70"/>
                </a:cxn>
                <a:cxn ang="0">
                  <a:pos x="8" y="72"/>
                </a:cxn>
                <a:cxn ang="0">
                  <a:pos x="14" y="72"/>
                </a:cxn>
                <a:cxn ang="0">
                  <a:pos x="16" y="72"/>
                </a:cxn>
                <a:cxn ang="0">
                  <a:pos x="16" y="70"/>
                </a:cxn>
                <a:cxn ang="0">
                  <a:pos x="18" y="70"/>
                </a:cxn>
                <a:cxn ang="0">
                  <a:pos x="18" y="74"/>
                </a:cxn>
                <a:cxn ang="0">
                  <a:pos x="14" y="74"/>
                </a:cxn>
                <a:cxn ang="0">
                  <a:pos x="12" y="78"/>
                </a:cxn>
                <a:cxn ang="0">
                  <a:pos x="14" y="78"/>
                </a:cxn>
                <a:cxn ang="0">
                  <a:pos x="14" y="80"/>
                </a:cxn>
                <a:cxn ang="0">
                  <a:pos x="6" y="88"/>
                </a:cxn>
                <a:cxn ang="0">
                  <a:pos x="10" y="94"/>
                </a:cxn>
                <a:cxn ang="0">
                  <a:pos x="4" y="98"/>
                </a:cxn>
                <a:cxn ang="0">
                  <a:pos x="10" y="104"/>
                </a:cxn>
                <a:cxn ang="0">
                  <a:pos x="14" y="102"/>
                </a:cxn>
                <a:cxn ang="0">
                  <a:pos x="14" y="100"/>
                </a:cxn>
                <a:cxn ang="0">
                  <a:pos x="18" y="108"/>
                </a:cxn>
                <a:cxn ang="0">
                  <a:pos x="20" y="110"/>
                </a:cxn>
                <a:cxn ang="0">
                  <a:pos x="22" y="110"/>
                </a:cxn>
                <a:cxn ang="0">
                  <a:pos x="26" y="108"/>
                </a:cxn>
                <a:cxn ang="0">
                  <a:pos x="30" y="104"/>
                </a:cxn>
                <a:cxn ang="0">
                  <a:pos x="34" y="94"/>
                </a:cxn>
                <a:cxn ang="0">
                  <a:pos x="38" y="88"/>
                </a:cxn>
                <a:cxn ang="0">
                  <a:pos x="44" y="80"/>
                </a:cxn>
                <a:cxn ang="0">
                  <a:pos x="62" y="70"/>
                </a:cxn>
                <a:cxn ang="0">
                  <a:pos x="68" y="64"/>
                </a:cxn>
                <a:cxn ang="0">
                  <a:pos x="70" y="52"/>
                </a:cxn>
                <a:cxn ang="0">
                  <a:pos x="74" y="52"/>
                </a:cxn>
                <a:cxn ang="0">
                  <a:pos x="72" y="44"/>
                </a:cxn>
                <a:cxn ang="0">
                  <a:pos x="72" y="34"/>
                </a:cxn>
                <a:cxn ang="0">
                  <a:pos x="72" y="28"/>
                </a:cxn>
                <a:cxn ang="0">
                  <a:pos x="68" y="26"/>
                </a:cxn>
                <a:cxn ang="0">
                  <a:pos x="62" y="22"/>
                </a:cxn>
                <a:cxn ang="0">
                  <a:pos x="60" y="22"/>
                </a:cxn>
                <a:cxn ang="0">
                  <a:pos x="46" y="20"/>
                </a:cxn>
                <a:cxn ang="0">
                  <a:pos x="44" y="20"/>
                </a:cxn>
                <a:cxn ang="0">
                  <a:pos x="42" y="16"/>
                </a:cxn>
                <a:cxn ang="0">
                  <a:pos x="40" y="10"/>
                </a:cxn>
                <a:cxn ang="0">
                  <a:pos x="32" y="6"/>
                </a:cxn>
                <a:cxn ang="0">
                  <a:pos x="28" y="2"/>
                </a:cxn>
                <a:cxn ang="0">
                  <a:pos x="26" y="0"/>
                </a:cxn>
              </a:cxnLst>
              <a:rect l="0" t="0" r="r" b="b"/>
              <a:pathLst>
                <a:path w="74" h="110">
                  <a:moveTo>
                    <a:pt x="26" y="0"/>
                  </a:moveTo>
                  <a:lnTo>
                    <a:pt x="26" y="0"/>
                  </a:lnTo>
                  <a:lnTo>
                    <a:pt x="14" y="8"/>
                  </a:lnTo>
                  <a:lnTo>
                    <a:pt x="14" y="8"/>
                  </a:lnTo>
                  <a:lnTo>
                    <a:pt x="14" y="10"/>
                  </a:lnTo>
                  <a:lnTo>
                    <a:pt x="14" y="12"/>
                  </a:lnTo>
                  <a:lnTo>
                    <a:pt x="14" y="12"/>
                  </a:lnTo>
                  <a:lnTo>
                    <a:pt x="16" y="20"/>
                  </a:lnTo>
                  <a:lnTo>
                    <a:pt x="16" y="20"/>
                  </a:lnTo>
                  <a:lnTo>
                    <a:pt x="12" y="24"/>
                  </a:lnTo>
                  <a:lnTo>
                    <a:pt x="10" y="28"/>
                  </a:lnTo>
                  <a:lnTo>
                    <a:pt x="10" y="34"/>
                  </a:lnTo>
                  <a:lnTo>
                    <a:pt x="12" y="40"/>
                  </a:lnTo>
                  <a:lnTo>
                    <a:pt x="12" y="40"/>
                  </a:lnTo>
                  <a:lnTo>
                    <a:pt x="8" y="40"/>
                  </a:lnTo>
                  <a:lnTo>
                    <a:pt x="8" y="42"/>
                  </a:lnTo>
                  <a:lnTo>
                    <a:pt x="8" y="42"/>
                  </a:lnTo>
                  <a:lnTo>
                    <a:pt x="6" y="44"/>
                  </a:lnTo>
                  <a:lnTo>
                    <a:pt x="4" y="44"/>
                  </a:lnTo>
                  <a:lnTo>
                    <a:pt x="4" y="44"/>
                  </a:lnTo>
                  <a:lnTo>
                    <a:pt x="4" y="48"/>
                  </a:lnTo>
                  <a:lnTo>
                    <a:pt x="4" y="48"/>
                  </a:lnTo>
                  <a:lnTo>
                    <a:pt x="6" y="50"/>
                  </a:lnTo>
                  <a:lnTo>
                    <a:pt x="6" y="50"/>
                  </a:lnTo>
                  <a:lnTo>
                    <a:pt x="6" y="52"/>
                  </a:lnTo>
                  <a:lnTo>
                    <a:pt x="6" y="54"/>
                  </a:lnTo>
                  <a:lnTo>
                    <a:pt x="6" y="52"/>
                  </a:lnTo>
                  <a:lnTo>
                    <a:pt x="6" y="52"/>
                  </a:lnTo>
                  <a:lnTo>
                    <a:pt x="2" y="56"/>
                  </a:lnTo>
                  <a:lnTo>
                    <a:pt x="4" y="62"/>
                  </a:lnTo>
                  <a:lnTo>
                    <a:pt x="6" y="62"/>
                  </a:lnTo>
                  <a:lnTo>
                    <a:pt x="6" y="62"/>
                  </a:lnTo>
                  <a:lnTo>
                    <a:pt x="6" y="66"/>
                  </a:lnTo>
                  <a:lnTo>
                    <a:pt x="6" y="66"/>
                  </a:lnTo>
                  <a:lnTo>
                    <a:pt x="4" y="66"/>
                  </a:lnTo>
                  <a:lnTo>
                    <a:pt x="4" y="66"/>
                  </a:lnTo>
                  <a:lnTo>
                    <a:pt x="0" y="70"/>
                  </a:lnTo>
                  <a:lnTo>
                    <a:pt x="0" y="70"/>
                  </a:lnTo>
                  <a:lnTo>
                    <a:pt x="8" y="72"/>
                  </a:lnTo>
                  <a:lnTo>
                    <a:pt x="8" y="72"/>
                  </a:lnTo>
                  <a:lnTo>
                    <a:pt x="10" y="74"/>
                  </a:lnTo>
                  <a:lnTo>
                    <a:pt x="14" y="72"/>
                  </a:lnTo>
                  <a:lnTo>
                    <a:pt x="14" y="72"/>
                  </a:lnTo>
                  <a:lnTo>
                    <a:pt x="16" y="72"/>
                  </a:lnTo>
                  <a:lnTo>
                    <a:pt x="16" y="70"/>
                  </a:lnTo>
                  <a:lnTo>
                    <a:pt x="16" y="70"/>
                  </a:lnTo>
                  <a:lnTo>
                    <a:pt x="18" y="70"/>
                  </a:lnTo>
                  <a:lnTo>
                    <a:pt x="18" y="70"/>
                  </a:lnTo>
                  <a:lnTo>
                    <a:pt x="18" y="74"/>
                  </a:lnTo>
                  <a:lnTo>
                    <a:pt x="18" y="74"/>
                  </a:lnTo>
                  <a:lnTo>
                    <a:pt x="14" y="74"/>
                  </a:lnTo>
                  <a:lnTo>
                    <a:pt x="14" y="74"/>
                  </a:lnTo>
                  <a:lnTo>
                    <a:pt x="12" y="76"/>
                  </a:lnTo>
                  <a:lnTo>
                    <a:pt x="12" y="78"/>
                  </a:lnTo>
                  <a:lnTo>
                    <a:pt x="12" y="78"/>
                  </a:lnTo>
                  <a:lnTo>
                    <a:pt x="14" y="78"/>
                  </a:lnTo>
                  <a:lnTo>
                    <a:pt x="14" y="78"/>
                  </a:lnTo>
                  <a:lnTo>
                    <a:pt x="14" y="80"/>
                  </a:lnTo>
                  <a:lnTo>
                    <a:pt x="14" y="80"/>
                  </a:lnTo>
                  <a:lnTo>
                    <a:pt x="6" y="88"/>
                  </a:lnTo>
                  <a:lnTo>
                    <a:pt x="8" y="92"/>
                  </a:lnTo>
                  <a:lnTo>
                    <a:pt x="10" y="94"/>
                  </a:lnTo>
                  <a:lnTo>
                    <a:pt x="4" y="98"/>
                  </a:lnTo>
                  <a:lnTo>
                    <a:pt x="4" y="98"/>
                  </a:lnTo>
                  <a:lnTo>
                    <a:pt x="6" y="100"/>
                  </a:lnTo>
                  <a:lnTo>
                    <a:pt x="10" y="104"/>
                  </a:lnTo>
                  <a:lnTo>
                    <a:pt x="10" y="104"/>
                  </a:lnTo>
                  <a:lnTo>
                    <a:pt x="14" y="102"/>
                  </a:lnTo>
                  <a:lnTo>
                    <a:pt x="14" y="100"/>
                  </a:lnTo>
                  <a:lnTo>
                    <a:pt x="14" y="100"/>
                  </a:lnTo>
                  <a:lnTo>
                    <a:pt x="16" y="102"/>
                  </a:lnTo>
                  <a:lnTo>
                    <a:pt x="18" y="108"/>
                  </a:lnTo>
                  <a:lnTo>
                    <a:pt x="18" y="108"/>
                  </a:lnTo>
                  <a:lnTo>
                    <a:pt x="20" y="110"/>
                  </a:lnTo>
                  <a:lnTo>
                    <a:pt x="22" y="110"/>
                  </a:lnTo>
                  <a:lnTo>
                    <a:pt x="22" y="110"/>
                  </a:lnTo>
                  <a:lnTo>
                    <a:pt x="22" y="110"/>
                  </a:lnTo>
                  <a:lnTo>
                    <a:pt x="26" y="108"/>
                  </a:lnTo>
                  <a:lnTo>
                    <a:pt x="28" y="106"/>
                  </a:lnTo>
                  <a:lnTo>
                    <a:pt x="30" y="104"/>
                  </a:lnTo>
                  <a:lnTo>
                    <a:pt x="30" y="104"/>
                  </a:lnTo>
                  <a:lnTo>
                    <a:pt x="34" y="94"/>
                  </a:lnTo>
                  <a:lnTo>
                    <a:pt x="38" y="88"/>
                  </a:lnTo>
                  <a:lnTo>
                    <a:pt x="38" y="88"/>
                  </a:lnTo>
                  <a:lnTo>
                    <a:pt x="44" y="80"/>
                  </a:lnTo>
                  <a:lnTo>
                    <a:pt x="44" y="80"/>
                  </a:lnTo>
                  <a:lnTo>
                    <a:pt x="50" y="76"/>
                  </a:lnTo>
                  <a:lnTo>
                    <a:pt x="62" y="70"/>
                  </a:lnTo>
                  <a:lnTo>
                    <a:pt x="62" y="70"/>
                  </a:lnTo>
                  <a:lnTo>
                    <a:pt x="68" y="64"/>
                  </a:lnTo>
                  <a:lnTo>
                    <a:pt x="70" y="58"/>
                  </a:lnTo>
                  <a:lnTo>
                    <a:pt x="70" y="52"/>
                  </a:lnTo>
                  <a:lnTo>
                    <a:pt x="74" y="52"/>
                  </a:lnTo>
                  <a:lnTo>
                    <a:pt x="74" y="52"/>
                  </a:lnTo>
                  <a:lnTo>
                    <a:pt x="74" y="50"/>
                  </a:lnTo>
                  <a:lnTo>
                    <a:pt x="72" y="44"/>
                  </a:lnTo>
                  <a:lnTo>
                    <a:pt x="72" y="44"/>
                  </a:lnTo>
                  <a:lnTo>
                    <a:pt x="72" y="34"/>
                  </a:lnTo>
                  <a:lnTo>
                    <a:pt x="68" y="32"/>
                  </a:lnTo>
                  <a:lnTo>
                    <a:pt x="72" y="28"/>
                  </a:lnTo>
                  <a:lnTo>
                    <a:pt x="72" y="28"/>
                  </a:lnTo>
                  <a:lnTo>
                    <a:pt x="68" y="26"/>
                  </a:lnTo>
                  <a:lnTo>
                    <a:pt x="62" y="22"/>
                  </a:lnTo>
                  <a:lnTo>
                    <a:pt x="62" y="22"/>
                  </a:lnTo>
                  <a:lnTo>
                    <a:pt x="62" y="20"/>
                  </a:lnTo>
                  <a:lnTo>
                    <a:pt x="60" y="22"/>
                  </a:lnTo>
                  <a:lnTo>
                    <a:pt x="60" y="24"/>
                  </a:lnTo>
                  <a:lnTo>
                    <a:pt x="46" y="20"/>
                  </a:lnTo>
                  <a:lnTo>
                    <a:pt x="46" y="20"/>
                  </a:lnTo>
                  <a:lnTo>
                    <a:pt x="44" y="20"/>
                  </a:lnTo>
                  <a:lnTo>
                    <a:pt x="42" y="16"/>
                  </a:lnTo>
                  <a:lnTo>
                    <a:pt x="42" y="16"/>
                  </a:lnTo>
                  <a:lnTo>
                    <a:pt x="42" y="12"/>
                  </a:lnTo>
                  <a:lnTo>
                    <a:pt x="40" y="10"/>
                  </a:lnTo>
                  <a:lnTo>
                    <a:pt x="40" y="10"/>
                  </a:lnTo>
                  <a:lnTo>
                    <a:pt x="32" y="6"/>
                  </a:lnTo>
                  <a:lnTo>
                    <a:pt x="32" y="6"/>
                  </a:lnTo>
                  <a:lnTo>
                    <a:pt x="28" y="2"/>
                  </a:lnTo>
                  <a:lnTo>
                    <a:pt x="28" y="0"/>
                  </a:lnTo>
                  <a:lnTo>
                    <a:pt x="26" y="0"/>
                  </a:lnTo>
                  <a:close/>
                </a:path>
              </a:pathLst>
            </a:custGeom>
            <a:solidFill>
              <a:schemeClr val="accent1"/>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930" name="Freeform 69"/>
            <p:cNvSpPr>
              <a:spLocks noChangeAspect="1"/>
            </p:cNvSpPr>
            <p:nvPr/>
          </p:nvSpPr>
          <p:spPr bwMode="auto">
            <a:xfrm>
              <a:off x="2524125" y="3811589"/>
              <a:ext cx="290513" cy="468312"/>
            </a:xfrm>
            <a:custGeom>
              <a:avLst/>
              <a:gdLst/>
              <a:ahLst/>
              <a:cxnLst>
                <a:cxn ang="0">
                  <a:pos x="108" y="8"/>
                </a:cxn>
                <a:cxn ang="0">
                  <a:pos x="102" y="0"/>
                </a:cxn>
                <a:cxn ang="0">
                  <a:pos x="94" y="4"/>
                </a:cxn>
                <a:cxn ang="0">
                  <a:pos x="86" y="14"/>
                </a:cxn>
                <a:cxn ang="0">
                  <a:pos x="78" y="20"/>
                </a:cxn>
                <a:cxn ang="0">
                  <a:pos x="64" y="22"/>
                </a:cxn>
                <a:cxn ang="0">
                  <a:pos x="62" y="30"/>
                </a:cxn>
                <a:cxn ang="0">
                  <a:pos x="56" y="26"/>
                </a:cxn>
                <a:cxn ang="0">
                  <a:pos x="50" y="38"/>
                </a:cxn>
                <a:cxn ang="0">
                  <a:pos x="46" y="46"/>
                </a:cxn>
                <a:cxn ang="0">
                  <a:pos x="38" y="64"/>
                </a:cxn>
                <a:cxn ang="0">
                  <a:pos x="32" y="74"/>
                </a:cxn>
                <a:cxn ang="0">
                  <a:pos x="24" y="70"/>
                </a:cxn>
                <a:cxn ang="0">
                  <a:pos x="26" y="82"/>
                </a:cxn>
                <a:cxn ang="0">
                  <a:pos x="24" y="88"/>
                </a:cxn>
                <a:cxn ang="0">
                  <a:pos x="20" y="114"/>
                </a:cxn>
                <a:cxn ang="0">
                  <a:pos x="22" y="130"/>
                </a:cxn>
                <a:cxn ang="0">
                  <a:pos x="18" y="138"/>
                </a:cxn>
                <a:cxn ang="0">
                  <a:pos x="26" y="144"/>
                </a:cxn>
                <a:cxn ang="0">
                  <a:pos x="20" y="150"/>
                </a:cxn>
                <a:cxn ang="0">
                  <a:pos x="8" y="160"/>
                </a:cxn>
                <a:cxn ang="0">
                  <a:pos x="4" y="164"/>
                </a:cxn>
                <a:cxn ang="0">
                  <a:pos x="4" y="170"/>
                </a:cxn>
                <a:cxn ang="0">
                  <a:pos x="0" y="176"/>
                </a:cxn>
                <a:cxn ang="0">
                  <a:pos x="2" y="184"/>
                </a:cxn>
                <a:cxn ang="0">
                  <a:pos x="16" y="194"/>
                </a:cxn>
                <a:cxn ang="0">
                  <a:pos x="34" y="206"/>
                </a:cxn>
                <a:cxn ang="0">
                  <a:pos x="36" y="204"/>
                </a:cxn>
                <a:cxn ang="0">
                  <a:pos x="54" y="210"/>
                </a:cxn>
                <a:cxn ang="0">
                  <a:pos x="62" y="220"/>
                </a:cxn>
                <a:cxn ang="0">
                  <a:pos x="70" y="230"/>
                </a:cxn>
                <a:cxn ang="0">
                  <a:pos x="80" y="240"/>
                </a:cxn>
                <a:cxn ang="0">
                  <a:pos x="90" y="238"/>
                </a:cxn>
                <a:cxn ang="0">
                  <a:pos x="104" y="242"/>
                </a:cxn>
                <a:cxn ang="0">
                  <a:pos x="104" y="274"/>
                </a:cxn>
                <a:cxn ang="0">
                  <a:pos x="128" y="238"/>
                </a:cxn>
                <a:cxn ang="0">
                  <a:pos x="126" y="212"/>
                </a:cxn>
                <a:cxn ang="0">
                  <a:pos x="124" y="200"/>
                </a:cxn>
                <a:cxn ang="0">
                  <a:pos x="134" y="196"/>
                </a:cxn>
                <a:cxn ang="0">
                  <a:pos x="158" y="186"/>
                </a:cxn>
                <a:cxn ang="0">
                  <a:pos x="170" y="186"/>
                </a:cxn>
                <a:cxn ang="0">
                  <a:pos x="164" y="178"/>
                </a:cxn>
                <a:cxn ang="0">
                  <a:pos x="162" y="172"/>
                </a:cxn>
                <a:cxn ang="0">
                  <a:pos x="170" y="154"/>
                </a:cxn>
                <a:cxn ang="0">
                  <a:pos x="150" y="138"/>
                </a:cxn>
                <a:cxn ang="0">
                  <a:pos x="144" y="128"/>
                </a:cxn>
                <a:cxn ang="0">
                  <a:pos x="146" y="112"/>
                </a:cxn>
                <a:cxn ang="0">
                  <a:pos x="122" y="100"/>
                </a:cxn>
                <a:cxn ang="0">
                  <a:pos x="106" y="98"/>
                </a:cxn>
                <a:cxn ang="0">
                  <a:pos x="90" y="88"/>
                </a:cxn>
                <a:cxn ang="0">
                  <a:pos x="84" y="76"/>
                </a:cxn>
                <a:cxn ang="0">
                  <a:pos x="76" y="64"/>
                </a:cxn>
                <a:cxn ang="0">
                  <a:pos x="76" y="54"/>
                </a:cxn>
                <a:cxn ang="0">
                  <a:pos x="76" y="38"/>
                </a:cxn>
                <a:cxn ang="0">
                  <a:pos x="102" y="10"/>
                </a:cxn>
              </a:cxnLst>
              <a:rect l="0" t="0" r="r" b="b"/>
              <a:pathLst>
                <a:path w="170" h="276">
                  <a:moveTo>
                    <a:pt x="102" y="10"/>
                  </a:moveTo>
                  <a:lnTo>
                    <a:pt x="102" y="10"/>
                  </a:lnTo>
                  <a:lnTo>
                    <a:pt x="106" y="10"/>
                  </a:lnTo>
                  <a:lnTo>
                    <a:pt x="106" y="10"/>
                  </a:lnTo>
                  <a:lnTo>
                    <a:pt x="108" y="8"/>
                  </a:lnTo>
                  <a:lnTo>
                    <a:pt x="108" y="6"/>
                  </a:lnTo>
                  <a:lnTo>
                    <a:pt x="108" y="6"/>
                  </a:lnTo>
                  <a:lnTo>
                    <a:pt x="104" y="4"/>
                  </a:lnTo>
                  <a:lnTo>
                    <a:pt x="104" y="4"/>
                  </a:lnTo>
                  <a:lnTo>
                    <a:pt x="102" y="0"/>
                  </a:lnTo>
                  <a:lnTo>
                    <a:pt x="102" y="0"/>
                  </a:lnTo>
                  <a:lnTo>
                    <a:pt x="100" y="2"/>
                  </a:lnTo>
                  <a:lnTo>
                    <a:pt x="98" y="2"/>
                  </a:lnTo>
                  <a:lnTo>
                    <a:pt x="98" y="2"/>
                  </a:lnTo>
                  <a:lnTo>
                    <a:pt x="94" y="4"/>
                  </a:lnTo>
                  <a:lnTo>
                    <a:pt x="94" y="4"/>
                  </a:lnTo>
                  <a:lnTo>
                    <a:pt x="94" y="8"/>
                  </a:lnTo>
                  <a:lnTo>
                    <a:pt x="94" y="8"/>
                  </a:lnTo>
                  <a:lnTo>
                    <a:pt x="90" y="12"/>
                  </a:lnTo>
                  <a:lnTo>
                    <a:pt x="86" y="14"/>
                  </a:lnTo>
                  <a:lnTo>
                    <a:pt x="86" y="14"/>
                  </a:lnTo>
                  <a:lnTo>
                    <a:pt x="84" y="14"/>
                  </a:lnTo>
                  <a:lnTo>
                    <a:pt x="82" y="16"/>
                  </a:lnTo>
                  <a:lnTo>
                    <a:pt x="82" y="16"/>
                  </a:lnTo>
                  <a:lnTo>
                    <a:pt x="78" y="20"/>
                  </a:lnTo>
                  <a:lnTo>
                    <a:pt x="72" y="22"/>
                  </a:lnTo>
                  <a:lnTo>
                    <a:pt x="72" y="22"/>
                  </a:lnTo>
                  <a:lnTo>
                    <a:pt x="68" y="22"/>
                  </a:lnTo>
                  <a:lnTo>
                    <a:pt x="64" y="22"/>
                  </a:lnTo>
                  <a:lnTo>
                    <a:pt x="64" y="22"/>
                  </a:lnTo>
                  <a:lnTo>
                    <a:pt x="64" y="24"/>
                  </a:lnTo>
                  <a:lnTo>
                    <a:pt x="62" y="26"/>
                  </a:lnTo>
                  <a:lnTo>
                    <a:pt x="62" y="26"/>
                  </a:lnTo>
                  <a:lnTo>
                    <a:pt x="62" y="30"/>
                  </a:lnTo>
                  <a:lnTo>
                    <a:pt x="62" y="30"/>
                  </a:lnTo>
                  <a:lnTo>
                    <a:pt x="62" y="28"/>
                  </a:lnTo>
                  <a:lnTo>
                    <a:pt x="62" y="28"/>
                  </a:lnTo>
                  <a:lnTo>
                    <a:pt x="60" y="28"/>
                  </a:lnTo>
                  <a:lnTo>
                    <a:pt x="56" y="26"/>
                  </a:lnTo>
                  <a:lnTo>
                    <a:pt x="56" y="26"/>
                  </a:lnTo>
                  <a:lnTo>
                    <a:pt x="54" y="28"/>
                  </a:lnTo>
                  <a:lnTo>
                    <a:pt x="54" y="30"/>
                  </a:lnTo>
                  <a:lnTo>
                    <a:pt x="52" y="32"/>
                  </a:lnTo>
                  <a:lnTo>
                    <a:pt x="52" y="32"/>
                  </a:lnTo>
                  <a:lnTo>
                    <a:pt x="50" y="38"/>
                  </a:lnTo>
                  <a:lnTo>
                    <a:pt x="52" y="44"/>
                  </a:lnTo>
                  <a:lnTo>
                    <a:pt x="52" y="44"/>
                  </a:lnTo>
                  <a:lnTo>
                    <a:pt x="48" y="44"/>
                  </a:lnTo>
                  <a:lnTo>
                    <a:pt x="46" y="46"/>
                  </a:lnTo>
                  <a:lnTo>
                    <a:pt x="46" y="46"/>
                  </a:lnTo>
                  <a:lnTo>
                    <a:pt x="48" y="52"/>
                  </a:lnTo>
                  <a:lnTo>
                    <a:pt x="48" y="52"/>
                  </a:lnTo>
                  <a:lnTo>
                    <a:pt x="42" y="52"/>
                  </a:lnTo>
                  <a:lnTo>
                    <a:pt x="42" y="52"/>
                  </a:lnTo>
                  <a:lnTo>
                    <a:pt x="38" y="64"/>
                  </a:lnTo>
                  <a:lnTo>
                    <a:pt x="36" y="76"/>
                  </a:lnTo>
                  <a:lnTo>
                    <a:pt x="36" y="76"/>
                  </a:lnTo>
                  <a:lnTo>
                    <a:pt x="32" y="76"/>
                  </a:lnTo>
                  <a:lnTo>
                    <a:pt x="32" y="76"/>
                  </a:lnTo>
                  <a:lnTo>
                    <a:pt x="32" y="74"/>
                  </a:lnTo>
                  <a:lnTo>
                    <a:pt x="30" y="72"/>
                  </a:lnTo>
                  <a:lnTo>
                    <a:pt x="28" y="66"/>
                  </a:lnTo>
                  <a:lnTo>
                    <a:pt x="28" y="66"/>
                  </a:lnTo>
                  <a:lnTo>
                    <a:pt x="26" y="66"/>
                  </a:lnTo>
                  <a:lnTo>
                    <a:pt x="24" y="70"/>
                  </a:lnTo>
                  <a:lnTo>
                    <a:pt x="24" y="70"/>
                  </a:lnTo>
                  <a:lnTo>
                    <a:pt x="26" y="72"/>
                  </a:lnTo>
                  <a:lnTo>
                    <a:pt x="28" y="76"/>
                  </a:lnTo>
                  <a:lnTo>
                    <a:pt x="28" y="76"/>
                  </a:lnTo>
                  <a:lnTo>
                    <a:pt x="26" y="82"/>
                  </a:lnTo>
                  <a:lnTo>
                    <a:pt x="24" y="84"/>
                  </a:lnTo>
                  <a:lnTo>
                    <a:pt x="22" y="88"/>
                  </a:lnTo>
                  <a:lnTo>
                    <a:pt x="22" y="88"/>
                  </a:lnTo>
                  <a:lnTo>
                    <a:pt x="24" y="88"/>
                  </a:lnTo>
                  <a:lnTo>
                    <a:pt x="24" y="88"/>
                  </a:lnTo>
                  <a:lnTo>
                    <a:pt x="24" y="100"/>
                  </a:lnTo>
                  <a:lnTo>
                    <a:pt x="24" y="106"/>
                  </a:lnTo>
                  <a:lnTo>
                    <a:pt x="26" y="112"/>
                  </a:lnTo>
                  <a:lnTo>
                    <a:pt x="20" y="114"/>
                  </a:lnTo>
                  <a:lnTo>
                    <a:pt x="20" y="114"/>
                  </a:lnTo>
                  <a:lnTo>
                    <a:pt x="24" y="116"/>
                  </a:lnTo>
                  <a:lnTo>
                    <a:pt x="24" y="116"/>
                  </a:lnTo>
                  <a:lnTo>
                    <a:pt x="22" y="124"/>
                  </a:lnTo>
                  <a:lnTo>
                    <a:pt x="22" y="130"/>
                  </a:lnTo>
                  <a:lnTo>
                    <a:pt x="22" y="130"/>
                  </a:lnTo>
                  <a:lnTo>
                    <a:pt x="18" y="136"/>
                  </a:lnTo>
                  <a:lnTo>
                    <a:pt x="18" y="136"/>
                  </a:lnTo>
                  <a:lnTo>
                    <a:pt x="18" y="136"/>
                  </a:lnTo>
                  <a:lnTo>
                    <a:pt x="18" y="138"/>
                  </a:lnTo>
                  <a:lnTo>
                    <a:pt x="18" y="138"/>
                  </a:lnTo>
                  <a:lnTo>
                    <a:pt x="18" y="140"/>
                  </a:lnTo>
                  <a:lnTo>
                    <a:pt x="22" y="144"/>
                  </a:lnTo>
                  <a:lnTo>
                    <a:pt x="22" y="144"/>
                  </a:lnTo>
                  <a:lnTo>
                    <a:pt x="24" y="144"/>
                  </a:lnTo>
                  <a:lnTo>
                    <a:pt x="26" y="144"/>
                  </a:lnTo>
                  <a:lnTo>
                    <a:pt x="26" y="146"/>
                  </a:lnTo>
                  <a:lnTo>
                    <a:pt x="26" y="146"/>
                  </a:lnTo>
                  <a:lnTo>
                    <a:pt x="22" y="148"/>
                  </a:lnTo>
                  <a:lnTo>
                    <a:pt x="20" y="150"/>
                  </a:lnTo>
                  <a:lnTo>
                    <a:pt x="20" y="150"/>
                  </a:lnTo>
                  <a:lnTo>
                    <a:pt x="18" y="154"/>
                  </a:lnTo>
                  <a:lnTo>
                    <a:pt x="18" y="158"/>
                  </a:lnTo>
                  <a:lnTo>
                    <a:pt x="18" y="158"/>
                  </a:lnTo>
                  <a:lnTo>
                    <a:pt x="14" y="158"/>
                  </a:lnTo>
                  <a:lnTo>
                    <a:pt x="8" y="160"/>
                  </a:lnTo>
                  <a:lnTo>
                    <a:pt x="8" y="160"/>
                  </a:lnTo>
                  <a:lnTo>
                    <a:pt x="6" y="164"/>
                  </a:lnTo>
                  <a:lnTo>
                    <a:pt x="6" y="164"/>
                  </a:lnTo>
                  <a:lnTo>
                    <a:pt x="4" y="164"/>
                  </a:lnTo>
                  <a:lnTo>
                    <a:pt x="4" y="164"/>
                  </a:lnTo>
                  <a:lnTo>
                    <a:pt x="4" y="168"/>
                  </a:lnTo>
                  <a:lnTo>
                    <a:pt x="4" y="168"/>
                  </a:lnTo>
                  <a:lnTo>
                    <a:pt x="4" y="168"/>
                  </a:lnTo>
                  <a:lnTo>
                    <a:pt x="4" y="170"/>
                  </a:lnTo>
                  <a:lnTo>
                    <a:pt x="4" y="170"/>
                  </a:lnTo>
                  <a:lnTo>
                    <a:pt x="6" y="172"/>
                  </a:lnTo>
                  <a:lnTo>
                    <a:pt x="6" y="176"/>
                  </a:lnTo>
                  <a:lnTo>
                    <a:pt x="6" y="176"/>
                  </a:lnTo>
                  <a:lnTo>
                    <a:pt x="4" y="174"/>
                  </a:lnTo>
                  <a:lnTo>
                    <a:pt x="0" y="176"/>
                  </a:lnTo>
                  <a:lnTo>
                    <a:pt x="0" y="176"/>
                  </a:lnTo>
                  <a:lnTo>
                    <a:pt x="0" y="182"/>
                  </a:lnTo>
                  <a:lnTo>
                    <a:pt x="2" y="182"/>
                  </a:lnTo>
                  <a:lnTo>
                    <a:pt x="2" y="182"/>
                  </a:lnTo>
                  <a:lnTo>
                    <a:pt x="2" y="184"/>
                  </a:lnTo>
                  <a:lnTo>
                    <a:pt x="6" y="188"/>
                  </a:lnTo>
                  <a:lnTo>
                    <a:pt x="6" y="188"/>
                  </a:lnTo>
                  <a:lnTo>
                    <a:pt x="14" y="192"/>
                  </a:lnTo>
                  <a:lnTo>
                    <a:pt x="14" y="192"/>
                  </a:lnTo>
                  <a:lnTo>
                    <a:pt x="16" y="194"/>
                  </a:lnTo>
                  <a:lnTo>
                    <a:pt x="16" y="198"/>
                  </a:lnTo>
                  <a:lnTo>
                    <a:pt x="16" y="198"/>
                  </a:lnTo>
                  <a:lnTo>
                    <a:pt x="18" y="202"/>
                  </a:lnTo>
                  <a:lnTo>
                    <a:pt x="20" y="202"/>
                  </a:lnTo>
                  <a:lnTo>
                    <a:pt x="34" y="206"/>
                  </a:lnTo>
                  <a:lnTo>
                    <a:pt x="34" y="206"/>
                  </a:lnTo>
                  <a:lnTo>
                    <a:pt x="34" y="204"/>
                  </a:lnTo>
                  <a:lnTo>
                    <a:pt x="36" y="202"/>
                  </a:lnTo>
                  <a:lnTo>
                    <a:pt x="36" y="204"/>
                  </a:lnTo>
                  <a:lnTo>
                    <a:pt x="36" y="204"/>
                  </a:lnTo>
                  <a:lnTo>
                    <a:pt x="40" y="206"/>
                  </a:lnTo>
                  <a:lnTo>
                    <a:pt x="42" y="208"/>
                  </a:lnTo>
                  <a:lnTo>
                    <a:pt x="48" y="210"/>
                  </a:lnTo>
                  <a:lnTo>
                    <a:pt x="54" y="210"/>
                  </a:lnTo>
                  <a:lnTo>
                    <a:pt x="54" y="210"/>
                  </a:lnTo>
                  <a:lnTo>
                    <a:pt x="54" y="214"/>
                  </a:lnTo>
                  <a:lnTo>
                    <a:pt x="56" y="216"/>
                  </a:lnTo>
                  <a:lnTo>
                    <a:pt x="58" y="216"/>
                  </a:lnTo>
                  <a:lnTo>
                    <a:pt x="58" y="216"/>
                  </a:lnTo>
                  <a:lnTo>
                    <a:pt x="62" y="220"/>
                  </a:lnTo>
                  <a:lnTo>
                    <a:pt x="64" y="224"/>
                  </a:lnTo>
                  <a:lnTo>
                    <a:pt x="64" y="224"/>
                  </a:lnTo>
                  <a:lnTo>
                    <a:pt x="64" y="226"/>
                  </a:lnTo>
                  <a:lnTo>
                    <a:pt x="66" y="228"/>
                  </a:lnTo>
                  <a:lnTo>
                    <a:pt x="70" y="230"/>
                  </a:lnTo>
                  <a:lnTo>
                    <a:pt x="78" y="230"/>
                  </a:lnTo>
                  <a:lnTo>
                    <a:pt x="78" y="236"/>
                  </a:lnTo>
                  <a:lnTo>
                    <a:pt x="78" y="236"/>
                  </a:lnTo>
                  <a:lnTo>
                    <a:pt x="78" y="238"/>
                  </a:lnTo>
                  <a:lnTo>
                    <a:pt x="80" y="240"/>
                  </a:lnTo>
                  <a:lnTo>
                    <a:pt x="82" y="240"/>
                  </a:lnTo>
                  <a:lnTo>
                    <a:pt x="82" y="240"/>
                  </a:lnTo>
                  <a:lnTo>
                    <a:pt x="90" y="242"/>
                  </a:lnTo>
                  <a:lnTo>
                    <a:pt x="90" y="238"/>
                  </a:lnTo>
                  <a:lnTo>
                    <a:pt x="90" y="238"/>
                  </a:lnTo>
                  <a:lnTo>
                    <a:pt x="94" y="238"/>
                  </a:lnTo>
                  <a:lnTo>
                    <a:pt x="98" y="238"/>
                  </a:lnTo>
                  <a:lnTo>
                    <a:pt x="100" y="240"/>
                  </a:lnTo>
                  <a:lnTo>
                    <a:pt x="100" y="240"/>
                  </a:lnTo>
                  <a:lnTo>
                    <a:pt x="104" y="242"/>
                  </a:lnTo>
                  <a:lnTo>
                    <a:pt x="110" y="244"/>
                  </a:lnTo>
                  <a:lnTo>
                    <a:pt x="110" y="244"/>
                  </a:lnTo>
                  <a:lnTo>
                    <a:pt x="114" y="246"/>
                  </a:lnTo>
                  <a:lnTo>
                    <a:pt x="116" y="248"/>
                  </a:lnTo>
                  <a:lnTo>
                    <a:pt x="104" y="274"/>
                  </a:lnTo>
                  <a:lnTo>
                    <a:pt x="110" y="274"/>
                  </a:lnTo>
                  <a:lnTo>
                    <a:pt x="114" y="276"/>
                  </a:lnTo>
                  <a:lnTo>
                    <a:pt x="114" y="276"/>
                  </a:lnTo>
                  <a:lnTo>
                    <a:pt x="128" y="238"/>
                  </a:lnTo>
                  <a:lnTo>
                    <a:pt x="128" y="238"/>
                  </a:lnTo>
                  <a:lnTo>
                    <a:pt x="130" y="232"/>
                  </a:lnTo>
                  <a:lnTo>
                    <a:pt x="132" y="228"/>
                  </a:lnTo>
                  <a:lnTo>
                    <a:pt x="132" y="226"/>
                  </a:lnTo>
                  <a:lnTo>
                    <a:pt x="132" y="226"/>
                  </a:lnTo>
                  <a:lnTo>
                    <a:pt x="126" y="212"/>
                  </a:lnTo>
                  <a:lnTo>
                    <a:pt x="122" y="210"/>
                  </a:lnTo>
                  <a:lnTo>
                    <a:pt x="122" y="204"/>
                  </a:lnTo>
                  <a:lnTo>
                    <a:pt x="130" y="204"/>
                  </a:lnTo>
                  <a:lnTo>
                    <a:pt x="132" y="202"/>
                  </a:lnTo>
                  <a:lnTo>
                    <a:pt x="124" y="200"/>
                  </a:lnTo>
                  <a:lnTo>
                    <a:pt x="126" y="194"/>
                  </a:lnTo>
                  <a:lnTo>
                    <a:pt x="126" y="194"/>
                  </a:lnTo>
                  <a:lnTo>
                    <a:pt x="128" y="196"/>
                  </a:lnTo>
                  <a:lnTo>
                    <a:pt x="134" y="196"/>
                  </a:lnTo>
                  <a:lnTo>
                    <a:pt x="134" y="196"/>
                  </a:lnTo>
                  <a:lnTo>
                    <a:pt x="148" y="196"/>
                  </a:lnTo>
                  <a:lnTo>
                    <a:pt x="148" y="192"/>
                  </a:lnTo>
                  <a:lnTo>
                    <a:pt x="152" y="194"/>
                  </a:lnTo>
                  <a:lnTo>
                    <a:pt x="156" y="194"/>
                  </a:lnTo>
                  <a:lnTo>
                    <a:pt x="158" y="186"/>
                  </a:lnTo>
                  <a:lnTo>
                    <a:pt x="164" y="188"/>
                  </a:lnTo>
                  <a:lnTo>
                    <a:pt x="164" y="194"/>
                  </a:lnTo>
                  <a:lnTo>
                    <a:pt x="168" y="194"/>
                  </a:lnTo>
                  <a:lnTo>
                    <a:pt x="170" y="186"/>
                  </a:lnTo>
                  <a:lnTo>
                    <a:pt x="170" y="186"/>
                  </a:lnTo>
                  <a:lnTo>
                    <a:pt x="166" y="182"/>
                  </a:lnTo>
                  <a:lnTo>
                    <a:pt x="166" y="182"/>
                  </a:lnTo>
                  <a:lnTo>
                    <a:pt x="166" y="176"/>
                  </a:lnTo>
                  <a:lnTo>
                    <a:pt x="166" y="176"/>
                  </a:lnTo>
                  <a:lnTo>
                    <a:pt x="164" y="178"/>
                  </a:lnTo>
                  <a:lnTo>
                    <a:pt x="164" y="178"/>
                  </a:lnTo>
                  <a:lnTo>
                    <a:pt x="162" y="178"/>
                  </a:lnTo>
                  <a:lnTo>
                    <a:pt x="160" y="176"/>
                  </a:lnTo>
                  <a:lnTo>
                    <a:pt x="162" y="172"/>
                  </a:lnTo>
                  <a:lnTo>
                    <a:pt x="162" y="172"/>
                  </a:lnTo>
                  <a:lnTo>
                    <a:pt x="164" y="170"/>
                  </a:lnTo>
                  <a:lnTo>
                    <a:pt x="168" y="164"/>
                  </a:lnTo>
                  <a:lnTo>
                    <a:pt x="168" y="164"/>
                  </a:lnTo>
                  <a:lnTo>
                    <a:pt x="170" y="154"/>
                  </a:lnTo>
                  <a:lnTo>
                    <a:pt x="170" y="154"/>
                  </a:lnTo>
                  <a:lnTo>
                    <a:pt x="164" y="152"/>
                  </a:lnTo>
                  <a:lnTo>
                    <a:pt x="158" y="146"/>
                  </a:lnTo>
                  <a:lnTo>
                    <a:pt x="158" y="146"/>
                  </a:lnTo>
                  <a:lnTo>
                    <a:pt x="154" y="142"/>
                  </a:lnTo>
                  <a:lnTo>
                    <a:pt x="150" y="138"/>
                  </a:lnTo>
                  <a:lnTo>
                    <a:pt x="150" y="138"/>
                  </a:lnTo>
                  <a:lnTo>
                    <a:pt x="146" y="134"/>
                  </a:lnTo>
                  <a:lnTo>
                    <a:pt x="144" y="132"/>
                  </a:lnTo>
                  <a:lnTo>
                    <a:pt x="144" y="128"/>
                  </a:lnTo>
                  <a:lnTo>
                    <a:pt x="144" y="128"/>
                  </a:lnTo>
                  <a:lnTo>
                    <a:pt x="142" y="124"/>
                  </a:lnTo>
                  <a:lnTo>
                    <a:pt x="144" y="122"/>
                  </a:lnTo>
                  <a:lnTo>
                    <a:pt x="146" y="120"/>
                  </a:lnTo>
                  <a:lnTo>
                    <a:pt x="146" y="112"/>
                  </a:lnTo>
                  <a:lnTo>
                    <a:pt x="146" y="112"/>
                  </a:lnTo>
                  <a:lnTo>
                    <a:pt x="138" y="110"/>
                  </a:lnTo>
                  <a:lnTo>
                    <a:pt x="138" y="110"/>
                  </a:lnTo>
                  <a:lnTo>
                    <a:pt x="128" y="112"/>
                  </a:lnTo>
                  <a:lnTo>
                    <a:pt x="128" y="112"/>
                  </a:lnTo>
                  <a:lnTo>
                    <a:pt x="122" y="100"/>
                  </a:lnTo>
                  <a:lnTo>
                    <a:pt x="122" y="100"/>
                  </a:lnTo>
                  <a:lnTo>
                    <a:pt x="118" y="98"/>
                  </a:lnTo>
                  <a:lnTo>
                    <a:pt x="112" y="98"/>
                  </a:lnTo>
                  <a:lnTo>
                    <a:pt x="112" y="98"/>
                  </a:lnTo>
                  <a:lnTo>
                    <a:pt x="106" y="98"/>
                  </a:lnTo>
                  <a:lnTo>
                    <a:pt x="102" y="98"/>
                  </a:lnTo>
                  <a:lnTo>
                    <a:pt x="92" y="96"/>
                  </a:lnTo>
                  <a:lnTo>
                    <a:pt x="92" y="96"/>
                  </a:lnTo>
                  <a:lnTo>
                    <a:pt x="92" y="94"/>
                  </a:lnTo>
                  <a:lnTo>
                    <a:pt x="90" y="88"/>
                  </a:lnTo>
                  <a:lnTo>
                    <a:pt x="90" y="88"/>
                  </a:lnTo>
                  <a:lnTo>
                    <a:pt x="86" y="82"/>
                  </a:lnTo>
                  <a:lnTo>
                    <a:pt x="84" y="78"/>
                  </a:lnTo>
                  <a:lnTo>
                    <a:pt x="84" y="78"/>
                  </a:lnTo>
                  <a:lnTo>
                    <a:pt x="84" y="76"/>
                  </a:lnTo>
                  <a:lnTo>
                    <a:pt x="86" y="76"/>
                  </a:lnTo>
                  <a:lnTo>
                    <a:pt x="88" y="74"/>
                  </a:lnTo>
                  <a:lnTo>
                    <a:pt x="82" y="62"/>
                  </a:lnTo>
                  <a:lnTo>
                    <a:pt x="76" y="64"/>
                  </a:lnTo>
                  <a:lnTo>
                    <a:pt x="76" y="64"/>
                  </a:lnTo>
                  <a:lnTo>
                    <a:pt x="74" y="64"/>
                  </a:lnTo>
                  <a:lnTo>
                    <a:pt x="74" y="62"/>
                  </a:lnTo>
                  <a:lnTo>
                    <a:pt x="74" y="58"/>
                  </a:lnTo>
                  <a:lnTo>
                    <a:pt x="74" y="58"/>
                  </a:lnTo>
                  <a:lnTo>
                    <a:pt x="76" y="54"/>
                  </a:lnTo>
                  <a:lnTo>
                    <a:pt x="76" y="52"/>
                  </a:lnTo>
                  <a:lnTo>
                    <a:pt x="76" y="46"/>
                  </a:lnTo>
                  <a:lnTo>
                    <a:pt x="76" y="46"/>
                  </a:lnTo>
                  <a:lnTo>
                    <a:pt x="78" y="40"/>
                  </a:lnTo>
                  <a:lnTo>
                    <a:pt x="76" y="38"/>
                  </a:lnTo>
                  <a:lnTo>
                    <a:pt x="82" y="36"/>
                  </a:lnTo>
                  <a:lnTo>
                    <a:pt x="88" y="22"/>
                  </a:lnTo>
                  <a:lnTo>
                    <a:pt x="94" y="12"/>
                  </a:lnTo>
                  <a:lnTo>
                    <a:pt x="94" y="12"/>
                  </a:lnTo>
                  <a:lnTo>
                    <a:pt x="102" y="10"/>
                  </a:lnTo>
                  <a:lnTo>
                    <a:pt x="102" y="10"/>
                  </a:lnTo>
                  <a:close/>
                </a:path>
              </a:pathLst>
            </a:custGeom>
            <a:solidFill>
              <a:schemeClr val="accent1"/>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931" name="Freeform 70"/>
            <p:cNvSpPr>
              <a:spLocks noChangeAspect="1" noEditPoints="1"/>
            </p:cNvSpPr>
            <p:nvPr/>
          </p:nvSpPr>
          <p:spPr bwMode="auto">
            <a:xfrm>
              <a:off x="2611438" y="4659314"/>
              <a:ext cx="192087" cy="1192212"/>
            </a:xfrm>
            <a:custGeom>
              <a:avLst/>
              <a:gdLst/>
              <a:ahLst/>
              <a:cxnLst>
                <a:cxn ang="0">
                  <a:pos x="92" y="688"/>
                </a:cxn>
                <a:cxn ang="0">
                  <a:pos x="62" y="690"/>
                </a:cxn>
                <a:cxn ang="0">
                  <a:pos x="42" y="686"/>
                </a:cxn>
                <a:cxn ang="0">
                  <a:pos x="52" y="678"/>
                </a:cxn>
                <a:cxn ang="0">
                  <a:pos x="56" y="668"/>
                </a:cxn>
                <a:cxn ang="0">
                  <a:pos x="74" y="680"/>
                </a:cxn>
                <a:cxn ang="0">
                  <a:pos x="62" y="660"/>
                </a:cxn>
                <a:cxn ang="0">
                  <a:pos x="82" y="646"/>
                </a:cxn>
                <a:cxn ang="0">
                  <a:pos x="112" y="102"/>
                </a:cxn>
                <a:cxn ang="0">
                  <a:pos x="98" y="142"/>
                </a:cxn>
                <a:cxn ang="0">
                  <a:pos x="88" y="178"/>
                </a:cxn>
                <a:cxn ang="0">
                  <a:pos x="74" y="236"/>
                </a:cxn>
                <a:cxn ang="0">
                  <a:pos x="70" y="296"/>
                </a:cxn>
                <a:cxn ang="0">
                  <a:pos x="58" y="332"/>
                </a:cxn>
                <a:cxn ang="0">
                  <a:pos x="54" y="366"/>
                </a:cxn>
                <a:cxn ang="0">
                  <a:pos x="44" y="416"/>
                </a:cxn>
                <a:cxn ang="0">
                  <a:pos x="48" y="458"/>
                </a:cxn>
                <a:cxn ang="0">
                  <a:pos x="50" y="490"/>
                </a:cxn>
                <a:cxn ang="0">
                  <a:pos x="48" y="514"/>
                </a:cxn>
                <a:cxn ang="0">
                  <a:pos x="40" y="552"/>
                </a:cxn>
                <a:cxn ang="0">
                  <a:pos x="28" y="594"/>
                </a:cxn>
                <a:cxn ang="0">
                  <a:pos x="36" y="612"/>
                </a:cxn>
                <a:cxn ang="0">
                  <a:pos x="78" y="638"/>
                </a:cxn>
                <a:cxn ang="0">
                  <a:pos x="54" y="668"/>
                </a:cxn>
                <a:cxn ang="0">
                  <a:pos x="36" y="662"/>
                </a:cxn>
                <a:cxn ang="0">
                  <a:pos x="34" y="674"/>
                </a:cxn>
                <a:cxn ang="0">
                  <a:pos x="26" y="666"/>
                </a:cxn>
                <a:cxn ang="0">
                  <a:pos x="26" y="652"/>
                </a:cxn>
                <a:cxn ang="0">
                  <a:pos x="36" y="632"/>
                </a:cxn>
                <a:cxn ang="0">
                  <a:pos x="24" y="634"/>
                </a:cxn>
                <a:cxn ang="0">
                  <a:pos x="14" y="648"/>
                </a:cxn>
                <a:cxn ang="0">
                  <a:pos x="10" y="644"/>
                </a:cxn>
                <a:cxn ang="0">
                  <a:pos x="14" y="630"/>
                </a:cxn>
                <a:cxn ang="0">
                  <a:pos x="20" y="618"/>
                </a:cxn>
                <a:cxn ang="0">
                  <a:pos x="18" y="602"/>
                </a:cxn>
                <a:cxn ang="0">
                  <a:pos x="16" y="586"/>
                </a:cxn>
                <a:cxn ang="0">
                  <a:pos x="16" y="568"/>
                </a:cxn>
                <a:cxn ang="0">
                  <a:pos x="18" y="546"/>
                </a:cxn>
                <a:cxn ang="0">
                  <a:pos x="6" y="530"/>
                </a:cxn>
                <a:cxn ang="0">
                  <a:pos x="0" y="532"/>
                </a:cxn>
                <a:cxn ang="0">
                  <a:pos x="16" y="516"/>
                </a:cxn>
                <a:cxn ang="0">
                  <a:pos x="22" y="522"/>
                </a:cxn>
                <a:cxn ang="0">
                  <a:pos x="26" y="486"/>
                </a:cxn>
                <a:cxn ang="0">
                  <a:pos x="38" y="470"/>
                </a:cxn>
                <a:cxn ang="0">
                  <a:pos x="38" y="454"/>
                </a:cxn>
                <a:cxn ang="0">
                  <a:pos x="32" y="432"/>
                </a:cxn>
                <a:cxn ang="0">
                  <a:pos x="32" y="384"/>
                </a:cxn>
                <a:cxn ang="0">
                  <a:pos x="28" y="360"/>
                </a:cxn>
                <a:cxn ang="0">
                  <a:pos x="36" y="338"/>
                </a:cxn>
                <a:cxn ang="0">
                  <a:pos x="44" y="302"/>
                </a:cxn>
                <a:cxn ang="0">
                  <a:pos x="58" y="244"/>
                </a:cxn>
                <a:cxn ang="0">
                  <a:pos x="54" y="200"/>
                </a:cxn>
                <a:cxn ang="0">
                  <a:pos x="64" y="166"/>
                </a:cxn>
                <a:cxn ang="0">
                  <a:pos x="66" y="134"/>
                </a:cxn>
                <a:cxn ang="0">
                  <a:pos x="66" y="98"/>
                </a:cxn>
                <a:cxn ang="0">
                  <a:pos x="72" y="58"/>
                </a:cxn>
                <a:cxn ang="0">
                  <a:pos x="74" y="4"/>
                </a:cxn>
                <a:cxn ang="0">
                  <a:pos x="94" y="42"/>
                </a:cxn>
                <a:cxn ang="0">
                  <a:pos x="114" y="92"/>
                </a:cxn>
              </a:cxnLst>
              <a:rect l="0" t="0" r="r" b="b"/>
              <a:pathLst>
                <a:path w="114" h="702">
                  <a:moveTo>
                    <a:pt x="106" y="690"/>
                  </a:moveTo>
                  <a:lnTo>
                    <a:pt x="108" y="690"/>
                  </a:lnTo>
                  <a:lnTo>
                    <a:pt x="108" y="690"/>
                  </a:lnTo>
                  <a:lnTo>
                    <a:pt x="104" y="696"/>
                  </a:lnTo>
                  <a:lnTo>
                    <a:pt x="100" y="702"/>
                  </a:lnTo>
                  <a:lnTo>
                    <a:pt x="100" y="702"/>
                  </a:lnTo>
                  <a:lnTo>
                    <a:pt x="100" y="696"/>
                  </a:lnTo>
                  <a:lnTo>
                    <a:pt x="100" y="696"/>
                  </a:lnTo>
                  <a:lnTo>
                    <a:pt x="94" y="694"/>
                  </a:lnTo>
                  <a:lnTo>
                    <a:pt x="94" y="694"/>
                  </a:lnTo>
                  <a:lnTo>
                    <a:pt x="94" y="692"/>
                  </a:lnTo>
                  <a:lnTo>
                    <a:pt x="92" y="688"/>
                  </a:lnTo>
                  <a:lnTo>
                    <a:pt x="92" y="688"/>
                  </a:lnTo>
                  <a:lnTo>
                    <a:pt x="80" y="692"/>
                  </a:lnTo>
                  <a:lnTo>
                    <a:pt x="78" y="694"/>
                  </a:lnTo>
                  <a:lnTo>
                    <a:pt x="78" y="694"/>
                  </a:lnTo>
                  <a:lnTo>
                    <a:pt x="74" y="694"/>
                  </a:lnTo>
                  <a:lnTo>
                    <a:pt x="68" y="694"/>
                  </a:lnTo>
                  <a:lnTo>
                    <a:pt x="68" y="694"/>
                  </a:lnTo>
                  <a:lnTo>
                    <a:pt x="68" y="692"/>
                  </a:lnTo>
                  <a:lnTo>
                    <a:pt x="68" y="692"/>
                  </a:lnTo>
                  <a:lnTo>
                    <a:pt x="70" y="692"/>
                  </a:lnTo>
                  <a:lnTo>
                    <a:pt x="70" y="690"/>
                  </a:lnTo>
                  <a:lnTo>
                    <a:pt x="66" y="688"/>
                  </a:lnTo>
                  <a:lnTo>
                    <a:pt x="66" y="688"/>
                  </a:lnTo>
                  <a:lnTo>
                    <a:pt x="62" y="690"/>
                  </a:lnTo>
                  <a:lnTo>
                    <a:pt x="58" y="690"/>
                  </a:lnTo>
                  <a:lnTo>
                    <a:pt x="58" y="690"/>
                  </a:lnTo>
                  <a:lnTo>
                    <a:pt x="58" y="686"/>
                  </a:lnTo>
                  <a:lnTo>
                    <a:pt x="58" y="686"/>
                  </a:lnTo>
                  <a:lnTo>
                    <a:pt x="50" y="686"/>
                  </a:lnTo>
                  <a:lnTo>
                    <a:pt x="50" y="684"/>
                  </a:lnTo>
                  <a:lnTo>
                    <a:pt x="50" y="684"/>
                  </a:lnTo>
                  <a:lnTo>
                    <a:pt x="46" y="684"/>
                  </a:lnTo>
                  <a:lnTo>
                    <a:pt x="46" y="686"/>
                  </a:lnTo>
                  <a:lnTo>
                    <a:pt x="46" y="686"/>
                  </a:lnTo>
                  <a:lnTo>
                    <a:pt x="46" y="688"/>
                  </a:lnTo>
                  <a:lnTo>
                    <a:pt x="46" y="688"/>
                  </a:lnTo>
                  <a:lnTo>
                    <a:pt x="42" y="686"/>
                  </a:lnTo>
                  <a:lnTo>
                    <a:pt x="42" y="686"/>
                  </a:lnTo>
                  <a:lnTo>
                    <a:pt x="42" y="684"/>
                  </a:lnTo>
                  <a:lnTo>
                    <a:pt x="42" y="684"/>
                  </a:lnTo>
                  <a:lnTo>
                    <a:pt x="44" y="684"/>
                  </a:lnTo>
                  <a:lnTo>
                    <a:pt x="44" y="682"/>
                  </a:lnTo>
                  <a:lnTo>
                    <a:pt x="44" y="682"/>
                  </a:lnTo>
                  <a:lnTo>
                    <a:pt x="56" y="680"/>
                  </a:lnTo>
                  <a:lnTo>
                    <a:pt x="56" y="680"/>
                  </a:lnTo>
                  <a:lnTo>
                    <a:pt x="56" y="678"/>
                  </a:lnTo>
                  <a:lnTo>
                    <a:pt x="56" y="676"/>
                  </a:lnTo>
                  <a:lnTo>
                    <a:pt x="56" y="676"/>
                  </a:lnTo>
                  <a:lnTo>
                    <a:pt x="52" y="678"/>
                  </a:lnTo>
                  <a:lnTo>
                    <a:pt x="52" y="678"/>
                  </a:lnTo>
                  <a:lnTo>
                    <a:pt x="48" y="678"/>
                  </a:lnTo>
                  <a:lnTo>
                    <a:pt x="46" y="676"/>
                  </a:lnTo>
                  <a:lnTo>
                    <a:pt x="44" y="670"/>
                  </a:lnTo>
                  <a:lnTo>
                    <a:pt x="44" y="670"/>
                  </a:lnTo>
                  <a:lnTo>
                    <a:pt x="50" y="670"/>
                  </a:lnTo>
                  <a:lnTo>
                    <a:pt x="50" y="670"/>
                  </a:lnTo>
                  <a:lnTo>
                    <a:pt x="50" y="674"/>
                  </a:lnTo>
                  <a:lnTo>
                    <a:pt x="50" y="674"/>
                  </a:lnTo>
                  <a:lnTo>
                    <a:pt x="54" y="672"/>
                  </a:lnTo>
                  <a:lnTo>
                    <a:pt x="54" y="674"/>
                  </a:lnTo>
                  <a:lnTo>
                    <a:pt x="54" y="674"/>
                  </a:lnTo>
                  <a:lnTo>
                    <a:pt x="56" y="668"/>
                  </a:lnTo>
                  <a:lnTo>
                    <a:pt x="56" y="668"/>
                  </a:lnTo>
                  <a:lnTo>
                    <a:pt x="60" y="668"/>
                  </a:lnTo>
                  <a:lnTo>
                    <a:pt x="60" y="668"/>
                  </a:lnTo>
                  <a:lnTo>
                    <a:pt x="60" y="676"/>
                  </a:lnTo>
                  <a:lnTo>
                    <a:pt x="64" y="678"/>
                  </a:lnTo>
                  <a:lnTo>
                    <a:pt x="64" y="678"/>
                  </a:lnTo>
                  <a:lnTo>
                    <a:pt x="62" y="682"/>
                  </a:lnTo>
                  <a:lnTo>
                    <a:pt x="66" y="682"/>
                  </a:lnTo>
                  <a:lnTo>
                    <a:pt x="66" y="682"/>
                  </a:lnTo>
                  <a:lnTo>
                    <a:pt x="66" y="678"/>
                  </a:lnTo>
                  <a:lnTo>
                    <a:pt x="72" y="678"/>
                  </a:lnTo>
                  <a:lnTo>
                    <a:pt x="72" y="678"/>
                  </a:lnTo>
                  <a:lnTo>
                    <a:pt x="74" y="680"/>
                  </a:lnTo>
                  <a:lnTo>
                    <a:pt x="74" y="680"/>
                  </a:lnTo>
                  <a:lnTo>
                    <a:pt x="78" y="680"/>
                  </a:lnTo>
                  <a:lnTo>
                    <a:pt x="78" y="680"/>
                  </a:lnTo>
                  <a:lnTo>
                    <a:pt x="72" y="674"/>
                  </a:lnTo>
                  <a:lnTo>
                    <a:pt x="72" y="674"/>
                  </a:lnTo>
                  <a:lnTo>
                    <a:pt x="66" y="674"/>
                  </a:lnTo>
                  <a:lnTo>
                    <a:pt x="66" y="674"/>
                  </a:lnTo>
                  <a:lnTo>
                    <a:pt x="64" y="670"/>
                  </a:lnTo>
                  <a:lnTo>
                    <a:pt x="64" y="666"/>
                  </a:lnTo>
                  <a:lnTo>
                    <a:pt x="64" y="666"/>
                  </a:lnTo>
                  <a:lnTo>
                    <a:pt x="74" y="660"/>
                  </a:lnTo>
                  <a:lnTo>
                    <a:pt x="74" y="660"/>
                  </a:lnTo>
                  <a:lnTo>
                    <a:pt x="64" y="660"/>
                  </a:lnTo>
                  <a:lnTo>
                    <a:pt x="62" y="660"/>
                  </a:lnTo>
                  <a:lnTo>
                    <a:pt x="62" y="658"/>
                  </a:lnTo>
                  <a:lnTo>
                    <a:pt x="62" y="654"/>
                  </a:lnTo>
                  <a:lnTo>
                    <a:pt x="62" y="646"/>
                  </a:lnTo>
                  <a:lnTo>
                    <a:pt x="62" y="646"/>
                  </a:lnTo>
                  <a:lnTo>
                    <a:pt x="64" y="646"/>
                  </a:lnTo>
                  <a:lnTo>
                    <a:pt x="68" y="646"/>
                  </a:lnTo>
                  <a:lnTo>
                    <a:pt x="68" y="646"/>
                  </a:lnTo>
                  <a:lnTo>
                    <a:pt x="68" y="646"/>
                  </a:lnTo>
                  <a:lnTo>
                    <a:pt x="72" y="648"/>
                  </a:lnTo>
                  <a:lnTo>
                    <a:pt x="72" y="648"/>
                  </a:lnTo>
                  <a:lnTo>
                    <a:pt x="78" y="642"/>
                  </a:lnTo>
                  <a:lnTo>
                    <a:pt x="78" y="642"/>
                  </a:lnTo>
                  <a:lnTo>
                    <a:pt x="82" y="646"/>
                  </a:lnTo>
                  <a:lnTo>
                    <a:pt x="82" y="646"/>
                  </a:lnTo>
                  <a:lnTo>
                    <a:pt x="86" y="644"/>
                  </a:lnTo>
                  <a:lnTo>
                    <a:pt x="90" y="690"/>
                  </a:lnTo>
                  <a:lnTo>
                    <a:pt x="90" y="690"/>
                  </a:lnTo>
                  <a:lnTo>
                    <a:pt x="94" y="688"/>
                  </a:lnTo>
                  <a:lnTo>
                    <a:pt x="100" y="688"/>
                  </a:lnTo>
                  <a:lnTo>
                    <a:pt x="100" y="688"/>
                  </a:lnTo>
                  <a:lnTo>
                    <a:pt x="96" y="688"/>
                  </a:lnTo>
                  <a:lnTo>
                    <a:pt x="98" y="688"/>
                  </a:lnTo>
                  <a:lnTo>
                    <a:pt x="106" y="690"/>
                  </a:lnTo>
                  <a:lnTo>
                    <a:pt x="106" y="690"/>
                  </a:lnTo>
                  <a:close/>
                  <a:moveTo>
                    <a:pt x="112" y="102"/>
                  </a:moveTo>
                  <a:lnTo>
                    <a:pt x="112" y="102"/>
                  </a:lnTo>
                  <a:lnTo>
                    <a:pt x="112" y="106"/>
                  </a:lnTo>
                  <a:lnTo>
                    <a:pt x="108" y="106"/>
                  </a:lnTo>
                  <a:lnTo>
                    <a:pt x="106" y="108"/>
                  </a:lnTo>
                  <a:lnTo>
                    <a:pt x="104" y="110"/>
                  </a:lnTo>
                  <a:lnTo>
                    <a:pt x="104" y="110"/>
                  </a:lnTo>
                  <a:lnTo>
                    <a:pt x="102" y="114"/>
                  </a:lnTo>
                  <a:lnTo>
                    <a:pt x="98" y="116"/>
                  </a:lnTo>
                  <a:lnTo>
                    <a:pt x="96" y="116"/>
                  </a:lnTo>
                  <a:lnTo>
                    <a:pt x="94" y="118"/>
                  </a:lnTo>
                  <a:lnTo>
                    <a:pt x="94" y="118"/>
                  </a:lnTo>
                  <a:lnTo>
                    <a:pt x="94" y="134"/>
                  </a:lnTo>
                  <a:lnTo>
                    <a:pt x="94" y="134"/>
                  </a:lnTo>
                  <a:lnTo>
                    <a:pt x="98" y="142"/>
                  </a:lnTo>
                  <a:lnTo>
                    <a:pt x="98" y="144"/>
                  </a:lnTo>
                  <a:lnTo>
                    <a:pt x="96" y="146"/>
                  </a:lnTo>
                  <a:lnTo>
                    <a:pt x="96" y="146"/>
                  </a:lnTo>
                  <a:lnTo>
                    <a:pt x="94" y="148"/>
                  </a:lnTo>
                  <a:lnTo>
                    <a:pt x="94" y="150"/>
                  </a:lnTo>
                  <a:lnTo>
                    <a:pt x="96" y="154"/>
                  </a:lnTo>
                  <a:lnTo>
                    <a:pt x="96" y="154"/>
                  </a:lnTo>
                  <a:lnTo>
                    <a:pt x="96" y="160"/>
                  </a:lnTo>
                  <a:lnTo>
                    <a:pt x="94" y="166"/>
                  </a:lnTo>
                  <a:lnTo>
                    <a:pt x="94" y="166"/>
                  </a:lnTo>
                  <a:lnTo>
                    <a:pt x="90" y="172"/>
                  </a:lnTo>
                  <a:lnTo>
                    <a:pt x="88" y="178"/>
                  </a:lnTo>
                  <a:lnTo>
                    <a:pt x="88" y="178"/>
                  </a:lnTo>
                  <a:lnTo>
                    <a:pt x="86" y="182"/>
                  </a:lnTo>
                  <a:lnTo>
                    <a:pt x="84" y="184"/>
                  </a:lnTo>
                  <a:lnTo>
                    <a:pt x="82" y="186"/>
                  </a:lnTo>
                  <a:lnTo>
                    <a:pt x="80" y="192"/>
                  </a:lnTo>
                  <a:lnTo>
                    <a:pt x="80" y="192"/>
                  </a:lnTo>
                  <a:lnTo>
                    <a:pt x="78" y="210"/>
                  </a:lnTo>
                  <a:lnTo>
                    <a:pt x="78" y="210"/>
                  </a:lnTo>
                  <a:lnTo>
                    <a:pt x="78" y="218"/>
                  </a:lnTo>
                  <a:lnTo>
                    <a:pt x="78" y="224"/>
                  </a:lnTo>
                  <a:lnTo>
                    <a:pt x="78" y="224"/>
                  </a:lnTo>
                  <a:lnTo>
                    <a:pt x="76" y="228"/>
                  </a:lnTo>
                  <a:lnTo>
                    <a:pt x="74" y="236"/>
                  </a:lnTo>
                  <a:lnTo>
                    <a:pt x="74" y="236"/>
                  </a:lnTo>
                  <a:lnTo>
                    <a:pt x="74" y="244"/>
                  </a:lnTo>
                  <a:lnTo>
                    <a:pt x="74" y="250"/>
                  </a:lnTo>
                  <a:lnTo>
                    <a:pt x="74" y="250"/>
                  </a:lnTo>
                  <a:lnTo>
                    <a:pt x="74" y="258"/>
                  </a:lnTo>
                  <a:lnTo>
                    <a:pt x="74" y="262"/>
                  </a:lnTo>
                  <a:lnTo>
                    <a:pt x="74" y="262"/>
                  </a:lnTo>
                  <a:lnTo>
                    <a:pt x="70" y="268"/>
                  </a:lnTo>
                  <a:lnTo>
                    <a:pt x="72" y="274"/>
                  </a:lnTo>
                  <a:lnTo>
                    <a:pt x="72" y="274"/>
                  </a:lnTo>
                  <a:lnTo>
                    <a:pt x="72" y="280"/>
                  </a:lnTo>
                  <a:lnTo>
                    <a:pt x="72" y="286"/>
                  </a:lnTo>
                  <a:lnTo>
                    <a:pt x="72" y="286"/>
                  </a:lnTo>
                  <a:lnTo>
                    <a:pt x="70" y="296"/>
                  </a:lnTo>
                  <a:lnTo>
                    <a:pt x="66" y="306"/>
                  </a:lnTo>
                  <a:lnTo>
                    <a:pt x="66" y="306"/>
                  </a:lnTo>
                  <a:lnTo>
                    <a:pt x="64" y="312"/>
                  </a:lnTo>
                  <a:lnTo>
                    <a:pt x="66" y="316"/>
                  </a:lnTo>
                  <a:lnTo>
                    <a:pt x="66" y="316"/>
                  </a:lnTo>
                  <a:lnTo>
                    <a:pt x="66" y="322"/>
                  </a:lnTo>
                  <a:lnTo>
                    <a:pt x="66" y="326"/>
                  </a:lnTo>
                  <a:lnTo>
                    <a:pt x="66" y="326"/>
                  </a:lnTo>
                  <a:lnTo>
                    <a:pt x="64" y="328"/>
                  </a:lnTo>
                  <a:lnTo>
                    <a:pt x="62" y="328"/>
                  </a:lnTo>
                  <a:lnTo>
                    <a:pt x="60" y="328"/>
                  </a:lnTo>
                  <a:lnTo>
                    <a:pt x="60" y="328"/>
                  </a:lnTo>
                  <a:lnTo>
                    <a:pt x="58" y="332"/>
                  </a:lnTo>
                  <a:lnTo>
                    <a:pt x="56" y="334"/>
                  </a:lnTo>
                  <a:lnTo>
                    <a:pt x="54" y="338"/>
                  </a:lnTo>
                  <a:lnTo>
                    <a:pt x="54" y="338"/>
                  </a:lnTo>
                  <a:lnTo>
                    <a:pt x="54" y="344"/>
                  </a:lnTo>
                  <a:lnTo>
                    <a:pt x="54" y="352"/>
                  </a:lnTo>
                  <a:lnTo>
                    <a:pt x="54" y="352"/>
                  </a:lnTo>
                  <a:lnTo>
                    <a:pt x="54" y="354"/>
                  </a:lnTo>
                  <a:lnTo>
                    <a:pt x="56" y="356"/>
                  </a:lnTo>
                  <a:lnTo>
                    <a:pt x="58" y="362"/>
                  </a:lnTo>
                  <a:lnTo>
                    <a:pt x="58" y="362"/>
                  </a:lnTo>
                  <a:lnTo>
                    <a:pt x="56" y="364"/>
                  </a:lnTo>
                  <a:lnTo>
                    <a:pt x="56" y="364"/>
                  </a:lnTo>
                  <a:lnTo>
                    <a:pt x="54" y="366"/>
                  </a:lnTo>
                  <a:lnTo>
                    <a:pt x="54" y="366"/>
                  </a:lnTo>
                  <a:lnTo>
                    <a:pt x="50" y="376"/>
                  </a:lnTo>
                  <a:lnTo>
                    <a:pt x="48" y="386"/>
                  </a:lnTo>
                  <a:lnTo>
                    <a:pt x="48" y="386"/>
                  </a:lnTo>
                  <a:lnTo>
                    <a:pt x="48" y="392"/>
                  </a:lnTo>
                  <a:lnTo>
                    <a:pt x="44" y="396"/>
                  </a:lnTo>
                  <a:lnTo>
                    <a:pt x="44" y="396"/>
                  </a:lnTo>
                  <a:lnTo>
                    <a:pt x="42" y="400"/>
                  </a:lnTo>
                  <a:lnTo>
                    <a:pt x="44" y="402"/>
                  </a:lnTo>
                  <a:lnTo>
                    <a:pt x="44" y="406"/>
                  </a:lnTo>
                  <a:lnTo>
                    <a:pt x="46" y="410"/>
                  </a:lnTo>
                  <a:lnTo>
                    <a:pt x="46" y="410"/>
                  </a:lnTo>
                  <a:lnTo>
                    <a:pt x="44" y="416"/>
                  </a:lnTo>
                  <a:lnTo>
                    <a:pt x="44" y="420"/>
                  </a:lnTo>
                  <a:lnTo>
                    <a:pt x="46" y="422"/>
                  </a:lnTo>
                  <a:lnTo>
                    <a:pt x="46" y="422"/>
                  </a:lnTo>
                  <a:lnTo>
                    <a:pt x="50" y="422"/>
                  </a:lnTo>
                  <a:lnTo>
                    <a:pt x="50" y="426"/>
                  </a:lnTo>
                  <a:lnTo>
                    <a:pt x="50" y="426"/>
                  </a:lnTo>
                  <a:lnTo>
                    <a:pt x="50" y="438"/>
                  </a:lnTo>
                  <a:lnTo>
                    <a:pt x="50" y="438"/>
                  </a:lnTo>
                  <a:lnTo>
                    <a:pt x="46" y="446"/>
                  </a:lnTo>
                  <a:lnTo>
                    <a:pt x="46" y="450"/>
                  </a:lnTo>
                  <a:lnTo>
                    <a:pt x="46" y="452"/>
                  </a:lnTo>
                  <a:lnTo>
                    <a:pt x="46" y="452"/>
                  </a:lnTo>
                  <a:lnTo>
                    <a:pt x="48" y="458"/>
                  </a:lnTo>
                  <a:lnTo>
                    <a:pt x="50" y="460"/>
                  </a:lnTo>
                  <a:lnTo>
                    <a:pt x="50" y="462"/>
                  </a:lnTo>
                  <a:lnTo>
                    <a:pt x="50" y="462"/>
                  </a:lnTo>
                  <a:lnTo>
                    <a:pt x="50" y="466"/>
                  </a:lnTo>
                  <a:lnTo>
                    <a:pt x="50" y="472"/>
                  </a:lnTo>
                  <a:lnTo>
                    <a:pt x="50" y="472"/>
                  </a:lnTo>
                  <a:lnTo>
                    <a:pt x="52" y="478"/>
                  </a:lnTo>
                  <a:lnTo>
                    <a:pt x="52" y="480"/>
                  </a:lnTo>
                  <a:lnTo>
                    <a:pt x="52" y="482"/>
                  </a:lnTo>
                  <a:lnTo>
                    <a:pt x="52" y="482"/>
                  </a:lnTo>
                  <a:lnTo>
                    <a:pt x="50" y="486"/>
                  </a:lnTo>
                  <a:lnTo>
                    <a:pt x="50" y="490"/>
                  </a:lnTo>
                  <a:lnTo>
                    <a:pt x="50" y="490"/>
                  </a:lnTo>
                  <a:lnTo>
                    <a:pt x="52" y="494"/>
                  </a:lnTo>
                  <a:lnTo>
                    <a:pt x="52" y="494"/>
                  </a:lnTo>
                  <a:lnTo>
                    <a:pt x="50" y="496"/>
                  </a:lnTo>
                  <a:lnTo>
                    <a:pt x="50" y="496"/>
                  </a:lnTo>
                  <a:lnTo>
                    <a:pt x="48" y="496"/>
                  </a:lnTo>
                  <a:lnTo>
                    <a:pt x="48" y="498"/>
                  </a:lnTo>
                  <a:lnTo>
                    <a:pt x="46" y="502"/>
                  </a:lnTo>
                  <a:lnTo>
                    <a:pt x="46" y="502"/>
                  </a:lnTo>
                  <a:lnTo>
                    <a:pt x="46" y="502"/>
                  </a:lnTo>
                  <a:lnTo>
                    <a:pt x="46" y="504"/>
                  </a:lnTo>
                  <a:lnTo>
                    <a:pt x="48" y="510"/>
                  </a:lnTo>
                  <a:lnTo>
                    <a:pt x="48" y="510"/>
                  </a:lnTo>
                  <a:lnTo>
                    <a:pt x="48" y="514"/>
                  </a:lnTo>
                  <a:lnTo>
                    <a:pt x="48" y="520"/>
                  </a:lnTo>
                  <a:lnTo>
                    <a:pt x="48" y="520"/>
                  </a:lnTo>
                  <a:lnTo>
                    <a:pt x="46" y="526"/>
                  </a:lnTo>
                  <a:lnTo>
                    <a:pt x="46" y="532"/>
                  </a:lnTo>
                  <a:lnTo>
                    <a:pt x="46" y="532"/>
                  </a:lnTo>
                  <a:lnTo>
                    <a:pt x="46" y="536"/>
                  </a:lnTo>
                  <a:lnTo>
                    <a:pt x="46" y="538"/>
                  </a:lnTo>
                  <a:lnTo>
                    <a:pt x="46" y="538"/>
                  </a:lnTo>
                  <a:lnTo>
                    <a:pt x="42" y="542"/>
                  </a:lnTo>
                  <a:lnTo>
                    <a:pt x="42" y="542"/>
                  </a:lnTo>
                  <a:lnTo>
                    <a:pt x="40" y="548"/>
                  </a:lnTo>
                  <a:lnTo>
                    <a:pt x="40" y="552"/>
                  </a:lnTo>
                  <a:lnTo>
                    <a:pt x="40" y="552"/>
                  </a:lnTo>
                  <a:lnTo>
                    <a:pt x="42" y="558"/>
                  </a:lnTo>
                  <a:lnTo>
                    <a:pt x="38" y="562"/>
                  </a:lnTo>
                  <a:lnTo>
                    <a:pt x="38" y="562"/>
                  </a:lnTo>
                  <a:lnTo>
                    <a:pt x="32" y="566"/>
                  </a:lnTo>
                  <a:lnTo>
                    <a:pt x="30" y="568"/>
                  </a:lnTo>
                  <a:lnTo>
                    <a:pt x="30" y="570"/>
                  </a:lnTo>
                  <a:lnTo>
                    <a:pt x="30" y="570"/>
                  </a:lnTo>
                  <a:lnTo>
                    <a:pt x="32" y="578"/>
                  </a:lnTo>
                  <a:lnTo>
                    <a:pt x="30" y="582"/>
                  </a:lnTo>
                  <a:lnTo>
                    <a:pt x="30" y="582"/>
                  </a:lnTo>
                  <a:lnTo>
                    <a:pt x="28" y="588"/>
                  </a:lnTo>
                  <a:lnTo>
                    <a:pt x="28" y="594"/>
                  </a:lnTo>
                  <a:lnTo>
                    <a:pt x="28" y="594"/>
                  </a:lnTo>
                  <a:lnTo>
                    <a:pt x="28" y="600"/>
                  </a:lnTo>
                  <a:lnTo>
                    <a:pt x="28" y="602"/>
                  </a:lnTo>
                  <a:lnTo>
                    <a:pt x="30" y="602"/>
                  </a:lnTo>
                  <a:lnTo>
                    <a:pt x="30" y="602"/>
                  </a:lnTo>
                  <a:lnTo>
                    <a:pt x="32" y="602"/>
                  </a:lnTo>
                  <a:lnTo>
                    <a:pt x="34" y="600"/>
                  </a:lnTo>
                  <a:lnTo>
                    <a:pt x="36" y="600"/>
                  </a:lnTo>
                  <a:lnTo>
                    <a:pt x="38" y="600"/>
                  </a:lnTo>
                  <a:lnTo>
                    <a:pt x="38" y="600"/>
                  </a:lnTo>
                  <a:lnTo>
                    <a:pt x="40" y="606"/>
                  </a:lnTo>
                  <a:lnTo>
                    <a:pt x="38" y="610"/>
                  </a:lnTo>
                  <a:lnTo>
                    <a:pt x="38" y="610"/>
                  </a:lnTo>
                  <a:lnTo>
                    <a:pt x="36" y="612"/>
                  </a:lnTo>
                  <a:lnTo>
                    <a:pt x="36" y="614"/>
                  </a:lnTo>
                  <a:lnTo>
                    <a:pt x="38" y="620"/>
                  </a:lnTo>
                  <a:lnTo>
                    <a:pt x="38" y="620"/>
                  </a:lnTo>
                  <a:lnTo>
                    <a:pt x="46" y="628"/>
                  </a:lnTo>
                  <a:lnTo>
                    <a:pt x="50" y="634"/>
                  </a:lnTo>
                  <a:lnTo>
                    <a:pt x="50" y="634"/>
                  </a:lnTo>
                  <a:lnTo>
                    <a:pt x="68" y="632"/>
                  </a:lnTo>
                  <a:lnTo>
                    <a:pt x="68" y="632"/>
                  </a:lnTo>
                  <a:lnTo>
                    <a:pt x="92" y="634"/>
                  </a:lnTo>
                  <a:lnTo>
                    <a:pt x="92" y="636"/>
                  </a:lnTo>
                  <a:lnTo>
                    <a:pt x="92" y="636"/>
                  </a:lnTo>
                  <a:lnTo>
                    <a:pt x="82" y="636"/>
                  </a:lnTo>
                  <a:lnTo>
                    <a:pt x="78" y="638"/>
                  </a:lnTo>
                  <a:lnTo>
                    <a:pt x="76" y="644"/>
                  </a:lnTo>
                  <a:lnTo>
                    <a:pt x="76" y="644"/>
                  </a:lnTo>
                  <a:lnTo>
                    <a:pt x="58" y="644"/>
                  </a:lnTo>
                  <a:lnTo>
                    <a:pt x="58" y="644"/>
                  </a:lnTo>
                  <a:lnTo>
                    <a:pt x="60" y="648"/>
                  </a:lnTo>
                  <a:lnTo>
                    <a:pt x="60" y="648"/>
                  </a:lnTo>
                  <a:lnTo>
                    <a:pt x="56" y="654"/>
                  </a:lnTo>
                  <a:lnTo>
                    <a:pt x="56" y="654"/>
                  </a:lnTo>
                  <a:lnTo>
                    <a:pt x="58" y="660"/>
                  </a:lnTo>
                  <a:lnTo>
                    <a:pt x="56" y="666"/>
                  </a:lnTo>
                  <a:lnTo>
                    <a:pt x="56" y="666"/>
                  </a:lnTo>
                  <a:lnTo>
                    <a:pt x="54" y="668"/>
                  </a:lnTo>
                  <a:lnTo>
                    <a:pt x="54" y="668"/>
                  </a:lnTo>
                  <a:lnTo>
                    <a:pt x="48" y="666"/>
                  </a:lnTo>
                  <a:lnTo>
                    <a:pt x="48" y="666"/>
                  </a:lnTo>
                  <a:lnTo>
                    <a:pt x="44" y="664"/>
                  </a:lnTo>
                  <a:lnTo>
                    <a:pt x="44" y="662"/>
                  </a:lnTo>
                  <a:lnTo>
                    <a:pt x="44" y="656"/>
                  </a:lnTo>
                  <a:lnTo>
                    <a:pt x="44" y="656"/>
                  </a:lnTo>
                  <a:lnTo>
                    <a:pt x="40" y="658"/>
                  </a:lnTo>
                  <a:lnTo>
                    <a:pt x="40" y="658"/>
                  </a:lnTo>
                  <a:lnTo>
                    <a:pt x="40" y="662"/>
                  </a:lnTo>
                  <a:lnTo>
                    <a:pt x="40" y="662"/>
                  </a:lnTo>
                  <a:lnTo>
                    <a:pt x="34" y="658"/>
                  </a:lnTo>
                  <a:lnTo>
                    <a:pt x="32" y="658"/>
                  </a:lnTo>
                  <a:lnTo>
                    <a:pt x="36" y="662"/>
                  </a:lnTo>
                  <a:lnTo>
                    <a:pt x="36" y="662"/>
                  </a:lnTo>
                  <a:lnTo>
                    <a:pt x="42" y="666"/>
                  </a:lnTo>
                  <a:lnTo>
                    <a:pt x="42" y="666"/>
                  </a:lnTo>
                  <a:lnTo>
                    <a:pt x="40" y="670"/>
                  </a:lnTo>
                  <a:lnTo>
                    <a:pt x="42" y="674"/>
                  </a:lnTo>
                  <a:lnTo>
                    <a:pt x="42" y="674"/>
                  </a:lnTo>
                  <a:lnTo>
                    <a:pt x="42" y="674"/>
                  </a:lnTo>
                  <a:lnTo>
                    <a:pt x="38" y="676"/>
                  </a:lnTo>
                  <a:lnTo>
                    <a:pt x="38" y="676"/>
                  </a:lnTo>
                  <a:lnTo>
                    <a:pt x="38" y="674"/>
                  </a:lnTo>
                  <a:lnTo>
                    <a:pt x="38" y="674"/>
                  </a:lnTo>
                  <a:lnTo>
                    <a:pt x="36" y="674"/>
                  </a:lnTo>
                  <a:lnTo>
                    <a:pt x="34" y="674"/>
                  </a:lnTo>
                  <a:lnTo>
                    <a:pt x="34" y="674"/>
                  </a:lnTo>
                  <a:lnTo>
                    <a:pt x="32" y="672"/>
                  </a:lnTo>
                  <a:lnTo>
                    <a:pt x="32" y="672"/>
                  </a:lnTo>
                  <a:lnTo>
                    <a:pt x="32" y="670"/>
                  </a:lnTo>
                  <a:lnTo>
                    <a:pt x="32" y="668"/>
                  </a:lnTo>
                  <a:lnTo>
                    <a:pt x="32" y="668"/>
                  </a:lnTo>
                  <a:lnTo>
                    <a:pt x="30" y="668"/>
                  </a:lnTo>
                  <a:lnTo>
                    <a:pt x="28" y="670"/>
                  </a:lnTo>
                  <a:lnTo>
                    <a:pt x="28" y="668"/>
                  </a:lnTo>
                  <a:lnTo>
                    <a:pt x="28" y="668"/>
                  </a:lnTo>
                  <a:lnTo>
                    <a:pt x="26" y="668"/>
                  </a:lnTo>
                  <a:lnTo>
                    <a:pt x="26" y="666"/>
                  </a:lnTo>
                  <a:lnTo>
                    <a:pt x="26" y="666"/>
                  </a:lnTo>
                  <a:lnTo>
                    <a:pt x="24" y="666"/>
                  </a:lnTo>
                  <a:lnTo>
                    <a:pt x="24" y="666"/>
                  </a:lnTo>
                  <a:lnTo>
                    <a:pt x="24" y="662"/>
                  </a:lnTo>
                  <a:lnTo>
                    <a:pt x="24" y="662"/>
                  </a:lnTo>
                  <a:lnTo>
                    <a:pt x="26" y="654"/>
                  </a:lnTo>
                  <a:lnTo>
                    <a:pt x="30" y="654"/>
                  </a:lnTo>
                  <a:lnTo>
                    <a:pt x="30" y="654"/>
                  </a:lnTo>
                  <a:lnTo>
                    <a:pt x="30" y="656"/>
                  </a:lnTo>
                  <a:lnTo>
                    <a:pt x="32" y="656"/>
                  </a:lnTo>
                  <a:lnTo>
                    <a:pt x="32" y="654"/>
                  </a:lnTo>
                  <a:lnTo>
                    <a:pt x="32" y="654"/>
                  </a:lnTo>
                  <a:lnTo>
                    <a:pt x="30" y="652"/>
                  </a:lnTo>
                  <a:lnTo>
                    <a:pt x="26" y="652"/>
                  </a:lnTo>
                  <a:lnTo>
                    <a:pt x="26" y="652"/>
                  </a:lnTo>
                  <a:lnTo>
                    <a:pt x="24" y="644"/>
                  </a:lnTo>
                  <a:lnTo>
                    <a:pt x="22" y="636"/>
                  </a:lnTo>
                  <a:lnTo>
                    <a:pt x="22" y="636"/>
                  </a:lnTo>
                  <a:lnTo>
                    <a:pt x="26" y="636"/>
                  </a:lnTo>
                  <a:lnTo>
                    <a:pt x="30" y="636"/>
                  </a:lnTo>
                  <a:lnTo>
                    <a:pt x="30" y="636"/>
                  </a:lnTo>
                  <a:lnTo>
                    <a:pt x="30" y="638"/>
                  </a:lnTo>
                  <a:lnTo>
                    <a:pt x="32" y="638"/>
                  </a:lnTo>
                  <a:lnTo>
                    <a:pt x="32" y="638"/>
                  </a:lnTo>
                  <a:lnTo>
                    <a:pt x="34" y="632"/>
                  </a:lnTo>
                  <a:lnTo>
                    <a:pt x="36" y="632"/>
                  </a:lnTo>
                  <a:lnTo>
                    <a:pt x="36" y="632"/>
                  </a:lnTo>
                  <a:lnTo>
                    <a:pt x="40" y="628"/>
                  </a:lnTo>
                  <a:lnTo>
                    <a:pt x="40" y="626"/>
                  </a:lnTo>
                  <a:lnTo>
                    <a:pt x="40" y="626"/>
                  </a:lnTo>
                  <a:lnTo>
                    <a:pt x="38" y="628"/>
                  </a:lnTo>
                  <a:lnTo>
                    <a:pt x="36" y="628"/>
                  </a:lnTo>
                  <a:lnTo>
                    <a:pt x="36" y="628"/>
                  </a:lnTo>
                  <a:lnTo>
                    <a:pt x="34" y="624"/>
                  </a:lnTo>
                  <a:lnTo>
                    <a:pt x="34" y="624"/>
                  </a:lnTo>
                  <a:lnTo>
                    <a:pt x="30" y="630"/>
                  </a:lnTo>
                  <a:lnTo>
                    <a:pt x="26" y="634"/>
                  </a:lnTo>
                  <a:lnTo>
                    <a:pt x="26" y="634"/>
                  </a:lnTo>
                  <a:lnTo>
                    <a:pt x="24" y="634"/>
                  </a:lnTo>
                  <a:lnTo>
                    <a:pt x="24" y="634"/>
                  </a:lnTo>
                  <a:lnTo>
                    <a:pt x="24" y="628"/>
                  </a:lnTo>
                  <a:lnTo>
                    <a:pt x="24" y="628"/>
                  </a:lnTo>
                  <a:lnTo>
                    <a:pt x="18" y="632"/>
                  </a:lnTo>
                  <a:lnTo>
                    <a:pt x="18" y="632"/>
                  </a:lnTo>
                  <a:lnTo>
                    <a:pt x="18" y="632"/>
                  </a:lnTo>
                  <a:lnTo>
                    <a:pt x="16" y="632"/>
                  </a:lnTo>
                  <a:lnTo>
                    <a:pt x="16" y="632"/>
                  </a:lnTo>
                  <a:lnTo>
                    <a:pt x="20" y="638"/>
                  </a:lnTo>
                  <a:lnTo>
                    <a:pt x="20" y="648"/>
                  </a:lnTo>
                  <a:lnTo>
                    <a:pt x="20" y="648"/>
                  </a:lnTo>
                  <a:lnTo>
                    <a:pt x="12" y="646"/>
                  </a:lnTo>
                  <a:lnTo>
                    <a:pt x="12" y="646"/>
                  </a:lnTo>
                  <a:lnTo>
                    <a:pt x="14" y="648"/>
                  </a:lnTo>
                  <a:lnTo>
                    <a:pt x="14" y="648"/>
                  </a:lnTo>
                  <a:lnTo>
                    <a:pt x="16" y="648"/>
                  </a:lnTo>
                  <a:lnTo>
                    <a:pt x="16" y="648"/>
                  </a:lnTo>
                  <a:lnTo>
                    <a:pt x="24" y="654"/>
                  </a:lnTo>
                  <a:lnTo>
                    <a:pt x="24" y="656"/>
                  </a:lnTo>
                  <a:lnTo>
                    <a:pt x="22" y="656"/>
                  </a:lnTo>
                  <a:lnTo>
                    <a:pt x="22" y="656"/>
                  </a:lnTo>
                  <a:lnTo>
                    <a:pt x="18" y="656"/>
                  </a:lnTo>
                  <a:lnTo>
                    <a:pt x="16" y="656"/>
                  </a:lnTo>
                  <a:lnTo>
                    <a:pt x="16" y="656"/>
                  </a:lnTo>
                  <a:lnTo>
                    <a:pt x="8" y="648"/>
                  </a:lnTo>
                  <a:lnTo>
                    <a:pt x="8" y="648"/>
                  </a:lnTo>
                  <a:lnTo>
                    <a:pt x="10" y="644"/>
                  </a:lnTo>
                  <a:lnTo>
                    <a:pt x="10" y="644"/>
                  </a:lnTo>
                  <a:lnTo>
                    <a:pt x="6" y="640"/>
                  </a:lnTo>
                  <a:lnTo>
                    <a:pt x="4" y="638"/>
                  </a:lnTo>
                  <a:lnTo>
                    <a:pt x="4" y="638"/>
                  </a:lnTo>
                  <a:lnTo>
                    <a:pt x="2" y="632"/>
                  </a:lnTo>
                  <a:lnTo>
                    <a:pt x="2" y="632"/>
                  </a:lnTo>
                  <a:lnTo>
                    <a:pt x="2" y="630"/>
                  </a:lnTo>
                  <a:lnTo>
                    <a:pt x="4" y="628"/>
                  </a:lnTo>
                  <a:lnTo>
                    <a:pt x="8" y="626"/>
                  </a:lnTo>
                  <a:lnTo>
                    <a:pt x="8" y="626"/>
                  </a:lnTo>
                  <a:lnTo>
                    <a:pt x="12" y="630"/>
                  </a:lnTo>
                  <a:lnTo>
                    <a:pt x="12" y="630"/>
                  </a:lnTo>
                  <a:lnTo>
                    <a:pt x="14" y="630"/>
                  </a:lnTo>
                  <a:lnTo>
                    <a:pt x="14" y="630"/>
                  </a:lnTo>
                  <a:lnTo>
                    <a:pt x="14" y="628"/>
                  </a:lnTo>
                  <a:lnTo>
                    <a:pt x="14" y="628"/>
                  </a:lnTo>
                  <a:lnTo>
                    <a:pt x="16" y="628"/>
                  </a:lnTo>
                  <a:lnTo>
                    <a:pt x="20" y="628"/>
                  </a:lnTo>
                  <a:lnTo>
                    <a:pt x="20" y="628"/>
                  </a:lnTo>
                  <a:lnTo>
                    <a:pt x="20" y="624"/>
                  </a:lnTo>
                  <a:lnTo>
                    <a:pt x="20" y="624"/>
                  </a:lnTo>
                  <a:lnTo>
                    <a:pt x="24" y="624"/>
                  </a:lnTo>
                  <a:lnTo>
                    <a:pt x="24" y="624"/>
                  </a:lnTo>
                  <a:lnTo>
                    <a:pt x="22" y="620"/>
                  </a:lnTo>
                  <a:lnTo>
                    <a:pt x="22" y="620"/>
                  </a:lnTo>
                  <a:lnTo>
                    <a:pt x="20" y="618"/>
                  </a:lnTo>
                  <a:lnTo>
                    <a:pt x="18" y="616"/>
                  </a:lnTo>
                  <a:lnTo>
                    <a:pt x="18" y="616"/>
                  </a:lnTo>
                  <a:lnTo>
                    <a:pt x="18" y="614"/>
                  </a:lnTo>
                  <a:lnTo>
                    <a:pt x="18" y="612"/>
                  </a:lnTo>
                  <a:lnTo>
                    <a:pt x="18" y="612"/>
                  </a:lnTo>
                  <a:lnTo>
                    <a:pt x="24" y="608"/>
                  </a:lnTo>
                  <a:lnTo>
                    <a:pt x="24" y="608"/>
                  </a:lnTo>
                  <a:lnTo>
                    <a:pt x="22" y="608"/>
                  </a:lnTo>
                  <a:lnTo>
                    <a:pt x="22" y="608"/>
                  </a:lnTo>
                  <a:lnTo>
                    <a:pt x="18" y="606"/>
                  </a:lnTo>
                  <a:lnTo>
                    <a:pt x="18" y="606"/>
                  </a:lnTo>
                  <a:lnTo>
                    <a:pt x="18" y="602"/>
                  </a:lnTo>
                  <a:lnTo>
                    <a:pt x="18" y="602"/>
                  </a:lnTo>
                  <a:lnTo>
                    <a:pt x="20" y="602"/>
                  </a:lnTo>
                  <a:lnTo>
                    <a:pt x="22" y="602"/>
                  </a:lnTo>
                  <a:lnTo>
                    <a:pt x="20" y="602"/>
                  </a:lnTo>
                  <a:lnTo>
                    <a:pt x="20" y="602"/>
                  </a:lnTo>
                  <a:lnTo>
                    <a:pt x="16" y="600"/>
                  </a:lnTo>
                  <a:lnTo>
                    <a:pt x="12" y="600"/>
                  </a:lnTo>
                  <a:lnTo>
                    <a:pt x="12" y="600"/>
                  </a:lnTo>
                  <a:lnTo>
                    <a:pt x="12" y="594"/>
                  </a:lnTo>
                  <a:lnTo>
                    <a:pt x="12" y="594"/>
                  </a:lnTo>
                  <a:lnTo>
                    <a:pt x="16" y="590"/>
                  </a:lnTo>
                  <a:lnTo>
                    <a:pt x="16" y="590"/>
                  </a:lnTo>
                  <a:lnTo>
                    <a:pt x="16" y="586"/>
                  </a:lnTo>
                  <a:lnTo>
                    <a:pt x="16" y="586"/>
                  </a:lnTo>
                  <a:lnTo>
                    <a:pt x="18" y="584"/>
                  </a:lnTo>
                  <a:lnTo>
                    <a:pt x="20" y="584"/>
                  </a:lnTo>
                  <a:lnTo>
                    <a:pt x="20" y="582"/>
                  </a:lnTo>
                  <a:lnTo>
                    <a:pt x="20" y="582"/>
                  </a:lnTo>
                  <a:lnTo>
                    <a:pt x="22" y="576"/>
                  </a:lnTo>
                  <a:lnTo>
                    <a:pt x="22" y="576"/>
                  </a:lnTo>
                  <a:lnTo>
                    <a:pt x="18" y="578"/>
                  </a:lnTo>
                  <a:lnTo>
                    <a:pt x="18" y="578"/>
                  </a:lnTo>
                  <a:lnTo>
                    <a:pt x="18" y="580"/>
                  </a:lnTo>
                  <a:lnTo>
                    <a:pt x="18" y="580"/>
                  </a:lnTo>
                  <a:lnTo>
                    <a:pt x="16" y="580"/>
                  </a:lnTo>
                  <a:lnTo>
                    <a:pt x="16" y="580"/>
                  </a:lnTo>
                  <a:lnTo>
                    <a:pt x="16" y="568"/>
                  </a:lnTo>
                  <a:lnTo>
                    <a:pt x="18" y="568"/>
                  </a:lnTo>
                  <a:lnTo>
                    <a:pt x="18" y="568"/>
                  </a:lnTo>
                  <a:lnTo>
                    <a:pt x="16" y="564"/>
                  </a:lnTo>
                  <a:lnTo>
                    <a:pt x="16" y="564"/>
                  </a:lnTo>
                  <a:lnTo>
                    <a:pt x="16" y="556"/>
                  </a:lnTo>
                  <a:lnTo>
                    <a:pt x="16" y="548"/>
                  </a:lnTo>
                  <a:lnTo>
                    <a:pt x="16" y="548"/>
                  </a:lnTo>
                  <a:lnTo>
                    <a:pt x="20" y="550"/>
                  </a:lnTo>
                  <a:lnTo>
                    <a:pt x="20" y="550"/>
                  </a:lnTo>
                  <a:lnTo>
                    <a:pt x="20" y="548"/>
                  </a:lnTo>
                  <a:lnTo>
                    <a:pt x="22" y="546"/>
                  </a:lnTo>
                  <a:lnTo>
                    <a:pt x="22" y="546"/>
                  </a:lnTo>
                  <a:lnTo>
                    <a:pt x="18" y="546"/>
                  </a:lnTo>
                  <a:lnTo>
                    <a:pt x="18" y="546"/>
                  </a:lnTo>
                  <a:lnTo>
                    <a:pt x="20" y="542"/>
                  </a:lnTo>
                  <a:lnTo>
                    <a:pt x="20" y="538"/>
                  </a:lnTo>
                  <a:lnTo>
                    <a:pt x="18" y="530"/>
                  </a:lnTo>
                  <a:lnTo>
                    <a:pt x="18" y="530"/>
                  </a:lnTo>
                  <a:lnTo>
                    <a:pt x="12" y="530"/>
                  </a:lnTo>
                  <a:lnTo>
                    <a:pt x="12" y="530"/>
                  </a:lnTo>
                  <a:lnTo>
                    <a:pt x="12" y="534"/>
                  </a:lnTo>
                  <a:lnTo>
                    <a:pt x="12" y="534"/>
                  </a:lnTo>
                  <a:lnTo>
                    <a:pt x="6" y="532"/>
                  </a:lnTo>
                  <a:lnTo>
                    <a:pt x="6" y="532"/>
                  </a:lnTo>
                  <a:lnTo>
                    <a:pt x="6" y="530"/>
                  </a:lnTo>
                  <a:lnTo>
                    <a:pt x="6" y="530"/>
                  </a:lnTo>
                  <a:lnTo>
                    <a:pt x="6" y="528"/>
                  </a:lnTo>
                  <a:lnTo>
                    <a:pt x="6" y="528"/>
                  </a:lnTo>
                  <a:lnTo>
                    <a:pt x="8" y="528"/>
                  </a:lnTo>
                  <a:lnTo>
                    <a:pt x="8" y="526"/>
                  </a:lnTo>
                  <a:lnTo>
                    <a:pt x="8" y="526"/>
                  </a:lnTo>
                  <a:lnTo>
                    <a:pt x="6" y="526"/>
                  </a:lnTo>
                  <a:lnTo>
                    <a:pt x="6" y="528"/>
                  </a:lnTo>
                  <a:lnTo>
                    <a:pt x="6" y="528"/>
                  </a:lnTo>
                  <a:lnTo>
                    <a:pt x="2" y="528"/>
                  </a:lnTo>
                  <a:lnTo>
                    <a:pt x="2" y="528"/>
                  </a:lnTo>
                  <a:lnTo>
                    <a:pt x="2" y="532"/>
                  </a:lnTo>
                  <a:lnTo>
                    <a:pt x="0" y="532"/>
                  </a:lnTo>
                  <a:lnTo>
                    <a:pt x="0" y="532"/>
                  </a:lnTo>
                  <a:lnTo>
                    <a:pt x="0" y="526"/>
                  </a:lnTo>
                  <a:lnTo>
                    <a:pt x="0" y="526"/>
                  </a:lnTo>
                  <a:lnTo>
                    <a:pt x="6" y="522"/>
                  </a:lnTo>
                  <a:lnTo>
                    <a:pt x="6" y="522"/>
                  </a:lnTo>
                  <a:lnTo>
                    <a:pt x="2" y="518"/>
                  </a:lnTo>
                  <a:lnTo>
                    <a:pt x="6" y="516"/>
                  </a:lnTo>
                  <a:lnTo>
                    <a:pt x="8" y="514"/>
                  </a:lnTo>
                  <a:lnTo>
                    <a:pt x="8" y="514"/>
                  </a:lnTo>
                  <a:lnTo>
                    <a:pt x="12" y="514"/>
                  </a:lnTo>
                  <a:lnTo>
                    <a:pt x="12" y="514"/>
                  </a:lnTo>
                  <a:lnTo>
                    <a:pt x="12" y="520"/>
                  </a:lnTo>
                  <a:lnTo>
                    <a:pt x="12" y="520"/>
                  </a:lnTo>
                  <a:lnTo>
                    <a:pt x="16" y="516"/>
                  </a:lnTo>
                  <a:lnTo>
                    <a:pt x="16" y="516"/>
                  </a:lnTo>
                  <a:lnTo>
                    <a:pt x="16" y="520"/>
                  </a:lnTo>
                  <a:lnTo>
                    <a:pt x="16" y="520"/>
                  </a:lnTo>
                  <a:lnTo>
                    <a:pt x="14" y="520"/>
                  </a:lnTo>
                  <a:lnTo>
                    <a:pt x="16" y="520"/>
                  </a:lnTo>
                  <a:lnTo>
                    <a:pt x="18" y="520"/>
                  </a:lnTo>
                  <a:lnTo>
                    <a:pt x="18" y="520"/>
                  </a:lnTo>
                  <a:lnTo>
                    <a:pt x="18" y="518"/>
                  </a:lnTo>
                  <a:lnTo>
                    <a:pt x="18" y="518"/>
                  </a:lnTo>
                  <a:lnTo>
                    <a:pt x="22" y="518"/>
                  </a:lnTo>
                  <a:lnTo>
                    <a:pt x="22" y="518"/>
                  </a:lnTo>
                  <a:lnTo>
                    <a:pt x="22" y="520"/>
                  </a:lnTo>
                  <a:lnTo>
                    <a:pt x="22" y="522"/>
                  </a:lnTo>
                  <a:lnTo>
                    <a:pt x="22" y="522"/>
                  </a:lnTo>
                  <a:lnTo>
                    <a:pt x="24" y="520"/>
                  </a:lnTo>
                  <a:lnTo>
                    <a:pt x="26" y="520"/>
                  </a:lnTo>
                  <a:lnTo>
                    <a:pt x="26" y="520"/>
                  </a:lnTo>
                  <a:lnTo>
                    <a:pt x="26" y="514"/>
                  </a:lnTo>
                  <a:lnTo>
                    <a:pt x="26" y="506"/>
                  </a:lnTo>
                  <a:lnTo>
                    <a:pt x="30" y="504"/>
                  </a:lnTo>
                  <a:lnTo>
                    <a:pt x="30" y="504"/>
                  </a:lnTo>
                  <a:lnTo>
                    <a:pt x="28" y="502"/>
                  </a:lnTo>
                  <a:lnTo>
                    <a:pt x="26" y="502"/>
                  </a:lnTo>
                  <a:lnTo>
                    <a:pt x="26" y="502"/>
                  </a:lnTo>
                  <a:lnTo>
                    <a:pt x="28" y="494"/>
                  </a:lnTo>
                  <a:lnTo>
                    <a:pt x="26" y="486"/>
                  </a:lnTo>
                  <a:lnTo>
                    <a:pt x="30" y="484"/>
                  </a:lnTo>
                  <a:lnTo>
                    <a:pt x="30" y="484"/>
                  </a:lnTo>
                  <a:lnTo>
                    <a:pt x="26" y="480"/>
                  </a:lnTo>
                  <a:lnTo>
                    <a:pt x="26" y="480"/>
                  </a:lnTo>
                  <a:lnTo>
                    <a:pt x="34" y="480"/>
                  </a:lnTo>
                  <a:lnTo>
                    <a:pt x="34" y="480"/>
                  </a:lnTo>
                  <a:lnTo>
                    <a:pt x="32" y="478"/>
                  </a:lnTo>
                  <a:lnTo>
                    <a:pt x="30" y="478"/>
                  </a:lnTo>
                  <a:lnTo>
                    <a:pt x="30" y="478"/>
                  </a:lnTo>
                  <a:lnTo>
                    <a:pt x="30" y="474"/>
                  </a:lnTo>
                  <a:lnTo>
                    <a:pt x="30" y="474"/>
                  </a:lnTo>
                  <a:lnTo>
                    <a:pt x="38" y="470"/>
                  </a:lnTo>
                  <a:lnTo>
                    <a:pt x="38" y="470"/>
                  </a:lnTo>
                  <a:lnTo>
                    <a:pt x="34" y="466"/>
                  </a:lnTo>
                  <a:lnTo>
                    <a:pt x="34" y="466"/>
                  </a:lnTo>
                  <a:lnTo>
                    <a:pt x="34" y="462"/>
                  </a:lnTo>
                  <a:lnTo>
                    <a:pt x="32" y="462"/>
                  </a:lnTo>
                  <a:lnTo>
                    <a:pt x="32" y="462"/>
                  </a:lnTo>
                  <a:lnTo>
                    <a:pt x="32" y="458"/>
                  </a:lnTo>
                  <a:lnTo>
                    <a:pt x="34" y="456"/>
                  </a:lnTo>
                  <a:lnTo>
                    <a:pt x="34" y="456"/>
                  </a:lnTo>
                  <a:lnTo>
                    <a:pt x="36" y="454"/>
                  </a:lnTo>
                  <a:lnTo>
                    <a:pt x="36" y="454"/>
                  </a:lnTo>
                  <a:lnTo>
                    <a:pt x="36" y="454"/>
                  </a:lnTo>
                  <a:lnTo>
                    <a:pt x="36" y="456"/>
                  </a:lnTo>
                  <a:lnTo>
                    <a:pt x="38" y="454"/>
                  </a:lnTo>
                  <a:lnTo>
                    <a:pt x="38" y="454"/>
                  </a:lnTo>
                  <a:lnTo>
                    <a:pt x="36" y="434"/>
                  </a:lnTo>
                  <a:lnTo>
                    <a:pt x="36" y="434"/>
                  </a:lnTo>
                  <a:lnTo>
                    <a:pt x="40" y="432"/>
                  </a:lnTo>
                  <a:lnTo>
                    <a:pt x="40" y="432"/>
                  </a:lnTo>
                  <a:lnTo>
                    <a:pt x="40" y="430"/>
                  </a:lnTo>
                  <a:lnTo>
                    <a:pt x="38" y="430"/>
                  </a:lnTo>
                  <a:lnTo>
                    <a:pt x="38" y="430"/>
                  </a:lnTo>
                  <a:lnTo>
                    <a:pt x="36" y="424"/>
                  </a:lnTo>
                  <a:lnTo>
                    <a:pt x="36" y="424"/>
                  </a:lnTo>
                  <a:lnTo>
                    <a:pt x="32" y="428"/>
                  </a:lnTo>
                  <a:lnTo>
                    <a:pt x="32" y="428"/>
                  </a:lnTo>
                  <a:lnTo>
                    <a:pt x="32" y="432"/>
                  </a:lnTo>
                  <a:lnTo>
                    <a:pt x="32" y="432"/>
                  </a:lnTo>
                  <a:lnTo>
                    <a:pt x="26" y="432"/>
                  </a:lnTo>
                  <a:lnTo>
                    <a:pt x="26" y="432"/>
                  </a:lnTo>
                  <a:lnTo>
                    <a:pt x="26" y="424"/>
                  </a:lnTo>
                  <a:lnTo>
                    <a:pt x="24" y="418"/>
                  </a:lnTo>
                  <a:lnTo>
                    <a:pt x="24" y="418"/>
                  </a:lnTo>
                  <a:lnTo>
                    <a:pt x="26" y="408"/>
                  </a:lnTo>
                  <a:lnTo>
                    <a:pt x="26" y="408"/>
                  </a:lnTo>
                  <a:lnTo>
                    <a:pt x="30" y="396"/>
                  </a:lnTo>
                  <a:lnTo>
                    <a:pt x="30" y="396"/>
                  </a:lnTo>
                  <a:lnTo>
                    <a:pt x="32" y="396"/>
                  </a:lnTo>
                  <a:lnTo>
                    <a:pt x="32" y="396"/>
                  </a:lnTo>
                  <a:lnTo>
                    <a:pt x="32" y="384"/>
                  </a:lnTo>
                  <a:lnTo>
                    <a:pt x="30" y="376"/>
                  </a:lnTo>
                  <a:lnTo>
                    <a:pt x="30" y="376"/>
                  </a:lnTo>
                  <a:lnTo>
                    <a:pt x="30" y="374"/>
                  </a:lnTo>
                  <a:lnTo>
                    <a:pt x="32" y="374"/>
                  </a:lnTo>
                  <a:lnTo>
                    <a:pt x="32" y="374"/>
                  </a:lnTo>
                  <a:lnTo>
                    <a:pt x="30" y="372"/>
                  </a:lnTo>
                  <a:lnTo>
                    <a:pt x="30" y="372"/>
                  </a:lnTo>
                  <a:lnTo>
                    <a:pt x="30" y="368"/>
                  </a:lnTo>
                  <a:lnTo>
                    <a:pt x="30" y="368"/>
                  </a:lnTo>
                  <a:lnTo>
                    <a:pt x="30" y="366"/>
                  </a:lnTo>
                  <a:lnTo>
                    <a:pt x="32" y="362"/>
                  </a:lnTo>
                  <a:lnTo>
                    <a:pt x="32" y="362"/>
                  </a:lnTo>
                  <a:lnTo>
                    <a:pt x="28" y="360"/>
                  </a:lnTo>
                  <a:lnTo>
                    <a:pt x="28" y="360"/>
                  </a:lnTo>
                  <a:lnTo>
                    <a:pt x="28" y="356"/>
                  </a:lnTo>
                  <a:lnTo>
                    <a:pt x="30" y="354"/>
                  </a:lnTo>
                  <a:lnTo>
                    <a:pt x="30" y="354"/>
                  </a:lnTo>
                  <a:lnTo>
                    <a:pt x="26" y="350"/>
                  </a:lnTo>
                  <a:lnTo>
                    <a:pt x="26" y="350"/>
                  </a:lnTo>
                  <a:lnTo>
                    <a:pt x="30" y="348"/>
                  </a:lnTo>
                  <a:lnTo>
                    <a:pt x="30" y="348"/>
                  </a:lnTo>
                  <a:lnTo>
                    <a:pt x="34" y="348"/>
                  </a:lnTo>
                  <a:lnTo>
                    <a:pt x="34" y="348"/>
                  </a:lnTo>
                  <a:lnTo>
                    <a:pt x="32" y="342"/>
                  </a:lnTo>
                  <a:lnTo>
                    <a:pt x="34" y="340"/>
                  </a:lnTo>
                  <a:lnTo>
                    <a:pt x="36" y="338"/>
                  </a:lnTo>
                  <a:lnTo>
                    <a:pt x="38" y="336"/>
                  </a:lnTo>
                  <a:lnTo>
                    <a:pt x="38" y="336"/>
                  </a:lnTo>
                  <a:lnTo>
                    <a:pt x="38" y="330"/>
                  </a:lnTo>
                  <a:lnTo>
                    <a:pt x="38" y="330"/>
                  </a:lnTo>
                  <a:lnTo>
                    <a:pt x="42" y="326"/>
                  </a:lnTo>
                  <a:lnTo>
                    <a:pt x="42" y="326"/>
                  </a:lnTo>
                  <a:lnTo>
                    <a:pt x="42" y="320"/>
                  </a:lnTo>
                  <a:lnTo>
                    <a:pt x="42" y="314"/>
                  </a:lnTo>
                  <a:lnTo>
                    <a:pt x="42" y="314"/>
                  </a:lnTo>
                  <a:lnTo>
                    <a:pt x="42" y="312"/>
                  </a:lnTo>
                  <a:lnTo>
                    <a:pt x="40" y="308"/>
                  </a:lnTo>
                  <a:lnTo>
                    <a:pt x="40" y="308"/>
                  </a:lnTo>
                  <a:lnTo>
                    <a:pt x="44" y="302"/>
                  </a:lnTo>
                  <a:lnTo>
                    <a:pt x="48" y="296"/>
                  </a:lnTo>
                  <a:lnTo>
                    <a:pt x="48" y="296"/>
                  </a:lnTo>
                  <a:lnTo>
                    <a:pt x="48" y="286"/>
                  </a:lnTo>
                  <a:lnTo>
                    <a:pt x="48" y="286"/>
                  </a:lnTo>
                  <a:lnTo>
                    <a:pt x="52" y="280"/>
                  </a:lnTo>
                  <a:lnTo>
                    <a:pt x="52" y="280"/>
                  </a:lnTo>
                  <a:lnTo>
                    <a:pt x="52" y="278"/>
                  </a:lnTo>
                  <a:lnTo>
                    <a:pt x="52" y="276"/>
                  </a:lnTo>
                  <a:lnTo>
                    <a:pt x="52" y="276"/>
                  </a:lnTo>
                  <a:lnTo>
                    <a:pt x="52" y="270"/>
                  </a:lnTo>
                  <a:lnTo>
                    <a:pt x="56" y="266"/>
                  </a:lnTo>
                  <a:lnTo>
                    <a:pt x="56" y="266"/>
                  </a:lnTo>
                  <a:lnTo>
                    <a:pt x="58" y="244"/>
                  </a:lnTo>
                  <a:lnTo>
                    <a:pt x="58" y="244"/>
                  </a:lnTo>
                  <a:lnTo>
                    <a:pt x="56" y="238"/>
                  </a:lnTo>
                  <a:lnTo>
                    <a:pt x="54" y="234"/>
                  </a:lnTo>
                  <a:lnTo>
                    <a:pt x="54" y="234"/>
                  </a:lnTo>
                  <a:lnTo>
                    <a:pt x="54" y="228"/>
                  </a:lnTo>
                  <a:lnTo>
                    <a:pt x="56" y="224"/>
                  </a:lnTo>
                  <a:lnTo>
                    <a:pt x="56" y="224"/>
                  </a:lnTo>
                  <a:lnTo>
                    <a:pt x="58" y="224"/>
                  </a:lnTo>
                  <a:lnTo>
                    <a:pt x="58" y="224"/>
                  </a:lnTo>
                  <a:lnTo>
                    <a:pt x="58" y="210"/>
                  </a:lnTo>
                  <a:lnTo>
                    <a:pt x="58" y="210"/>
                  </a:lnTo>
                  <a:lnTo>
                    <a:pt x="56" y="204"/>
                  </a:lnTo>
                  <a:lnTo>
                    <a:pt x="54" y="200"/>
                  </a:lnTo>
                  <a:lnTo>
                    <a:pt x="54" y="196"/>
                  </a:lnTo>
                  <a:lnTo>
                    <a:pt x="54" y="196"/>
                  </a:lnTo>
                  <a:lnTo>
                    <a:pt x="58" y="188"/>
                  </a:lnTo>
                  <a:lnTo>
                    <a:pt x="58" y="188"/>
                  </a:lnTo>
                  <a:lnTo>
                    <a:pt x="58" y="182"/>
                  </a:lnTo>
                  <a:lnTo>
                    <a:pt x="58" y="178"/>
                  </a:lnTo>
                  <a:lnTo>
                    <a:pt x="58" y="178"/>
                  </a:lnTo>
                  <a:lnTo>
                    <a:pt x="60" y="178"/>
                  </a:lnTo>
                  <a:lnTo>
                    <a:pt x="60" y="178"/>
                  </a:lnTo>
                  <a:lnTo>
                    <a:pt x="60" y="172"/>
                  </a:lnTo>
                  <a:lnTo>
                    <a:pt x="60" y="168"/>
                  </a:lnTo>
                  <a:lnTo>
                    <a:pt x="64" y="166"/>
                  </a:lnTo>
                  <a:lnTo>
                    <a:pt x="64" y="166"/>
                  </a:lnTo>
                  <a:lnTo>
                    <a:pt x="64" y="162"/>
                  </a:lnTo>
                  <a:lnTo>
                    <a:pt x="64" y="162"/>
                  </a:lnTo>
                  <a:lnTo>
                    <a:pt x="64" y="158"/>
                  </a:lnTo>
                  <a:lnTo>
                    <a:pt x="64" y="158"/>
                  </a:lnTo>
                  <a:lnTo>
                    <a:pt x="64" y="150"/>
                  </a:lnTo>
                  <a:lnTo>
                    <a:pt x="64" y="150"/>
                  </a:lnTo>
                  <a:lnTo>
                    <a:pt x="66" y="150"/>
                  </a:lnTo>
                  <a:lnTo>
                    <a:pt x="66" y="150"/>
                  </a:lnTo>
                  <a:lnTo>
                    <a:pt x="64" y="148"/>
                  </a:lnTo>
                  <a:lnTo>
                    <a:pt x="64" y="148"/>
                  </a:lnTo>
                  <a:lnTo>
                    <a:pt x="68" y="138"/>
                  </a:lnTo>
                  <a:lnTo>
                    <a:pt x="68" y="138"/>
                  </a:lnTo>
                  <a:lnTo>
                    <a:pt x="66" y="134"/>
                  </a:lnTo>
                  <a:lnTo>
                    <a:pt x="66" y="132"/>
                  </a:lnTo>
                  <a:lnTo>
                    <a:pt x="66" y="132"/>
                  </a:lnTo>
                  <a:lnTo>
                    <a:pt x="64" y="124"/>
                  </a:lnTo>
                  <a:lnTo>
                    <a:pt x="66" y="118"/>
                  </a:lnTo>
                  <a:lnTo>
                    <a:pt x="68" y="108"/>
                  </a:lnTo>
                  <a:lnTo>
                    <a:pt x="68" y="108"/>
                  </a:lnTo>
                  <a:lnTo>
                    <a:pt x="68" y="106"/>
                  </a:lnTo>
                  <a:lnTo>
                    <a:pt x="70" y="106"/>
                  </a:lnTo>
                  <a:lnTo>
                    <a:pt x="70" y="106"/>
                  </a:lnTo>
                  <a:lnTo>
                    <a:pt x="70" y="102"/>
                  </a:lnTo>
                  <a:lnTo>
                    <a:pt x="70" y="102"/>
                  </a:lnTo>
                  <a:lnTo>
                    <a:pt x="66" y="100"/>
                  </a:lnTo>
                  <a:lnTo>
                    <a:pt x="66" y="98"/>
                  </a:lnTo>
                  <a:lnTo>
                    <a:pt x="66" y="94"/>
                  </a:lnTo>
                  <a:lnTo>
                    <a:pt x="70" y="94"/>
                  </a:lnTo>
                  <a:lnTo>
                    <a:pt x="70" y="94"/>
                  </a:lnTo>
                  <a:lnTo>
                    <a:pt x="70" y="82"/>
                  </a:lnTo>
                  <a:lnTo>
                    <a:pt x="70" y="70"/>
                  </a:lnTo>
                  <a:lnTo>
                    <a:pt x="72" y="70"/>
                  </a:lnTo>
                  <a:lnTo>
                    <a:pt x="72" y="70"/>
                  </a:lnTo>
                  <a:lnTo>
                    <a:pt x="72" y="64"/>
                  </a:lnTo>
                  <a:lnTo>
                    <a:pt x="74" y="64"/>
                  </a:lnTo>
                  <a:lnTo>
                    <a:pt x="74" y="64"/>
                  </a:lnTo>
                  <a:lnTo>
                    <a:pt x="74" y="60"/>
                  </a:lnTo>
                  <a:lnTo>
                    <a:pt x="72" y="58"/>
                  </a:lnTo>
                  <a:lnTo>
                    <a:pt x="72" y="58"/>
                  </a:lnTo>
                  <a:lnTo>
                    <a:pt x="74" y="50"/>
                  </a:lnTo>
                  <a:lnTo>
                    <a:pt x="74" y="44"/>
                  </a:lnTo>
                  <a:lnTo>
                    <a:pt x="74" y="44"/>
                  </a:lnTo>
                  <a:lnTo>
                    <a:pt x="74" y="30"/>
                  </a:lnTo>
                  <a:lnTo>
                    <a:pt x="72" y="18"/>
                  </a:lnTo>
                  <a:lnTo>
                    <a:pt x="72" y="18"/>
                  </a:lnTo>
                  <a:lnTo>
                    <a:pt x="72" y="10"/>
                  </a:lnTo>
                  <a:lnTo>
                    <a:pt x="72" y="10"/>
                  </a:lnTo>
                  <a:lnTo>
                    <a:pt x="70" y="8"/>
                  </a:lnTo>
                  <a:lnTo>
                    <a:pt x="70" y="8"/>
                  </a:lnTo>
                  <a:lnTo>
                    <a:pt x="72" y="8"/>
                  </a:lnTo>
                  <a:lnTo>
                    <a:pt x="74" y="4"/>
                  </a:lnTo>
                  <a:lnTo>
                    <a:pt x="74" y="4"/>
                  </a:lnTo>
                  <a:lnTo>
                    <a:pt x="76" y="0"/>
                  </a:lnTo>
                  <a:lnTo>
                    <a:pt x="78" y="0"/>
                  </a:lnTo>
                  <a:lnTo>
                    <a:pt x="78" y="0"/>
                  </a:lnTo>
                  <a:lnTo>
                    <a:pt x="80" y="6"/>
                  </a:lnTo>
                  <a:lnTo>
                    <a:pt x="82" y="12"/>
                  </a:lnTo>
                  <a:lnTo>
                    <a:pt x="84" y="14"/>
                  </a:lnTo>
                  <a:lnTo>
                    <a:pt x="84" y="14"/>
                  </a:lnTo>
                  <a:lnTo>
                    <a:pt x="88" y="20"/>
                  </a:lnTo>
                  <a:lnTo>
                    <a:pt x="90" y="22"/>
                  </a:lnTo>
                  <a:lnTo>
                    <a:pt x="90" y="22"/>
                  </a:lnTo>
                  <a:lnTo>
                    <a:pt x="94" y="36"/>
                  </a:lnTo>
                  <a:lnTo>
                    <a:pt x="94" y="36"/>
                  </a:lnTo>
                  <a:lnTo>
                    <a:pt x="94" y="42"/>
                  </a:lnTo>
                  <a:lnTo>
                    <a:pt x="98" y="48"/>
                  </a:lnTo>
                  <a:lnTo>
                    <a:pt x="98" y="48"/>
                  </a:lnTo>
                  <a:lnTo>
                    <a:pt x="98" y="52"/>
                  </a:lnTo>
                  <a:lnTo>
                    <a:pt x="98" y="56"/>
                  </a:lnTo>
                  <a:lnTo>
                    <a:pt x="98" y="62"/>
                  </a:lnTo>
                  <a:lnTo>
                    <a:pt x="100" y="74"/>
                  </a:lnTo>
                  <a:lnTo>
                    <a:pt x="108" y="78"/>
                  </a:lnTo>
                  <a:lnTo>
                    <a:pt x="108" y="78"/>
                  </a:lnTo>
                  <a:lnTo>
                    <a:pt x="108" y="82"/>
                  </a:lnTo>
                  <a:lnTo>
                    <a:pt x="108" y="86"/>
                  </a:lnTo>
                  <a:lnTo>
                    <a:pt x="110" y="88"/>
                  </a:lnTo>
                  <a:lnTo>
                    <a:pt x="110" y="88"/>
                  </a:lnTo>
                  <a:lnTo>
                    <a:pt x="114" y="92"/>
                  </a:lnTo>
                  <a:lnTo>
                    <a:pt x="114" y="94"/>
                  </a:lnTo>
                  <a:lnTo>
                    <a:pt x="112" y="102"/>
                  </a:lnTo>
                  <a:lnTo>
                    <a:pt x="112" y="102"/>
                  </a:lnTo>
                  <a:close/>
                </a:path>
              </a:pathLst>
            </a:custGeom>
            <a:solidFill>
              <a:schemeClr val="accent1"/>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932" name="Freeform 71"/>
            <p:cNvSpPr>
              <a:spLocks noChangeAspect="1"/>
            </p:cNvSpPr>
            <p:nvPr/>
          </p:nvSpPr>
          <p:spPr bwMode="auto">
            <a:xfrm>
              <a:off x="2630488" y="4017964"/>
              <a:ext cx="909637" cy="1114425"/>
            </a:xfrm>
            <a:custGeom>
              <a:avLst/>
              <a:gdLst/>
              <a:ahLst/>
              <a:cxnLst>
                <a:cxn ang="0">
                  <a:pos x="386" y="490"/>
                </a:cxn>
                <a:cxn ang="0">
                  <a:pos x="406" y="478"/>
                </a:cxn>
                <a:cxn ang="0">
                  <a:pos x="436" y="470"/>
                </a:cxn>
                <a:cxn ang="0">
                  <a:pos x="442" y="444"/>
                </a:cxn>
                <a:cxn ang="0">
                  <a:pos x="460" y="414"/>
                </a:cxn>
                <a:cxn ang="0">
                  <a:pos x="476" y="360"/>
                </a:cxn>
                <a:cxn ang="0">
                  <a:pos x="476" y="304"/>
                </a:cxn>
                <a:cxn ang="0">
                  <a:pos x="496" y="286"/>
                </a:cxn>
                <a:cxn ang="0">
                  <a:pos x="526" y="246"/>
                </a:cxn>
                <a:cxn ang="0">
                  <a:pos x="534" y="202"/>
                </a:cxn>
                <a:cxn ang="0">
                  <a:pos x="514" y="168"/>
                </a:cxn>
                <a:cxn ang="0">
                  <a:pos x="498" y="162"/>
                </a:cxn>
                <a:cxn ang="0">
                  <a:pos x="450" y="134"/>
                </a:cxn>
                <a:cxn ang="0">
                  <a:pos x="408" y="134"/>
                </a:cxn>
                <a:cxn ang="0">
                  <a:pos x="400" y="116"/>
                </a:cxn>
                <a:cxn ang="0">
                  <a:pos x="384" y="104"/>
                </a:cxn>
                <a:cxn ang="0">
                  <a:pos x="354" y="106"/>
                </a:cxn>
                <a:cxn ang="0">
                  <a:pos x="332" y="110"/>
                </a:cxn>
                <a:cxn ang="0">
                  <a:pos x="350" y="96"/>
                </a:cxn>
                <a:cxn ang="0">
                  <a:pos x="336" y="80"/>
                </a:cxn>
                <a:cxn ang="0">
                  <a:pos x="318" y="104"/>
                </a:cxn>
                <a:cxn ang="0">
                  <a:pos x="306" y="106"/>
                </a:cxn>
                <a:cxn ang="0">
                  <a:pos x="304" y="102"/>
                </a:cxn>
                <a:cxn ang="0">
                  <a:pos x="320" y="74"/>
                </a:cxn>
                <a:cxn ang="0">
                  <a:pos x="332" y="64"/>
                </a:cxn>
                <a:cxn ang="0">
                  <a:pos x="330" y="50"/>
                </a:cxn>
                <a:cxn ang="0">
                  <a:pos x="312" y="12"/>
                </a:cxn>
                <a:cxn ang="0">
                  <a:pos x="270" y="56"/>
                </a:cxn>
                <a:cxn ang="0">
                  <a:pos x="222" y="58"/>
                </a:cxn>
                <a:cxn ang="0">
                  <a:pos x="202" y="70"/>
                </a:cxn>
                <a:cxn ang="0">
                  <a:pos x="198" y="26"/>
                </a:cxn>
                <a:cxn ang="0">
                  <a:pos x="192" y="2"/>
                </a:cxn>
                <a:cxn ang="0">
                  <a:pos x="164" y="20"/>
                </a:cxn>
                <a:cxn ang="0">
                  <a:pos x="136" y="20"/>
                </a:cxn>
                <a:cxn ang="0">
                  <a:pos x="130" y="46"/>
                </a:cxn>
                <a:cxn ang="0">
                  <a:pos x="142" y="56"/>
                </a:cxn>
                <a:cxn ang="0">
                  <a:pos x="106" y="72"/>
                </a:cxn>
                <a:cxn ang="0">
                  <a:pos x="68" y="82"/>
                </a:cxn>
                <a:cxn ang="0">
                  <a:pos x="48" y="158"/>
                </a:cxn>
                <a:cxn ang="0">
                  <a:pos x="6" y="194"/>
                </a:cxn>
                <a:cxn ang="0">
                  <a:pos x="4" y="224"/>
                </a:cxn>
                <a:cxn ang="0">
                  <a:pos x="46" y="240"/>
                </a:cxn>
                <a:cxn ang="0">
                  <a:pos x="74" y="284"/>
                </a:cxn>
                <a:cxn ang="0">
                  <a:pos x="116" y="274"/>
                </a:cxn>
                <a:cxn ang="0">
                  <a:pos x="148" y="296"/>
                </a:cxn>
                <a:cxn ang="0">
                  <a:pos x="186" y="316"/>
                </a:cxn>
                <a:cxn ang="0">
                  <a:pos x="210" y="364"/>
                </a:cxn>
                <a:cxn ang="0">
                  <a:pos x="218" y="416"/>
                </a:cxn>
                <a:cxn ang="0">
                  <a:pos x="246" y="452"/>
                </a:cxn>
                <a:cxn ang="0">
                  <a:pos x="260" y="486"/>
                </a:cxn>
                <a:cxn ang="0">
                  <a:pos x="270" y="514"/>
                </a:cxn>
                <a:cxn ang="0">
                  <a:pos x="260" y="550"/>
                </a:cxn>
                <a:cxn ang="0">
                  <a:pos x="234" y="584"/>
                </a:cxn>
                <a:cxn ang="0">
                  <a:pos x="262" y="620"/>
                </a:cxn>
                <a:cxn ang="0">
                  <a:pos x="288" y="650"/>
                </a:cxn>
                <a:cxn ang="0">
                  <a:pos x="306" y="614"/>
                </a:cxn>
                <a:cxn ang="0">
                  <a:pos x="314" y="620"/>
                </a:cxn>
                <a:cxn ang="0">
                  <a:pos x="340" y="576"/>
                </a:cxn>
                <a:cxn ang="0">
                  <a:pos x="342" y="542"/>
                </a:cxn>
                <a:cxn ang="0">
                  <a:pos x="342" y="518"/>
                </a:cxn>
              </a:cxnLst>
              <a:rect l="0" t="0" r="r" b="b"/>
              <a:pathLst>
                <a:path w="536" h="656">
                  <a:moveTo>
                    <a:pt x="342" y="516"/>
                  </a:moveTo>
                  <a:lnTo>
                    <a:pt x="342" y="516"/>
                  </a:lnTo>
                  <a:lnTo>
                    <a:pt x="350" y="512"/>
                  </a:lnTo>
                  <a:lnTo>
                    <a:pt x="356" y="508"/>
                  </a:lnTo>
                  <a:lnTo>
                    <a:pt x="356" y="508"/>
                  </a:lnTo>
                  <a:lnTo>
                    <a:pt x="360" y="504"/>
                  </a:lnTo>
                  <a:lnTo>
                    <a:pt x="360" y="504"/>
                  </a:lnTo>
                  <a:lnTo>
                    <a:pt x="366" y="502"/>
                  </a:lnTo>
                  <a:lnTo>
                    <a:pt x="372" y="500"/>
                  </a:lnTo>
                  <a:lnTo>
                    <a:pt x="372" y="500"/>
                  </a:lnTo>
                  <a:lnTo>
                    <a:pt x="374" y="496"/>
                  </a:lnTo>
                  <a:lnTo>
                    <a:pt x="374" y="492"/>
                  </a:lnTo>
                  <a:lnTo>
                    <a:pt x="374" y="492"/>
                  </a:lnTo>
                  <a:lnTo>
                    <a:pt x="380" y="490"/>
                  </a:lnTo>
                  <a:lnTo>
                    <a:pt x="386" y="490"/>
                  </a:lnTo>
                  <a:lnTo>
                    <a:pt x="386" y="490"/>
                  </a:lnTo>
                  <a:lnTo>
                    <a:pt x="388" y="488"/>
                  </a:lnTo>
                  <a:lnTo>
                    <a:pt x="388" y="488"/>
                  </a:lnTo>
                  <a:lnTo>
                    <a:pt x="392" y="486"/>
                  </a:lnTo>
                  <a:lnTo>
                    <a:pt x="398" y="486"/>
                  </a:lnTo>
                  <a:lnTo>
                    <a:pt x="398" y="486"/>
                  </a:lnTo>
                  <a:lnTo>
                    <a:pt x="396" y="480"/>
                  </a:lnTo>
                  <a:lnTo>
                    <a:pt x="396" y="480"/>
                  </a:lnTo>
                  <a:lnTo>
                    <a:pt x="398" y="480"/>
                  </a:lnTo>
                  <a:lnTo>
                    <a:pt x="398" y="480"/>
                  </a:lnTo>
                  <a:lnTo>
                    <a:pt x="402" y="476"/>
                  </a:lnTo>
                  <a:lnTo>
                    <a:pt x="402" y="476"/>
                  </a:lnTo>
                  <a:lnTo>
                    <a:pt x="404" y="478"/>
                  </a:lnTo>
                  <a:lnTo>
                    <a:pt x="406" y="478"/>
                  </a:lnTo>
                  <a:lnTo>
                    <a:pt x="406" y="478"/>
                  </a:lnTo>
                  <a:lnTo>
                    <a:pt x="410" y="474"/>
                  </a:lnTo>
                  <a:lnTo>
                    <a:pt x="410" y="474"/>
                  </a:lnTo>
                  <a:lnTo>
                    <a:pt x="414" y="474"/>
                  </a:lnTo>
                  <a:lnTo>
                    <a:pt x="420" y="474"/>
                  </a:lnTo>
                  <a:lnTo>
                    <a:pt x="420" y="474"/>
                  </a:lnTo>
                  <a:lnTo>
                    <a:pt x="420" y="470"/>
                  </a:lnTo>
                  <a:lnTo>
                    <a:pt x="420" y="470"/>
                  </a:lnTo>
                  <a:lnTo>
                    <a:pt x="422" y="470"/>
                  </a:lnTo>
                  <a:lnTo>
                    <a:pt x="422" y="472"/>
                  </a:lnTo>
                  <a:lnTo>
                    <a:pt x="422" y="472"/>
                  </a:lnTo>
                  <a:lnTo>
                    <a:pt x="424" y="474"/>
                  </a:lnTo>
                  <a:lnTo>
                    <a:pt x="424" y="474"/>
                  </a:lnTo>
                  <a:lnTo>
                    <a:pt x="432" y="474"/>
                  </a:lnTo>
                  <a:lnTo>
                    <a:pt x="432" y="474"/>
                  </a:lnTo>
                  <a:lnTo>
                    <a:pt x="436" y="470"/>
                  </a:lnTo>
                  <a:lnTo>
                    <a:pt x="436" y="470"/>
                  </a:lnTo>
                  <a:lnTo>
                    <a:pt x="436" y="464"/>
                  </a:lnTo>
                  <a:lnTo>
                    <a:pt x="442" y="460"/>
                  </a:lnTo>
                  <a:lnTo>
                    <a:pt x="442" y="460"/>
                  </a:lnTo>
                  <a:lnTo>
                    <a:pt x="442" y="458"/>
                  </a:lnTo>
                  <a:lnTo>
                    <a:pt x="444" y="456"/>
                  </a:lnTo>
                  <a:lnTo>
                    <a:pt x="442" y="456"/>
                  </a:lnTo>
                  <a:lnTo>
                    <a:pt x="442" y="456"/>
                  </a:lnTo>
                  <a:lnTo>
                    <a:pt x="442" y="448"/>
                  </a:lnTo>
                  <a:lnTo>
                    <a:pt x="442" y="448"/>
                  </a:lnTo>
                  <a:lnTo>
                    <a:pt x="440" y="448"/>
                  </a:lnTo>
                  <a:lnTo>
                    <a:pt x="442" y="448"/>
                  </a:lnTo>
                  <a:lnTo>
                    <a:pt x="442" y="448"/>
                  </a:lnTo>
                  <a:lnTo>
                    <a:pt x="442" y="444"/>
                  </a:lnTo>
                  <a:lnTo>
                    <a:pt x="442" y="444"/>
                  </a:lnTo>
                  <a:lnTo>
                    <a:pt x="446" y="442"/>
                  </a:lnTo>
                  <a:lnTo>
                    <a:pt x="446" y="442"/>
                  </a:lnTo>
                  <a:lnTo>
                    <a:pt x="446" y="438"/>
                  </a:lnTo>
                  <a:lnTo>
                    <a:pt x="446" y="434"/>
                  </a:lnTo>
                  <a:lnTo>
                    <a:pt x="446" y="434"/>
                  </a:lnTo>
                  <a:lnTo>
                    <a:pt x="450" y="430"/>
                  </a:lnTo>
                  <a:lnTo>
                    <a:pt x="454" y="426"/>
                  </a:lnTo>
                  <a:lnTo>
                    <a:pt x="454" y="426"/>
                  </a:lnTo>
                  <a:lnTo>
                    <a:pt x="454" y="422"/>
                  </a:lnTo>
                  <a:lnTo>
                    <a:pt x="454" y="422"/>
                  </a:lnTo>
                  <a:lnTo>
                    <a:pt x="456" y="420"/>
                  </a:lnTo>
                  <a:lnTo>
                    <a:pt x="456" y="420"/>
                  </a:lnTo>
                  <a:lnTo>
                    <a:pt x="456" y="418"/>
                  </a:lnTo>
                  <a:lnTo>
                    <a:pt x="456" y="418"/>
                  </a:lnTo>
                  <a:lnTo>
                    <a:pt x="460" y="414"/>
                  </a:lnTo>
                  <a:lnTo>
                    <a:pt x="466" y="410"/>
                  </a:lnTo>
                  <a:lnTo>
                    <a:pt x="466" y="410"/>
                  </a:lnTo>
                  <a:lnTo>
                    <a:pt x="466" y="402"/>
                  </a:lnTo>
                  <a:lnTo>
                    <a:pt x="466" y="392"/>
                  </a:lnTo>
                  <a:lnTo>
                    <a:pt x="466" y="392"/>
                  </a:lnTo>
                  <a:lnTo>
                    <a:pt x="470" y="388"/>
                  </a:lnTo>
                  <a:lnTo>
                    <a:pt x="474" y="384"/>
                  </a:lnTo>
                  <a:lnTo>
                    <a:pt x="474" y="384"/>
                  </a:lnTo>
                  <a:lnTo>
                    <a:pt x="472" y="376"/>
                  </a:lnTo>
                  <a:lnTo>
                    <a:pt x="470" y="370"/>
                  </a:lnTo>
                  <a:lnTo>
                    <a:pt x="472" y="366"/>
                  </a:lnTo>
                  <a:lnTo>
                    <a:pt x="472" y="366"/>
                  </a:lnTo>
                  <a:lnTo>
                    <a:pt x="476" y="364"/>
                  </a:lnTo>
                  <a:lnTo>
                    <a:pt x="476" y="364"/>
                  </a:lnTo>
                  <a:lnTo>
                    <a:pt x="476" y="360"/>
                  </a:lnTo>
                  <a:lnTo>
                    <a:pt x="476" y="354"/>
                  </a:lnTo>
                  <a:lnTo>
                    <a:pt x="476" y="354"/>
                  </a:lnTo>
                  <a:lnTo>
                    <a:pt x="476" y="350"/>
                  </a:lnTo>
                  <a:lnTo>
                    <a:pt x="478" y="346"/>
                  </a:lnTo>
                  <a:lnTo>
                    <a:pt x="476" y="340"/>
                  </a:lnTo>
                  <a:lnTo>
                    <a:pt x="476" y="340"/>
                  </a:lnTo>
                  <a:lnTo>
                    <a:pt x="474" y="328"/>
                  </a:lnTo>
                  <a:lnTo>
                    <a:pt x="476" y="318"/>
                  </a:lnTo>
                  <a:lnTo>
                    <a:pt x="476" y="318"/>
                  </a:lnTo>
                  <a:lnTo>
                    <a:pt x="472" y="316"/>
                  </a:lnTo>
                  <a:lnTo>
                    <a:pt x="472" y="316"/>
                  </a:lnTo>
                  <a:lnTo>
                    <a:pt x="476" y="312"/>
                  </a:lnTo>
                  <a:lnTo>
                    <a:pt x="476" y="312"/>
                  </a:lnTo>
                  <a:lnTo>
                    <a:pt x="476" y="308"/>
                  </a:lnTo>
                  <a:lnTo>
                    <a:pt x="476" y="304"/>
                  </a:lnTo>
                  <a:lnTo>
                    <a:pt x="476" y="304"/>
                  </a:lnTo>
                  <a:lnTo>
                    <a:pt x="478" y="302"/>
                  </a:lnTo>
                  <a:lnTo>
                    <a:pt x="480" y="300"/>
                  </a:lnTo>
                  <a:lnTo>
                    <a:pt x="480" y="300"/>
                  </a:lnTo>
                  <a:lnTo>
                    <a:pt x="480" y="292"/>
                  </a:lnTo>
                  <a:lnTo>
                    <a:pt x="480" y="292"/>
                  </a:lnTo>
                  <a:lnTo>
                    <a:pt x="486" y="294"/>
                  </a:lnTo>
                  <a:lnTo>
                    <a:pt x="488" y="298"/>
                  </a:lnTo>
                  <a:lnTo>
                    <a:pt x="488" y="298"/>
                  </a:lnTo>
                  <a:lnTo>
                    <a:pt x="492" y="292"/>
                  </a:lnTo>
                  <a:lnTo>
                    <a:pt x="492" y="292"/>
                  </a:lnTo>
                  <a:lnTo>
                    <a:pt x="492" y="288"/>
                  </a:lnTo>
                  <a:lnTo>
                    <a:pt x="492" y="288"/>
                  </a:lnTo>
                  <a:lnTo>
                    <a:pt x="496" y="286"/>
                  </a:lnTo>
                  <a:lnTo>
                    <a:pt x="496" y="286"/>
                  </a:lnTo>
                  <a:lnTo>
                    <a:pt x="496" y="282"/>
                  </a:lnTo>
                  <a:lnTo>
                    <a:pt x="498" y="278"/>
                  </a:lnTo>
                  <a:lnTo>
                    <a:pt x="498" y="278"/>
                  </a:lnTo>
                  <a:lnTo>
                    <a:pt x="500" y="274"/>
                  </a:lnTo>
                  <a:lnTo>
                    <a:pt x="502" y="270"/>
                  </a:lnTo>
                  <a:lnTo>
                    <a:pt x="502" y="270"/>
                  </a:lnTo>
                  <a:lnTo>
                    <a:pt x="504" y="264"/>
                  </a:lnTo>
                  <a:lnTo>
                    <a:pt x="504" y="264"/>
                  </a:lnTo>
                  <a:lnTo>
                    <a:pt x="514" y="254"/>
                  </a:lnTo>
                  <a:lnTo>
                    <a:pt x="514" y="254"/>
                  </a:lnTo>
                  <a:lnTo>
                    <a:pt x="518" y="254"/>
                  </a:lnTo>
                  <a:lnTo>
                    <a:pt x="518" y="254"/>
                  </a:lnTo>
                  <a:lnTo>
                    <a:pt x="520" y="250"/>
                  </a:lnTo>
                  <a:lnTo>
                    <a:pt x="520" y="250"/>
                  </a:lnTo>
                  <a:lnTo>
                    <a:pt x="526" y="246"/>
                  </a:lnTo>
                  <a:lnTo>
                    <a:pt x="526" y="246"/>
                  </a:lnTo>
                  <a:lnTo>
                    <a:pt x="526" y="242"/>
                  </a:lnTo>
                  <a:lnTo>
                    <a:pt x="526" y="242"/>
                  </a:lnTo>
                  <a:lnTo>
                    <a:pt x="528" y="240"/>
                  </a:lnTo>
                  <a:lnTo>
                    <a:pt x="528" y="240"/>
                  </a:lnTo>
                  <a:lnTo>
                    <a:pt x="534" y="226"/>
                  </a:lnTo>
                  <a:lnTo>
                    <a:pt x="536" y="224"/>
                  </a:lnTo>
                  <a:lnTo>
                    <a:pt x="536" y="224"/>
                  </a:lnTo>
                  <a:lnTo>
                    <a:pt x="536" y="218"/>
                  </a:lnTo>
                  <a:lnTo>
                    <a:pt x="536" y="214"/>
                  </a:lnTo>
                  <a:lnTo>
                    <a:pt x="536" y="214"/>
                  </a:lnTo>
                  <a:lnTo>
                    <a:pt x="536" y="210"/>
                  </a:lnTo>
                  <a:lnTo>
                    <a:pt x="536" y="204"/>
                  </a:lnTo>
                  <a:lnTo>
                    <a:pt x="534" y="202"/>
                  </a:lnTo>
                  <a:lnTo>
                    <a:pt x="534" y="202"/>
                  </a:lnTo>
                  <a:lnTo>
                    <a:pt x="534" y="198"/>
                  </a:lnTo>
                  <a:lnTo>
                    <a:pt x="534" y="192"/>
                  </a:lnTo>
                  <a:lnTo>
                    <a:pt x="534" y="192"/>
                  </a:lnTo>
                  <a:lnTo>
                    <a:pt x="532" y="188"/>
                  </a:lnTo>
                  <a:lnTo>
                    <a:pt x="528" y="186"/>
                  </a:lnTo>
                  <a:lnTo>
                    <a:pt x="528" y="186"/>
                  </a:lnTo>
                  <a:lnTo>
                    <a:pt x="528" y="182"/>
                  </a:lnTo>
                  <a:lnTo>
                    <a:pt x="528" y="182"/>
                  </a:lnTo>
                  <a:lnTo>
                    <a:pt x="526" y="182"/>
                  </a:lnTo>
                  <a:lnTo>
                    <a:pt x="526" y="182"/>
                  </a:lnTo>
                  <a:lnTo>
                    <a:pt x="524" y="172"/>
                  </a:lnTo>
                  <a:lnTo>
                    <a:pt x="522" y="170"/>
                  </a:lnTo>
                  <a:lnTo>
                    <a:pt x="518" y="168"/>
                  </a:lnTo>
                  <a:lnTo>
                    <a:pt x="518" y="168"/>
                  </a:lnTo>
                  <a:lnTo>
                    <a:pt x="514" y="168"/>
                  </a:lnTo>
                  <a:lnTo>
                    <a:pt x="512" y="170"/>
                  </a:lnTo>
                  <a:lnTo>
                    <a:pt x="512" y="170"/>
                  </a:lnTo>
                  <a:lnTo>
                    <a:pt x="512" y="166"/>
                  </a:lnTo>
                  <a:lnTo>
                    <a:pt x="512" y="166"/>
                  </a:lnTo>
                  <a:lnTo>
                    <a:pt x="510" y="164"/>
                  </a:lnTo>
                  <a:lnTo>
                    <a:pt x="510" y="164"/>
                  </a:lnTo>
                  <a:lnTo>
                    <a:pt x="506" y="164"/>
                  </a:lnTo>
                  <a:lnTo>
                    <a:pt x="504" y="164"/>
                  </a:lnTo>
                  <a:lnTo>
                    <a:pt x="502" y="168"/>
                  </a:lnTo>
                  <a:lnTo>
                    <a:pt x="502" y="168"/>
                  </a:lnTo>
                  <a:lnTo>
                    <a:pt x="502" y="166"/>
                  </a:lnTo>
                  <a:lnTo>
                    <a:pt x="502" y="164"/>
                  </a:lnTo>
                  <a:lnTo>
                    <a:pt x="502" y="164"/>
                  </a:lnTo>
                  <a:lnTo>
                    <a:pt x="498" y="162"/>
                  </a:lnTo>
                  <a:lnTo>
                    <a:pt x="498" y="162"/>
                  </a:lnTo>
                  <a:lnTo>
                    <a:pt x="498" y="160"/>
                  </a:lnTo>
                  <a:lnTo>
                    <a:pt x="492" y="152"/>
                  </a:lnTo>
                  <a:lnTo>
                    <a:pt x="492" y="152"/>
                  </a:lnTo>
                  <a:lnTo>
                    <a:pt x="490" y="152"/>
                  </a:lnTo>
                  <a:lnTo>
                    <a:pt x="490" y="152"/>
                  </a:lnTo>
                  <a:lnTo>
                    <a:pt x="482" y="146"/>
                  </a:lnTo>
                  <a:lnTo>
                    <a:pt x="476" y="140"/>
                  </a:lnTo>
                  <a:lnTo>
                    <a:pt x="476" y="140"/>
                  </a:lnTo>
                  <a:lnTo>
                    <a:pt x="468" y="138"/>
                  </a:lnTo>
                  <a:lnTo>
                    <a:pt x="468" y="138"/>
                  </a:lnTo>
                  <a:lnTo>
                    <a:pt x="464" y="134"/>
                  </a:lnTo>
                  <a:lnTo>
                    <a:pt x="464" y="134"/>
                  </a:lnTo>
                  <a:lnTo>
                    <a:pt x="456" y="134"/>
                  </a:lnTo>
                  <a:lnTo>
                    <a:pt x="450" y="134"/>
                  </a:lnTo>
                  <a:lnTo>
                    <a:pt x="450" y="134"/>
                  </a:lnTo>
                  <a:lnTo>
                    <a:pt x="440" y="130"/>
                  </a:lnTo>
                  <a:lnTo>
                    <a:pt x="436" y="130"/>
                  </a:lnTo>
                  <a:lnTo>
                    <a:pt x="432" y="132"/>
                  </a:lnTo>
                  <a:lnTo>
                    <a:pt x="432" y="132"/>
                  </a:lnTo>
                  <a:lnTo>
                    <a:pt x="430" y="128"/>
                  </a:lnTo>
                  <a:lnTo>
                    <a:pt x="426" y="124"/>
                  </a:lnTo>
                  <a:lnTo>
                    <a:pt x="426" y="124"/>
                  </a:lnTo>
                  <a:lnTo>
                    <a:pt x="422" y="124"/>
                  </a:lnTo>
                  <a:lnTo>
                    <a:pt x="420" y="126"/>
                  </a:lnTo>
                  <a:lnTo>
                    <a:pt x="420" y="126"/>
                  </a:lnTo>
                  <a:lnTo>
                    <a:pt x="416" y="124"/>
                  </a:lnTo>
                  <a:lnTo>
                    <a:pt x="416" y="124"/>
                  </a:lnTo>
                  <a:lnTo>
                    <a:pt x="414" y="130"/>
                  </a:lnTo>
                  <a:lnTo>
                    <a:pt x="412" y="132"/>
                  </a:lnTo>
                  <a:lnTo>
                    <a:pt x="408" y="134"/>
                  </a:lnTo>
                  <a:lnTo>
                    <a:pt x="408" y="134"/>
                  </a:lnTo>
                  <a:lnTo>
                    <a:pt x="406" y="132"/>
                  </a:lnTo>
                  <a:lnTo>
                    <a:pt x="406" y="130"/>
                  </a:lnTo>
                  <a:lnTo>
                    <a:pt x="408" y="126"/>
                  </a:lnTo>
                  <a:lnTo>
                    <a:pt x="408" y="126"/>
                  </a:lnTo>
                  <a:lnTo>
                    <a:pt x="404" y="124"/>
                  </a:lnTo>
                  <a:lnTo>
                    <a:pt x="404" y="124"/>
                  </a:lnTo>
                  <a:lnTo>
                    <a:pt x="406" y="122"/>
                  </a:lnTo>
                  <a:lnTo>
                    <a:pt x="406" y="122"/>
                  </a:lnTo>
                  <a:lnTo>
                    <a:pt x="404" y="118"/>
                  </a:lnTo>
                  <a:lnTo>
                    <a:pt x="404" y="116"/>
                  </a:lnTo>
                  <a:lnTo>
                    <a:pt x="404" y="116"/>
                  </a:lnTo>
                  <a:lnTo>
                    <a:pt x="402" y="116"/>
                  </a:lnTo>
                  <a:lnTo>
                    <a:pt x="402" y="116"/>
                  </a:lnTo>
                  <a:lnTo>
                    <a:pt x="400" y="116"/>
                  </a:lnTo>
                  <a:lnTo>
                    <a:pt x="400" y="116"/>
                  </a:lnTo>
                  <a:lnTo>
                    <a:pt x="400" y="114"/>
                  </a:lnTo>
                  <a:lnTo>
                    <a:pt x="402" y="112"/>
                  </a:lnTo>
                  <a:lnTo>
                    <a:pt x="402" y="112"/>
                  </a:lnTo>
                  <a:lnTo>
                    <a:pt x="400" y="110"/>
                  </a:lnTo>
                  <a:lnTo>
                    <a:pt x="400" y="108"/>
                  </a:lnTo>
                  <a:lnTo>
                    <a:pt x="400" y="108"/>
                  </a:lnTo>
                  <a:lnTo>
                    <a:pt x="394" y="108"/>
                  </a:lnTo>
                  <a:lnTo>
                    <a:pt x="394" y="108"/>
                  </a:lnTo>
                  <a:lnTo>
                    <a:pt x="390" y="112"/>
                  </a:lnTo>
                  <a:lnTo>
                    <a:pt x="390" y="112"/>
                  </a:lnTo>
                  <a:lnTo>
                    <a:pt x="392" y="106"/>
                  </a:lnTo>
                  <a:lnTo>
                    <a:pt x="392" y="106"/>
                  </a:lnTo>
                  <a:lnTo>
                    <a:pt x="384" y="104"/>
                  </a:lnTo>
                  <a:lnTo>
                    <a:pt x="384" y="104"/>
                  </a:lnTo>
                  <a:lnTo>
                    <a:pt x="384" y="100"/>
                  </a:lnTo>
                  <a:lnTo>
                    <a:pt x="384" y="100"/>
                  </a:lnTo>
                  <a:lnTo>
                    <a:pt x="382" y="100"/>
                  </a:lnTo>
                  <a:lnTo>
                    <a:pt x="380" y="102"/>
                  </a:lnTo>
                  <a:lnTo>
                    <a:pt x="380" y="102"/>
                  </a:lnTo>
                  <a:lnTo>
                    <a:pt x="376" y="98"/>
                  </a:lnTo>
                  <a:lnTo>
                    <a:pt x="374" y="96"/>
                  </a:lnTo>
                  <a:lnTo>
                    <a:pt x="370" y="94"/>
                  </a:lnTo>
                  <a:lnTo>
                    <a:pt x="370" y="94"/>
                  </a:lnTo>
                  <a:lnTo>
                    <a:pt x="364" y="94"/>
                  </a:lnTo>
                  <a:lnTo>
                    <a:pt x="358" y="96"/>
                  </a:lnTo>
                  <a:lnTo>
                    <a:pt x="350" y="102"/>
                  </a:lnTo>
                  <a:lnTo>
                    <a:pt x="350" y="102"/>
                  </a:lnTo>
                  <a:lnTo>
                    <a:pt x="354" y="106"/>
                  </a:lnTo>
                  <a:lnTo>
                    <a:pt x="354" y="106"/>
                  </a:lnTo>
                  <a:lnTo>
                    <a:pt x="348" y="106"/>
                  </a:lnTo>
                  <a:lnTo>
                    <a:pt x="344" y="112"/>
                  </a:lnTo>
                  <a:lnTo>
                    <a:pt x="344" y="112"/>
                  </a:lnTo>
                  <a:lnTo>
                    <a:pt x="344" y="114"/>
                  </a:lnTo>
                  <a:lnTo>
                    <a:pt x="342" y="114"/>
                  </a:lnTo>
                  <a:lnTo>
                    <a:pt x="340" y="114"/>
                  </a:lnTo>
                  <a:lnTo>
                    <a:pt x="342" y="112"/>
                  </a:lnTo>
                  <a:lnTo>
                    <a:pt x="342" y="112"/>
                  </a:lnTo>
                  <a:lnTo>
                    <a:pt x="334" y="114"/>
                  </a:lnTo>
                  <a:lnTo>
                    <a:pt x="324" y="114"/>
                  </a:lnTo>
                  <a:lnTo>
                    <a:pt x="324" y="114"/>
                  </a:lnTo>
                  <a:lnTo>
                    <a:pt x="320" y="108"/>
                  </a:lnTo>
                  <a:lnTo>
                    <a:pt x="320" y="108"/>
                  </a:lnTo>
                  <a:lnTo>
                    <a:pt x="326" y="112"/>
                  </a:lnTo>
                  <a:lnTo>
                    <a:pt x="332" y="110"/>
                  </a:lnTo>
                  <a:lnTo>
                    <a:pt x="332" y="110"/>
                  </a:lnTo>
                  <a:lnTo>
                    <a:pt x="340" y="112"/>
                  </a:lnTo>
                  <a:lnTo>
                    <a:pt x="340" y="112"/>
                  </a:lnTo>
                  <a:lnTo>
                    <a:pt x="340" y="110"/>
                  </a:lnTo>
                  <a:lnTo>
                    <a:pt x="340" y="110"/>
                  </a:lnTo>
                  <a:lnTo>
                    <a:pt x="344" y="108"/>
                  </a:lnTo>
                  <a:lnTo>
                    <a:pt x="344" y="106"/>
                  </a:lnTo>
                  <a:lnTo>
                    <a:pt x="344" y="106"/>
                  </a:lnTo>
                  <a:lnTo>
                    <a:pt x="348" y="106"/>
                  </a:lnTo>
                  <a:lnTo>
                    <a:pt x="348" y="106"/>
                  </a:lnTo>
                  <a:lnTo>
                    <a:pt x="348" y="104"/>
                  </a:lnTo>
                  <a:lnTo>
                    <a:pt x="348" y="100"/>
                  </a:lnTo>
                  <a:lnTo>
                    <a:pt x="350" y="100"/>
                  </a:lnTo>
                  <a:lnTo>
                    <a:pt x="350" y="100"/>
                  </a:lnTo>
                  <a:lnTo>
                    <a:pt x="350" y="96"/>
                  </a:lnTo>
                  <a:lnTo>
                    <a:pt x="350" y="92"/>
                  </a:lnTo>
                  <a:lnTo>
                    <a:pt x="350" y="92"/>
                  </a:lnTo>
                  <a:lnTo>
                    <a:pt x="350" y="90"/>
                  </a:lnTo>
                  <a:lnTo>
                    <a:pt x="350" y="88"/>
                  </a:lnTo>
                  <a:lnTo>
                    <a:pt x="350" y="86"/>
                  </a:lnTo>
                  <a:lnTo>
                    <a:pt x="350" y="84"/>
                  </a:lnTo>
                  <a:lnTo>
                    <a:pt x="350" y="84"/>
                  </a:lnTo>
                  <a:lnTo>
                    <a:pt x="340" y="84"/>
                  </a:lnTo>
                  <a:lnTo>
                    <a:pt x="340" y="84"/>
                  </a:lnTo>
                  <a:lnTo>
                    <a:pt x="340" y="84"/>
                  </a:lnTo>
                  <a:lnTo>
                    <a:pt x="342" y="82"/>
                  </a:lnTo>
                  <a:lnTo>
                    <a:pt x="340" y="80"/>
                  </a:lnTo>
                  <a:lnTo>
                    <a:pt x="340" y="78"/>
                  </a:lnTo>
                  <a:lnTo>
                    <a:pt x="340" y="78"/>
                  </a:lnTo>
                  <a:lnTo>
                    <a:pt x="336" y="80"/>
                  </a:lnTo>
                  <a:lnTo>
                    <a:pt x="332" y="82"/>
                  </a:lnTo>
                  <a:lnTo>
                    <a:pt x="330" y="86"/>
                  </a:lnTo>
                  <a:lnTo>
                    <a:pt x="330" y="86"/>
                  </a:lnTo>
                  <a:lnTo>
                    <a:pt x="326" y="86"/>
                  </a:lnTo>
                  <a:lnTo>
                    <a:pt x="324" y="88"/>
                  </a:lnTo>
                  <a:lnTo>
                    <a:pt x="324" y="88"/>
                  </a:lnTo>
                  <a:lnTo>
                    <a:pt x="322" y="94"/>
                  </a:lnTo>
                  <a:lnTo>
                    <a:pt x="322" y="94"/>
                  </a:lnTo>
                  <a:lnTo>
                    <a:pt x="320" y="94"/>
                  </a:lnTo>
                  <a:lnTo>
                    <a:pt x="318" y="96"/>
                  </a:lnTo>
                  <a:lnTo>
                    <a:pt x="318" y="96"/>
                  </a:lnTo>
                  <a:lnTo>
                    <a:pt x="318" y="102"/>
                  </a:lnTo>
                  <a:lnTo>
                    <a:pt x="320" y="106"/>
                  </a:lnTo>
                  <a:lnTo>
                    <a:pt x="318" y="104"/>
                  </a:lnTo>
                  <a:lnTo>
                    <a:pt x="318" y="104"/>
                  </a:lnTo>
                  <a:lnTo>
                    <a:pt x="316" y="100"/>
                  </a:lnTo>
                  <a:lnTo>
                    <a:pt x="316" y="100"/>
                  </a:lnTo>
                  <a:lnTo>
                    <a:pt x="312" y="104"/>
                  </a:lnTo>
                  <a:lnTo>
                    <a:pt x="312" y="104"/>
                  </a:lnTo>
                  <a:lnTo>
                    <a:pt x="308" y="104"/>
                  </a:lnTo>
                  <a:lnTo>
                    <a:pt x="308" y="104"/>
                  </a:lnTo>
                  <a:lnTo>
                    <a:pt x="308" y="110"/>
                  </a:lnTo>
                  <a:lnTo>
                    <a:pt x="308" y="116"/>
                  </a:lnTo>
                  <a:lnTo>
                    <a:pt x="308" y="116"/>
                  </a:lnTo>
                  <a:lnTo>
                    <a:pt x="306" y="122"/>
                  </a:lnTo>
                  <a:lnTo>
                    <a:pt x="306" y="122"/>
                  </a:lnTo>
                  <a:lnTo>
                    <a:pt x="306" y="116"/>
                  </a:lnTo>
                  <a:lnTo>
                    <a:pt x="306" y="116"/>
                  </a:lnTo>
                  <a:lnTo>
                    <a:pt x="306" y="110"/>
                  </a:lnTo>
                  <a:lnTo>
                    <a:pt x="306" y="106"/>
                  </a:lnTo>
                  <a:lnTo>
                    <a:pt x="306" y="106"/>
                  </a:lnTo>
                  <a:lnTo>
                    <a:pt x="306" y="102"/>
                  </a:lnTo>
                  <a:lnTo>
                    <a:pt x="306" y="102"/>
                  </a:lnTo>
                  <a:lnTo>
                    <a:pt x="300" y="102"/>
                  </a:lnTo>
                  <a:lnTo>
                    <a:pt x="300" y="102"/>
                  </a:lnTo>
                  <a:lnTo>
                    <a:pt x="296" y="106"/>
                  </a:lnTo>
                  <a:lnTo>
                    <a:pt x="292" y="108"/>
                  </a:lnTo>
                  <a:lnTo>
                    <a:pt x="292" y="108"/>
                  </a:lnTo>
                  <a:lnTo>
                    <a:pt x="284" y="108"/>
                  </a:lnTo>
                  <a:lnTo>
                    <a:pt x="284" y="108"/>
                  </a:lnTo>
                  <a:lnTo>
                    <a:pt x="292" y="104"/>
                  </a:lnTo>
                  <a:lnTo>
                    <a:pt x="300" y="102"/>
                  </a:lnTo>
                  <a:lnTo>
                    <a:pt x="300" y="102"/>
                  </a:lnTo>
                  <a:lnTo>
                    <a:pt x="304" y="102"/>
                  </a:lnTo>
                  <a:lnTo>
                    <a:pt x="304" y="102"/>
                  </a:lnTo>
                  <a:lnTo>
                    <a:pt x="304" y="98"/>
                  </a:lnTo>
                  <a:lnTo>
                    <a:pt x="306" y="94"/>
                  </a:lnTo>
                  <a:lnTo>
                    <a:pt x="306" y="94"/>
                  </a:lnTo>
                  <a:lnTo>
                    <a:pt x="308" y="90"/>
                  </a:lnTo>
                  <a:lnTo>
                    <a:pt x="310" y="86"/>
                  </a:lnTo>
                  <a:lnTo>
                    <a:pt x="310" y="86"/>
                  </a:lnTo>
                  <a:lnTo>
                    <a:pt x="310" y="82"/>
                  </a:lnTo>
                  <a:lnTo>
                    <a:pt x="310" y="82"/>
                  </a:lnTo>
                  <a:lnTo>
                    <a:pt x="316" y="78"/>
                  </a:lnTo>
                  <a:lnTo>
                    <a:pt x="316" y="78"/>
                  </a:lnTo>
                  <a:lnTo>
                    <a:pt x="318" y="76"/>
                  </a:lnTo>
                  <a:lnTo>
                    <a:pt x="320" y="74"/>
                  </a:lnTo>
                  <a:lnTo>
                    <a:pt x="320" y="74"/>
                  </a:lnTo>
                  <a:lnTo>
                    <a:pt x="320" y="74"/>
                  </a:lnTo>
                  <a:lnTo>
                    <a:pt x="320" y="74"/>
                  </a:lnTo>
                  <a:lnTo>
                    <a:pt x="320" y="76"/>
                  </a:lnTo>
                  <a:lnTo>
                    <a:pt x="320" y="76"/>
                  </a:lnTo>
                  <a:lnTo>
                    <a:pt x="320" y="82"/>
                  </a:lnTo>
                  <a:lnTo>
                    <a:pt x="320" y="82"/>
                  </a:lnTo>
                  <a:lnTo>
                    <a:pt x="326" y="82"/>
                  </a:lnTo>
                  <a:lnTo>
                    <a:pt x="328" y="82"/>
                  </a:lnTo>
                  <a:lnTo>
                    <a:pt x="330" y="80"/>
                  </a:lnTo>
                  <a:lnTo>
                    <a:pt x="330" y="80"/>
                  </a:lnTo>
                  <a:lnTo>
                    <a:pt x="328" y="78"/>
                  </a:lnTo>
                  <a:lnTo>
                    <a:pt x="328" y="78"/>
                  </a:lnTo>
                  <a:lnTo>
                    <a:pt x="328" y="72"/>
                  </a:lnTo>
                  <a:lnTo>
                    <a:pt x="330" y="74"/>
                  </a:lnTo>
                  <a:lnTo>
                    <a:pt x="330" y="74"/>
                  </a:lnTo>
                  <a:lnTo>
                    <a:pt x="332" y="64"/>
                  </a:lnTo>
                  <a:lnTo>
                    <a:pt x="332" y="64"/>
                  </a:lnTo>
                  <a:lnTo>
                    <a:pt x="328" y="64"/>
                  </a:lnTo>
                  <a:lnTo>
                    <a:pt x="328" y="64"/>
                  </a:lnTo>
                  <a:lnTo>
                    <a:pt x="324" y="68"/>
                  </a:lnTo>
                  <a:lnTo>
                    <a:pt x="324" y="68"/>
                  </a:lnTo>
                  <a:lnTo>
                    <a:pt x="326" y="68"/>
                  </a:lnTo>
                  <a:lnTo>
                    <a:pt x="326" y="70"/>
                  </a:lnTo>
                  <a:lnTo>
                    <a:pt x="326" y="70"/>
                  </a:lnTo>
                  <a:lnTo>
                    <a:pt x="322" y="70"/>
                  </a:lnTo>
                  <a:lnTo>
                    <a:pt x="322" y="70"/>
                  </a:lnTo>
                  <a:lnTo>
                    <a:pt x="326" y="64"/>
                  </a:lnTo>
                  <a:lnTo>
                    <a:pt x="326" y="62"/>
                  </a:lnTo>
                  <a:lnTo>
                    <a:pt x="322" y="60"/>
                  </a:lnTo>
                  <a:lnTo>
                    <a:pt x="322" y="60"/>
                  </a:lnTo>
                  <a:lnTo>
                    <a:pt x="328" y="56"/>
                  </a:lnTo>
                  <a:lnTo>
                    <a:pt x="330" y="50"/>
                  </a:lnTo>
                  <a:lnTo>
                    <a:pt x="330" y="50"/>
                  </a:lnTo>
                  <a:lnTo>
                    <a:pt x="320" y="50"/>
                  </a:lnTo>
                  <a:lnTo>
                    <a:pt x="320" y="50"/>
                  </a:lnTo>
                  <a:lnTo>
                    <a:pt x="322" y="44"/>
                  </a:lnTo>
                  <a:lnTo>
                    <a:pt x="320" y="38"/>
                  </a:lnTo>
                  <a:lnTo>
                    <a:pt x="320" y="38"/>
                  </a:lnTo>
                  <a:lnTo>
                    <a:pt x="318" y="36"/>
                  </a:lnTo>
                  <a:lnTo>
                    <a:pt x="318" y="36"/>
                  </a:lnTo>
                  <a:lnTo>
                    <a:pt x="318" y="30"/>
                  </a:lnTo>
                  <a:lnTo>
                    <a:pt x="318" y="26"/>
                  </a:lnTo>
                  <a:lnTo>
                    <a:pt x="318" y="26"/>
                  </a:lnTo>
                  <a:lnTo>
                    <a:pt x="312" y="16"/>
                  </a:lnTo>
                  <a:lnTo>
                    <a:pt x="312" y="16"/>
                  </a:lnTo>
                  <a:lnTo>
                    <a:pt x="312" y="12"/>
                  </a:lnTo>
                  <a:lnTo>
                    <a:pt x="312" y="12"/>
                  </a:lnTo>
                  <a:lnTo>
                    <a:pt x="308" y="10"/>
                  </a:lnTo>
                  <a:lnTo>
                    <a:pt x="304" y="22"/>
                  </a:lnTo>
                  <a:lnTo>
                    <a:pt x="300" y="30"/>
                  </a:lnTo>
                  <a:lnTo>
                    <a:pt x="300" y="30"/>
                  </a:lnTo>
                  <a:lnTo>
                    <a:pt x="298" y="44"/>
                  </a:lnTo>
                  <a:lnTo>
                    <a:pt x="298" y="44"/>
                  </a:lnTo>
                  <a:lnTo>
                    <a:pt x="294" y="52"/>
                  </a:lnTo>
                  <a:lnTo>
                    <a:pt x="290" y="56"/>
                  </a:lnTo>
                  <a:lnTo>
                    <a:pt x="284" y="52"/>
                  </a:lnTo>
                  <a:lnTo>
                    <a:pt x="278" y="54"/>
                  </a:lnTo>
                  <a:lnTo>
                    <a:pt x="278" y="54"/>
                  </a:lnTo>
                  <a:lnTo>
                    <a:pt x="274" y="56"/>
                  </a:lnTo>
                  <a:lnTo>
                    <a:pt x="272" y="56"/>
                  </a:lnTo>
                  <a:lnTo>
                    <a:pt x="270" y="56"/>
                  </a:lnTo>
                  <a:lnTo>
                    <a:pt x="270" y="56"/>
                  </a:lnTo>
                  <a:lnTo>
                    <a:pt x="266" y="52"/>
                  </a:lnTo>
                  <a:lnTo>
                    <a:pt x="266" y="48"/>
                  </a:lnTo>
                  <a:lnTo>
                    <a:pt x="260" y="48"/>
                  </a:lnTo>
                  <a:lnTo>
                    <a:pt x="258" y="46"/>
                  </a:lnTo>
                  <a:lnTo>
                    <a:pt x="254" y="48"/>
                  </a:lnTo>
                  <a:lnTo>
                    <a:pt x="244" y="44"/>
                  </a:lnTo>
                  <a:lnTo>
                    <a:pt x="242" y="52"/>
                  </a:lnTo>
                  <a:lnTo>
                    <a:pt x="246" y="56"/>
                  </a:lnTo>
                  <a:lnTo>
                    <a:pt x="244" y="62"/>
                  </a:lnTo>
                  <a:lnTo>
                    <a:pt x="234" y="58"/>
                  </a:lnTo>
                  <a:lnTo>
                    <a:pt x="228" y="60"/>
                  </a:lnTo>
                  <a:lnTo>
                    <a:pt x="228" y="60"/>
                  </a:lnTo>
                  <a:lnTo>
                    <a:pt x="226" y="60"/>
                  </a:lnTo>
                  <a:lnTo>
                    <a:pt x="222" y="58"/>
                  </a:lnTo>
                  <a:lnTo>
                    <a:pt x="222" y="58"/>
                  </a:lnTo>
                  <a:lnTo>
                    <a:pt x="220" y="58"/>
                  </a:lnTo>
                  <a:lnTo>
                    <a:pt x="218" y="60"/>
                  </a:lnTo>
                  <a:lnTo>
                    <a:pt x="218" y="60"/>
                  </a:lnTo>
                  <a:lnTo>
                    <a:pt x="216" y="62"/>
                  </a:lnTo>
                  <a:lnTo>
                    <a:pt x="216" y="62"/>
                  </a:lnTo>
                  <a:lnTo>
                    <a:pt x="214" y="62"/>
                  </a:lnTo>
                  <a:lnTo>
                    <a:pt x="214" y="64"/>
                  </a:lnTo>
                  <a:lnTo>
                    <a:pt x="214" y="66"/>
                  </a:lnTo>
                  <a:lnTo>
                    <a:pt x="212" y="66"/>
                  </a:lnTo>
                  <a:lnTo>
                    <a:pt x="212" y="66"/>
                  </a:lnTo>
                  <a:lnTo>
                    <a:pt x="210" y="66"/>
                  </a:lnTo>
                  <a:lnTo>
                    <a:pt x="208" y="68"/>
                  </a:lnTo>
                  <a:lnTo>
                    <a:pt x="206" y="70"/>
                  </a:lnTo>
                  <a:lnTo>
                    <a:pt x="206" y="70"/>
                  </a:lnTo>
                  <a:lnTo>
                    <a:pt x="202" y="70"/>
                  </a:lnTo>
                  <a:lnTo>
                    <a:pt x="200" y="66"/>
                  </a:lnTo>
                  <a:lnTo>
                    <a:pt x="200" y="66"/>
                  </a:lnTo>
                  <a:lnTo>
                    <a:pt x="200" y="64"/>
                  </a:lnTo>
                  <a:lnTo>
                    <a:pt x="198" y="64"/>
                  </a:lnTo>
                  <a:lnTo>
                    <a:pt x="194" y="60"/>
                  </a:lnTo>
                  <a:lnTo>
                    <a:pt x="194" y="60"/>
                  </a:lnTo>
                  <a:lnTo>
                    <a:pt x="192" y="58"/>
                  </a:lnTo>
                  <a:lnTo>
                    <a:pt x="190" y="54"/>
                  </a:lnTo>
                  <a:lnTo>
                    <a:pt x="190" y="52"/>
                  </a:lnTo>
                  <a:lnTo>
                    <a:pt x="190" y="52"/>
                  </a:lnTo>
                  <a:lnTo>
                    <a:pt x="192" y="40"/>
                  </a:lnTo>
                  <a:lnTo>
                    <a:pt x="192" y="32"/>
                  </a:lnTo>
                  <a:lnTo>
                    <a:pt x="192" y="32"/>
                  </a:lnTo>
                  <a:lnTo>
                    <a:pt x="198" y="26"/>
                  </a:lnTo>
                  <a:lnTo>
                    <a:pt x="198" y="26"/>
                  </a:lnTo>
                  <a:lnTo>
                    <a:pt x="200" y="22"/>
                  </a:lnTo>
                  <a:lnTo>
                    <a:pt x="198" y="20"/>
                  </a:lnTo>
                  <a:lnTo>
                    <a:pt x="198" y="20"/>
                  </a:lnTo>
                  <a:lnTo>
                    <a:pt x="198" y="18"/>
                  </a:lnTo>
                  <a:lnTo>
                    <a:pt x="198" y="16"/>
                  </a:lnTo>
                  <a:lnTo>
                    <a:pt x="200" y="14"/>
                  </a:lnTo>
                  <a:lnTo>
                    <a:pt x="198" y="14"/>
                  </a:lnTo>
                  <a:lnTo>
                    <a:pt x="198" y="14"/>
                  </a:lnTo>
                  <a:lnTo>
                    <a:pt x="192" y="10"/>
                  </a:lnTo>
                  <a:lnTo>
                    <a:pt x="196" y="6"/>
                  </a:lnTo>
                  <a:lnTo>
                    <a:pt x="196" y="6"/>
                  </a:lnTo>
                  <a:lnTo>
                    <a:pt x="196" y="4"/>
                  </a:lnTo>
                  <a:lnTo>
                    <a:pt x="194" y="2"/>
                  </a:lnTo>
                  <a:lnTo>
                    <a:pt x="192" y="2"/>
                  </a:lnTo>
                  <a:lnTo>
                    <a:pt x="192" y="2"/>
                  </a:lnTo>
                  <a:lnTo>
                    <a:pt x="186" y="2"/>
                  </a:lnTo>
                  <a:lnTo>
                    <a:pt x="182" y="0"/>
                  </a:lnTo>
                  <a:lnTo>
                    <a:pt x="182" y="4"/>
                  </a:lnTo>
                  <a:lnTo>
                    <a:pt x="182" y="10"/>
                  </a:lnTo>
                  <a:lnTo>
                    <a:pt x="182" y="10"/>
                  </a:lnTo>
                  <a:lnTo>
                    <a:pt x="174" y="10"/>
                  </a:lnTo>
                  <a:lnTo>
                    <a:pt x="174" y="10"/>
                  </a:lnTo>
                  <a:lnTo>
                    <a:pt x="174" y="12"/>
                  </a:lnTo>
                  <a:lnTo>
                    <a:pt x="172" y="12"/>
                  </a:lnTo>
                  <a:lnTo>
                    <a:pt x="170" y="14"/>
                  </a:lnTo>
                  <a:lnTo>
                    <a:pt x="170" y="16"/>
                  </a:lnTo>
                  <a:lnTo>
                    <a:pt x="170" y="16"/>
                  </a:lnTo>
                  <a:lnTo>
                    <a:pt x="166" y="18"/>
                  </a:lnTo>
                  <a:lnTo>
                    <a:pt x="166" y="20"/>
                  </a:lnTo>
                  <a:lnTo>
                    <a:pt x="164" y="20"/>
                  </a:lnTo>
                  <a:lnTo>
                    <a:pt x="164" y="20"/>
                  </a:lnTo>
                  <a:lnTo>
                    <a:pt x="156" y="18"/>
                  </a:lnTo>
                  <a:lnTo>
                    <a:pt x="156" y="18"/>
                  </a:lnTo>
                  <a:lnTo>
                    <a:pt x="154" y="18"/>
                  </a:lnTo>
                  <a:lnTo>
                    <a:pt x="152" y="20"/>
                  </a:lnTo>
                  <a:lnTo>
                    <a:pt x="152" y="20"/>
                  </a:lnTo>
                  <a:lnTo>
                    <a:pt x="150" y="22"/>
                  </a:lnTo>
                  <a:lnTo>
                    <a:pt x="152" y="24"/>
                  </a:lnTo>
                  <a:lnTo>
                    <a:pt x="152" y="24"/>
                  </a:lnTo>
                  <a:lnTo>
                    <a:pt x="152" y="24"/>
                  </a:lnTo>
                  <a:lnTo>
                    <a:pt x="150" y="24"/>
                  </a:lnTo>
                  <a:lnTo>
                    <a:pt x="144" y="22"/>
                  </a:lnTo>
                  <a:lnTo>
                    <a:pt x="144" y="22"/>
                  </a:lnTo>
                  <a:lnTo>
                    <a:pt x="140" y="20"/>
                  </a:lnTo>
                  <a:lnTo>
                    <a:pt x="136" y="20"/>
                  </a:lnTo>
                  <a:lnTo>
                    <a:pt x="136" y="20"/>
                  </a:lnTo>
                  <a:lnTo>
                    <a:pt x="132" y="20"/>
                  </a:lnTo>
                  <a:lnTo>
                    <a:pt x="126" y="18"/>
                  </a:lnTo>
                  <a:lnTo>
                    <a:pt x="126" y="18"/>
                  </a:lnTo>
                  <a:lnTo>
                    <a:pt x="122" y="18"/>
                  </a:lnTo>
                  <a:lnTo>
                    <a:pt x="124" y="20"/>
                  </a:lnTo>
                  <a:lnTo>
                    <a:pt x="124" y="20"/>
                  </a:lnTo>
                  <a:lnTo>
                    <a:pt x="126" y="20"/>
                  </a:lnTo>
                  <a:lnTo>
                    <a:pt x="126" y="22"/>
                  </a:lnTo>
                  <a:lnTo>
                    <a:pt x="128" y="26"/>
                  </a:lnTo>
                  <a:lnTo>
                    <a:pt x="128" y="26"/>
                  </a:lnTo>
                  <a:lnTo>
                    <a:pt x="130" y="34"/>
                  </a:lnTo>
                  <a:lnTo>
                    <a:pt x="130" y="34"/>
                  </a:lnTo>
                  <a:lnTo>
                    <a:pt x="130" y="40"/>
                  </a:lnTo>
                  <a:lnTo>
                    <a:pt x="130" y="46"/>
                  </a:lnTo>
                  <a:lnTo>
                    <a:pt x="130" y="46"/>
                  </a:lnTo>
                  <a:lnTo>
                    <a:pt x="132" y="48"/>
                  </a:lnTo>
                  <a:lnTo>
                    <a:pt x="134" y="50"/>
                  </a:lnTo>
                  <a:lnTo>
                    <a:pt x="134" y="50"/>
                  </a:lnTo>
                  <a:lnTo>
                    <a:pt x="138" y="50"/>
                  </a:lnTo>
                  <a:lnTo>
                    <a:pt x="144" y="48"/>
                  </a:lnTo>
                  <a:lnTo>
                    <a:pt x="144" y="48"/>
                  </a:lnTo>
                  <a:lnTo>
                    <a:pt x="146" y="50"/>
                  </a:lnTo>
                  <a:lnTo>
                    <a:pt x="148" y="50"/>
                  </a:lnTo>
                  <a:lnTo>
                    <a:pt x="150" y="54"/>
                  </a:lnTo>
                  <a:lnTo>
                    <a:pt x="150" y="54"/>
                  </a:lnTo>
                  <a:lnTo>
                    <a:pt x="148" y="54"/>
                  </a:lnTo>
                  <a:lnTo>
                    <a:pt x="144" y="56"/>
                  </a:lnTo>
                  <a:lnTo>
                    <a:pt x="144" y="56"/>
                  </a:lnTo>
                  <a:lnTo>
                    <a:pt x="142" y="56"/>
                  </a:lnTo>
                  <a:lnTo>
                    <a:pt x="140" y="60"/>
                  </a:lnTo>
                  <a:lnTo>
                    <a:pt x="138" y="62"/>
                  </a:lnTo>
                  <a:lnTo>
                    <a:pt x="136" y="64"/>
                  </a:lnTo>
                  <a:lnTo>
                    <a:pt x="136" y="64"/>
                  </a:lnTo>
                  <a:lnTo>
                    <a:pt x="134" y="66"/>
                  </a:lnTo>
                  <a:lnTo>
                    <a:pt x="130" y="68"/>
                  </a:lnTo>
                  <a:lnTo>
                    <a:pt x="130" y="68"/>
                  </a:lnTo>
                  <a:lnTo>
                    <a:pt x="128" y="68"/>
                  </a:lnTo>
                  <a:lnTo>
                    <a:pt x="126" y="70"/>
                  </a:lnTo>
                  <a:lnTo>
                    <a:pt x="124" y="72"/>
                  </a:lnTo>
                  <a:lnTo>
                    <a:pt x="122" y="74"/>
                  </a:lnTo>
                  <a:lnTo>
                    <a:pt x="122" y="74"/>
                  </a:lnTo>
                  <a:lnTo>
                    <a:pt x="116" y="76"/>
                  </a:lnTo>
                  <a:lnTo>
                    <a:pt x="114" y="78"/>
                  </a:lnTo>
                  <a:lnTo>
                    <a:pt x="106" y="72"/>
                  </a:lnTo>
                  <a:lnTo>
                    <a:pt x="102" y="72"/>
                  </a:lnTo>
                  <a:lnTo>
                    <a:pt x="102" y="66"/>
                  </a:lnTo>
                  <a:lnTo>
                    <a:pt x="96" y="64"/>
                  </a:lnTo>
                  <a:lnTo>
                    <a:pt x="94" y="72"/>
                  </a:lnTo>
                  <a:lnTo>
                    <a:pt x="90" y="72"/>
                  </a:lnTo>
                  <a:lnTo>
                    <a:pt x="86" y="70"/>
                  </a:lnTo>
                  <a:lnTo>
                    <a:pt x="86" y="74"/>
                  </a:lnTo>
                  <a:lnTo>
                    <a:pt x="86" y="74"/>
                  </a:lnTo>
                  <a:lnTo>
                    <a:pt x="72" y="74"/>
                  </a:lnTo>
                  <a:lnTo>
                    <a:pt x="72" y="74"/>
                  </a:lnTo>
                  <a:lnTo>
                    <a:pt x="66" y="74"/>
                  </a:lnTo>
                  <a:lnTo>
                    <a:pt x="64" y="72"/>
                  </a:lnTo>
                  <a:lnTo>
                    <a:pt x="62" y="78"/>
                  </a:lnTo>
                  <a:lnTo>
                    <a:pt x="70" y="80"/>
                  </a:lnTo>
                  <a:lnTo>
                    <a:pt x="68" y="82"/>
                  </a:lnTo>
                  <a:lnTo>
                    <a:pt x="60" y="82"/>
                  </a:lnTo>
                  <a:lnTo>
                    <a:pt x="60" y="88"/>
                  </a:lnTo>
                  <a:lnTo>
                    <a:pt x="64" y="90"/>
                  </a:lnTo>
                  <a:lnTo>
                    <a:pt x="64" y="90"/>
                  </a:lnTo>
                  <a:lnTo>
                    <a:pt x="70" y="104"/>
                  </a:lnTo>
                  <a:lnTo>
                    <a:pt x="70" y="104"/>
                  </a:lnTo>
                  <a:lnTo>
                    <a:pt x="70" y="106"/>
                  </a:lnTo>
                  <a:lnTo>
                    <a:pt x="68" y="110"/>
                  </a:lnTo>
                  <a:lnTo>
                    <a:pt x="66" y="116"/>
                  </a:lnTo>
                  <a:lnTo>
                    <a:pt x="66" y="116"/>
                  </a:lnTo>
                  <a:lnTo>
                    <a:pt x="52" y="154"/>
                  </a:lnTo>
                  <a:lnTo>
                    <a:pt x="52" y="154"/>
                  </a:lnTo>
                  <a:lnTo>
                    <a:pt x="52" y="156"/>
                  </a:lnTo>
                  <a:lnTo>
                    <a:pt x="50" y="158"/>
                  </a:lnTo>
                  <a:lnTo>
                    <a:pt x="48" y="158"/>
                  </a:lnTo>
                  <a:lnTo>
                    <a:pt x="48" y="158"/>
                  </a:lnTo>
                  <a:lnTo>
                    <a:pt x="38" y="160"/>
                  </a:lnTo>
                  <a:lnTo>
                    <a:pt x="38" y="160"/>
                  </a:lnTo>
                  <a:lnTo>
                    <a:pt x="32" y="162"/>
                  </a:lnTo>
                  <a:lnTo>
                    <a:pt x="26" y="164"/>
                  </a:lnTo>
                  <a:lnTo>
                    <a:pt x="26" y="164"/>
                  </a:lnTo>
                  <a:lnTo>
                    <a:pt x="18" y="170"/>
                  </a:lnTo>
                  <a:lnTo>
                    <a:pt x="14" y="174"/>
                  </a:lnTo>
                  <a:lnTo>
                    <a:pt x="14" y="174"/>
                  </a:lnTo>
                  <a:lnTo>
                    <a:pt x="12" y="180"/>
                  </a:lnTo>
                  <a:lnTo>
                    <a:pt x="10" y="186"/>
                  </a:lnTo>
                  <a:lnTo>
                    <a:pt x="10" y="186"/>
                  </a:lnTo>
                  <a:lnTo>
                    <a:pt x="8" y="190"/>
                  </a:lnTo>
                  <a:lnTo>
                    <a:pt x="6" y="194"/>
                  </a:lnTo>
                  <a:lnTo>
                    <a:pt x="6" y="194"/>
                  </a:lnTo>
                  <a:lnTo>
                    <a:pt x="6" y="202"/>
                  </a:lnTo>
                  <a:lnTo>
                    <a:pt x="6" y="202"/>
                  </a:lnTo>
                  <a:lnTo>
                    <a:pt x="4" y="200"/>
                  </a:lnTo>
                  <a:lnTo>
                    <a:pt x="2" y="200"/>
                  </a:lnTo>
                  <a:lnTo>
                    <a:pt x="0" y="202"/>
                  </a:lnTo>
                  <a:lnTo>
                    <a:pt x="0" y="202"/>
                  </a:lnTo>
                  <a:lnTo>
                    <a:pt x="2" y="206"/>
                  </a:lnTo>
                  <a:lnTo>
                    <a:pt x="2" y="210"/>
                  </a:lnTo>
                  <a:lnTo>
                    <a:pt x="4" y="210"/>
                  </a:lnTo>
                  <a:lnTo>
                    <a:pt x="4" y="210"/>
                  </a:lnTo>
                  <a:lnTo>
                    <a:pt x="4" y="212"/>
                  </a:lnTo>
                  <a:lnTo>
                    <a:pt x="6" y="214"/>
                  </a:lnTo>
                  <a:lnTo>
                    <a:pt x="6" y="218"/>
                  </a:lnTo>
                  <a:lnTo>
                    <a:pt x="4" y="224"/>
                  </a:lnTo>
                  <a:lnTo>
                    <a:pt x="4" y="224"/>
                  </a:lnTo>
                  <a:lnTo>
                    <a:pt x="6" y="226"/>
                  </a:lnTo>
                  <a:lnTo>
                    <a:pt x="10" y="228"/>
                  </a:lnTo>
                  <a:lnTo>
                    <a:pt x="12" y="230"/>
                  </a:lnTo>
                  <a:lnTo>
                    <a:pt x="12" y="230"/>
                  </a:lnTo>
                  <a:lnTo>
                    <a:pt x="14" y="234"/>
                  </a:lnTo>
                  <a:lnTo>
                    <a:pt x="16" y="236"/>
                  </a:lnTo>
                  <a:lnTo>
                    <a:pt x="20" y="238"/>
                  </a:lnTo>
                  <a:lnTo>
                    <a:pt x="20" y="240"/>
                  </a:lnTo>
                  <a:lnTo>
                    <a:pt x="20" y="240"/>
                  </a:lnTo>
                  <a:lnTo>
                    <a:pt x="22" y="244"/>
                  </a:lnTo>
                  <a:lnTo>
                    <a:pt x="24" y="246"/>
                  </a:lnTo>
                  <a:lnTo>
                    <a:pt x="36" y="246"/>
                  </a:lnTo>
                  <a:lnTo>
                    <a:pt x="36" y="246"/>
                  </a:lnTo>
                  <a:lnTo>
                    <a:pt x="46" y="240"/>
                  </a:lnTo>
                  <a:lnTo>
                    <a:pt x="46" y="240"/>
                  </a:lnTo>
                  <a:lnTo>
                    <a:pt x="48" y="238"/>
                  </a:lnTo>
                  <a:lnTo>
                    <a:pt x="48" y="240"/>
                  </a:lnTo>
                  <a:lnTo>
                    <a:pt x="48" y="242"/>
                  </a:lnTo>
                  <a:lnTo>
                    <a:pt x="46" y="282"/>
                  </a:lnTo>
                  <a:lnTo>
                    <a:pt x="60" y="288"/>
                  </a:lnTo>
                  <a:lnTo>
                    <a:pt x="60" y="288"/>
                  </a:lnTo>
                  <a:lnTo>
                    <a:pt x="62" y="288"/>
                  </a:lnTo>
                  <a:lnTo>
                    <a:pt x="66" y="288"/>
                  </a:lnTo>
                  <a:lnTo>
                    <a:pt x="66" y="288"/>
                  </a:lnTo>
                  <a:lnTo>
                    <a:pt x="70" y="290"/>
                  </a:lnTo>
                  <a:lnTo>
                    <a:pt x="72" y="288"/>
                  </a:lnTo>
                  <a:lnTo>
                    <a:pt x="74" y="288"/>
                  </a:lnTo>
                  <a:lnTo>
                    <a:pt x="74" y="286"/>
                  </a:lnTo>
                  <a:lnTo>
                    <a:pt x="74" y="286"/>
                  </a:lnTo>
                  <a:lnTo>
                    <a:pt x="74" y="284"/>
                  </a:lnTo>
                  <a:lnTo>
                    <a:pt x="76" y="282"/>
                  </a:lnTo>
                  <a:lnTo>
                    <a:pt x="76" y="282"/>
                  </a:lnTo>
                  <a:lnTo>
                    <a:pt x="82" y="280"/>
                  </a:lnTo>
                  <a:lnTo>
                    <a:pt x="82" y="280"/>
                  </a:lnTo>
                  <a:lnTo>
                    <a:pt x="86" y="272"/>
                  </a:lnTo>
                  <a:lnTo>
                    <a:pt x="90" y="268"/>
                  </a:lnTo>
                  <a:lnTo>
                    <a:pt x="96" y="264"/>
                  </a:lnTo>
                  <a:lnTo>
                    <a:pt x="96" y="264"/>
                  </a:lnTo>
                  <a:lnTo>
                    <a:pt x="104" y="262"/>
                  </a:lnTo>
                  <a:lnTo>
                    <a:pt x="112" y="260"/>
                  </a:lnTo>
                  <a:lnTo>
                    <a:pt x="118" y="260"/>
                  </a:lnTo>
                  <a:lnTo>
                    <a:pt x="120" y="264"/>
                  </a:lnTo>
                  <a:lnTo>
                    <a:pt x="120" y="264"/>
                  </a:lnTo>
                  <a:lnTo>
                    <a:pt x="118" y="270"/>
                  </a:lnTo>
                  <a:lnTo>
                    <a:pt x="116" y="274"/>
                  </a:lnTo>
                  <a:lnTo>
                    <a:pt x="116" y="278"/>
                  </a:lnTo>
                  <a:lnTo>
                    <a:pt x="116" y="278"/>
                  </a:lnTo>
                  <a:lnTo>
                    <a:pt x="118" y="282"/>
                  </a:lnTo>
                  <a:lnTo>
                    <a:pt x="122" y="286"/>
                  </a:lnTo>
                  <a:lnTo>
                    <a:pt x="122" y="286"/>
                  </a:lnTo>
                  <a:lnTo>
                    <a:pt x="128" y="288"/>
                  </a:lnTo>
                  <a:lnTo>
                    <a:pt x="128" y="288"/>
                  </a:lnTo>
                  <a:lnTo>
                    <a:pt x="130" y="288"/>
                  </a:lnTo>
                  <a:lnTo>
                    <a:pt x="132" y="286"/>
                  </a:lnTo>
                  <a:lnTo>
                    <a:pt x="134" y="286"/>
                  </a:lnTo>
                  <a:lnTo>
                    <a:pt x="138" y="288"/>
                  </a:lnTo>
                  <a:lnTo>
                    <a:pt x="138" y="288"/>
                  </a:lnTo>
                  <a:lnTo>
                    <a:pt x="142" y="292"/>
                  </a:lnTo>
                  <a:lnTo>
                    <a:pt x="148" y="296"/>
                  </a:lnTo>
                  <a:lnTo>
                    <a:pt x="148" y="296"/>
                  </a:lnTo>
                  <a:lnTo>
                    <a:pt x="152" y="300"/>
                  </a:lnTo>
                  <a:lnTo>
                    <a:pt x="154" y="302"/>
                  </a:lnTo>
                  <a:lnTo>
                    <a:pt x="154" y="302"/>
                  </a:lnTo>
                  <a:lnTo>
                    <a:pt x="158" y="306"/>
                  </a:lnTo>
                  <a:lnTo>
                    <a:pt x="162" y="308"/>
                  </a:lnTo>
                  <a:lnTo>
                    <a:pt x="164" y="308"/>
                  </a:lnTo>
                  <a:lnTo>
                    <a:pt x="164" y="308"/>
                  </a:lnTo>
                  <a:lnTo>
                    <a:pt x="170" y="310"/>
                  </a:lnTo>
                  <a:lnTo>
                    <a:pt x="174" y="310"/>
                  </a:lnTo>
                  <a:lnTo>
                    <a:pt x="174" y="310"/>
                  </a:lnTo>
                  <a:lnTo>
                    <a:pt x="180" y="310"/>
                  </a:lnTo>
                  <a:lnTo>
                    <a:pt x="182" y="310"/>
                  </a:lnTo>
                  <a:lnTo>
                    <a:pt x="184" y="310"/>
                  </a:lnTo>
                  <a:lnTo>
                    <a:pt x="184" y="310"/>
                  </a:lnTo>
                  <a:lnTo>
                    <a:pt x="186" y="316"/>
                  </a:lnTo>
                  <a:lnTo>
                    <a:pt x="188" y="322"/>
                  </a:lnTo>
                  <a:lnTo>
                    <a:pt x="188" y="322"/>
                  </a:lnTo>
                  <a:lnTo>
                    <a:pt x="192" y="332"/>
                  </a:lnTo>
                  <a:lnTo>
                    <a:pt x="192" y="332"/>
                  </a:lnTo>
                  <a:lnTo>
                    <a:pt x="186" y="338"/>
                  </a:lnTo>
                  <a:lnTo>
                    <a:pt x="186" y="338"/>
                  </a:lnTo>
                  <a:lnTo>
                    <a:pt x="186" y="344"/>
                  </a:lnTo>
                  <a:lnTo>
                    <a:pt x="188" y="348"/>
                  </a:lnTo>
                  <a:lnTo>
                    <a:pt x="188" y="348"/>
                  </a:lnTo>
                  <a:lnTo>
                    <a:pt x="190" y="354"/>
                  </a:lnTo>
                  <a:lnTo>
                    <a:pt x="192" y="356"/>
                  </a:lnTo>
                  <a:lnTo>
                    <a:pt x="212" y="356"/>
                  </a:lnTo>
                  <a:lnTo>
                    <a:pt x="212" y="356"/>
                  </a:lnTo>
                  <a:lnTo>
                    <a:pt x="210" y="358"/>
                  </a:lnTo>
                  <a:lnTo>
                    <a:pt x="210" y="364"/>
                  </a:lnTo>
                  <a:lnTo>
                    <a:pt x="210" y="364"/>
                  </a:lnTo>
                  <a:lnTo>
                    <a:pt x="212" y="370"/>
                  </a:lnTo>
                  <a:lnTo>
                    <a:pt x="216" y="374"/>
                  </a:lnTo>
                  <a:lnTo>
                    <a:pt x="216" y="374"/>
                  </a:lnTo>
                  <a:lnTo>
                    <a:pt x="220" y="378"/>
                  </a:lnTo>
                  <a:lnTo>
                    <a:pt x="222" y="382"/>
                  </a:lnTo>
                  <a:lnTo>
                    <a:pt x="222" y="382"/>
                  </a:lnTo>
                  <a:lnTo>
                    <a:pt x="222" y="386"/>
                  </a:lnTo>
                  <a:lnTo>
                    <a:pt x="222" y="390"/>
                  </a:lnTo>
                  <a:lnTo>
                    <a:pt x="222" y="390"/>
                  </a:lnTo>
                  <a:lnTo>
                    <a:pt x="220" y="400"/>
                  </a:lnTo>
                  <a:lnTo>
                    <a:pt x="218" y="408"/>
                  </a:lnTo>
                  <a:lnTo>
                    <a:pt x="220" y="412"/>
                  </a:lnTo>
                  <a:lnTo>
                    <a:pt x="216" y="414"/>
                  </a:lnTo>
                  <a:lnTo>
                    <a:pt x="218" y="416"/>
                  </a:lnTo>
                  <a:lnTo>
                    <a:pt x="218" y="416"/>
                  </a:lnTo>
                  <a:lnTo>
                    <a:pt x="222" y="422"/>
                  </a:lnTo>
                  <a:lnTo>
                    <a:pt x="222" y="422"/>
                  </a:lnTo>
                  <a:lnTo>
                    <a:pt x="224" y="428"/>
                  </a:lnTo>
                  <a:lnTo>
                    <a:pt x="222" y="436"/>
                  </a:lnTo>
                  <a:lnTo>
                    <a:pt x="222" y="436"/>
                  </a:lnTo>
                  <a:lnTo>
                    <a:pt x="222" y="438"/>
                  </a:lnTo>
                  <a:lnTo>
                    <a:pt x="224" y="442"/>
                  </a:lnTo>
                  <a:lnTo>
                    <a:pt x="224" y="446"/>
                  </a:lnTo>
                  <a:lnTo>
                    <a:pt x="224" y="446"/>
                  </a:lnTo>
                  <a:lnTo>
                    <a:pt x="226" y="448"/>
                  </a:lnTo>
                  <a:lnTo>
                    <a:pt x="232" y="450"/>
                  </a:lnTo>
                  <a:lnTo>
                    <a:pt x="240" y="450"/>
                  </a:lnTo>
                  <a:lnTo>
                    <a:pt x="244" y="448"/>
                  </a:lnTo>
                  <a:lnTo>
                    <a:pt x="246" y="452"/>
                  </a:lnTo>
                  <a:lnTo>
                    <a:pt x="246" y="452"/>
                  </a:lnTo>
                  <a:lnTo>
                    <a:pt x="246" y="454"/>
                  </a:lnTo>
                  <a:lnTo>
                    <a:pt x="248" y="456"/>
                  </a:lnTo>
                  <a:lnTo>
                    <a:pt x="250" y="456"/>
                  </a:lnTo>
                  <a:lnTo>
                    <a:pt x="250" y="456"/>
                  </a:lnTo>
                  <a:lnTo>
                    <a:pt x="254" y="458"/>
                  </a:lnTo>
                  <a:lnTo>
                    <a:pt x="256" y="460"/>
                  </a:lnTo>
                  <a:lnTo>
                    <a:pt x="256" y="464"/>
                  </a:lnTo>
                  <a:lnTo>
                    <a:pt x="256" y="464"/>
                  </a:lnTo>
                  <a:lnTo>
                    <a:pt x="256" y="478"/>
                  </a:lnTo>
                  <a:lnTo>
                    <a:pt x="256" y="478"/>
                  </a:lnTo>
                  <a:lnTo>
                    <a:pt x="258" y="484"/>
                  </a:lnTo>
                  <a:lnTo>
                    <a:pt x="258" y="486"/>
                  </a:lnTo>
                  <a:lnTo>
                    <a:pt x="260" y="486"/>
                  </a:lnTo>
                  <a:lnTo>
                    <a:pt x="260" y="486"/>
                  </a:lnTo>
                  <a:lnTo>
                    <a:pt x="264" y="484"/>
                  </a:lnTo>
                  <a:lnTo>
                    <a:pt x="266" y="484"/>
                  </a:lnTo>
                  <a:lnTo>
                    <a:pt x="268" y="484"/>
                  </a:lnTo>
                  <a:lnTo>
                    <a:pt x="268" y="484"/>
                  </a:lnTo>
                  <a:lnTo>
                    <a:pt x="266" y="490"/>
                  </a:lnTo>
                  <a:lnTo>
                    <a:pt x="266" y="498"/>
                  </a:lnTo>
                  <a:lnTo>
                    <a:pt x="266" y="498"/>
                  </a:lnTo>
                  <a:lnTo>
                    <a:pt x="264" y="506"/>
                  </a:lnTo>
                  <a:lnTo>
                    <a:pt x="264" y="514"/>
                  </a:lnTo>
                  <a:lnTo>
                    <a:pt x="264" y="514"/>
                  </a:lnTo>
                  <a:lnTo>
                    <a:pt x="268" y="516"/>
                  </a:lnTo>
                  <a:lnTo>
                    <a:pt x="270" y="516"/>
                  </a:lnTo>
                  <a:lnTo>
                    <a:pt x="270" y="516"/>
                  </a:lnTo>
                  <a:lnTo>
                    <a:pt x="270" y="516"/>
                  </a:lnTo>
                  <a:lnTo>
                    <a:pt x="270" y="514"/>
                  </a:lnTo>
                  <a:lnTo>
                    <a:pt x="272" y="514"/>
                  </a:lnTo>
                  <a:lnTo>
                    <a:pt x="276" y="514"/>
                  </a:lnTo>
                  <a:lnTo>
                    <a:pt x="276" y="514"/>
                  </a:lnTo>
                  <a:lnTo>
                    <a:pt x="276" y="526"/>
                  </a:lnTo>
                  <a:lnTo>
                    <a:pt x="276" y="526"/>
                  </a:lnTo>
                  <a:lnTo>
                    <a:pt x="276" y="540"/>
                  </a:lnTo>
                  <a:lnTo>
                    <a:pt x="276" y="540"/>
                  </a:lnTo>
                  <a:lnTo>
                    <a:pt x="276" y="542"/>
                  </a:lnTo>
                  <a:lnTo>
                    <a:pt x="276" y="542"/>
                  </a:lnTo>
                  <a:lnTo>
                    <a:pt x="272" y="546"/>
                  </a:lnTo>
                  <a:lnTo>
                    <a:pt x="272" y="546"/>
                  </a:lnTo>
                  <a:lnTo>
                    <a:pt x="270" y="546"/>
                  </a:lnTo>
                  <a:lnTo>
                    <a:pt x="266" y="548"/>
                  </a:lnTo>
                  <a:lnTo>
                    <a:pt x="262" y="548"/>
                  </a:lnTo>
                  <a:lnTo>
                    <a:pt x="260" y="550"/>
                  </a:lnTo>
                  <a:lnTo>
                    <a:pt x="260" y="550"/>
                  </a:lnTo>
                  <a:lnTo>
                    <a:pt x="258" y="556"/>
                  </a:lnTo>
                  <a:lnTo>
                    <a:pt x="254" y="560"/>
                  </a:lnTo>
                  <a:lnTo>
                    <a:pt x="254" y="560"/>
                  </a:lnTo>
                  <a:lnTo>
                    <a:pt x="250" y="562"/>
                  </a:lnTo>
                  <a:lnTo>
                    <a:pt x="248" y="566"/>
                  </a:lnTo>
                  <a:lnTo>
                    <a:pt x="248" y="566"/>
                  </a:lnTo>
                  <a:lnTo>
                    <a:pt x="246" y="568"/>
                  </a:lnTo>
                  <a:lnTo>
                    <a:pt x="242" y="568"/>
                  </a:lnTo>
                  <a:lnTo>
                    <a:pt x="240" y="570"/>
                  </a:lnTo>
                  <a:lnTo>
                    <a:pt x="238" y="572"/>
                  </a:lnTo>
                  <a:lnTo>
                    <a:pt x="238" y="572"/>
                  </a:lnTo>
                  <a:lnTo>
                    <a:pt x="238" y="578"/>
                  </a:lnTo>
                  <a:lnTo>
                    <a:pt x="234" y="584"/>
                  </a:lnTo>
                  <a:lnTo>
                    <a:pt x="234" y="584"/>
                  </a:lnTo>
                  <a:lnTo>
                    <a:pt x="230" y="586"/>
                  </a:lnTo>
                  <a:lnTo>
                    <a:pt x="228" y="590"/>
                  </a:lnTo>
                  <a:lnTo>
                    <a:pt x="228" y="590"/>
                  </a:lnTo>
                  <a:lnTo>
                    <a:pt x="226" y="600"/>
                  </a:lnTo>
                  <a:lnTo>
                    <a:pt x="236" y="596"/>
                  </a:lnTo>
                  <a:lnTo>
                    <a:pt x="246" y="604"/>
                  </a:lnTo>
                  <a:lnTo>
                    <a:pt x="246" y="604"/>
                  </a:lnTo>
                  <a:lnTo>
                    <a:pt x="250" y="612"/>
                  </a:lnTo>
                  <a:lnTo>
                    <a:pt x="250" y="612"/>
                  </a:lnTo>
                  <a:lnTo>
                    <a:pt x="252" y="614"/>
                  </a:lnTo>
                  <a:lnTo>
                    <a:pt x="254" y="614"/>
                  </a:lnTo>
                  <a:lnTo>
                    <a:pt x="256" y="614"/>
                  </a:lnTo>
                  <a:lnTo>
                    <a:pt x="258" y="616"/>
                  </a:lnTo>
                  <a:lnTo>
                    <a:pt x="258" y="616"/>
                  </a:lnTo>
                  <a:lnTo>
                    <a:pt x="262" y="620"/>
                  </a:lnTo>
                  <a:lnTo>
                    <a:pt x="266" y="624"/>
                  </a:lnTo>
                  <a:lnTo>
                    <a:pt x="266" y="624"/>
                  </a:lnTo>
                  <a:lnTo>
                    <a:pt x="272" y="626"/>
                  </a:lnTo>
                  <a:lnTo>
                    <a:pt x="274" y="628"/>
                  </a:lnTo>
                  <a:lnTo>
                    <a:pt x="276" y="630"/>
                  </a:lnTo>
                  <a:lnTo>
                    <a:pt x="276" y="630"/>
                  </a:lnTo>
                  <a:lnTo>
                    <a:pt x="278" y="634"/>
                  </a:lnTo>
                  <a:lnTo>
                    <a:pt x="282" y="638"/>
                  </a:lnTo>
                  <a:lnTo>
                    <a:pt x="282" y="638"/>
                  </a:lnTo>
                  <a:lnTo>
                    <a:pt x="286" y="642"/>
                  </a:lnTo>
                  <a:lnTo>
                    <a:pt x="288" y="642"/>
                  </a:lnTo>
                  <a:lnTo>
                    <a:pt x="282" y="652"/>
                  </a:lnTo>
                  <a:lnTo>
                    <a:pt x="282" y="656"/>
                  </a:lnTo>
                  <a:lnTo>
                    <a:pt x="282" y="656"/>
                  </a:lnTo>
                  <a:lnTo>
                    <a:pt x="288" y="650"/>
                  </a:lnTo>
                  <a:lnTo>
                    <a:pt x="292" y="646"/>
                  </a:lnTo>
                  <a:lnTo>
                    <a:pt x="292" y="646"/>
                  </a:lnTo>
                  <a:lnTo>
                    <a:pt x="290" y="640"/>
                  </a:lnTo>
                  <a:lnTo>
                    <a:pt x="288" y="636"/>
                  </a:lnTo>
                  <a:lnTo>
                    <a:pt x="288" y="636"/>
                  </a:lnTo>
                  <a:lnTo>
                    <a:pt x="294" y="630"/>
                  </a:lnTo>
                  <a:lnTo>
                    <a:pt x="298" y="624"/>
                  </a:lnTo>
                  <a:lnTo>
                    <a:pt x="298" y="624"/>
                  </a:lnTo>
                  <a:lnTo>
                    <a:pt x="298" y="620"/>
                  </a:lnTo>
                  <a:lnTo>
                    <a:pt x="298" y="620"/>
                  </a:lnTo>
                  <a:lnTo>
                    <a:pt x="300" y="618"/>
                  </a:lnTo>
                  <a:lnTo>
                    <a:pt x="304" y="618"/>
                  </a:lnTo>
                  <a:lnTo>
                    <a:pt x="304" y="616"/>
                  </a:lnTo>
                  <a:lnTo>
                    <a:pt x="304" y="616"/>
                  </a:lnTo>
                  <a:lnTo>
                    <a:pt x="306" y="614"/>
                  </a:lnTo>
                  <a:lnTo>
                    <a:pt x="308" y="610"/>
                  </a:lnTo>
                  <a:lnTo>
                    <a:pt x="308" y="602"/>
                  </a:lnTo>
                  <a:lnTo>
                    <a:pt x="308" y="602"/>
                  </a:lnTo>
                  <a:lnTo>
                    <a:pt x="312" y="604"/>
                  </a:lnTo>
                  <a:lnTo>
                    <a:pt x="312" y="606"/>
                  </a:lnTo>
                  <a:lnTo>
                    <a:pt x="312" y="606"/>
                  </a:lnTo>
                  <a:lnTo>
                    <a:pt x="316" y="606"/>
                  </a:lnTo>
                  <a:lnTo>
                    <a:pt x="316" y="606"/>
                  </a:lnTo>
                  <a:lnTo>
                    <a:pt x="316" y="604"/>
                  </a:lnTo>
                  <a:lnTo>
                    <a:pt x="318" y="604"/>
                  </a:lnTo>
                  <a:lnTo>
                    <a:pt x="318" y="604"/>
                  </a:lnTo>
                  <a:lnTo>
                    <a:pt x="318" y="608"/>
                  </a:lnTo>
                  <a:lnTo>
                    <a:pt x="318" y="608"/>
                  </a:lnTo>
                  <a:lnTo>
                    <a:pt x="316" y="614"/>
                  </a:lnTo>
                  <a:lnTo>
                    <a:pt x="314" y="620"/>
                  </a:lnTo>
                  <a:lnTo>
                    <a:pt x="314" y="620"/>
                  </a:lnTo>
                  <a:lnTo>
                    <a:pt x="312" y="622"/>
                  </a:lnTo>
                  <a:lnTo>
                    <a:pt x="312" y="622"/>
                  </a:lnTo>
                  <a:lnTo>
                    <a:pt x="312" y="626"/>
                  </a:lnTo>
                  <a:lnTo>
                    <a:pt x="314" y="624"/>
                  </a:lnTo>
                  <a:lnTo>
                    <a:pt x="318" y="618"/>
                  </a:lnTo>
                  <a:lnTo>
                    <a:pt x="318" y="618"/>
                  </a:lnTo>
                  <a:lnTo>
                    <a:pt x="324" y="602"/>
                  </a:lnTo>
                  <a:lnTo>
                    <a:pt x="324" y="602"/>
                  </a:lnTo>
                  <a:lnTo>
                    <a:pt x="326" y="594"/>
                  </a:lnTo>
                  <a:lnTo>
                    <a:pt x="330" y="586"/>
                  </a:lnTo>
                  <a:lnTo>
                    <a:pt x="330" y="586"/>
                  </a:lnTo>
                  <a:lnTo>
                    <a:pt x="338" y="576"/>
                  </a:lnTo>
                  <a:lnTo>
                    <a:pt x="338" y="576"/>
                  </a:lnTo>
                  <a:lnTo>
                    <a:pt x="340" y="576"/>
                  </a:lnTo>
                  <a:lnTo>
                    <a:pt x="342" y="576"/>
                  </a:lnTo>
                  <a:lnTo>
                    <a:pt x="342" y="576"/>
                  </a:lnTo>
                  <a:lnTo>
                    <a:pt x="342" y="572"/>
                  </a:lnTo>
                  <a:lnTo>
                    <a:pt x="342" y="570"/>
                  </a:lnTo>
                  <a:lnTo>
                    <a:pt x="342" y="570"/>
                  </a:lnTo>
                  <a:lnTo>
                    <a:pt x="344" y="568"/>
                  </a:lnTo>
                  <a:lnTo>
                    <a:pt x="344" y="568"/>
                  </a:lnTo>
                  <a:lnTo>
                    <a:pt x="344" y="564"/>
                  </a:lnTo>
                  <a:lnTo>
                    <a:pt x="344" y="560"/>
                  </a:lnTo>
                  <a:lnTo>
                    <a:pt x="344" y="548"/>
                  </a:lnTo>
                  <a:lnTo>
                    <a:pt x="344" y="548"/>
                  </a:lnTo>
                  <a:lnTo>
                    <a:pt x="342" y="546"/>
                  </a:lnTo>
                  <a:lnTo>
                    <a:pt x="342" y="546"/>
                  </a:lnTo>
                  <a:lnTo>
                    <a:pt x="342" y="544"/>
                  </a:lnTo>
                  <a:lnTo>
                    <a:pt x="342" y="542"/>
                  </a:lnTo>
                  <a:lnTo>
                    <a:pt x="340" y="542"/>
                  </a:lnTo>
                  <a:lnTo>
                    <a:pt x="340" y="542"/>
                  </a:lnTo>
                  <a:lnTo>
                    <a:pt x="340" y="538"/>
                  </a:lnTo>
                  <a:lnTo>
                    <a:pt x="340" y="538"/>
                  </a:lnTo>
                  <a:lnTo>
                    <a:pt x="342" y="538"/>
                  </a:lnTo>
                  <a:lnTo>
                    <a:pt x="342" y="536"/>
                  </a:lnTo>
                  <a:lnTo>
                    <a:pt x="342" y="536"/>
                  </a:lnTo>
                  <a:lnTo>
                    <a:pt x="342" y="528"/>
                  </a:lnTo>
                  <a:lnTo>
                    <a:pt x="342" y="528"/>
                  </a:lnTo>
                  <a:lnTo>
                    <a:pt x="340" y="528"/>
                  </a:lnTo>
                  <a:lnTo>
                    <a:pt x="340" y="526"/>
                  </a:lnTo>
                  <a:lnTo>
                    <a:pt x="340" y="526"/>
                  </a:lnTo>
                  <a:lnTo>
                    <a:pt x="342" y="522"/>
                  </a:lnTo>
                  <a:lnTo>
                    <a:pt x="342" y="522"/>
                  </a:lnTo>
                  <a:lnTo>
                    <a:pt x="342" y="518"/>
                  </a:lnTo>
                  <a:lnTo>
                    <a:pt x="342" y="516"/>
                  </a:lnTo>
                  <a:lnTo>
                    <a:pt x="342" y="516"/>
                  </a:lnTo>
                  <a:close/>
                </a:path>
              </a:pathLst>
            </a:custGeom>
            <a:solidFill>
              <a:schemeClr val="accent1"/>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933" name="Freeform 72"/>
            <p:cNvSpPr>
              <a:spLocks noChangeAspect="1"/>
            </p:cNvSpPr>
            <p:nvPr/>
          </p:nvSpPr>
          <p:spPr bwMode="auto">
            <a:xfrm>
              <a:off x="2733675" y="4459289"/>
              <a:ext cx="273050" cy="339725"/>
            </a:xfrm>
            <a:custGeom>
              <a:avLst/>
              <a:gdLst/>
              <a:ahLst/>
              <a:cxnLst>
                <a:cxn ang="0">
                  <a:pos x="12" y="86"/>
                </a:cxn>
                <a:cxn ang="0">
                  <a:pos x="14" y="92"/>
                </a:cxn>
                <a:cxn ang="0">
                  <a:pos x="12" y="92"/>
                </a:cxn>
                <a:cxn ang="0">
                  <a:pos x="10" y="90"/>
                </a:cxn>
                <a:cxn ang="0">
                  <a:pos x="10" y="98"/>
                </a:cxn>
                <a:cxn ang="0">
                  <a:pos x="4" y="118"/>
                </a:cxn>
                <a:cxn ang="0">
                  <a:pos x="10" y="130"/>
                </a:cxn>
                <a:cxn ang="0">
                  <a:pos x="16" y="138"/>
                </a:cxn>
                <a:cxn ang="0">
                  <a:pos x="22" y="154"/>
                </a:cxn>
                <a:cxn ang="0">
                  <a:pos x="26" y="166"/>
                </a:cxn>
                <a:cxn ang="0">
                  <a:pos x="26" y="174"/>
                </a:cxn>
                <a:cxn ang="0">
                  <a:pos x="36" y="196"/>
                </a:cxn>
                <a:cxn ang="0">
                  <a:pos x="50" y="190"/>
                </a:cxn>
                <a:cxn ang="0">
                  <a:pos x="66" y="190"/>
                </a:cxn>
                <a:cxn ang="0">
                  <a:pos x="72" y="200"/>
                </a:cxn>
                <a:cxn ang="0">
                  <a:pos x="76" y="192"/>
                </a:cxn>
                <a:cxn ang="0">
                  <a:pos x="82" y="190"/>
                </a:cxn>
                <a:cxn ang="0">
                  <a:pos x="110" y="166"/>
                </a:cxn>
                <a:cxn ang="0">
                  <a:pos x="114" y="156"/>
                </a:cxn>
                <a:cxn ang="0">
                  <a:pos x="122" y="144"/>
                </a:cxn>
                <a:cxn ang="0">
                  <a:pos x="156" y="154"/>
                </a:cxn>
                <a:cxn ang="0">
                  <a:pos x="158" y="148"/>
                </a:cxn>
                <a:cxn ang="0">
                  <a:pos x="162" y="130"/>
                </a:cxn>
                <a:cxn ang="0">
                  <a:pos x="162" y="122"/>
                </a:cxn>
                <a:cxn ang="0">
                  <a:pos x="156" y="114"/>
                </a:cxn>
                <a:cxn ang="0">
                  <a:pos x="150" y="104"/>
                </a:cxn>
                <a:cxn ang="0">
                  <a:pos x="132" y="96"/>
                </a:cxn>
                <a:cxn ang="0">
                  <a:pos x="128" y="88"/>
                </a:cxn>
                <a:cxn ang="0">
                  <a:pos x="126" y="78"/>
                </a:cxn>
                <a:cxn ang="0">
                  <a:pos x="132" y="72"/>
                </a:cxn>
                <a:cxn ang="0">
                  <a:pos x="126" y="56"/>
                </a:cxn>
                <a:cxn ang="0">
                  <a:pos x="122" y="50"/>
                </a:cxn>
                <a:cxn ang="0">
                  <a:pos x="114" y="50"/>
                </a:cxn>
                <a:cxn ang="0">
                  <a:pos x="104" y="48"/>
                </a:cxn>
                <a:cxn ang="0">
                  <a:pos x="94" y="42"/>
                </a:cxn>
                <a:cxn ang="0">
                  <a:pos x="88" y="36"/>
                </a:cxn>
                <a:cxn ang="0">
                  <a:pos x="78" y="28"/>
                </a:cxn>
                <a:cxn ang="0">
                  <a:pos x="72" y="26"/>
                </a:cxn>
                <a:cxn ang="0">
                  <a:pos x="68" y="28"/>
                </a:cxn>
                <a:cxn ang="0">
                  <a:pos x="58" y="22"/>
                </a:cxn>
                <a:cxn ang="0">
                  <a:pos x="56" y="14"/>
                </a:cxn>
                <a:cxn ang="0">
                  <a:pos x="58" y="0"/>
                </a:cxn>
                <a:cxn ang="0">
                  <a:pos x="44" y="2"/>
                </a:cxn>
                <a:cxn ang="0">
                  <a:pos x="30" y="8"/>
                </a:cxn>
                <a:cxn ang="0">
                  <a:pos x="16" y="22"/>
                </a:cxn>
                <a:cxn ang="0">
                  <a:pos x="14" y="24"/>
                </a:cxn>
                <a:cxn ang="0">
                  <a:pos x="14" y="28"/>
                </a:cxn>
                <a:cxn ang="0">
                  <a:pos x="6" y="28"/>
                </a:cxn>
                <a:cxn ang="0">
                  <a:pos x="0" y="28"/>
                </a:cxn>
                <a:cxn ang="0">
                  <a:pos x="4" y="54"/>
                </a:cxn>
                <a:cxn ang="0">
                  <a:pos x="4" y="66"/>
                </a:cxn>
                <a:cxn ang="0">
                  <a:pos x="6" y="76"/>
                </a:cxn>
                <a:cxn ang="0">
                  <a:pos x="8" y="84"/>
                </a:cxn>
              </a:cxnLst>
              <a:rect l="0" t="0" r="r" b="b"/>
              <a:pathLst>
                <a:path w="162" h="200">
                  <a:moveTo>
                    <a:pt x="10" y="86"/>
                  </a:moveTo>
                  <a:lnTo>
                    <a:pt x="10" y="86"/>
                  </a:lnTo>
                  <a:lnTo>
                    <a:pt x="12" y="86"/>
                  </a:lnTo>
                  <a:lnTo>
                    <a:pt x="12" y="86"/>
                  </a:lnTo>
                  <a:lnTo>
                    <a:pt x="14" y="90"/>
                  </a:lnTo>
                  <a:lnTo>
                    <a:pt x="14" y="92"/>
                  </a:lnTo>
                  <a:lnTo>
                    <a:pt x="14" y="92"/>
                  </a:lnTo>
                  <a:lnTo>
                    <a:pt x="12" y="92"/>
                  </a:lnTo>
                  <a:lnTo>
                    <a:pt x="12" y="92"/>
                  </a:lnTo>
                  <a:lnTo>
                    <a:pt x="10" y="90"/>
                  </a:lnTo>
                  <a:lnTo>
                    <a:pt x="10" y="90"/>
                  </a:lnTo>
                  <a:lnTo>
                    <a:pt x="10" y="90"/>
                  </a:lnTo>
                  <a:lnTo>
                    <a:pt x="10" y="94"/>
                  </a:lnTo>
                  <a:lnTo>
                    <a:pt x="12" y="96"/>
                  </a:lnTo>
                  <a:lnTo>
                    <a:pt x="10" y="98"/>
                  </a:lnTo>
                  <a:lnTo>
                    <a:pt x="10" y="98"/>
                  </a:lnTo>
                  <a:lnTo>
                    <a:pt x="2" y="110"/>
                  </a:lnTo>
                  <a:lnTo>
                    <a:pt x="4" y="118"/>
                  </a:lnTo>
                  <a:lnTo>
                    <a:pt x="4" y="118"/>
                  </a:lnTo>
                  <a:lnTo>
                    <a:pt x="8" y="124"/>
                  </a:lnTo>
                  <a:lnTo>
                    <a:pt x="10" y="130"/>
                  </a:lnTo>
                  <a:lnTo>
                    <a:pt x="12" y="132"/>
                  </a:lnTo>
                  <a:lnTo>
                    <a:pt x="12" y="132"/>
                  </a:lnTo>
                  <a:lnTo>
                    <a:pt x="16" y="138"/>
                  </a:lnTo>
                  <a:lnTo>
                    <a:pt x="18" y="140"/>
                  </a:lnTo>
                  <a:lnTo>
                    <a:pt x="18" y="140"/>
                  </a:lnTo>
                  <a:lnTo>
                    <a:pt x="22" y="154"/>
                  </a:lnTo>
                  <a:lnTo>
                    <a:pt x="22" y="154"/>
                  </a:lnTo>
                  <a:lnTo>
                    <a:pt x="22" y="160"/>
                  </a:lnTo>
                  <a:lnTo>
                    <a:pt x="26" y="166"/>
                  </a:lnTo>
                  <a:lnTo>
                    <a:pt x="26" y="166"/>
                  </a:lnTo>
                  <a:lnTo>
                    <a:pt x="26" y="170"/>
                  </a:lnTo>
                  <a:lnTo>
                    <a:pt x="26" y="174"/>
                  </a:lnTo>
                  <a:lnTo>
                    <a:pt x="26" y="180"/>
                  </a:lnTo>
                  <a:lnTo>
                    <a:pt x="28" y="192"/>
                  </a:lnTo>
                  <a:lnTo>
                    <a:pt x="36" y="196"/>
                  </a:lnTo>
                  <a:lnTo>
                    <a:pt x="46" y="188"/>
                  </a:lnTo>
                  <a:lnTo>
                    <a:pt x="46" y="188"/>
                  </a:lnTo>
                  <a:lnTo>
                    <a:pt x="50" y="190"/>
                  </a:lnTo>
                  <a:lnTo>
                    <a:pt x="58" y="190"/>
                  </a:lnTo>
                  <a:lnTo>
                    <a:pt x="66" y="190"/>
                  </a:lnTo>
                  <a:lnTo>
                    <a:pt x="66" y="190"/>
                  </a:lnTo>
                  <a:lnTo>
                    <a:pt x="72" y="198"/>
                  </a:lnTo>
                  <a:lnTo>
                    <a:pt x="72" y="198"/>
                  </a:lnTo>
                  <a:lnTo>
                    <a:pt x="72" y="200"/>
                  </a:lnTo>
                  <a:lnTo>
                    <a:pt x="72" y="200"/>
                  </a:lnTo>
                  <a:lnTo>
                    <a:pt x="76" y="192"/>
                  </a:lnTo>
                  <a:lnTo>
                    <a:pt x="76" y="192"/>
                  </a:lnTo>
                  <a:lnTo>
                    <a:pt x="78" y="190"/>
                  </a:lnTo>
                  <a:lnTo>
                    <a:pt x="80" y="188"/>
                  </a:lnTo>
                  <a:lnTo>
                    <a:pt x="82" y="190"/>
                  </a:lnTo>
                  <a:lnTo>
                    <a:pt x="100" y="190"/>
                  </a:lnTo>
                  <a:lnTo>
                    <a:pt x="110" y="172"/>
                  </a:lnTo>
                  <a:lnTo>
                    <a:pt x="110" y="166"/>
                  </a:lnTo>
                  <a:lnTo>
                    <a:pt x="110" y="166"/>
                  </a:lnTo>
                  <a:lnTo>
                    <a:pt x="112" y="162"/>
                  </a:lnTo>
                  <a:lnTo>
                    <a:pt x="114" y="156"/>
                  </a:lnTo>
                  <a:lnTo>
                    <a:pt x="114" y="156"/>
                  </a:lnTo>
                  <a:lnTo>
                    <a:pt x="118" y="150"/>
                  </a:lnTo>
                  <a:lnTo>
                    <a:pt x="122" y="144"/>
                  </a:lnTo>
                  <a:lnTo>
                    <a:pt x="138" y="144"/>
                  </a:lnTo>
                  <a:lnTo>
                    <a:pt x="150" y="146"/>
                  </a:lnTo>
                  <a:lnTo>
                    <a:pt x="156" y="154"/>
                  </a:lnTo>
                  <a:lnTo>
                    <a:pt x="160" y="152"/>
                  </a:lnTo>
                  <a:lnTo>
                    <a:pt x="158" y="148"/>
                  </a:lnTo>
                  <a:lnTo>
                    <a:pt x="158" y="148"/>
                  </a:lnTo>
                  <a:lnTo>
                    <a:pt x="160" y="140"/>
                  </a:lnTo>
                  <a:lnTo>
                    <a:pt x="162" y="130"/>
                  </a:lnTo>
                  <a:lnTo>
                    <a:pt x="162" y="130"/>
                  </a:lnTo>
                  <a:lnTo>
                    <a:pt x="162" y="126"/>
                  </a:lnTo>
                  <a:lnTo>
                    <a:pt x="162" y="122"/>
                  </a:lnTo>
                  <a:lnTo>
                    <a:pt x="162" y="122"/>
                  </a:lnTo>
                  <a:lnTo>
                    <a:pt x="160" y="118"/>
                  </a:lnTo>
                  <a:lnTo>
                    <a:pt x="156" y="114"/>
                  </a:lnTo>
                  <a:lnTo>
                    <a:pt x="156" y="114"/>
                  </a:lnTo>
                  <a:lnTo>
                    <a:pt x="152" y="110"/>
                  </a:lnTo>
                  <a:lnTo>
                    <a:pt x="150" y="104"/>
                  </a:lnTo>
                  <a:lnTo>
                    <a:pt x="150" y="104"/>
                  </a:lnTo>
                  <a:lnTo>
                    <a:pt x="150" y="98"/>
                  </a:lnTo>
                  <a:lnTo>
                    <a:pt x="152" y="96"/>
                  </a:lnTo>
                  <a:lnTo>
                    <a:pt x="132" y="96"/>
                  </a:lnTo>
                  <a:lnTo>
                    <a:pt x="132" y="96"/>
                  </a:lnTo>
                  <a:lnTo>
                    <a:pt x="130" y="94"/>
                  </a:lnTo>
                  <a:lnTo>
                    <a:pt x="128" y="88"/>
                  </a:lnTo>
                  <a:lnTo>
                    <a:pt x="128" y="88"/>
                  </a:lnTo>
                  <a:lnTo>
                    <a:pt x="126" y="84"/>
                  </a:lnTo>
                  <a:lnTo>
                    <a:pt x="126" y="78"/>
                  </a:lnTo>
                  <a:lnTo>
                    <a:pt x="126" y="78"/>
                  </a:lnTo>
                  <a:lnTo>
                    <a:pt x="132" y="72"/>
                  </a:lnTo>
                  <a:lnTo>
                    <a:pt x="132" y="72"/>
                  </a:lnTo>
                  <a:lnTo>
                    <a:pt x="128" y="62"/>
                  </a:lnTo>
                  <a:lnTo>
                    <a:pt x="128" y="62"/>
                  </a:lnTo>
                  <a:lnTo>
                    <a:pt x="126" y="56"/>
                  </a:lnTo>
                  <a:lnTo>
                    <a:pt x="124" y="50"/>
                  </a:lnTo>
                  <a:lnTo>
                    <a:pt x="124" y="50"/>
                  </a:lnTo>
                  <a:lnTo>
                    <a:pt x="122" y="50"/>
                  </a:lnTo>
                  <a:lnTo>
                    <a:pt x="120" y="50"/>
                  </a:lnTo>
                  <a:lnTo>
                    <a:pt x="114" y="50"/>
                  </a:lnTo>
                  <a:lnTo>
                    <a:pt x="114" y="50"/>
                  </a:lnTo>
                  <a:lnTo>
                    <a:pt x="110" y="50"/>
                  </a:lnTo>
                  <a:lnTo>
                    <a:pt x="104" y="48"/>
                  </a:lnTo>
                  <a:lnTo>
                    <a:pt x="104" y="48"/>
                  </a:lnTo>
                  <a:lnTo>
                    <a:pt x="102" y="48"/>
                  </a:lnTo>
                  <a:lnTo>
                    <a:pt x="98" y="46"/>
                  </a:lnTo>
                  <a:lnTo>
                    <a:pt x="94" y="42"/>
                  </a:lnTo>
                  <a:lnTo>
                    <a:pt x="94" y="42"/>
                  </a:lnTo>
                  <a:lnTo>
                    <a:pt x="92" y="40"/>
                  </a:lnTo>
                  <a:lnTo>
                    <a:pt x="88" y="36"/>
                  </a:lnTo>
                  <a:lnTo>
                    <a:pt x="88" y="36"/>
                  </a:lnTo>
                  <a:lnTo>
                    <a:pt x="82" y="32"/>
                  </a:lnTo>
                  <a:lnTo>
                    <a:pt x="78" y="28"/>
                  </a:lnTo>
                  <a:lnTo>
                    <a:pt x="78" y="28"/>
                  </a:lnTo>
                  <a:lnTo>
                    <a:pt x="74" y="26"/>
                  </a:lnTo>
                  <a:lnTo>
                    <a:pt x="72" y="26"/>
                  </a:lnTo>
                  <a:lnTo>
                    <a:pt x="70" y="28"/>
                  </a:lnTo>
                  <a:lnTo>
                    <a:pt x="68" y="28"/>
                  </a:lnTo>
                  <a:lnTo>
                    <a:pt x="68" y="28"/>
                  </a:lnTo>
                  <a:lnTo>
                    <a:pt x="62" y="26"/>
                  </a:lnTo>
                  <a:lnTo>
                    <a:pt x="62" y="26"/>
                  </a:lnTo>
                  <a:lnTo>
                    <a:pt x="58" y="22"/>
                  </a:lnTo>
                  <a:lnTo>
                    <a:pt x="56" y="18"/>
                  </a:lnTo>
                  <a:lnTo>
                    <a:pt x="56" y="18"/>
                  </a:lnTo>
                  <a:lnTo>
                    <a:pt x="56" y="14"/>
                  </a:lnTo>
                  <a:lnTo>
                    <a:pt x="58" y="10"/>
                  </a:lnTo>
                  <a:lnTo>
                    <a:pt x="60" y="4"/>
                  </a:lnTo>
                  <a:lnTo>
                    <a:pt x="58" y="0"/>
                  </a:lnTo>
                  <a:lnTo>
                    <a:pt x="52" y="0"/>
                  </a:lnTo>
                  <a:lnTo>
                    <a:pt x="52" y="0"/>
                  </a:lnTo>
                  <a:lnTo>
                    <a:pt x="44" y="2"/>
                  </a:lnTo>
                  <a:lnTo>
                    <a:pt x="36" y="4"/>
                  </a:lnTo>
                  <a:lnTo>
                    <a:pt x="36" y="4"/>
                  </a:lnTo>
                  <a:lnTo>
                    <a:pt x="30" y="8"/>
                  </a:lnTo>
                  <a:lnTo>
                    <a:pt x="26" y="12"/>
                  </a:lnTo>
                  <a:lnTo>
                    <a:pt x="22" y="20"/>
                  </a:lnTo>
                  <a:lnTo>
                    <a:pt x="16" y="22"/>
                  </a:lnTo>
                  <a:lnTo>
                    <a:pt x="16" y="22"/>
                  </a:lnTo>
                  <a:lnTo>
                    <a:pt x="16" y="22"/>
                  </a:lnTo>
                  <a:lnTo>
                    <a:pt x="14" y="24"/>
                  </a:lnTo>
                  <a:lnTo>
                    <a:pt x="14" y="26"/>
                  </a:lnTo>
                  <a:lnTo>
                    <a:pt x="14" y="26"/>
                  </a:lnTo>
                  <a:lnTo>
                    <a:pt x="14" y="28"/>
                  </a:lnTo>
                  <a:lnTo>
                    <a:pt x="12" y="28"/>
                  </a:lnTo>
                  <a:lnTo>
                    <a:pt x="10" y="30"/>
                  </a:lnTo>
                  <a:lnTo>
                    <a:pt x="6" y="28"/>
                  </a:lnTo>
                  <a:lnTo>
                    <a:pt x="6" y="28"/>
                  </a:lnTo>
                  <a:lnTo>
                    <a:pt x="2" y="28"/>
                  </a:lnTo>
                  <a:lnTo>
                    <a:pt x="0" y="28"/>
                  </a:lnTo>
                  <a:lnTo>
                    <a:pt x="8" y="44"/>
                  </a:lnTo>
                  <a:lnTo>
                    <a:pt x="4" y="54"/>
                  </a:lnTo>
                  <a:lnTo>
                    <a:pt x="4" y="54"/>
                  </a:lnTo>
                  <a:lnTo>
                    <a:pt x="4" y="60"/>
                  </a:lnTo>
                  <a:lnTo>
                    <a:pt x="4" y="66"/>
                  </a:lnTo>
                  <a:lnTo>
                    <a:pt x="4" y="66"/>
                  </a:lnTo>
                  <a:lnTo>
                    <a:pt x="8" y="74"/>
                  </a:lnTo>
                  <a:lnTo>
                    <a:pt x="8" y="74"/>
                  </a:lnTo>
                  <a:lnTo>
                    <a:pt x="6" y="76"/>
                  </a:lnTo>
                  <a:lnTo>
                    <a:pt x="6" y="80"/>
                  </a:lnTo>
                  <a:lnTo>
                    <a:pt x="6" y="80"/>
                  </a:lnTo>
                  <a:lnTo>
                    <a:pt x="8" y="84"/>
                  </a:lnTo>
                  <a:lnTo>
                    <a:pt x="8" y="86"/>
                  </a:lnTo>
                  <a:lnTo>
                    <a:pt x="10" y="86"/>
                  </a:lnTo>
                  <a:close/>
                </a:path>
              </a:pathLst>
            </a:custGeom>
            <a:solidFill>
              <a:schemeClr val="accent1"/>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934" name="Freeform 73"/>
            <p:cNvSpPr>
              <a:spLocks noChangeAspect="1" noEditPoints="1"/>
            </p:cNvSpPr>
            <p:nvPr/>
          </p:nvSpPr>
          <p:spPr bwMode="auto">
            <a:xfrm>
              <a:off x="2657475" y="4778376"/>
              <a:ext cx="442913" cy="1055688"/>
            </a:xfrm>
            <a:custGeom>
              <a:avLst/>
              <a:gdLst/>
              <a:ahLst/>
              <a:cxnLst>
                <a:cxn ang="0">
                  <a:pos x="116" y="10"/>
                </a:cxn>
                <a:cxn ang="0">
                  <a:pos x="80" y="16"/>
                </a:cxn>
                <a:cxn ang="0">
                  <a:pos x="76" y="40"/>
                </a:cxn>
                <a:cxn ang="0">
                  <a:pos x="70" y="74"/>
                </a:cxn>
                <a:cxn ang="0">
                  <a:pos x="62" y="102"/>
                </a:cxn>
                <a:cxn ang="0">
                  <a:pos x="50" y="148"/>
                </a:cxn>
                <a:cxn ang="0">
                  <a:pos x="46" y="192"/>
                </a:cxn>
                <a:cxn ang="0">
                  <a:pos x="38" y="236"/>
                </a:cxn>
                <a:cxn ang="0">
                  <a:pos x="32" y="258"/>
                </a:cxn>
                <a:cxn ang="0">
                  <a:pos x="30" y="292"/>
                </a:cxn>
                <a:cxn ang="0">
                  <a:pos x="16" y="326"/>
                </a:cxn>
                <a:cxn ang="0">
                  <a:pos x="18" y="352"/>
                </a:cxn>
                <a:cxn ang="0">
                  <a:pos x="20" y="388"/>
                </a:cxn>
                <a:cxn ang="0">
                  <a:pos x="24" y="412"/>
                </a:cxn>
                <a:cxn ang="0">
                  <a:pos x="18" y="432"/>
                </a:cxn>
                <a:cxn ang="0">
                  <a:pos x="18" y="462"/>
                </a:cxn>
                <a:cxn ang="0">
                  <a:pos x="14" y="488"/>
                </a:cxn>
                <a:cxn ang="0">
                  <a:pos x="0" y="518"/>
                </a:cxn>
                <a:cxn ang="0">
                  <a:pos x="10" y="530"/>
                </a:cxn>
                <a:cxn ang="0">
                  <a:pos x="22" y="564"/>
                </a:cxn>
                <a:cxn ang="0">
                  <a:pos x="56" y="554"/>
                </a:cxn>
                <a:cxn ang="0">
                  <a:pos x="58" y="534"/>
                </a:cxn>
                <a:cxn ang="0">
                  <a:pos x="58" y="520"/>
                </a:cxn>
                <a:cxn ang="0">
                  <a:pos x="76" y="520"/>
                </a:cxn>
                <a:cxn ang="0">
                  <a:pos x="82" y="500"/>
                </a:cxn>
                <a:cxn ang="0">
                  <a:pos x="102" y="482"/>
                </a:cxn>
                <a:cxn ang="0">
                  <a:pos x="92" y="464"/>
                </a:cxn>
                <a:cxn ang="0">
                  <a:pos x="74" y="444"/>
                </a:cxn>
                <a:cxn ang="0">
                  <a:pos x="104" y="424"/>
                </a:cxn>
                <a:cxn ang="0">
                  <a:pos x="108" y="402"/>
                </a:cxn>
                <a:cxn ang="0">
                  <a:pos x="112" y="378"/>
                </a:cxn>
                <a:cxn ang="0">
                  <a:pos x="124" y="382"/>
                </a:cxn>
                <a:cxn ang="0">
                  <a:pos x="124" y="368"/>
                </a:cxn>
                <a:cxn ang="0">
                  <a:pos x="114" y="358"/>
                </a:cxn>
                <a:cxn ang="0">
                  <a:pos x="112" y="344"/>
                </a:cxn>
                <a:cxn ang="0">
                  <a:pos x="132" y="352"/>
                </a:cxn>
                <a:cxn ang="0">
                  <a:pos x="148" y="336"/>
                </a:cxn>
                <a:cxn ang="0">
                  <a:pos x="144" y="310"/>
                </a:cxn>
                <a:cxn ang="0">
                  <a:pos x="152" y="306"/>
                </a:cxn>
                <a:cxn ang="0">
                  <a:pos x="188" y="300"/>
                </a:cxn>
                <a:cxn ang="0">
                  <a:pos x="222" y="258"/>
                </a:cxn>
                <a:cxn ang="0">
                  <a:pos x="210" y="250"/>
                </a:cxn>
                <a:cxn ang="0">
                  <a:pos x="200" y="230"/>
                </a:cxn>
                <a:cxn ang="0">
                  <a:pos x="194" y="212"/>
                </a:cxn>
                <a:cxn ang="0">
                  <a:pos x="202" y="180"/>
                </a:cxn>
                <a:cxn ang="0">
                  <a:pos x="208" y="154"/>
                </a:cxn>
                <a:cxn ang="0">
                  <a:pos x="222" y="124"/>
                </a:cxn>
                <a:cxn ang="0">
                  <a:pos x="244" y="102"/>
                </a:cxn>
                <a:cxn ang="0">
                  <a:pos x="260" y="92"/>
                </a:cxn>
                <a:cxn ang="0">
                  <a:pos x="252" y="68"/>
                </a:cxn>
                <a:cxn ang="0">
                  <a:pos x="244" y="86"/>
                </a:cxn>
                <a:cxn ang="0">
                  <a:pos x="216" y="96"/>
                </a:cxn>
                <a:cxn ang="0">
                  <a:pos x="194" y="94"/>
                </a:cxn>
                <a:cxn ang="0">
                  <a:pos x="204" y="60"/>
                </a:cxn>
                <a:cxn ang="0">
                  <a:pos x="180" y="42"/>
                </a:cxn>
                <a:cxn ang="0">
                  <a:pos x="162" y="20"/>
                </a:cxn>
                <a:cxn ang="0">
                  <a:pos x="80" y="620"/>
                </a:cxn>
                <a:cxn ang="0">
                  <a:pos x="102" y="620"/>
                </a:cxn>
                <a:cxn ang="0">
                  <a:pos x="80" y="606"/>
                </a:cxn>
                <a:cxn ang="0">
                  <a:pos x="62" y="586"/>
                </a:cxn>
                <a:cxn ang="0">
                  <a:pos x="60" y="574"/>
                </a:cxn>
              </a:cxnLst>
              <a:rect l="0" t="0" r="r" b="b"/>
              <a:pathLst>
                <a:path w="260" h="622">
                  <a:moveTo>
                    <a:pt x="144" y="2"/>
                  </a:moveTo>
                  <a:lnTo>
                    <a:pt x="126" y="2"/>
                  </a:lnTo>
                  <a:lnTo>
                    <a:pt x="126" y="2"/>
                  </a:lnTo>
                  <a:lnTo>
                    <a:pt x="124" y="0"/>
                  </a:lnTo>
                  <a:lnTo>
                    <a:pt x="122" y="2"/>
                  </a:lnTo>
                  <a:lnTo>
                    <a:pt x="120" y="4"/>
                  </a:lnTo>
                  <a:lnTo>
                    <a:pt x="120" y="4"/>
                  </a:lnTo>
                  <a:lnTo>
                    <a:pt x="116" y="12"/>
                  </a:lnTo>
                  <a:lnTo>
                    <a:pt x="116" y="12"/>
                  </a:lnTo>
                  <a:lnTo>
                    <a:pt x="116" y="10"/>
                  </a:lnTo>
                  <a:lnTo>
                    <a:pt x="116" y="10"/>
                  </a:lnTo>
                  <a:lnTo>
                    <a:pt x="110" y="2"/>
                  </a:lnTo>
                  <a:lnTo>
                    <a:pt x="102" y="2"/>
                  </a:lnTo>
                  <a:lnTo>
                    <a:pt x="102" y="2"/>
                  </a:lnTo>
                  <a:lnTo>
                    <a:pt x="94" y="2"/>
                  </a:lnTo>
                  <a:lnTo>
                    <a:pt x="90" y="0"/>
                  </a:lnTo>
                  <a:lnTo>
                    <a:pt x="80" y="8"/>
                  </a:lnTo>
                  <a:lnTo>
                    <a:pt x="80" y="8"/>
                  </a:lnTo>
                  <a:lnTo>
                    <a:pt x="80" y="12"/>
                  </a:lnTo>
                  <a:lnTo>
                    <a:pt x="80" y="16"/>
                  </a:lnTo>
                  <a:lnTo>
                    <a:pt x="82" y="18"/>
                  </a:lnTo>
                  <a:lnTo>
                    <a:pt x="82" y="18"/>
                  </a:lnTo>
                  <a:lnTo>
                    <a:pt x="86" y="22"/>
                  </a:lnTo>
                  <a:lnTo>
                    <a:pt x="86" y="24"/>
                  </a:lnTo>
                  <a:lnTo>
                    <a:pt x="84" y="32"/>
                  </a:lnTo>
                  <a:lnTo>
                    <a:pt x="84" y="32"/>
                  </a:lnTo>
                  <a:lnTo>
                    <a:pt x="84" y="36"/>
                  </a:lnTo>
                  <a:lnTo>
                    <a:pt x="80" y="36"/>
                  </a:lnTo>
                  <a:lnTo>
                    <a:pt x="78" y="38"/>
                  </a:lnTo>
                  <a:lnTo>
                    <a:pt x="76" y="40"/>
                  </a:lnTo>
                  <a:lnTo>
                    <a:pt x="76" y="40"/>
                  </a:lnTo>
                  <a:lnTo>
                    <a:pt x="74" y="44"/>
                  </a:lnTo>
                  <a:lnTo>
                    <a:pt x="70" y="46"/>
                  </a:lnTo>
                  <a:lnTo>
                    <a:pt x="68" y="46"/>
                  </a:lnTo>
                  <a:lnTo>
                    <a:pt x="66" y="48"/>
                  </a:lnTo>
                  <a:lnTo>
                    <a:pt x="66" y="48"/>
                  </a:lnTo>
                  <a:lnTo>
                    <a:pt x="66" y="64"/>
                  </a:lnTo>
                  <a:lnTo>
                    <a:pt x="66" y="64"/>
                  </a:lnTo>
                  <a:lnTo>
                    <a:pt x="70" y="72"/>
                  </a:lnTo>
                  <a:lnTo>
                    <a:pt x="70" y="74"/>
                  </a:lnTo>
                  <a:lnTo>
                    <a:pt x="68" y="76"/>
                  </a:lnTo>
                  <a:lnTo>
                    <a:pt x="68" y="76"/>
                  </a:lnTo>
                  <a:lnTo>
                    <a:pt x="66" y="78"/>
                  </a:lnTo>
                  <a:lnTo>
                    <a:pt x="66" y="80"/>
                  </a:lnTo>
                  <a:lnTo>
                    <a:pt x="68" y="84"/>
                  </a:lnTo>
                  <a:lnTo>
                    <a:pt x="68" y="84"/>
                  </a:lnTo>
                  <a:lnTo>
                    <a:pt x="68" y="90"/>
                  </a:lnTo>
                  <a:lnTo>
                    <a:pt x="66" y="96"/>
                  </a:lnTo>
                  <a:lnTo>
                    <a:pt x="66" y="96"/>
                  </a:lnTo>
                  <a:lnTo>
                    <a:pt x="62" y="102"/>
                  </a:lnTo>
                  <a:lnTo>
                    <a:pt x="60" y="108"/>
                  </a:lnTo>
                  <a:lnTo>
                    <a:pt x="60" y="108"/>
                  </a:lnTo>
                  <a:lnTo>
                    <a:pt x="58" y="112"/>
                  </a:lnTo>
                  <a:lnTo>
                    <a:pt x="56" y="114"/>
                  </a:lnTo>
                  <a:lnTo>
                    <a:pt x="54" y="116"/>
                  </a:lnTo>
                  <a:lnTo>
                    <a:pt x="52" y="122"/>
                  </a:lnTo>
                  <a:lnTo>
                    <a:pt x="52" y="122"/>
                  </a:lnTo>
                  <a:lnTo>
                    <a:pt x="50" y="140"/>
                  </a:lnTo>
                  <a:lnTo>
                    <a:pt x="50" y="140"/>
                  </a:lnTo>
                  <a:lnTo>
                    <a:pt x="50" y="148"/>
                  </a:lnTo>
                  <a:lnTo>
                    <a:pt x="50" y="154"/>
                  </a:lnTo>
                  <a:lnTo>
                    <a:pt x="50" y="154"/>
                  </a:lnTo>
                  <a:lnTo>
                    <a:pt x="48" y="158"/>
                  </a:lnTo>
                  <a:lnTo>
                    <a:pt x="46" y="166"/>
                  </a:lnTo>
                  <a:lnTo>
                    <a:pt x="46" y="166"/>
                  </a:lnTo>
                  <a:lnTo>
                    <a:pt x="46" y="174"/>
                  </a:lnTo>
                  <a:lnTo>
                    <a:pt x="46" y="180"/>
                  </a:lnTo>
                  <a:lnTo>
                    <a:pt x="46" y="180"/>
                  </a:lnTo>
                  <a:lnTo>
                    <a:pt x="46" y="188"/>
                  </a:lnTo>
                  <a:lnTo>
                    <a:pt x="46" y="192"/>
                  </a:lnTo>
                  <a:lnTo>
                    <a:pt x="46" y="192"/>
                  </a:lnTo>
                  <a:lnTo>
                    <a:pt x="42" y="198"/>
                  </a:lnTo>
                  <a:lnTo>
                    <a:pt x="44" y="204"/>
                  </a:lnTo>
                  <a:lnTo>
                    <a:pt x="44" y="204"/>
                  </a:lnTo>
                  <a:lnTo>
                    <a:pt x="44" y="210"/>
                  </a:lnTo>
                  <a:lnTo>
                    <a:pt x="44" y="216"/>
                  </a:lnTo>
                  <a:lnTo>
                    <a:pt x="44" y="216"/>
                  </a:lnTo>
                  <a:lnTo>
                    <a:pt x="42" y="226"/>
                  </a:lnTo>
                  <a:lnTo>
                    <a:pt x="38" y="236"/>
                  </a:lnTo>
                  <a:lnTo>
                    <a:pt x="38" y="236"/>
                  </a:lnTo>
                  <a:lnTo>
                    <a:pt x="36" y="242"/>
                  </a:lnTo>
                  <a:lnTo>
                    <a:pt x="38" y="246"/>
                  </a:lnTo>
                  <a:lnTo>
                    <a:pt x="38" y="246"/>
                  </a:lnTo>
                  <a:lnTo>
                    <a:pt x="38" y="252"/>
                  </a:lnTo>
                  <a:lnTo>
                    <a:pt x="38" y="256"/>
                  </a:lnTo>
                  <a:lnTo>
                    <a:pt x="38" y="256"/>
                  </a:lnTo>
                  <a:lnTo>
                    <a:pt x="36" y="258"/>
                  </a:lnTo>
                  <a:lnTo>
                    <a:pt x="34" y="258"/>
                  </a:lnTo>
                  <a:lnTo>
                    <a:pt x="32" y="258"/>
                  </a:lnTo>
                  <a:lnTo>
                    <a:pt x="32" y="258"/>
                  </a:lnTo>
                  <a:lnTo>
                    <a:pt x="30" y="262"/>
                  </a:lnTo>
                  <a:lnTo>
                    <a:pt x="28" y="264"/>
                  </a:lnTo>
                  <a:lnTo>
                    <a:pt x="26" y="268"/>
                  </a:lnTo>
                  <a:lnTo>
                    <a:pt x="26" y="268"/>
                  </a:lnTo>
                  <a:lnTo>
                    <a:pt x="26" y="274"/>
                  </a:lnTo>
                  <a:lnTo>
                    <a:pt x="26" y="282"/>
                  </a:lnTo>
                  <a:lnTo>
                    <a:pt x="26" y="282"/>
                  </a:lnTo>
                  <a:lnTo>
                    <a:pt x="26" y="284"/>
                  </a:lnTo>
                  <a:lnTo>
                    <a:pt x="28" y="286"/>
                  </a:lnTo>
                  <a:lnTo>
                    <a:pt x="30" y="292"/>
                  </a:lnTo>
                  <a:lnTo>
                    <a:pt x="30" y="292"/>
                  </a:lnTo>
                  <a:lnTo>
                    <a:pt x="28" y="294"/>
                  </a:lnTo>
                  <a:lnTo>
                    <a:pt x="28" y="294"/>
                  </a:lnTo>
                  <a:lnTo>
                    <a:pt x="26" y="296"/>
                  </a:lnTo>
                  <a:lnTo>
                    <a:pt x="26" y="296"/>
                  </a:lnTo>
                  <a:lnTo>
                    <a:pt x="22" y="306"/>
                  </a:lnTo>
                  <a:lnTo>
                    <a:pt x="20" y="316"/>
                  </a:lnTo>
                  <a:lnTo>
                    <a:pt x="20" y="316"/>
                  </a:lnTo>
                  <a:lnTo>
                    <a:pt x="20" y="322"/>
                  </a:lnTo>
                  <a:lnTo>
                    <a:pt x="16" y="326"/>
                  </a:lnTo>
                  <a:lnTo>
                    <a:pt x="16" y="326"/>
                  </a:lnTo>
                  <a:lnTo>
                    <a:pt x="14" y="330"/>
                  </a:lnTo>
                  <a:lnTo>
                    <a:pt x="16" y="332"/>
                  </a:lnTo>
                  <a:lnTo>
                    <a:pt x="16" y="336"/>
                  </a:lnTo>
                  <a:lnTo>
                    <a:pt x="18" y="340"/>
                  </a:lnTo>
                  <a:lnTo>
                    <a:pt x="18" y="340"/>
                  </a:lnTo>
                  <a:lnTo>
                    <a:pt x="16" y="346"/>
                  </a:lnTo>
                  <a:lnTo>
                    <a:pt x="16" y="350"/>
                  </a:lnTo>
                  <a:lnTo>
                    <a:pt x="18" y="352"/>
                  </a:lnTo>
                  <a:lnTo>
                    <a:pt x="18" y="352"/>
                  </a:lnTo>
                  <a:lnTo>
                    <a:pt x="22" y="352"/>
                  </a:lnTo>
                  <a:lnTo>
                    <a:pt x="22" y="356"/>
                  </a:lnTo>
                  <a:lnTo>
                    <a:pt x="22" y="356"/>
                  </a:lnTo>
                  <a:lnTo>
                    <a:pt x="22" y="368"/>
                  </a:lnTo>
                  <a:lnTo>
                    <a:pt x="22" y="368"/>
                  </a:lnTo>
                  <a:lnTo>
                    <a:pt x="18" y="376"/>
                  </a:lnTo>
                  <a:lnTo>
                    <a:pt x="18" y="380"/>
                  </a:lnTo>
                  <a:lnTo>
                    <a:pt x="18" y="382"/>
                  </a:lnTo>
                  <a:lnTo>
                    <a:pt x="18" y="382"/>
                  </a:lnTo>
                  <a:lnTo>
                    <a:pt x="20" y="388"/>
                  </a:lnTo>
                  <a:lnTo>
                    <a:pt x="22" y="390"/>
                  </a:lnTo>
                  <a:lnTo>
                    <a:pt x="22" y="392"/>
                  </a:lnTo>
                  <a:lnTo>
                    <a:pt x="22" y="392"/>
                  </a:lnTo>
                  <a:lnTo>
                    <a:pt x="22" y="396"/>
                  </a:lnTo>
                  <a:lnTo>
                    <a:pt x="22" y="402"/>
                  </a:lnTo>
                  <a:lnTo>
                    <a:pt x="22" y="402"/>
                  </a:lnTo>
                  <a:lnTo>
                    <a:pt x="24" y="408"/>
                  </a:lnTo>
                  <a:lnTo>
                    <a:pt x="24" y="410"/>
                  </a:lnTo>
                  <a:lnTo>
                    <a:pt x="24" y="412"/>
                  </a:lnTo>
                  <a:lnTo>
                    <a:pt x="24" y="412"/>
                  </a:lnTo>
                  <a:lnTo>
                    <a:pt x="22" y="416"/>
                  </a:lnTo>
                  <a:lnTo>
                    <a:pt x="22" y="420"/>
                  </a:lnTo>
                  <a:lnTo>
                    <a:pt x="22" y="420"/>
                  </a:lnTo>
                  <a:lnTo>
                    <a:pt x="24" y="424"/>
                  </a:lnTo>
                  <a:lnTo>
                    <a:pt x="24" y="424"/>
                  </a:lnTo>
                  <a:lnTo>
                    <a:pt x="22" y="426"/>
                  </a:lnTo>
                  <a:lnTo>
                    <a:pt x="22" y="426"/>
                  </a:lnTo>
                  <a:lnTo>
                    <a:pt x="20" y="426"/>
                  </a:lnTo>
                  <a:lnTo>
                    <a:pt x="20" y="428"/>
                  </a:lnTo>
                  <a:lnTo>
                    <a:pt x="18" y="432"/>
                  </a:lnTo>
                  <a:lnTo>
                    <a:pt x="18" y="432"/>
                  </a:lnTo>
                  <a:lnTo>
                    <a:pt x="18" y="432"/>
                  </a:lnTo>
                  <a:lnTo>
                    <a:pt x="18" y="434"/>
                  </a:lnTo>
                  <a:lnTo>
                    <a:pt x="20" y="440"/>
                  </a:lnTo>
                  <a:lnTo>
                    <a:pt x="20" y="440"/>
                  </a:lnTo>
                  <a:lnTo>
                    <a:pt x="20" y="444"/>
                  </a:lnTo>
                  <a:lnTo>
                    <a:pt x="20" y="450"/>
                  </a:lnTo>
                  <a:lnTo>
                    <a:pt x="20" y="450"/>
                  </a:lnTo>
                  <a:lnTo>
                    <a:pt x="18" y="456"/>
                  </a:lnTo>
                  <a:lnTo>
                    <a:pt x="18" y="462"/>
                  </a:lnTo>
                  <a:lnTo>
                    <a:pt x="18" y="462"/>
                  </a:lnTo>
                  <a:lnTo>
                    <a:pt x="18" y="466"/>
                  </a:lnTo>
                  <a:lnTo>
                    <a:pt x="18" y="468"/>
                  </a:lnTo>
                  <a:lnTo>
                    <a:pt x="18" y="468"/>
                  </a:lnTo>
                  <a:lnTo>
                    <a:pt x="14" y="472"/>
                  </a:lnTo>
                  <a:lnTo>
                    <a:pt x="14" y="472"/>
                  </a:lnTo>
                  <a:lnTo>
                    <a:pt x="12" y="478"/>
                  </a:lnTo>
                  <a:lnTo>
                    <a:pt x="12" y="482"/>
                  </a:lnTo>
                  <a:lnTo>
                    <a:pt x="12" y="482"/>
                  </a:lnTo>
                  <a:lnTo>
                    <a:pt x="14" y="488"/>
                  </a:lnTo>
                  <a:lnTo>
                    <a:pt x="10" y="492"/>
                  </a:lnTo>
                  <a:lnTo>
                    <a:pt x="10" y="492"/>
                  </a:lnTo>
                  <a:lnTo>
                    <a:pt x="4" y="496"/>
                  </a:lnTo>
                  <a:lnTo>
                    <a:pt x="2" y="498"/>
                  </a:lnTo>
                  <a:lnTo>
                    <a:pt x="2" y="500"/>
                  </a:lnTo>
                  <a:lnTo>
                    <a:pt x="2" y="500"/>
                  </a:lnTo>
                  <a:lnTo>
                    <a:pt x="4" y="508"/>
                  </a:lnTo>
                  <a:lnTo>
                    <a:pt x="2" y="512"/>
                  </a:lnTo>
                  <a:lnTo>
                    <a:pt x="2" y="512"/>
                  </a:lnTo>
                  <a:lnTo>
                    <a:pt x="0" y="518"/>
                  </a:lnTo>
                  <a:lnTo>
                    <a:pt x="0" y="524"/>
                  </a:lnTo>
                  <a:lnTo>
                    <a:pt x="0" y="524"/>
                  </a:lnTo>
                  <a:lnTo>
                    <a:pt x="0" y="530"/>
                  </a:lnTo>
                  <a:lnTo>
                    <a:pt x="0" y="532"/>
                  </a:lnTo>
                  <a:lnTo>
                    <a:pt x="2" y="532"/>
                  </a:lnTo>
                  <a:lnTo>
                    <a:pt x="2" y="532"/>
                  </a:lnTo>
                  <a:lnTo>
                    <a:pt x="4" y="532"/>
                  </a:lnTo>
                  <a:lnTo>
                    <a:pt x="6" y="530"/>
                  </a:lnTo>
                  <a:lnTo>
                    <a:pt x="8" y="530"/>
                  </a:lnTo>
                  <a:lnTo>
                    <a:pt x="10" y="530"/>
                  </a:lnTo>
                  <a:lnTo>
                    <a:pt x="10" y="530"/>
                  </a:lnTo>
                  <a:lnTo>
                    <a:pt x="12" y="536"/>
                  </a:lnTo>
                  <a:lnTo>
                    <a:pt x="10" y="540"/>
                  </a:lnTo>
                  <a:lnTo>
                    <a:pt x="10" y="540"/>
                  </a:lnTo>
                  <a:lnTo>
                    <a:pt x="8" y="542"/>
                  </a:lnTo>
                  <a:lnTo>
                    <a:pt x="8" y="544"/>
                  </a:lnTo>
                  <a:lnTo>
                    <a:pt x="10" y="550"/>
                  </a:lnTo>
                  <a:lnTo>
                    <a:pt x="10" y="550"/>
                  </a:lnTo>
                  <a:lnTo>
                    <a:pt x="18" y="558"/>
                  </a:lnTo>
                  <a:lnTo>
                    <a:pt x="22" y="564"/>
                  </a:lnTo>
                  <a:lnTo>
                    <a:pt x="22" y="564"/>
                  </a:lnTo>
                  <a:lnTo>
                    <a:pt x="40" y="562"/>
                  </a:lnTo>
                  <a:lnTo>
                    <a:pt x="40" y="562"/>
                  </a:lnTo>
                  <a:lnTo>
                    <a:pt x="64" y="564"/>
                  </a:lnTo>
                  <a:lnTo>
                    <a:pt x="64" y="564"/>
                  </a:lnTo>
                  <a:lnTo>
                    <a:pt x="60" y="556"/>
                  </a:lnTo>
                  <a:lnTo>
                    <a:pt x="60" y="556"/>
                  </a:lnTo>
                  <a:lnTo>
                    <a:pt x="52" y="556"/>
                  </a:lnTo>
                  <a:lnTo>
                    <a:pt x="52" y="556"/>
                  </a:lnTo>
                  <a:lnTo>
                    <a:pt x="56" y="554"/>
                  </a:lnTo>
                  <a:lnTo>
                    <a:pt x="56" y="552"/>
                  </a:lnTo>
                  <a:lnTo>
                    <a:pt x="54" y="544"/>
                  </a:lnTo>
                  <a:lnTo>
                    <a:pt x="54" y="544"/>
                  </a:lnTo>
                  <a:lnTo>
                    <a:pt x="52" y="546"/>
                  </a:lnTo>
                  <a:lnTo>
                    <a:pt x="52" y="544"/>
                  </a:lnTo>
                  <a:lnTo>
                    <a:pt x="52" y="544"/>
                  </a:lnTo>
                  <a:lnTo>
                    <a:pt x="56" y="542"/>
                  </a:lnTo>
                  <a:lnTo>
                    <a:pt x="56" y="542"/>
                  </a:lnTo>
                  <a:lnTo>
                    <a:pt x="56" y="536"/>
                  </a:lnTo>
                  <a:lnTo>
                    <a:pt x="58" y="534"/>
                  </a:lnTo>
                  <a:lnTo>
                    <a:pt x="60" y="534"/>
                  </a:lnTo>
                  <a:lnTo>
                    <a:pt x="60" y="532"/>
                  </a:lnTo>
                  <a:lnTo>
                    <a:pt x="60" y="532"/>
                  </a:lnTo>
                  <a:lnTo>
                    <a:pt x="64" y="532"/>
                  </a:lnTo>
                  <a:lnTo>
                    <a:pt x="64" y="532"/>
                  </a:lnTo>
                  <a:lnTo>
                    <a:pt x="64" y="528"/>
                  </a:lnTo>
                  <a:lnTo>
                    <a:pt x="64" y="528"/>
                  </a:lnTo>
                  <a:lnTo>
                    <a:pt x="58" y="524"/>
                  </a:lnTo>
                  <a:lnTo>
                    <a:pt x="58" y="524"/>
                  </a:lnTo>
                  <a:lnTo>
                    <a:pt x="58" y="520"/>
                  </a:lnTo>
                  <a:lnTo>
                    <a:pt x="58" y="520"/>
                  </a:lnTo>
                  <a:lnTo>
                    <a:pt x="60" y="518"/>
                  </a:lnTo>
                  <a:lnTo>
                    <a:pt x="60" y="518"/>
                  </a:lnTo>
                  <a:lnTo>
                    <a:pt x="64" y="520"/>
                  </a:lnTo>
                  <a:lnTo>
                    <a:pt x="64" y="520"/>
                  </a:lnTo>
                  <a:lnTo>
                    <a:pt x="66" y="526"/>
                  </a:lnTo>
                  <a:lnTo>
                    <a:pt x="66" y="526"/>
                  </a:lnTo>
                  <a:lnTo>
                    <a:pt x="72" y="524"/>
                  </a:lnTo>
                  <a:lnTo>
                    <a:pt x="76" y="520"/>
                  </a:lnTo>
                  <a:lnTo>
                    <a:pt x="76" y="520"/>
                  </a:lnTo>
                  <a:lnTo>
                    <a:pt x="76" y="516"/>
                  </a:lnTo>
                  <a:lnTo>
                    <a:pt x="76" y="514"/>
                  </a:lnTo>
                  <a:lnTo>
                    <a:pt x="76" y="512"/>
                  </a:lnTo>
                  <a:lnTo>
                    <a:pt x="76" y="512"/>
                  </a:lnTo>
                  <a:lnTo>
                    <a:pt x="74" y="512"/>
                  </a:lnTo>
                  <a:lnTo>
                    <a:pt x="72" y="512"/>
                  </a:lnTo>
                  <a:lnTo>
                    <a:pt x="72" y="510"/>
                  </a:lnTo>
                  <a:lnTo>
                    <a:pt x="72" y="510"/>
                  </a:lnTo>
                  <a:lnTo>
                    <a:pt x="76" y="506"/>
                  </a:lnTo>
                  <a:lnTo>
                    <a:pt x="82" y="500"/>
                  </a:lnTo>
                  <a:lnTo>
                    <a:pt x="82" y="500"/>
                  </a:lnTo>
                  <a:lnTo>
                    <a:pt x="82" y="496"/>
                  </a:lnTo>
                  <a:lnTo>
                    <a:pt x="82" y="496"/>
                  </a:lnTo>
                  <a:lnTo>
                    <a:pt x="86" y="496"/>
                  </a:lnTo>
                  <a:lnTo>
                    <a:pt x="86" y="496"/>
                  </a:lnTo>
                  <a:lnTo>
                    <a:pt x="90" y="490"/>
                  </a:lnTo>
                  <a:lnTo>
                    <a:pt x="90" y="490"/>
                  </a:lnTo>
                  <a:lnTo>
                    <a:pt x="92" y="490"/>
                  </a:lnTo>
                  <a:lnTo>
                    <a:pt x="92" y="490"/>
                  </a:lnTo>
                  <a:lnTo>
                    <a:pt x="102" y="482"/>
                  </a:lnTo>
                  <a:lnTo>
                    <a:pt x="102" y="482"/>
                  </a:lnTo>
                  <a:lnTo>
                    <a:pt x="96" y="478"/>
                  </a:lnTo>
                  <a:lnTo>
                    <a:pt x="96" y="478"/>
                  </a:lnTo>
                  <a:lnTo>
                    <a:pt x="96" y="478"/>
                  </a:lnTo>
                  <a:lnTo>
                    <a:pt x="98" y="476"/>
                  </a:lnTo>
                  <a:lnTo>
                    <a:pt x="98" y="472"/>
                  </a:lnTo>
                  <a:lnTo>
                    <a:pt x="98" y="466"/>
                  </a:lnTo>
                  <a:lnTo>
                    <a:pt x="98" y="466"/>
                  </a:lnTo>
                  <a:lnTo>
                    <a:pt x="96" y="464"/>
                  </a:lnTo>
                  <a:lnTo>
                    <a:pt x="92" y="464"/>
                  </a:lnTo>
                  <a:lnTo>
                    <a:pt x="86" y="464"/>
                  </a:lnTo>
                  <a:lnTo>
                    <a:pt x="86" y="464"/>
                  </a:lnTo>
                  <a:lnTo>
                    <a:pt x="84" y="458"/>
                  </a:lnTo>
                  <a:lnTo>
                    <a:pt x="84" y="458"/>
                  </a:lnTo>
                  <a:lnTo>
                    <a:pt x="80" y="456"/>
                  </a:lnTo>
                  <a:lnTo>
                    <a:pt x="80" y="456"/>
                  </a:lnTo>
                  <a:lnTo>
                    <a:pt x="78" y="454"/>
                  </a:lnTo>
                  <a:lnTo>
                    <a:pt x="76" y="450"/>
                  </a:lnTo>
                  <a:lnTo>
                    <a:pt x="76" y="450"/>
                  </a:lnTo>
                  <a:lnTo>
                    <a:pt x="74" y="444"/>
                  </a:lnTo>
                  <a:lnTo>
                    <a:pt x="78" y="440"/>
                  </a:lnTo>
                  <a:lnTo>
                    <a:pt x="80" y="440"/>
                  </a:lnTo>
                  <a:lnTo>
                    <a:pt x="80" y="440"/>
                  </a:lnTo>
                  <a:lnTo>
                    <a:pt x="80" y="436"/>
                  </a:lnTo>
                  <a:lnTo>
                    <a:pt x="80" y="436"/>
                  </a:lnTo>
                  <a:lnTo>
                    <a:pt x="86" y="432"/>
                  </a:lnTo>
                  <a:lnTo>
                    <a:pt x="86" y="432"/>
                  </a:lnTo>
                  <a:lnTo>
                    <a:pt x="92" y="424"/>
                  </a:lnTo>
                  <a:lnTo>
                    <a:pt x="96" y="424"/>
                  </a:lnTo>
                  <a:lnTo>
                    <a:pt x="104" y="424"/>
                  </a:lnTo>
                  <a:lnTo>
                    <a:pt x="104" y="424"/>
                  </a:lnTo>
                  <a:lnTo>
                    <a:pt x="104" y="418"/>
                  </a:lnTo>
                  <a:lnTo>
                    <a:pt x="104" y="418"/>
                  </a:lnTo>
                  <a:lnTo>
                    <a:pt x="102" y="418"/>
                  </a:lnTo>
                  <a:lnTo>
                    <a:pt x="102" y="414"/>
                  </a:lnTo>
                  <a:lnTo>
                    <a:pt x="108" y="410"/>
                  </a:lnTo>
                  <a:lnTo>
                    <a:pt x="108" y="410"/>
                  </a:lnTo>
                  <a:lnTo>
                    <a:pt x="108" y="404"/>
                  </a:lnTo>
                  <a:lnTo>
                    <a:pt x="108" y="402"/>
                  </a:lnTo>
                  <a:lnTo>
                    <a:pt x="108" y="402"/>
                  </a:lnTo>
                  <a:lnTo>
                    <a:pt x="110" y="392"/>
                  </a:lnTo>
                  <a:lnTo>
                    <a:pt x="112" y="386"/>
                  </a:lnTo>
                  <a:lnTo>
                    <a:pt x="114" y="384"/>
                  </a:lnTo>
                  <a:lnTo>
                    <a:pt x="114" y="384"/>
                  </a:lnTo>
                  <a:lnTo>
                    <a:pt x="120" y="382"/>
                  </a:lnTo>
                  <a:lnTo>
                    <a:pt x="120" y="382"/>
                  </a:lnTo>
                  <a:lnTo>
                    <a:pt x="120" y="378"/>
                  </a:lnTo>
                  <a:lnTo>
                    <a:pt x="120" y="378"/>
                  </a:lnTo>
                  <a:lnTo>
                    <a:pt x="112" y="378"/>
                  </a:lnTo>
                  <a:lnTo>
                    <a:pt x="112" y="378"/>
                  </a:lnTo>
                  <a:lnTo>
                    <a:pt x="112" y="378"/>
                  </a:lnTo>
                  <a:lnTo>
                    <a:pt x="112" y="378"/>
                  </a:lnTo>
                  <a:lnTo>
                    <a:pt x="112" y="378"/>
                  </a:lnTo>
                  <a:lnTo>
                    <a:pt x="116" y="376"/>
                  </a:lnTo>
                  <a:lnTo>
                    <a:pt x="122" y="376"/>
                  </a:lnTo>
                  <a:lnTo>
                    <a:pt x="122" y="376"/>
                  </a:lnTo>
                  <a:lnTo>
                    <a:pt x="124" y="378"/>
                  </a:lnTo>
                  <a:lnTo>
                    <a:pt x="124" y="378"/>
                  </a:lnTo>
                  <a:lnTo>
                    <a:pt x="124" y="382"/>
                  </a:lnTo>
                  <a:lnTo>
                    <a:pt x="124" y="382"/>
                  </a:lnTo>
                  <a:lnTo>
                    <a:pt x="128" y="380"/>
                  </a:lnTo>
                  <a:lnTo>
                    <a:pt x="130" y="378"/>
                  </a:lnTo>
                  <a:lnTo>
                    <a:pt x="132" y="376"/>
                  </a:lnTo>
                  <a:lnTo>
                    <a:pt x="132" y="376"/>
                  </a:lnTo>
                  <a:lnTo>
                    <a:pt x="132" y="372"/>
                  </a:lnTo>
                  <a:lnTo>
                    <a:pt x="132" y="372"/>
                  </a:lnTo>
                  <a:lnTo>
                    <a:pt x="130" y="370"/>
                  </a:lnTo>
                  <a:lnTo>
                    <a:pt x="130" y="368"/>
                  </a:lnTo>
                  <a:lnTo>
                    <a:pt x="130" y="368"/>
                  </a:lnTo>
                  <a:lnTo>
                    <a:pt x="124" y="368"/>
                  </a:lnTo>
                  <a:lnTo>
                    <a:pt x="124" y="368"/>
                  </a:lnTo>
                  <a:lnTo>
                    <a:pt x="124" y="372"/>
                  </a:lnTo>
                  <a:lnTo>
                    <a:pt x="124" y="372"/>
                  </a:lnTo>
                  <a:lnTo>
                    <a:pt x="122" y="372"/>
                  </a:lnTo>
                  <a:lnTo>
                    <a:pt x="122" y="372"/>
                  </a:lnTo>
                  <a:lnTo>
                    <a:pt x="116" y="368"/>
                  </a:lnTo>
                  <a:lnTo>
                    <a:pt x="116" y="368"/>
                  </a:lnTo>
                  <a:lnTo>
                    <a:pt x="114" y="368"/>
                  </a:lnTo>
                  <a:lnTo>
                    <a:pt x="114" y="368"/>
                  </a:lnTo>
                  <a:lnTo>
                    <a:pt x="114" y="358"/>
                  </a:lnTo>
                  <a:lnTo>
                    <a:pt x="114" y="358"/>
                  </a:lnTo>
                  <a:lnTo>
                    <a:pt x="108" y="358"/>
                  </a:lnTo>
                  <a:lnTo>
                    <a:pt x="108" y="358"/>
                  </a:lnTo>
                  <a:lnTo>
                    <a:pt x="108" y="356"/>
                  </a:lnTo>
                  <a:lnTo>
                    <a:pt x="108" y="354"/>
                  </a:lnTo>
                  <a:lnTo>
                    <a:pt x="108" y="354"/>
                  </a:lnTo>
                  <a:lnTo>
                    <a:pt x="110" y="352"/>
                  </a:lnTo>
                  <a:lnTo>
                    <a:pt x="110" y="350"/>
                  </a:lnTo>
                  <a:lnTo>
                    <a:pt x="112" y="344"/>
                  </a:lnTo>
                  <a:lnTo>
                    <a:pt x="112" y="344"/>
                  </a:lnTo>
                  <a:lnTo>
                    <a:pt x="114" y="342"/>
                  </a:lnTo>
                  <a:lnTo>
                    <a:pt x="116" y="342"/>
                  </a:lnTo>
                  <a:lnTo>
                    <a:pt x="116" y="342"/>
                  </a:lnTo>
                  <a:lnTo>
                    <a:pt x="116" y="344"/>
                  </a:lnTo>
                  <a:lnTo>
                    <a:pt x="116" y="344"/>
                  </a:lnTo>
                  <a:lnTo>
                    <a:pt x="120" y="344"/>
                  </a:lnTo>
                  <a:lnTo>
                    <a:pt x="120" y="344"/>
                  </a:lnTo>
                  <a:lnTo>
                    <a:pt x="124" y="350"/>
                  </a:lnTo>
                  <a:lnTo>
                    <a:pt x="126" y="352"/>
                  </a:lnTo>
                  <a:lnTo>
                    <a:pt x="132" y="352"/>
                  </a:lnTo>
                  <a:lnTo>
                    <a:pt x="132" y="352"/>
                  </a:lnTo>
                  <a:lnTo>
                    <a:pt x="136" y="350"/>
                  </a:lnTo>
                  <a:lnTo>
                    <a:pt x="140" y="348"/>
                  </a:lnTo>
                  <a:lnTo>
                    <a:pt x="140" y="348"/>
                  </a:lnTo>
                  <a:lnTo>
                    <a:pt x="140" y="346"/>
                  </a:lnTo>
                  <a:lnTo>
                    <a:pt x="140" y="346"/>
                  </a:lnTo>
                  <a:lnTo>
                    <a:pt x="144" y="344"/>
                  </a:lnTo>
                  <a:lnTo>
                    <a:pt x="146" y="342"/>
                  </a:lnTo>
                  <a:lnTo>
                    <a:pt x="146" y="342"/>
                  </a:lnTo>
                  <a:lnTo>
                    <a:pt x="148" y="336"/>
                  </a:lnTo>
                  <a:lnTo>
                    <a:pt x="146" y="332"/>
                  </a:lnTo>
                  <a:lnTo>
                    <a:pt x="146" y="326"/>
                  </a:lnTo>
                  <a:lnTo>
                    <a:pt x="146" y="322"/>
                  </a:lnTo>
                  <a:lnTo>
                    <a:pt x="148" y="322"/>
                  </a:lnTo>
                  <a:lnTo>
                    <a:pt x="148" y="322"/>
                  </a:lnTo>
                  <a:lnTo>
                    <a:pt x="150" y="314"/>
                  </a:lnTo>
                  <a:lnTo>
                    <a:pt x="150" y="314"/>
                  </a:lnTo>
                  <a:lnTo>
                    <a:pt x="146" y="314"/>
                  </a:lnTo>
                  <a:lnTo>
                    <a:pt x="144" y="310"/>
                  </a:lnTo>
                  <a:lnTo>
                    <a:pt x="144" y="310"/>
                  </a:lnTo>
                  <a:lnTo>
                    <a:pt x="144" y="306"/>
                  </a:lnTo>
                  <a:lnTo>
                    <a:pt x="144" y="306"/>
                  </a:lnTo>
                  <a:lnTo>
                    <a:pt x="144" y="304"/>
                  </a:lnTo>
                  <a:lnTo>
                    <a:pt x="146" y="304"/>
                  </a:lnTo>
                  <a:lnTo>
                    <a:pt x="148" y="304"/>
                  </a:lnTo>
                  <a:lnTo>
                    <a:pt x="152" y="310"/>
                  </a:lnTo>
                  <a:lnTo>
                    <a:pt x="152" y="310"/>
                  </a:lnTo>
                  <a:lnTo>
                    <a:pt x="154" y="308"/>
                  </a:lnTo>
                  <a:lnTo>
                    <a:pt x="154" y="308"/>
                  </a:lnTo>
                  <a:lnTo>
                    <a:pt x="152" y="306"/>
                  </a:lnTo>
                  <a:lnTo>
                    <a:pt x="152" y="306"/>
                  </a:lnTo>
                  <a:lnTo>
                    <a:pt x="156" y="306"/>
                  </a:lnTo>
                  <a:lnTo>
                    <a:pt x="156" y="306"/>
                  </a:lnTo>
                  <a:lnTo>
                    <a:pt x="166" y="304"/>
                  </a:lnTo>
                  <a:lnTo>
                    <a:pt x="166" y="304"/>
                  </a:lnTo>
                  <a:lnTo>
                    <a:pt x="178" y="304"/>
                  </a:lnTo>
                  <a:lnTo>
                    <a:pt x="178" y="304"/>
                  </a:lnTo>
                  <a:lnTo>
                    <a:pt x="188" y="302"/>
                  </a:lnTo>
                  <a:lnTo>
                    <a:pt x="188" y="302"/>
                  </a:lnTo>
                  <a:lnTo>
                    <a:pt x="188" y="300"/>
                  </a:lnTo>
                  <a:lnTo>
                    <a:pt x="188" y="300"/>
                  </a:lnTo>
                  <a:lnTo>
                    <a:pt x="196" y="298"/>
                  </a:lnTo>
                  <a:lnTo>
                    <a:pt x="202" y="296"/>
                  </a:lnTo>
                  <a:lnTo>
                    <a:pt x="202" y="296"/>
                  </a:lnTo>
                  <a:lnTo>
                    <a:pt x="208" y="290"/>
                  </a:lnTo>
                  <a:lnTo>
                    <a:pt x="214" y="280"/>
                  </a:lnTo>
                  <a:lnTo>
                    <a:pt x="220" y="270"/>
                  </a:lnTo>
                  <a:lnTo>
                    <a:pt x="222" y="260"/>
                  </a:lnTo>
                  <a:lnTo>
                    <a:pt x="222" y="260"/>
                  </a:lnTo>
                  <a:lnTo>
                    <a:pt x="222" y="258"/>
                  </a:lnTo>
                  <a:lnTo>
                    <a:pt x="222" y="258"/>
                  </a:lnTo>
                  <a:lnTo>
                    <a:pt x="218" y="258"/>
                  </a:lnTo>
                  <a:lnTo>
                    <a:pt x="214" y="256"/>
                  </a:lnTo>
                  <a:lnTo>
                    <a:pt x="214" y="256"/>
                  </a:lnTo>
                  <a:lnTo>
                    <a:pt x="214" y="256"/>
                  </a:lnTo>
                  <a:lnTo>
                    <a:pt x="214" y="254"/>
                  </a:lnTo>
                  <a:lnTo>
                    <a:pt x="214" y="254"/>
                  </a:lnTo>
                  <a:lnTo>
                    <a:pt x="212" y="254"/>
                  </a:lnTo>
                  <a:lnTo>
                    <a:pt x="212" y="254"/>
                  </a:lnTo>
                  <a:lnTo>
                    <a:pt x="210" y="250"/>
                  </a:lnTo>
                  <a:lnTo>
                    <a:pt x="210" y="246"/>
                  </a:lnTo>
                  <a:lnTo>
                    <a:pt x="210" y="246"/>
                  </a:lnTo>
                  <a:lnTo>
                    <a:pt x="214" y="244"/>
                  </a:lnTo>
                  <a:lnTo>
                    <a:pt x="214" y="244"/>
                  </a:lnTo>
                  <a:lnTo>
                    <a:pt x="214" y="242"/>
                  </a:lnTo>
                  <a:lnTo>
                    <a:pt x="214" y="242"/>
                  </a:lnTo>
                  <a:lnTo>
                    <a:pt x="208" y="234"/>
                  </a:lnTo>
                  <a:lnTo>
                    <a:pt x="208" y="234"/>
                  </a:lnTo>
                  <a:lnTo>
                    <a:pt x="204" y="232"/>
                  </a:lnTo>
                  <a:lnTo>
                    <a:pt x="200" y="230"/>
                  </a:lnTo>
                  <a:lnTo>
                    <a:pt x="200" y="230"/>
                  </a:lnTo>
                  <a:lnTo>
                    <a:pt x="200" y="226"/>
                  </a:lnTo>
                  <a:lnTo>
                    <a:pt x="198" y="224"/>
                  </a:lnTo>
                  <a:lnTo>
                    <a:pt x="196" y="222"/>
                  </a:lnTo>
                  <a:lnTo>
                    <a:pt x="196" y="222"/>
                  </a:lnTo>
                  <a:lnTo>
                    <a:pt x="196" y="220"/>
                  </a:lnTo>
                  <a:lnTo>
                    <a:pt x="196" y="218"/>
                  </a:lnTo>
                  <a:lnTo>
                    <a:pt x="196" y="218"/>
                  </a:lnTo>
                  <a:lnTo>
                    <a:pt x="196" y="216"/>
                  </a:lnTo>
                  <a:lnTo>
                    <a:pt x="194" y="212"/>
                  </a:lnTo>
                  <a:lnTo>
                    <a:pt x="198" y="212"/>
                  </a:lnTo>
                  <a:lnTo>
                    <a:pt x="198" y="212"/>
                  </a:lnTo>
                  <a:lnTo>
                    <a:pt x="198" y="196"/>
                  </a:lnTo>
                  <a:lnTo>
                    <a:pt x="200" y="196"/>
                  </a:lnTo>
                  <a:lnTo>
                    <a:pt x="200" y="196"/>
                  </a:lnTo>
                  <a:lnTo>
                    <a:pt x="200" y="192"/>
                  </a:lnTo>
                  <a:lnTo>
                    <a:pt x="200" y="184"/>
                  </a:lnTo>
                  <a:lnTo>
                    <a:pt x="200" y="184"/>
                  </a:lnTo>
                  <a:lnTo>
                    <a:pt x="200" y="182"/>
                  </a:lnTo>
                  <a:lnTo>
                    <a:pt x="202" y="180"/>
                  </a:lnTo>
                  <a:lnTo>
                    <a:pt x="202" y="176"/>
                  </a:lnTo>
                  <a:lnTo>
                    <a:pt x="202" y="172"/>
                  </a:lnTo>
                  <a:lnTo>
                    <a:pt x="202" y="172"/>
                  </a:lnTo>
                  <a:lnTo>
                    <a:pt x="204" y="170"/>
                  </a:lnTo>
                  <a:lnTo>
                    <a:pt x="204" y="168"/>
                  </a:lnTo>
                  <a:lnTo>
                    <a:pt x="206" y="166"/>
                  </a:lnTo>
                  <a:lnTo>
                    <a:pt x="206" y="162"/>
                  </a:lnTo>
                  <a:lnTo>
                    <a:pt x="206" y="162"/>
                  </a:lnTo>
                  <a:lnTo>
                    <a:pt x="206" y="158"/>
                  </a:lnTo>
                  <a:lnTo>
                    <a:pt x="208" y="154"/>
                  </a:lnTo>
                  <a:lnTo>
                    <a:pt x="210" y="152"/>
                  </a:lnTo>
                  <a:lnTo>
                    <a:pt x="210" y="152"/>
                  </a:lnTo>
                  <a:lnTo>
                    <a:pt x="212" y="142"/>
                  </a:lnTo>
                  <a:lnTo>
                    <a:pt x="212" y="142"/>
                  </a:lnTo>
                  <a:lnTo>
                    <a:pt x="214" y="138"/>
                  </a:lnTo>
                  <a:lnTo>
                    <a:pt x="218" y="136"/>
                  </a:lnTo>
                  <a:lnTo>
                    <a:pt x="218" y="136"/>
                  </a:lnTo>
                  <a:lnTo>
                    <a:pt x="222" y="130"/>
                  </a:lnTo>
                  <a:lnTo>
                    <a:pt x="222" y="124"/>
                  </a:lnTo>
                  <a:lnTo>
                    <a:pt x="222" y="124"/>
                  </a:lnTo>
                  <a:lnTo>
                    <a:pt x="224" y="122"/>
                  </a:lnTo>
                  <a:lnTo>
                    <a:pt x="226" y="120"/>
                  </a:lnTo>
                  <a:lnTo>
                    <a:pt x="230" y="120"/>
                  </a:lnTo>
                  <a:lnTo>
                    <a:pt x="232" y="118"/>
                  </a:lnTo>
                  <a:lnTo>
                    <a:pt x="232" y="118"/>
                  </a:lnTo>
                  <a:lnTo>
                    <a:pt x="234" y="114"/>
                  </a:lnTo>
                  <a:lnTo>
                    <a:pt x="238" y="112"/>
                  </a:lnTo>
                  <a:lnTo>
                    <a:pt x="238" y="112"/>
                  </a:lnTo>
                  <a:lnTo>
                    <a:pt x="242" y="108"/>
                  </a:lnTo>
                  <a:lnTo>
                    <a:pt x="244" y="102"/>
                  </a:lnTo>
                  <a:lnTo>
                    <a:pt x="244" y="102"/>
                  </a:lnTo>
                  <a:lnTo>
                    <a:pt x="246" y="100"/>
                  </a:lnTo>
                  <a:lnTo>
                    <a:pt x="250" y="100"/>
                  </a:lnTo>
                  <a:lnTo>
                    <a:pt x="254" y="98"/>
                  </a:lnTo>
                  <a:lnTo>
                    <a:pt x="256" y="98"/>
                  </a:lnTo>
                  <a:lnTo>
                    <a:pt x="256" y="98"/>
                  </a:lnTo>
                  <a:lnTo>
                    <a:pt x="260" y="94"/>
                  </a:lnTo>
                  <a:lnTo>
                    <a:pt x="260" y="94"/>
                  </a:lnTo>
                  <a:lnTo>
                    <a:pt x="260" y="92"/>
                  </a:lnTo>
                  <a:lnTo>
                    <a:pt x="260" y="92"/>
                  </a:lnTo>
                  <a:lnTo>
                    <a:pt x="260" y="78"/>
                  </a:lnTo>
                  <a:lnTo>
                    <a:pt x="260" y="78"/>
                  </a:lnTo>
                  <a:lnTo>
                    <a:pt x="260" y="66"/>
                  </a:lnTo>
                  <a:lnTo>
                    <a:pt x="260" y="66"/>
                  </a:lnTo>
                  <a:lnTo>
                    <a:pt x="256" y="66"/>
                  </a:lnTo>
                  <a:lnTo>
                    <a:pt x="254" y="66"/>
                  </a:lnTo>
                  <a:lnTo>
                    <a:pt x="254" y="68"/>
                  </a:lnTo>
                  <a:lnTo>
                    <a:pt x="254" y="68"/>
                  </a:lnTo>
                  <a:lnTo>
                    <a:pt x="254" y="68"/>
                  </a:lnTo>
                  <a:lnTo>
                    <a:pt x="252" y="68"/>
                  </a:lnTo>
                  <a:lnTo>
                    <a:pt x="248" y="66"/>
                  </a:lnTo>
                  <a:lnTo>
                    <a:pt x="248" y="66"/>
                  </a:lnTo>
                  <a:lnTo>
                    <a:pt x="246" y="68"/>
                  </a:lnTo>
                  <a:lnTo>
                    <a:pt x="244" y="70"/>
                  </a:lnTo>
                  <a:lnTo>
                    <a:pt x="246" y="72"/>
                  </a:lnTo>
                  <a:lnTo>
                    <a:pt x="246" y="72"/>
                  </a:lnTo>
                  <a:lnTo>
                    <a:pt x="246" y="80"/>
                  </a:lnTo>
                  <a:lnTo>
                    <a:pt x="246" y="84"/>
                  </a:lnTo>
                  <a:lnTo>
                    <a:pt x="244" y="86"/>
                  </a:lnTo>
                  <a:lnTo>
                    <a:pt x="244" y="86"/>
                  </a:lnTo>
                  <a:lnTo>
                    <a:pt x="240" y="90"/>
                  </a:lnTo>
                  <a:lnTo>
                    <a:pt x="238" y="94"/>
                  </a:lnTo>
                  <a:lnTo>
                    <a:pt x="238" y="94"/>
                  </a:lnTo>
                  <a:lnTo>
                    <a:pt x="236" y="96"/>
                  </a:lnTo>
                  <a:lnTo>
                    <a:pt x="236" y="96"/>
                  </a:lnTo>
                  <a:lnTo>
                    <a:pt x="234" y="98"/>
                  </a:lnTo>
                  <a:lnTo>
                    <a:pt x="228" y="98"/>
                  </a:lnTo>
                  <a:lnTo>
                    <a:pt x="228" y="98"/>
                  </a:lnTo>
                  <a:lnTo>
                    <a:pt x="222" y="96"/>
                  </a:lnTo>
                  <a:lnTo>
                    <a:pt x="216" y="96"/>
                  </a:lnTo>
                  <a:lnTo>
                    <a:pt x="216" y="96"/>
                  </a:lnTo>
                  <a:lnTo>
                    <a:pt x="212" y="98"/>
                  </a:lnTo>
                  <a:lnTo>
                    <a:pt x="208" y="96"/>
                  </a:lnTo>
                  <a:lnTo>
                    <a:pt x="208" y="96"/>
                  </a:lnTo>
                  <a:lnTo>
                    <a:pt x="202" y="94"/>
                  </a:lnTo>
                  <a:lnTo>
                    <a:pt x="198" y="94"/>
                  </a:lnTo>
                  <a:lnTo>
                    <a:pt x="198" y="94"/>
                  </a:lnTo>
                  <a:lnTo>
                    <a:pt x="194" y="94"/>
                  </a:lnTo>
                  <a:lnTo>
                    <a:pt x="194" y="94"/>
                  </a:lnTo>
                  <a:lnTo>
                    <a:pt x="194" y="94"/>
                  </a:lnTo>
                  <a:lnTo>
                    <a:pt x="194" y="90"/>
                  </a:lnTo>
                  <a:lnTo>
                    <a:pt x="198" y="84"/>
                  </a:lnTo>
                  <a:lnTo>
                    <a:pt x="198" y="84"/>
                  </a:lnTo>
                  <a:lnTo>
                    <a:pt x="202" y="78"/>
                  </a:lnTo>
                  <a:lnTo>
                    <a:pt x="204" y="70"/>
                  </a:lnTo>
                  <a:lnTo>
                    <a:pt x="204" y="70"/>
                  </a:lnTo>
                  <a:lnTo>
                    <a:pt x="206" y="64"/>
                  </a:lnTo>
                  <a:lnTo>
                    <a:pt x="206" y="62"/>
                  </a:lnTo>
                  <a:lnTo>
                    <a:pt x="204" y="60"/>
                  </a:lnTo>
                  <a:lnTo>
                    <a:pt x="204" y="60"/>
                  </a:lnTo>
                  <a:lnTo>
                    <a:pt x="198" y="54"/>
                  </a:lnTo>
                  <a:lnTo>
                    <a:pt x="196" y="50"/>
                  </a:lnTo>
                  <a:lnTo>
                    <a:pt x="196" y="50"/>
                  </a:lnTo>
                  <a:lnTo>
                    <a:pt x="190" y="46"/>
                  </a:lnTo>
                  <a:lnTo>
                    <a:pt x="190" y="46"/>
                  </a:lnTo>
                  <a:lnTo>
                    <a:pt x="188" y="44"/>
                  </a:lnTo>
                  <a:lnTo>
                    <a:pt x="186" y="44"/>
                  </a:lnTo>
                  <a:lnTo>
                    <a:pt x="184" y="44"/>
                  </a:lnTo>
                  <a:lnTo>
                    <a:pt x="180" y="42"/>
                  </a:lnTo>
                  <a:lnTo>
                    <a:pt x="180" y="42"/>
                  </a:lnTo>
                  <a:lnTo>
                    <a:pt x="178" y="36"/>
                  </a:lnTo>
                  <a:lnTo>
                    <a:pt x="172" y="36"/>
                  </a:lnTo>
                  <a:lnTo>
                    <a:pt x="172" y="36"/>
                  </a:lnTo>
                  <a:lnTo>
                    <a:pt x="170" y="34"/>
                  </a:lnTo>
                  <a:lnTo>
                    <a:pt x="170" y="32"/>
                  </a:lnTo>
                  <a:lnTo>
                    <a:pt x="166" y="26"/>
                  </a:lnTo>
                  <a:lnTo>
                    <a:pt x="166" y="26"/>
                  </a:lnTo>
                  <a:lnTo>
                    <a:pt x="164" y="22"/>
                  </a:lnTo>
                  <a:lnTo>
                    <a:pt x="162" y="20"/>
                  </a:lnTo>
                  <a:lnTo>
                    <a:pt x="162" y="20"/>
                  </a:lnTo>
                  <a:lnTo>
                    <a:pt x="158" y="18"/>
                  </a:lnTo>
                  <a:lnTo>
                    <a:pt x="156" y="14"/>
                  </a:lnTo>
                  <a:lnTo>
                    <a:pt x="156" y="14"/>
                  </a:lnTo>
                  <a:lnTo>
                    <a:pt x="152" y="8"/>
                  </a:lnTo>
                  <a:lnTo>
                    <a:pt x="144" y="2"/>
                  </a:lnTo>
                  <a:close/>
                  <a:moveTo>
                    <a:pt x="72" y="618"/>
                  </a:moveTo>
                  <a:lnTo>
                    <a:pt x="74" y="618"/>
                  </a:lnTo>
                  <a:lnTo>
                    <a:pt x="74" y="618"/>
                  </a:lnTo>
                  <a:lnTo>
                    <a:pt x="78" y="618"/>
                  </a:lnTo>
                  <a:lnTo>
                    <a:pt x="80" y="620"/>
                  </a:lnTo>
                  <a:lnTo>
                    <a:pt x="80" y="618"/>
                  </a:lnTo>
                  <a:lnTo>
                    <a:pt x="80" y="618"/>
                  </a:lnTo>
                  <a:lnTo>
                    <a:pt x="84" y="622"/>
                  </a:lnTo>
                  <a:lnTo>
                    <a:pt x="84" y="622"/>
                  </a:lnTo>
                  <a:lnTo>
                    <a:pt x="92" y="620"/>
                  </a:lnTo>
                  <a:lnTo>
                    <a:pt x="92" y="618"/>
                  </a:lnTo>
                  <a:lnTo>
                    <a:pt x="92" y="618"/>
                  </a:lnTo>
                  <a:lnTo>
                    <a:pt x="102" y="618"/>
                  </a:lnTo>
                  <a:lnTo>
                    <a:pt x="102" y="618"/>
                  </a:lnTo>
                  <a:lnTo>
                    <a:pt x="102" y="620"/>
                  </a:lnTo>
                  <a:lnTo>
                    <a:pt x="102" y="620"/>
                  </a:lnTo>
                  <a:lnTo>
                    <a:pt x="102" y="620"/>
                  </a:lnTo>
                  <a:lnTo>
                    <a:pt x="106" y="616"/>
                  </a:lnTo>
                  <a:lnTo>
                    <a:pt x="106" y="616"/>
                  </a:lnTo>
                  <a:lnTo>
                    <a:pt x="92" y="612"/>
                  </a:lnTo>
                  <a:lnTo>
                    <a:pt x="92" y="612"/>
                  </a:lnTo>
                  <a:lnTo>
                    <a:pt x="86" y="612"/>
                  </a:lnTo>
                  <a:lnTo>
                    <a:pt x="86" y="612"/>
                  </a:lnTo>
                  <a:lnTo>
                    <a:pt x="82" y="608"/>
                  </a:lnTo>
                  <a:lnTo>
                    <a:pt x="80" y="606"/>
                  </a:lnTo>
                  <a:lnTo>
                    <a:pt x="80" y="606"/>
                  </a:lnTo>
                  <a:lnTo>
                    <a:pt x="76" y="604"/>
                  </a:lnTo>
                  <a:lnTo>
                    <a:pt x="76" y="604"/>
                  </a:lnTo>
                  <a:lnTo>
                    <a:pt x="74" y="600"/>
                  </a:lnTo>
                  <a:lnTo>
                    <a:pt x="74" y="598"/>
                  </a:lnTo>
                  <a:lnTo>
                    <a:pt x="74" y="598"/>
                  </a:lnTo>
                  <a:lnTo>
                    <a:pt x="70" y="596"/>
                  </a:lnTo>
                  <a:lnTo>
                    <a:pt x="70" y="596"/>
                  </a:lnTo>
                  <a:lnTo>
                    <a:pt x="66" y="592"/>
                  </a:lnTo>
                  <a:lnTo>
                    <a:pt x="62" y="586"/>
                  </a:lnTo>
                  <a:lnTo>
                    <a:pt x="62" y="586"/>
                  </a:lnTo>
                  <a:lnTo>
                    <a:pt x="62" y="586"/>
                  </a:lnTo>
                  <a:lnTo>
                    <a:pt x="62" y="584"/>
                  </a:lnTo>
                  <a:lnTo>
                    <a:pt x="64" y="582"/>
                  </a:lnTo>
                  <a:lnTo>
                    <a:pt x="64" y="582"/>
                  </a:lnTo>
                  <a:lnTo>
                    <a:pt x="60" y="574"/>
                  </a:lnTo>
                  <a:lnTo>
                    <a:pt x="60" y="574"/>
                  </a:lnTo>
                  <a:lnTo>
                    <a:pt x="60" y="574"/>
                  </a:lnTo>
                  <a:lnTo>
                    <a:pt x="60" y="574"/>
                  </a:lnTo>
                  <a:lnTo>
                    <a:pt x="60" y="574"/>
                  </a:lnTo>
                  <a:lnTo>
                    <a:pt x="58" y="574"/>
                  </a:lnTo>
                  <a:lnTo>
                    <a:pt x="62" y="620"/>
                  </a:lnTo>
                  <a:lnTo>
                    <a:pt x="62" y="620"/>
                  </a:lnTo>
                  <a:lnTo>
                    <a:pt x="66" y="618"/>
                  </a:lnTo>
                  <a:lnTo>
                    <a:pt x="72" y="618"/>
                  </a:lnTo>
                  <a:lnTo>
                    <a:pt x="72" y="618"/>
                  </a:lnTo>
                  <a:close/>
                </a:path>
              </a:pathLst>
            </a:custGeom>
            <a:solidFill>
              <a:schemeClr val="accent1"/>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grpSp>
          <p:nvGrpSpPr>
            <p:cNvPr id="5" name="Group 74"/>
            <p:cNvGrpSpPr>
              <a:grpSpLocks/>
            </p:cNvGrpSpPr>
            <p:nvPr/>
          </p:nvGrpSpPr>
          <p:grpSpPr bwMode="auto">
            <a:xfrm>
              <a:off x="3929063" y="3078163"/>
              <a:ext cx="1563688" cy="2084388"/>
              <a:chOff x="2475" y="1939"/>
              <a:chExt cx="985" cy="1313"/>
            </a:xfrm>
            <a:solidFill>
              <a:schemeClr val="bg2"/>
            </a:solidFill>
          </p:grpSpPr>
          <p:sp>
            <p:nvSpPr>
              <p:cNvPr id="873" name="Freeform 77"/>
              <p:cNvSpPr>
                <a:spLocks noChangeAspect="1"/>
              </p:cNvSpPr>
              <p:nvPr/>
            </p:nvSpPr>
            <p:spPr bwMode="auto">
              <a:xfrm>
                <a:off x="2899" y="2518"/>
                <a:ext cx="280" cy="334"/>
              </a:xfrm>
              <a:custGeom>
                <a:avLst/>
                <a:gdLst/>
                <a:ahLst/>
                <a:cxnLst>
                  <a:cxn ang="0">
                    <a:pos x="0" y="184"/>
                  </a:cxn>
                  <a:cxn ang="0">
                    <a:pos x="14" y="190"/>
                  </a:cxn>
                  <a:cxn ang="0">
                    <a:pos x="72" y="186"/>
                  </a:cxn>
                  <a:cxn ang="0">
                    <a:pos x="76" y="208"/>
                  </a:cxn>
                  <a:cxn ang="0">
                    <a:pos x="90" y="224"/>
                  </a:cxn>
                  <a:cxn ang="0">
                    <a:pos x="98" y="222"/>
                  </a:cxn>
                  <a:cxn ang="0">
                    <a:pos x="102" y="208"/>
                  </a:cxn>
                  <a:cxn ang="0">
                    <a:pos x="118" y="208"/>
                  </a:cxn>
                  <a:cxn ang="0">
                    <a:pos x="130" y="216"/>
                  </a:cxn>
                  <a:cxn ang="0">
                    <a:pos x="132" y="234"/>
                  </a:cxn>
                  <a:cxn ang="0">
                    <a:pos x="138" y="250"/>
                  </a:cxn>
                  <a:cxn ang="0">
                    <a:pos x="138" y="266"/>
                  </a:cxn>
                  <a:cxn ang="0">
                    <a:pos x="150" y="274"/>
                  </a:cxn>
                  <a:cxn ang="0">
                    <a:pos x="170" y="280"/>
                  </a:cxn>
                  <a:cxn ang="0">
                    <a:pos x="182" y="282"/>
                  </a:cxn>
                  <a:cxn ang="0">
                    <a:pos x="194" y="290"/>
                  </a:cxn>
                  <a:cxn ang="0">
                    <a:pos x="206" y="286"/>
                  </a:cxn>
                  <a:cxn ang="0">
                    <a:pos x="216" y="298"/>
                  </a:cxn>
                  <a:cxn ang="0">
                    <a:pos x="224" y="310"/>
                  </a:cxn>
                  <a:cxn ang="0">
                    <a:pos x="242" y="294"/>
                  </a:cxn>
                  <a:cxn ang="0">
                    <a:pos x="228" y="290"/>
                  </a:cxn>
                  <a:cxn ang="0">
                    <a:pos x="218" y="274"/>
                  </a:cxn>
                  <a:cxn ang="0">
                    <a:pos x="212" y="260"/>
                  </a:cxn>
                  <a:cxn ang="0">
                    <a:pos x="220" y="242"/>
                  </a:cxn>
                  <a:cxn ang="0">
                    <a:pos x="250" y="228"/>
                  </a:cxn>
                  <a:cxn ang="0">
                    <a:pos x="240" y="214"/>
                  </a:cxn>
                  <a:cxn ang="0">
                    <a:pos x="230" y="188"/>
                  </a:cxn>
                  <a:cxn ang="0">
                    <a:pos x="228" y="170"/>
                  </a:cxn>
                  <a:cxn ang="0">
                    <a:pos x="228" y="146"/>
                  </a:cxn>
                  <a:cxn ang="0">
                    <a:pos x="224" y="138"/>
                  </a:cxn>
                  <a:cxn ang="0">
                    <a:pos x="224" y="124"/>
                  </a:cxn>
                  <a:cxn ang="0">
                    <a:pos x="226" y="120"/>
                  </a:cxn>
                  <a:cxn ang="0">
                    <a:pos x="226" y="110"/>
                  </a:cxn>
                  <a:cxn ang="0">
                    <a:pos x="236" y="92"/>
                  </a:cxn>
                  <a:cxn ang="0">
                    <a:pos x="248" y="78"/>
                  </a:cxn>
                  <a:cxn ang="0">
                    <a:pos x="258" y="66"/>
                  </a:cxn>
                  <a:cxn ang="0">
                    <a:pos x="256" y="54"/>
                  </a:cxn>
                  <a:cxn ang="0">
                    <a:pos x="258" y="44"/>
                  </a:cxn>
                  <a:cxn ang="0">
                    <a:pos x="252" y="30"/>
                  </a:cxn>
                  <a:cxn ang="0">
                    <a:pos x="236" y="16"/>
                  </a:cxn>
                  <a:cxn ang="0">
                    <a:pos x="224" y="16"/>
                  </a:cxn>
                  <a:cxn ang="0">
                    <a:pos x="210" y="16"/>
                  </a:cxn>
                  <a:cxn ang="0">
                    <a:pos x="194" y="2"/>
                  </a:cxn>
                  <a:cxn ang="0">
                    <a:pos x="174" y="6"/>
                  </a:cxn>
                  <a:cxn ang="0">
                    <a:pos x="166" y="8"/>
                  </a:cxn>
                  <a:cxn ang="0">
                    <a:pos x="152" y="8"/>
                  </a:cxn>
                  <a:cxn ang="0">
                    <a:pos x="138" y="14"/>
                  </a:cxn>
                  <a:cxn ang="0">
                    <a:pos x="114" y="8"/>
                  </a:cxn>
                  <a:cxn ang="0">
                    <a:pos x="94" y="10"/>
                  </a:cxn>
                  <a:cxn ang="0">
                    <a:pos x="84" y="46"/>
                  </a:cxn>
                  <a:cxn ang="0">
                    <a:pos x="78" y="86"/>
                  </a:cxn>
                  <a:cxn ang="0">
                    <a:pos x="66" y="120"/>
                  </a:cxn>
                  <a:cxn ang="0">
                    <a:pos x="56" y="156"/>
                  </a:cxn>
                  <a:cxn ang="0">
                    <a:pos x="36" y="156"/>
                  </a:cxn>
                  <a:cxn ang="0">
                    <a:pos x="26" y="162"/>
                  </a:cxn>
                  <a:cxn ang="0">
                    <a:pos x="14" y="164"/>
                  </a:cxn>
                  <a:cxn ang="0">
                    <a:pos x="8" y="174"/>
                  </a:cxn>
                </a:cxnLst>
                <a:rect l="0" t="0" r="r" b="b"/>
                <a:pathLst>
                  <a:path w="262" h="312">
                    <a:moveTo>
                      <a:pt x="2" y="178"/>
                    </a:moveTo>
                    <a:lnTo>
                      <a:pt x="2" y="178"/>
                    </a:lnTo>
                    <a:lnTo>
                      <a:pt x="2" y="180"/>
                    </a:lnTo>
                    <a:lnTo>
                      <a:pt x="2" y="180"/>
                    </a:lnTo>
                    <a:lnTo>
                      <a:pt x="0" y="182"/>
                    </a:lnTo>
                    <a:lnTo>
                      <a:pt x="0" y="184"/>
                    </a:lnTo>
                    <a:lnTo>
                      <a:pt x="0" y="184"/>
                    </a:lnTo>
                    <a:lnTo>
                      <a:pt x="2" y="188"/>
                    </a:lnTo>
                    <a:lnTo>
                      <a:pt x="6" y="190"/>
                    </a:lnTo>
                    <a:lnTo>
                      <a:pt x="6" y="190"/>
                    </a:lnTo>
                    <a:lnTo>
                      <a:pt x="6" y="194"/>
                    </a:lnTo>
                    <a:lnTo>
                      <a:pt x="6" y="194"/>
                    </a:lnTo>
                    <a:lnTo>
                      <a:pt x="8" y="194"/>
                    </a:lnTo>
                    <a:lnTo>
                      <a:pt x="14" y="190"/>
                    </a:lnTo>
                    <a:lnTo>
                      <a:pt x="14" y="190"/>
                    </a:lnTo>
                    <a:lnTo>
                      <a:pt x="18" y="188"/>
                    </a:lnTo>
                    <a:lnTo>
                      <a:pt x="22" y="186"/>
                    </a:lnTo>
                    <a:lnTo>
                      <a:pt x="28" y="186"/>
                    </a:lnTo>
                    <a:lnTo>
                      <a:pt x="28" y="186"/>
                    </a:lnTo>
                    <a:lnTo>
                      <a:pt x="44" y="188"/>
                    </a:lnTo>
                    <a:lnTo>
                      <a:pt x="72" y="186"/>
                    </a:lnTo>
                    <a:lnTo>
                      <a:pt x="72" y="186"/>
                    </a:lnTo>
                    <a:lnTo>
                      <a:pt x="74" y="196"/>
                    </a:lnTo>
                    <a:lnTo>
                      <a:pt x="74" y="196"/>
                    </a:lnTo>
                    <a:lnTo>
                      <a:pt x="74" y="200"/>
                    </a:lnTo>
                    <a:lnTo>
                      <a:pt x="74" y="204"/>
                    </a:lnTo>
                    <a:lnTo>
                      <a:pt x="74" y="204"/>
                    </a:lnTo>
                    <a:lnTo>
                      <a:pt x="76" y="208"/>
                    </a:lnTo>
                    <a:lnTo>
                      <a:pt x="76" y="214"/>
                    </a:lnTo>
                    <a:lnTo>
                      <a:pt x="76" y="214"/>
                    </a:lnTo>
                    <a:lnTo>
                      <a:pt x="78" y="220"/>
                    </a:lnTo>
                    <a:lnTo>
                      <a:pt x="80" y="222"/>
                    </a:lnTo>
                    <a:lnTo>
                      <a:pt x="80" y="222"/>
                    </a:lnTo>
                    <a:lnTo>
                      <a:pt x="84" y="224"/>
                    </a:lnTo>
                    <a:lnTo>
                      <a:pt x="90" y="224"/>
                    </a:lnTo>
                    <a:lnTo>
                      <a:pt x="90" y="224"/>
                    </a:lnTo>
                    <a:lnTo>
                      <a:pt x="92" y="224"/>
                    </a:lnTo>
                    <a:lnTo>
                      <a:pt x="94" y="222"/>
                    </a:lnTo>
                    <a:lnTo>
                      <a:pt x="96" y="220"/>
                    </a:lnTo>
                    <a:lnTo>
                      <a:pt x="96" y="220"/>
                    </a:lnTo>
                    <a:lnTo>
                      <a:pt x="96" y="220"/>
                    </a:lnTo>
                    <a:lnTo>
                      <a:pt x="98" y="222"/>
                    </a:lnTo>
                    <a:lnTo>
                      <a:pt x="100" y="222"/>
                    </a:lnTo>
                    <a:lnTo>
                      <a:pt x="102" y="220"/>
                    </a:lnTo>
                    <a:lnTo>
                      <a:pt x="102" y="218"/>
                    </a:lnTo>
                    <a:lnTo>
                      <a:pt x="102" y="218"/>
                    </a:lnTo>
                    <a:lnTo>
                      <a:pt x="100" y="214"/>
                    </a:lnTo>
                    <a:lnTo>
                      <a:pt x="100" y="210"/>
                    </a:lnTo>
                    <a:lnTo>
                      <a:pt x="102" y="208"/>
                    </a:lnTo>
                    <a:lnTo>
                      <a:pt x="102" y="208"/>
                    </a:lnTo>
                    <a:lnTo>
                      <a:pt x="104" y="206"/>
                    </a:lnTo>
                    <a:lnTo>
                      <a:pt x="110" y="208"/>
                    </a:lnTo>
                    <a:lnTo>
                      <a:pt x="110" y="208"/>
                    </a:lnTo>
                    <a:lnTo>
                      <a:pt x="116" y="208"/>
                    </a:lnTo>
                    <a:lnTo>
                      <a:pt x="118" y="208"/>
                    </a:lnTo>
                    <a:lnTo>
                      <a:pt x="118" y="208"/>
                    </a:lnTo>
                    <a:lnTo>
                      <a:pt x="118" y="208"/>
                    </a:lnTo>
                    <a:lnTo>
                      <a:pt x="118" y="212"/>
                    </a:lnTo>
                    <a:lnTo>
                      <a:pt x="118" y="212"/>
                    </a:lnTo>
                    <a:lnTo>
                      <a:pt x="124" y="212"/>
                    </a:lnTo>
                    <a:lnTo>
                      <a:pt x="128" y="212"/>
                    </a:lnTo>
                    <a:lnTo>
                      <a:pt x="130" y="216"/>
                    </a:lnTo>
                    <a:lnTo>
                      <a:pt x="130" y="216"/>
                    </a:lnTo>
                    <a:lnTo>
                      <a:pt x="130" y="222"/>
                    </a:lnTo>
                    <a:lnTo>
                      <a:pt x="130" y="224"/>
                    </a:lnTo>
                    <a:lnTo>
                      <a:pt x="132" y="226"/>
                    </a:lnTo>
                    <a:lnTo>
                      <a:pt x="132" y="226"/>
                    </a:lnTo>
                    <a:lnTo>
                      <a:pt x="132" y="226"/>
                    </a:lnTo>
                    <a:lnTo>
                      <a:pt x="132" y="228"/>
                    </a:lnTo>
                    <a:lnTo>
                      <a:pt x="132" y="234"/>
                    </a:lnTo>
                    <a:lnTo>
                      <a:pt x="132" y="234"/>
                    </a:lnTo>
                    <a:lnTo>
                      <a:pt x="132" y="238"/>
                    </a:lnTo>
                    <a:lnTo>
                      <a:pt x="134" y="242"/>
                    </a:lnTo>
                    <a:lnTo>
                      <a:pt x="134" y="242"/>
                    </a:lnTo>
                    <a:lnTo>
                      <a:pt x="136" y="246"/>
                    </a:lnTo>
                    <a:lnTo>
                      <a:pt x="136" y="248"/>
                    </a:lnTo>
                    <a:lnTo>
                      <a:pt x="138" y="250"/>
                    </a:lnTo>
                    <a:lnTo>
                      <a:pt x="138" y="250"/>
                    </a:lnTo>
                    <a:lnTo>
                      <a:pt x="140" y="254"/>
                    </a:lnTo>
                    <a:lnTo>
                      <a:pt x="138" y="258"/>
                    </a:lnTo>
                    <a:lnTo>
                      <a:pt x="138" y="258"/>
                    </a:lnTo>
                    <a:lnTo>
                      <a:pt x="138" y="262"/>
                    </a:lnTo>
                    <a:lnTo>
                      <a:pt x="138" y="266"/>
                    </a:lnTo>
                    <a:lnTo>
                      <a:pt x="138" y="266"/>
                    </a:lnTo>
                    <a:lnTo>
                      <a:pt x="138" y="270"/>
                    </a:lnTo>
                    <a:lnTo>
                      <a:pt x="140" y="274"/>
                    </a:lnTo>
                    <a:lnTo>
                      <a:pt x="140" y="274"/>
                    </a:lnTo>
                    <a:lnTo>
                      <a:pt x="144" y="278"/>
                    </a:lnTo>
                    <a:lnTo>
                      <a:pt x="146" y="276"/>
                    </a:lnTo>
                    <a:lnTo>
                      <a:pt x="146" y="276"/>
                    </a:lnTo>
                    <a:lnTo>
                      <a:pt x="150" y="274"/>
                    </a:lnTo>
                    <a:lnTo>
                      <a:pt x="152" y="274"/>
                    </a:lnTo>
                    <a:lnTo>
                      <a:pt x="152" y="274"/>
                    </a:lnTo>
                    <a:lnTo>
                      <a:pt x="162" y="274"/>
                    </a:lnTo>
                    <a:lnTo>
                      <a:pt x="170" y="272"/>
                    </a:lnTo>
                    <a:lnTo>
                      <a:pt x="170" y="272"/>
                    </a:lnTo>
                    <a:lnTo>
                      <a:pt x="170" y="280"/>
                    </a:lnTo>
                    <a:lnTo>
                      <a:pt x="170" y="280"/>
                    </a:lnTo>
                    <a:lnTo>
                      <a:pt x="172" y="282"/>
                    </a:lnTo>
                    <a:lnTo>
                      <a:pt x="174" y="282"/>
                    </a:lnTo>
                    <a:lnTo>
                      <a:pt x="176" y="280"/>
                    </a:lnTo>
                    <a:lnTo>
                      <a:pt x="176" y="280"/>
                    </a:lnTo>
                    <a:lnTo>
                      <a:pt x="178" y="280"/>
                    </a:lnTo>
                    <a:lnTo>
                      <a:pt x="180" y="280"/>
                    </a:lnTo>
                    <a:lnTo>
                      <a:pt x="182" y="282"/>
                    </a:lnTo>
                    <a:lnTo>
                      <a:pt x="182" y="282"/>
                    </a:lnTo>
                    <a:lnTo>
                      <a:pt x="180" y="288"/>
                    </a:lnTo>
                    <a:lnTo>
                      <a:pt x="180" y="288"/>
                    </a:lnTo>
                    <a:lnTo>
                      <a:pt x="182" y="288"/>
                    </a:lnTo>
                    <a:lnTo>
                      <a:pt x="184" y="290"/>
                    </a:lnTo>
                    <a:lnTo>
                      <a:pt x="184" y="290"/>
                    </a:lnTo>
                    <a:lnTo>
                      <a:pt x="194" y="290"/>
                    </a:lnTo>
                    <a:lnTo>
                      <a:pt x="194" y="290"/>
                    </a:lnTo>
                    <a:lnTo>
                      <a:pt x="200" y="290"/>
                    </a:lnTo>
                    <a:lnTo>
                      <a:pt x="202" y="286"/>
                    </a:lnTo>
                    <a:lnTo>
                      <a:pt x="202" y="286"/>
                    </a:lnTo>
                    <a:lnTo>
                      <a:pt x="204" y="284"/>
                    </a:lnTo>
                    <a:lnTo>
                      <a:pt x="206" y="286"/>
                    </a:lnTo>
                    <a:lnTo>
                      <a:pt x="206" y="286"/>
                    </a:lnTo>
                    <a:lnTo>
                      <a:pt x="208" y="286"/>
                    </a:lnTo>
                    <a:lnTo>
                      <a:pt x="208" y="290"/>
                    </a:lnTo>
                    <a:lnTo>
                      <a:pt x="208" y="290"/>
                    </a:lnTo>
                    <a:lnTo>
                      <a:pt x="212" y="292"/>
                    </a:lnTo>
                    <a:lnTo>
                      <a:pt x="214" y="296"/>
                    </a:lnTo>
                    <a:lnTo>
                      <a:pt x="214" y="296"/>
                    </a:lnTo>
                    <a:lnTo>
                      <a:pt x="216" y="298"/>
                    </a:lnTo>
                    <a:lnTo>
                      <a:pt x="218" y="298"/>
                    </a:lnTo>
                    <a:lnTo>
                      <a:pt x="222" y="300"/>
                    </a:lnTo>
                    <a:lnTo>
                      <a:pt x="224" y="302"/>
                    </a:lnTo>
                    <a:lnTo>
                      <a:pt x="224" y="302"/>
                    </a:lnTo>
                    <a:lnTo>
                      <a:pt x="226" y="306"/>
                    </a:lnTo>
                    <a:lnTo>
                      <a:pt x="224" y="310"/>
                    </a:lnTo>
                    <a:lnTo>
                      <a:pt x="224" y="310"/>
                    </a:lnTo>
                    <a:lnTo>
                      <a:pt x="226" y="312"/>
                    </a:lnTo>
                    <a:lnTo>
                      <a:pt x="228" y="312"/>
                    </a:lnTo>
                    <a:lnTo>
                      <a:pt x="232" y="310"/>
                    </a:lnTo>
                    <a:lnTo>
                      <a:pt x="232" y="310"/>
                    </a:lnTo>
                    <a:lnTo>
                      <a:pt x="236" y="308"/>
                    </a:lnTo>
                    <a:lnTo>
                      <a:pt x="242" y="310"/>
                    </a:lnTo>
                    <a:lnTo>
                      <a:pt x="242" y="294"/>
                    </a:lnTo>
                    <a:lnTo>
                      <a:pt x="242" y="294"/>
                    </a:lnTo>
                    <a:lnTo>
                      <a:pt x="234" y="296"/>
                    </a:lnTo>
                    <a:lnTo>
                      <a:pt x="234" y="296"/>
                    </a:lnTo>
                    <a:lnTo>
                      <a:pt x="232" y="296"/>
                    </a:lnTo>
                    <a:lnTo>
                      <a:pt x="230" y="294"/>
                    </a:lnTo>
                    <a:lnTo>
                      <a:pt x="230" y="294"/>
                    </a:lnTo>
                    <a:lnTo>
                      <a:pt x="228" y="290"/>
                    </a:lnTo>
                    <a:lnTo>
                      <a:pt x="226" y="290"/>
                    </a:lnTo>
                    <a:lnTo>
                      <a:pt x="222" y="288"/>
                    </a:lnTo>
                    <a:lnTo>
                      <a:pt x="222" y="288"/>
                    </a:lnTo>
                    <a:lnTo>
                      <a:pt x="218" y="284"/>
                    </a:lnTo>
                    <a:lnTo>
                      <a:pt x="216" y="280"/>
                    </a:lnTo>
                    <a:lnTo>
                      <a:pt x="216" y="280"/>
                    </a:lnTo>
                    <a:lnTo>
                      <a:pt x="218" y="274"/>
                    </a:lnTo>
                    <a:lnTo>
                      <a:pt x="218" y="274"/>
                    </a:lnTo>
                    <a:lnTo>
                      <a:pt x="218" y="272"/>
                    </a:lnTo>
                    <a:lnTo>
                      <a:pt x="216" y="270"/>
                    </a:lnTo>
                    <a:lnTo>
                      <a:pt x="214" y="264"/>
                    </a:lnTo>
                    <a:lnTo>
                      <a:pt x="214" y="264"/>
                    </a:lnTo>
                    <a:lnTo>
                      <a:pt x="214" y="262"/>
                    </a:lnTo>
                    <a:lnTo>
                      <a:pt x="212" y="260"/>
                    </a:lnTo>
                    <a:lnTo>
                      <a:pt x="212" y="260"/>
                    </a:lnTo>
                    <a:lnTo>
                      <a:pt x="212" y="256"/>
                    </a:lnTo>
                    <a:lnTo>
                      <a:pt x="214" y="252"/>
                    </a:lnTo>
                    <a:lnTo>
                      <a:pt x="214" y="252"/>
                    </a:lnTo>
                    <a:lnTo>
                      <a:pt x="212" y="246"/>
                    </a:lnTo>
                    <a:lnTo>
                      <a:pt x="212" y="246"/>
                    </a:lnTo>
                    <a:lnTo>
                      <a:pt x="220" y="242"/>
                    </a:lnTo>
                    <a:lnTo>
                      <a:pt x="220" y="242"/>
                    </a:lnTo>
                    <a:lnTo>
                      <a:pt x="224" y="242"/>
                    </a:lnTo>
                    <a:lnTo>
                      <a:pt x="224" y="242"/>
                    </a:lnTo>
                    <a:lnTo>
                      <a:pt x="224" y="242"/>
                    </a:lnTo>
                    <a:lnTo>
                      <a:pt x="250" y="234"/>
                    </a:lnTo>
                    <a:lnTo>
                      <a:pt x="250" y="234"/>
                    </a:lnTo>
                    <a:lnTo>
                      <a:pt x="250" y="228"/>
                    </a:lnTo>
                    <a:lnTo>
                      <a:pt x="250" y="228"/>
                    </a:lnTo>
                    <a:lnTo>
                      <a:pt x="246" y="224"/>
                    </a:lnTo>
                    <a:lnTo>
                      <a:pt x="246" y="224"/>
                    </a:lnTo>
                    <a:lnTo>
                      <a:pt x="246" y="220"/>
                    </a:lnTo>
                    <a:lnTo>
                      <a:pt x="246" y="220"/>
                    </a:lnTo>
                    <a:lnTo>
                      <a:pt x="242" y="216"/>
                    </a:lnTo>
                    <a:lnTo>
                      <a:pt x="240" y="214"/>
                    </a:lnTo>
                    <a:lnTo>
                      <a:pt x="240" y="214"/>
                    </a:lnTo>
                    <a:lnTo>
                      <a:pt x="236" y="212"/>
                    </a:lnTo>
                    <a:lnTo>
                      <a:pt x="236" y="212"/>
                    </a:lnTo>
                    <a:lnTo>
                      <a:pt x="232" y="202"/>
                    </a:lnTo>
                    <a:lnTo>
                      <a:pt x="228" y="190"/>
                    </a:lnTo>
                    <a:lnTo>
                      <a:pt x="228" y="190"/>
                    </a:lnTo>
                    <a:lnTo>
                      <a:pt x="230" y="188"/>
                    </a:lnTo>
                    <a:lnTo>
                      <a:pt x="232" y="182"/>
                    </a:lnTo>
                    <a:lnTo>
                      <a:pt x="232" y="182"/>
                    </a:lnTo>
                    <a:lnTo>
                      <a:pt x="228" y="178"/>
                    </a:lnTo>
                    <a:lnTo>
                      <a:pt x="228" y="178"/>
                    </a:lnTo>
                    <a:lnTo>
                      <a:pt x="228" y="174"/>
                    </a:lnTo>
                    <a:lnTo>
                      <a:pt x="228" y="170"/>
                    </a:lnTo>
                    <a:lnTo>
                      <a:pt x="228" y="170"/>
                    </a:lnTo>
                    <a:lnTo>
                      <a:pt x="226" y="168"/>
                    </a:lnTo>
                    <a:lnTo>
                      <a:pt x="226" y="166"/>
                    </a:lnTo>
                    <a:lnTo>
                      <a:pt x="226" y="166"/>
                    </a:lnTo>
                    <a:lnTo>
                      <a:pt x="228" y="154"/>
                    </a:lnTo>
                    <a:lnTo>
                      <a:pt x="228" y="154"/>
                    </a:lnTo>
                    <a:lnTo>
                      <a:pt x="230" y="152"/>
                    </a:lnTo>
                    <a:lnTo>
                      <a:pt x="228" y="146"/>
                    </a:lnTo>
                    <a:lnTo>
                      <a:pt x="228" y="146"/>
                    </a:lnTo>
                    <a:lnTo>
                      <a:pt x="224" y="146"/>
                    </a:lnTo>
                    <a:lnTo>
                      <a:pt x="222" y="144"/>
                    </a:lnTo>
                    <a:lnTo>
                      <a:pt x="222" y="142"/>
                    </a:lnTo>
                    <a:lnTo>
                      <a:pt x="222" y="142"/>
                    </a:lnTo>
                    <a:lnTo>
                      <a:pt x="222" y="140"/>
                    </a:lnTo>
                    <a:lnTo>
                      <a:pt x="224" y="138"/>
                    </a:lnTo>
                    <a:lnTo>
                      <a:pt x="224" y="138"/>
                    </a:lnTo>
                    <a:lnTo>
                      <a:pt x="224" y="138"/>
                    </a:lnTo>
                    <a:lnTo>
                      <a:pt x="222" y="138"/>
                    </a:lnTo>
                    <a:lnTo>
                      <a:pt x="222" y="138"/>
                    </a:lnTo>
                    <a:lnTo>
                      <a:pt x="222" y="126"/>
                    </a:lnTo>
                    <a:lnTo>
                      <a:pt x="222" y="126"/>
                    </a:lnTo>
                    <a:lnTo>
                      <a:pt x="224" y="124"/>
                    </a:lnTo>
                    <a:lnTo>
                      <a:pt x="224" y="124"/>
                    </a:lnTo>
                    <a:lnTo>
                      <a:pt x="228" y="128"/>
                    </a:lnTo>
                    <a:lnTo>
                      <a:pt x="228" y="128"/>
                    </a:lnTo>
                    <a:lnTo>
                      <a:pt x="230" y="124"/>
                    </a:lnTo>
                    <a:lnTo>
                      <a:pt x="230" y="124"/>
                    </a:lnTo>
                    <a:lnTo>
                      <a:pt x="226" y="122"/>
                    </a:lnTo>
                    <a:lnTo>
                      <a:pt x="226" y="120"/>
                    </a:lnTo>
                    <a:lnTo>
                      <a:pt x="228" y="116"/>
                    </a:lnTo>
                    <a:lnTo>
                      <a:pt x="228" y="116"/>
                    </a:lnTo>
                    <a:lnTo>
                      <a:pt x="230" y="114"/>
                    </a:lnTo>
                    <a:lnTo>
                      <a:pt x="228" y="114"/>
                    </a:lnTo>
                    <a:lnTo>
                      <a:pt x="228" y="114"/>
                    </a:lnTo>
                    <a:lnTo>
                      <a:pt x="226" y="110"/>
                    </a:lnTo>
                    <a:lnTo>
                      <a:pt x="226" y="110"/>
                    </a:lnTo>
                    <a:lnTo>
                      <a:pt x="228" y="110"/>
                    </a:lnTo>
                    <a:lnTo>
                      <a:pt x="228" y="110"/>
                    </a:lnTo>
                    <a:lnTo>
                      <a:pt x="230" y="104"/>
                    </a:lnTo>
                    <a:lnTo>
                      <a:pt x="232" y="104"/>
                    </a:lnTo>
                    <a:lnTo>
                      <a:pt x="232" y="104"/>
                    </a:lnTo>
                    <a:lnTo>
                      <a:pt x="232" y="104"/>
                    </a:lnTo>
                    <a:lnTo>
                      <a:pt x="236" y="92"/>
                    </a:lnTo>
                    <a:lnTo>
                      <a:pt x="236" y="92"/>
                    </a:lnTo>
                    <a:lnTo>
                      <a:pt x="238" y="88"/>
                    </a:lnTo>
                    <a:lnTo>
                      <a:pt x="240" y="84"/>
                    </a:lnTo>
                    <a:lnTo>
                      <a:pt x="244" y="82"/>
                    </a:lnTo>
                    <a:lnTo>
                      <a:pt x="244" y="82"/>
                    </a:lnTo>
                    <a:lnTo>
                      <a:pt x="248" y="78"/>
                    </a:lnTo>
                    <a:lnTo>
                      <a:pt x="248" y="78"/>
                    </a:lnTo>
                    <a:lnTo>
                      <a:pt x="248" y="76"/>
                    </a:lnTo>
                    <a:lnTo>
                      <a:pt x="252" y="74"/>
                    </a:lnTo>
                    <a:lnTo>
                      <a:pt x="252" y="74"/>
                    </a:lnTo>
                    <a:lnTo>
                      <a:pt x="254" y="70"/>
                    </a:lnTo>
                    <a:lnTo>
                      <a:pt x="254" y="70"/>
                    </a:lnTo>
                    <a:lnTo>
                      <a:pt x="256" y="68"/>
                    </a:lnTo>
                    <a:lnTo>
                      <a:pt x="258" y="66"/>
                    </a:lnTo>
                    <a:lnTo>
                      <a:pt x="258" y="66"/>
                    </a:lnTo>
                    <a:lnTo>
                      <a:pt x="258" y="64"/>
                    </a:lnTo>
                    <a:lnTo>
                      <a:pt x="256" y="62"/>
                    </a:lnTo>
                    <a:lnTo>
                      <a:pt x="256" y="62"/>
                    </a:lnTo>
                    <a:lnTo>
                      <a:pt x="254" y="62"/>
                    </a:lnTo>
                    <a:lnTo>
                      <a:pt x="254" y="58"/>
                    </a:lnTo>
                    <a:lnTo>
                      <a:pt x="256" y="54"/>
                    </a:lnTo>
                    <a:lnTo>
                      <a:pt x="256" y="54"/>
                    </a:lnTo>
                    <a:lnTo>
                      <a:pt x="258" y="50"/>
                    </a:lnTo>
                    <a:lnTo>
                      <a:pt x="258" y="48"/>
                    </a:lnTo>
                    <a:lnTo>
                      <a:pt x="258" y="48"/>
                    </a:lnTo>
                    <a:lnTo>
                      <a:pt x="258" y="48"/>
                    </a:lnTo>
                    <a:lnTo>
                      <a:pt x="256" y="46"/>
                    </a:lnTo>
                    <a:lnTo>
                      <a:pt x="258" y="44"/>
                    </a:lnTo>
                    <a:lnTo>
                      <a:pt x="262" y="40"/>
                    </a:lnTo>
                    <a:lnTo>
                      <a:pt x="262" y="40"/>
                    </a:lnTo>
                    <a:lnTo>
                      <a:pt x="262" y="34"/>
                    </a:lnTo>
                    <a:lnTo>
                      <a:pt x="262" y="34"/>
                    </a:lnTo>
                    <a:lnTo>
                      <a:pt x="254" y="28"/>
                    </a:lnTo>
                    <a:lnTo>
                      <a:pt x="254" y="28"/>
                    </a:lnTo>
                    <a:lnTo>
                      <a:pt x="252" y="30"/>
                    </a:lnTo>
                    <a:lnTo>
                      <a:pt x="250" y="28"/>
                    </a:lnTo>
                    <a:lnTo>
                      <a:pt x="250" y="28"/>
                    </a:lnTo>
                    <a:lnTo>
                      <a:pt x="246" y="26"/>
                    </a:lnTo>
                    <a:lnTo>
                      <a:pt x="242" y="24"/>
                    </a:lnTo>
                    <a:lnTo>
                      <a:pt x="242" y="24"/>
                    </a:lnTo>
                    <a:lnTo>
                      <a:pt x="236" y="16"/>
                    </a:lnTo>
                    <a:lnTo>
                      <a:pt x="236" y="16"/>
                    </a:lnTo>
                    <a:lnTo>
                      <a:pt x="232" y="12"/>
                    </a:lnTo>
                    <a:lnTo>
                      <a:pt x="230" y="12"/>
                    </a:lnTo>
                    <a:lnTo>
                      <a:pt x="228" y="14"/>
                    </a:lnTo>
                    <a:lnTo>
                      <a:pt x="228" y="14"/>
                    </a:lnTo>
                    <a:lnTo>
                      <a:pt x="226" y="16"/>
                    </a:lnTo>
                    <a:lnTo>
                      <a:pt x="224" y="16"/>
                    </a:lnTo>
                    <a:lnTo>
                      <a:pt x="224" y="16"/>
                    </a:lnTo>
                    <a:lnTo>
                      <a:pt x="218" y="12"/>
                    </a:lnTo>
                    <a:lnTo>
                      <a:pt x="216" y="10"/>
                    </a:lnTo>
                    <a:lnTo>
                      <a:pt x="216" y="12"/>
                    </a:lnTo>
                    <a:lnTo>
                      <a:pt x="216" y="12"/>
                    </a:lnTo>
                    <a:lnTo>
                      <a:pt x="214" y="16"/>
                    </a:lnTo>
                    <a:lnTo>
                      <a:pt x="210" y="16"/>
                    </a:lnTo>
                    <a:lnTo>
                      <a:pt x="210" y="16"/>
                    </a:lnTo>
                    <a:lnTo>
                      <a:pt x="208" y="12"/>
                    </a:lnTo>
                    <a:lnTo>
                      <a:pt x="206" y="8"/>
                    </a:lnTo>
                    <a:lnTo>
                      <a:pt x="202" y="2"/>
                    </a:lnTo>
                    <a:lnTo>
                      <a:pt x="202" y="2"/>
                    </a:lnTo>
                    <a:lnTo>
                      <a:pt x="194" y="2"/>
                    </a:lnTo>
                    <a:lnTo>
                      <a:pt x="194" y="2"/>
                    </a:lnTo>
                    <a:lnTo>
                      <a:pt x="194" y="2"/>
                    </a:lnTo>
                    <a:lnTo>
                      <a:pt x="190" y="0"/>
                    </a:lnTo>
                    <a:lnTo>
                      <a:pt x="190" y="0"/>
                    </a:lnTo>
                    <a:lnTo>
                      <a:pt x="180" y="0"/>
                    </a:lnTo>
                    <a:lnTo>
                      <a:pt x="180" y="0"/>
                    </a:lnTo>
                    <a:lnTo>
                      <a:pt x="176" y="2"/>
                    </a:lnTo>
                    <a:lnTo>
                      <a:pt x="174" y="6"/>
                    </a:lnTo>
                    <a:lnTo>
                      <a:pt x="174" y="6"/>
                    </a:lnTo>
                    <a:lnTo>
                      <a:pt x="172" y="8"/>
                    </a:lnTo>
                    <a:lnTo>
                      <a:pt x="170" y="6"/>
                    </a:lnTo>
                    <a:lnTo>
                      <a:pt x="170" y="6"/>
                    </a:lnTo>
                    <a:lnTo>
                      <a:pt x="168" y="4"/>
                    </a:lnTo>
                    <a:lnTo>
                      <a:pt x="168" y="4"/>
                    </a:lnTo>
                    <a:lnTo>
                      <a:pt x="166" y="6"/>
                    </a:lnTo>
                    <a:lnTo>
                      <a:pt x="166" y="8"/>
                    </a:lnTo>
                    <a:lnTo>
                      <a:pt x="166" y="10"/>
                    </a:lnTo>
                    <a:lnTo>
                      <a:pt x="166" y="10"/>
                    </a:lnTo>
                    <a:lnTo>
                      <a:pt x="158" y="10"/>
                    </a:lnTo>
                    <a:lnTo>
                      <a:pt x="158" y="10"/>
                    </a:lnTo>
                    <a:lnTo>
                      <a:pt x="156" y="12"/>
                    </a:lnTo>
                    <a:lnTo>
                      <a:pt x="154" y="10"/>
                    </a:lnTo>
                    <a:lnTo>
                      <a:pt x="152" y="8"/>
                    </a:lnTo>
                    <a:lnTo>
                      <a:pt x="150" y="8"/>
                    </a:lnTo>
                    <a:lnTo>
                      <a:pt x="150" y="8"/>
                    </a:lnTo>
                    <a:lnTo>
                      <a:pt x="148" y="8"/>
                    </a:lnTo>
                    <a:lnTo>
                      <a:pt x="146" y="12"/>
                    </a:lnTo>
                    <a:lnTo>
                      <a:pt x="146" y="16"/>
                    </a:lnTo>
                    <a:lnTo>
                      <a:pt x="146" y="16"/>
                    </a:lnTo>
                    <a:lnTo>
                      <a:pt x="138" y="14"/>
                    </a:lnTo>
                    <a:lnTo>
                      <a:pt x="138" y="14"/>
                    </a:lnTo>
                    <a:lnTo>
                      <a:pt x="130" y="12"/>
                    </a:lnTo>
                    <a:lnTo>
                      <a:pt x="130" y="12"/>
                    </a:lnTo>
                    <a:lnTo>
                      <a:pt x="124" y="12"/>
                    </a:lnTo>
                    <a:lnTo>
                      <a:pt x="118" y="10"/>
                    </a:lnTo>
                    <a:lnTo>
                      <a:pt x="118" y="10"/>
                    </a:lnTo>
                    <a:lnTo>
                      <a:pt x="114" y="8"/>
                    </a:lnTo>
                    <a:lnTo>
                      <a:pt x="110" y="4"/>
                    </a:lnTo>
                    <a:lnTo>
                      <a:pt x="110" y="4"/>
                    </a:lnTo>
                    <a:lnTo>
                      <a:pt x="104" y="2"/>
                    </a:lnTo>
                    <a:lnTo>
                      <a:pt x="100" y="2"/>
                    </a:lnTo>
                    <a:lnTo>
                      <a:pt x="100" y="2"/>
                    </a:lnTo>
                    <a:lnTo>
                      <a:pt x="96" y="6"/>
                    </a:lnTo>
                    <a:lnTo>
                      <a:pt x="94" y="10"/>
                    </a:lnTo>
                    <a:lnTo>
                      <a:pt x="94" y="10"/>
                    </a:lnTo>
                    <a:lnTo>
                      <a:pt x="94" y="14"/>
                    </a:lnTo>
                    <a:lnTo>
                      <a:pt x="90" y="16"/>
                    </a:lnTo>
                    <a:lnTo>
                      <a:pt x="88" y="18"/>
                    </a:lnTo>
                    <a:lnTo>
                      <a:pt x="86" y="30"/>
                    </a:lnTo>
                    <a:lnTo>
                      <a:pt x="86" y="40"/>
                    </a:lnTo>
                    <a:lnTo>
                      <a:pt x="84" y="46"/>
                    </a:lnTo>
                    <a:lnTo>
                      <a:pt x="80" y="50"/>
                    </a:lnTo>
                    <a:lnTo>
                      <a:pt x="80" y="54"/>
                    </a:lnTo>
                    <a:lnTo>
                      <a:pt x="78" y="60"/>
                    </a:lnTo>
                    <a:lnTo>
                      <a:pt x="78" y="66"/>
                    </a:lnTo>
                    <a:lnTo>
                      <a:pt x="78" y="72"/>
                    </a:lnTo>
                    <a:lnTo>
                      <a:pt x="78" y="78"/>
                    </a:lnTo>
                    <a:lnTo>
                      <a:pt x="78" y="86"/>
                    </a:lnTo>
                    <a:lnTo>
                      <a:pt x="76" y="92"/>
                    </a:lnTo>
                    <a:lnTo>
                      <a:pt x="72" y="98"/>
                    </a:lnTo>
                    <a:lnTo>
                      <a:pt x="72" y="104"/>
                    </a:lnTo>
                    <a:lnTo>
                      <a:pt x="70" y="112"/>
                    </a:lnTo>
                    <a:lnTo>
                      <a:pt x="70" y="110"/>
                    </a:lnTo>
                    <a:lnTo>
                      <a:pt x="66" y="114"/>
                    </a:lnTo>
                    <a:lnTo>
                      <a:pt x="66" y="120"/>
                    </a:lnTo>
                    <a:lnTo>
                      <a:pt x="64" y="126"/>
                    </a:lnTo>
                    <a:lnTo>
                      <a:pt x="62" y="130"/>
                    </a:lnTo>
                    <a:lnTo>
                      <a:pt x="62" y="136"/>
                    </a:lnTo>
                    <a:lnTo>
                      <a:pt x="62" y="140"/>
                    </a:lnTo>
                    <a:lnTo>
                      <a:pt x="60" y="144"/>
                    </a:lnTo>
                    <a:lnTo>
                      <a:pt x="60" y="150"/>
                    </a:lnTo>
                    <a:lnTo>
                      <a:pt x="56" y="156"/>
                    </a:lnTo>
                    <a:lnTo>
                      <a:pt x="56" y="160"/>
                    </a:lnTo>
                    <a:lnTo>
                      <a:pt x="50" y="166"/>
                    </a:lnTo>
                    <a:lnTo>
                      <a:pt x="42" y="168"/>
                    </a:lnTo>
                    <a:lnTo>
                      <a:pt x="38" y="170"/>
                    </a:lnTo>
                    <a:lnTo>
                      <a:pt x="36" y="166"/>
                    </a:lnTo>
                    <a:lnTo>
                      <a:pt x="36" y="156"/>
                    </a:lnTo>
                    <a:lnTo>
                      <a:pt x="36" y="156"/>
                    </a:lnTo>
                    <a:lnTo>
                      <a:pt x="34" y="158"/>
                    </a:lnTo>
                    <a:lnTo>
                      <a:pt x="30" y="158"/>
                    </a:lnTo>
                    <a:lnTo>
                      <a:pt x="30" y="158"/>
                    </a:lnTo>
                    <a:lnTo>
                      <a:pt x="26" y="156"/>
                    </a:lnTo>
                    <a:lnTo>
                      <a:pt x="26" y="156"/>
                    </a:lnTo>
                    <a:lnTo>
                      <a:pt x="26" y="160"/>
                    </a:lnTo>
                    <a:lnTo>
                      <a:pt x="26" y="162"/>
                    </a:lnTo>
                    <a:lnTo>
                      <a:pt x="24" y="164"/>
                    </a:lnTo>
                    <a:lnTo>
                      <a:pt x="24" y="164"/>
                    </a:lnTo>
                    <a:lnTo>
                      <a:pt x="20" y="162"/>
                    </a:lnTo>
                    <a:lnTo>
                      <a:pt x="18" y="162"/>
                    </a:lnTo>
                    <a:lnTo>
                      <a:pt x="16" y="164"/>
                    </a:lnTo>
                    <a:lnTo>
                      <a:pt x="16" y="164"/>
                    </a:lnTo>
                    <a:lnTo>
                      <a:pt x="14" y="164"/>
                    </a:lnTo>
                    <a:lnTo>
                      <a:pt x="12" y="164"/>
                    </a:lnTo>
                    <a:lnTo>
                      <a:pt x="12" y="164"/>
                    </a:lnTo>
                    <a:lnTo>
                      <a:pt x="10" y="166"/>
                    </a:lnTo>
                    <a:lnTo>
                      <a:pt x="8" y="168"/>
                    </a:lnTo>
                    <a:lnTo>
                      <a:pt x="8" y="170"/>
                    </a:lnTo>
                    <a:lnTo>
                      <a:pt x="8" y="170"/>
                    </a:lnTo>
                    <a:lnTo>
                      <a:pt x="8" y="174"/>
                    </a:lnTo>
                    <a:lnTo>
                      <a:pt x="8" y="174"/>
                    </a:lnTo>
                    <a:lnTo>
                      <a:pt x="2" y="178"/>
                    </a:lnTo>
                    <a:close/>
                  </a:path>
                </a:pathLst>
              </a:custGeom>
              <a:grp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874" name="Freeform 78"/>
              <p:cNvSpPr>
                <a:spLocks noChangeAspect="1"/>
              </p:cNvSpPr>
              <p:nvPr/>
            </p:nvSpPr>
            <p:spPr bwMode="auto">
              <a:xfrm>
                <a:off x="2481" y="2121"/>
                <a:ext cx="128" cy="122"/>
              </a:xfrm>
              <a:custGeom>
                <a:avLst/>
                <a:gdLst/>
                <a:ahLst/>
                <a:cxnLst>
                  <a:cxn ang="0">
                    <a:pos x="0" y="114"/>
                  </a:cxn>
                  <a:cxn ang="0">
                    <a:pos x="4" y="110"/>
                  </a:cxn>
                  <a:cxn ang="0">
                    <a:pos x="54" y="108"/>
                  </a:cxn>
                  <a:cxn ang="0">
                    <a:pos x="54" y="82"/>
                  </a:cxn>
                  <a:cxn ang="0">
                    <a:pos x="56" y="76"/>
                  </a:cxn>
                  <a:cxn ang="0">
                    <a:pos x="70" y="72"/>
                  </a:cxn>
                  <a:cxn ang="0">
                    <a:pos x="120" y="36"/>
                  </a:cxn>
                  <a:cxn ang="0">
                    <a:pos x="120" y="0"/>
                  </a:cxn>
                  <a:cxn ang="0">
                    <a:pos x="62" y="2"/>
                  </a:cxn>
                  <a:cxn ang="0">
                    <a:pos x="60" y="6"/>
                  </a:cxn>
                  <a:cxn ang="0">
                    <a:pos x="52" y="6"/>
                  </a:cxn>
                  <a:cxn ang="0">
                    <a:pos x="52" y="8"/>
                  </a:cxn>
                  <a:cxn ang="0">
                    <a:pos x="50" y="10"/>
                  </a:cxn>
                  <a:cxn ang="0">
                    <a:pos x="48" y="16"/>
                  </a:cxn>
                  <a:cxn ang="0">
                    <a:pos x="46" y="18"/>
                  </a:cxn>
                  <a:cxn ang="0">
                    <a:pos x="46" y="20"/>
                  </a:cxn>
                  <a:cxn ang="0">
                    <a:pos x="44" y="22"/>
                  </a:cxn>
                  <a:cxn ang="0">
                    <a:pos x="44" y="22"/>
                  </a:cxn>
                  <a:cxn ang="0">
                    <a:pos x="34" y="34"/>
                  </a:cxn>
                  <a:cxn ang="0">
                    <a:pos x="32" y="44"/>
                  </a:cxn>
                  <a:cxn ang="0">
                    <a:pos x="28" y="48"/>
                  </a:cxn>
                  <a:cxn ang="0">
                    <a:pos x="26" y="56"/>
                  </a:cxn>
                  <a:cxn ang="0">
                    <a:pos x="22" y="64"/>
                  </a:cxn>
                  <a:cxn ang="0">
                    <a:pos x="18" y="68"/>
                  </a:cxn>
                  <a:cxn ang="0">
                    <a:pos x="18" y="70"/>
                  </a:cxn>
                  <a:cxn ang="0">
                    <a:pos x="18" y="72"/>
                  </a:cxn>
                  <a:cxn ang="0">
                    <a:pos x="14" y="76"/>
                  </a:cxn>
                  <a:cxn ang="0">
                    <a:pos x="14" y="80"/>
                  </a:cxn>
                  <a:cxn ang="0">
                    <a:pos x="12" y="82"/>
                  </a:cxn>
                  <a:cxn ang="0">
                    <a:pos x="12" y="86"/>
                  </a:cxn>
                  <a:cxn ang="0">
                    <a:pos x="10" y="88"/>
                  </a:cxn>
                  <a:cxn ang="0">
                    <a:pos x="8" y="92"/>
                  </a:cxn>
                  <a:cxn ang="0">
                    <a:pos x="6" y="96"/>
                  </a:cxn>
                  <a:cxn ang="0">
                    <a:pos x="0" y="100"/>
                  </a:cxn>
                  <a:cxn ang="0">
                    <a:pos x="0" y="102"/>
                  </a:cxn>
                  <a:cxn ang="0">
                    <a:pos x="0" y="108"/>
                  </a:cxn>
                  <a:cxn ang="0">
                    <a:pos x="0" y="114"/>
                  </a:cxn>
                </a:cxnLst>
                <a:rect l="0" t="0" r="r" b="b"/>
                <a:pathLst>
                  <a:path w="120" h="114">
                    <a:moveTo>
                      <a:pt x="0" y="114"/>
                    </a:moveTo>
                    <a:lnTo>
                      <a:pt x="0" y="114"/>
                    </a:lnTo>
                    <a:lnTo>
                      <a:pt x="4" y="110"/>
                    </a:lnTo>
                    <a:lnTo>
                      <a:pt x="4" y="110"/>
                    </a:lnTo>
                    <a:lnTo>
                      <a:pt x="54" y="108"/>
                    </a:lnTo>
                    <a:lnTo>
                      <a:pt x="54" y="108"/>
                    </a:lnTo>
                    <a:lnTo>
                      <a:pt x="54" y="82"/>
                    </a:lnTo>
                    <a:lnTo>
                      <a:pt x="54" y="82"/>
                    </a:lnTo>
                    <a:lnTo>
                      <a:pt x="54" y="78"/>
                    </a:lnTo>
                    <a:lnTo>
                      <a:pt x="56" y="76"/>
                    </a:lnTo>
                    <a:lnTo>
                      <a:pt x="62" y="74"/>
                    </a:lnTo>
                    <a:lnTo>
                      <a:pt x="70" y="72"/>
                    </a:lnTo>
                    <a:lnTo>
                      <a:pt x="70" y="36"/>
                    </a:lnTo>
                    <a:lnTo>
                      <a:pt x="120" y="36"/>
                    </a:lnTo>
                    <a:lnTo>
                      <a:pt x="120" y="12"/>
                    </a:lnTo>
                    <a:lnTo>
                      <a:pt x="120" y="0"/>
                    </a:lnTo>
                    <a:lnTo>
                      <a:pt x="62" y="2"/>
                    </a:lnTo>
                    <a:lnTo>
                      <a:pt x="62" y="2"/>
                    </a:lnTo>
                    <a:lnTo>
                      <a:pt x="60" y="6"/>
                    </a:lnTo>
                    <a:lnTo>
                      <a:pt x="60" y="6"/>
                    </a:lnTo>
                    <a:lnTo>
                      <a:pt x="52" y="6"/>
                    </a:lnTo>
                    <a:lnTo>
                      <a:pt x="52" y="6"/>
                    </a:lnTo>
                    <a:lnTo>
                      <a:pt x="52" y="8"/>
                    </a:lnTo>
                    <a:lnTo>
                      <a:pt x="52" y="8"/>
                    </a:lnTo>
                    <a:lnTo>
                      <a:pt x="50" y="10"/>
                    </a:lnTo>
                    <a:lnTo>
                      <a:pt x="50" y="10"/>
                    </a:lnTo>
                    <a:lnTo>
                      <a:pt x="48" y="14"/>
                    </a:lnTo>
                    <a:lnTo>
                      <a:pt x="48" y="16"/>
                    </a:lnTo>
                    <a:lnTo>
                      <a:pt x="48" y="16"/>
                    </a:lnTo>
                    <a:lnTo>
                      <a:pt x="46" y="18"/>
                    </a:lnTo>
                    <a:lnTo>
                      <a:pt x="46" y="18"/>
                    </a:lnTo>
                    <a:lnTo>
                      <a:pt x="46" y="20"/>
                    </a:lnTo>
                    <a:lnTo>
                      <a:pt x="46" y="20"/>
                    </a:lnTo>
                    <a:lnTo>
                      <a:pt x="44" y="22"/>
                    </a:lnTo>
                    <a:lnTo>
                      <a:pt x="44" y="22"/>
                    </a:lnTo>
                    <a:lnTo>
                      <a:pt x="44" y="22"/>
                    </a:lnTo>
                    <a:lnTo>
                      <a:pt x="34" y="34"/>
                    </a:lnTo>
                    <a:lnTo>
                      <a:pt x="34" y="34"/>
                    </a:lnTo>
                    <a:lnTo>
                      <a:pt x="34" y="40"/>
                    </a:lnTo>
                    <a:lnTo>
                      <a:pt x="32" y="44"/>
                    </a:lnTo>
                    <a:lnTo>
                      <a:pt x="32" y="44"/>
                    </a:lnTo>
                    <a:lnTo>
                      <a:pt x="28" y="48"/>
                    </a:lnTo>
                    <a:lnTo>
                      <a:pt x="28" y="48"/>
                    </a:lnTo>
                    <a:lnTo>
                      <a:pt x="26" y="56"/>
                    </a:lnTo>
                    <a:lnTo>
                      <a:pt x="22" y="64"/>
                    </a:lnTo>
                    <a:lnTo>
                      <a:pt x="22" y="64"/>
                    </a:lnTo>
                    <a:lnTo>
                      <a:pt x="20" y="66"/>
                    </a:lnTo>
                    <a:lnTo>
                      <a:pt x="18" y="68"/>
                    </a:lnTo>
                    <a:lnTo>
                      <a:pt x="18" y="68"/>
                    </a:lnTo>
                    <a:lnTo>
                      <a:pt x="18" y="70"/>
                    </a:lnTo>
                    <a:lnTo>
                      <a:pt x="18" y="72"/>
                    </a:lnTo>
                    <a:lnTo>
                      <a:pt x="18" y="72"/>
                    </a:lnTo>
                    <a:lnTo>
                      <a:pt x="14" y="76"/>
                    </a:lnTo>
                    <a:lnTo>
                      <a:pt x="14" y="76"/>
                    </a:lnTo>
                    <a:lnTo>
                      <a:pt x="14" y="80"/>
                    </a:lnTo>
                    <a:lnTo>
                      <a:pt x="14" y="80"/>
                    </a:lnTo>
                    <a:lnTo>
                      <a:pt x="12" y="82"/>
                    </a:lnTo>
                    <a:lnTo>
                      <a:pt x="12" y="82"/>
                    </a:lnTo>
                    <a:lnTo>
                      <a:pt x="12" y="86"/>
                    </a:lnTo>
                    <a:lnTo>
                      <a:pt x="12" y="86"/>
                    </a:lnTo>
                    <a:lnTo>
                      <a:pt x="10" y="88"/>
                    </a:lnTo>
                    <a:lnTo>
                      <a:pt x="10" y="88"/>
                    </a:lnTo>
                    <a:lnTo>
                      <a:pt x="8" y="90"/>
                    </a:lnTo>
                    <a:lnTo>
                      <a:pt x="8" y="92"/>
                    </a:lnTo>
                    <a:lnTo>
                      <a:pt x="8" y="92"/>
                    </a:lnTo>
                    <a:lnTo>
                      <a:pt x="6" y="96"/>
                    </a:lnTo>
                    <a:lnTo>
                      <a:pt x="0" y="100"/>
                    </a:lnTo>
                    <a:lnTo>
                      <a:pt x="0" y="100"/>
                    </a:lnTo>
                    <a:lnTo>
                      <a:pt x="0" y="102"/>
                    </a:lnTo>
                    <a:lnTo>
                      <a:pt x="0" y="102"/>
                    </a:lnTo>
                    <a:lnTo>
                      <a:pt x="2" y="106"/>
                    </a:lnTo>
                    <a:lnTo>
                      <a:pt x="0" y="108"/>
                    </a:lnTo>
                    <a:lnTo>
                      <a:pt x="0" y="108"/>
                    </a:lnTo>
                    <a:lnTo>
                      <a:pt x="0" y="114"/>
                    </a:lnTo>
                    <a:lnTo>
                      <a:pt x="0" y="114"/>
                    </a:lnTo>
                    <a:close/>
                  </a:path>
                </a:pathLst>
              </a:custGeom>
              <a:grp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875" name="Freeform 79"/>
              <p:cNvSpPr>
                <a:spLocks noChangeAspect="1" noEditPoints="1"/>
              </p:cNvSpPr>
              <p:nvPr/>
            </p:nvSpPr>
            <p:spPr bwMode="auto">
              <a:xfrm>
                <a:off x="3141" y="2544"/>
                <a:ext cx="81" cy="116"/>
              </a:xfrm>
              <a:custGeom>
                <a:avLst/>
                <a:gdLst/>
                <a:ahLst/>
                <a:cxnLst>
                  <a:cxn ang="0">
                    <a:pos x="68" y="76"/>
                  </a:cxn>
                  <a:cxn ang="0">
                    <a:pos x="70" y="72"/>
                  </a:cxn>
                  <a:cxn ang="0">
                    <a:pos x="68" y="60"/>
                  </a:cxn>
                  <a:cxn ang="0">
                    <a:pos x="70" y="50"/>
                  </a:cxn>
                  <a:cxn ang="0">
                    <a:pos x="72" y="46"/>
                  </a:cxn>
                  <a:cxn ang="0">
                    <a:pos x="76" y="38"/>
                  </a:cxn>
                  <a:cxn ang="0">
                    <a:pos x="74" y="28"/>
                  </a:cxn>
                  <a:cxn ang="0">
                    <a:pos x="72" y="18"/>
                  </a:cxn>
                  <a:cxn ang="0">
                    <a:pos x="74" y="12"/>
                  </a:cxn>
                  <a:cxn ang="0">
                    <a:pos x="72" y="8"/>
                  </a:cxn>
                  <a:cxn ang="0">
                    <a:pos x="66" y="4"/>
                  </a:cxn>
                  <a:cxn ang="0">
                    <a:pos x="60" y="4"/>
                  </a:cxn>
                  <a:cxn ang="0">
                    <a:pos x="50" y="2"/>
                  </a:cxn>
                  <a:cxn ang="0">
                    <a:pos x="46" y="2"/>
                  </a:cxn>
                  <a:cxn ang="0">
                    <a:pos x="40" y="6"/>
                  </a:cxn>
                  <a:cxn ang="0">
                    <a:pos x="36" y="12"/>
                  </a:cxn>
                  <a:cxn ang="0">
                    <a:pos x="32" y="20"/>
                  </a:cxn>
                  <a:cxn ang="0">
                    <a:pos x="32" y="24"/>
                  </a:cxn>
                  <a:cxn ang="0">
                    <a:pos x="30" y="30"/>
                  </a:cxn>
                  <a:cxn ang="0">
                    <a:pos x="28" y="38"/>
                  </a:cxn>
                  <a:cxn ang="0">
                    <a:pos x="32" y="40"/>
                  </a:cxn>
                  <a:cxn ang="0">
                    <a:pos x="32" y="42"/>
                  </a:cxn>
                  <a:cxn ang="0">
                    <a:pos x="32" y="46"/>
                  </a:cxn>
                  <a:cxn ang="0">
                    <a:pos x="26" y="56"/>
                  </a:cxn>
                  <a:cxn ang="0">
                    <a:pos x="22" y="54"/>
                  </a:cxn>
                  <a:cxn ang="0">
                    <a:pos x="14" y="60"/>
                  </a:cxn>
                  <a:cxn ang="0">
                    <a:pos x="10" y="68"/>
                  </a:cxn>
                  <a:cxn ang="0">
                    <a:pos x="6" y="80"/>
                  </a:cxn>
                  <a:cxn ang="0">
                    <a:pos x="8" y="84"/>
                  </a:cxn>
                  <a:cxn ang="0">
                    <a:pos x="4" y="90"/>
                  </a:cxn>
                  <a:cxn ang="0">
                    <a:pos x="2" y="92"/>
                  </a:cxn>
                  <a:cxn ang="0">
                    <a:pos x="4" y="100"/>
                  </a:cxn>
                  <a:cxn ang="0">
                    <a:pos x="10" y="106"/>
                  </a:cxn>
                  <a:cxn ang="0">
                    <a:pos x="18" y="106"/>
                  </a:cxn>
                  <a:cxn ang="0">
                    <a:pos x="24" y="102"/>
                  </a:cxn>
                  <a:cxn ang="0">
                    <a:pos x="42" y="102"/>
                  </a:cxn>
                  <a:cxn ang="0">
                    <a:pos x="42" y="98"/>
                  </a:cxn>
                  <a:cxn ang="0">
                    <a:pos x="40" y="88"/>
                  </a:cxn>
                  <a:cxn ang="0">
                    <a:pos x="38" y="80"/>
                  </a:cxn>
                  <a:cxn ang="0">
                    <a:pos x="40" y="76"/>
                  </a:cxn>
                  <a:cxn ang="0">
                    <a:pos x="48" y="72"/>
                  </a:cxn>
                  <a:cxn ang="0">
                    <a:pos x="62" y="68"/>
                  </a:cxn>
                  <a:cxn ang="0">
                    <a:pos x="64" y="70"/>
                  </a:cxn>
                  <a:cxn ang="0">
                    <a:pos x="68" y="72"/>
                  </a:cxn>
                  <a:cxn ang="0">
                    <a:pos x="66" y="78"/>
                  </a:cxn>
                  <a:cxn ang="0">
                    <a:pos x="70" y="78"/>
                  </a:cxn>
                  <a:cxn ang="0">
                    <a:pos x="26" y="50"/>
                  </a:cxn>
                  <a:cxn ang="0">
                    <a:pos x="28" y="48"/>
                  </a:cxn>
                </a:cxnLst>
                <a:rect l="0" t="0" r="r" b="b"/>
                <a:pathLst>
                  <a:path w="76" h="108">
                    <a:moveTo>
                      <a:pt x="70" y="78"/>
                    </a:moveTo>
                    <a:lnTo>
                      <a:pt x="70" y="78"/>
                    </a:lnTo>
                    <a:lnTo>
                      <a:pt x="68" y="76"/>
                    </a:lnTo>
                    <a:lnTo>
                      <a:pt x="70" y="74"/>
                    </a:lnTo>
                    <a:lnTo>
                      <a:pt x="70" y="74"/>
                    </a:lnTo>
                    <a:lnTo>
                      <a:pt x="70" y="72"/>
                    </a:lnTo>
                    <a:lnTo>
                      <a:pt x="68" y="68"/>
                    </a:lnTo>
                    <a:lnTo>
                      <a:pt x="68" y="64"/>
                    </a:lnTo>
                    <a:lnTo>
                      <a:pt x="68" y="60"/>
                    </a:lnTo>
                    <a:lnTo>
                      <a:pt x="68" y="60"/>
                    </a:lnTo>
                    <a:lnTo>
                      <a:pt x="70" y="56"/>
                    </a:lnTo>
                    <a:lnTo>
                      <a:pt x="70" y="50"/>
                    </a:lnTo>
                    <a:lnTo>
                      <a:pt x="70" y="50"/>
                    </a:lnTo>
                    <a:lnTo>
                      <a:pt x="70" y="48"/>
                    </a:lnTo>
                    <a:lnTo>
                      <a:pt x="72" y="46"/>
                    </a:lnTo>
                    <a:lnTo>
                      <a:pt x="74" y="44"/>
                    </a:lnTo>
                    <a:lnTo>
                      <a:pt x="74" y="44"/>
                    </a:lnTo>
                    <a:lnTo>
                      <a:pt x="76" y="38"/>
                    </a:lnTo>
                    <a:lnTo>
                      <a:pt x="76" y="38"/>
                    </a:lnTo>
                    <a:lnTo>
                      <a:pt x="76" y="32"/>
                    </a:lnTo>
                    <a:lnTo>
                      <a:pt x="74" y="28"/>
                    </a:lnTo>
                    <a:lnTo>
                      <a:pt x="74" y="28"/>
                    </a:lnTo>
                    <a:lnTo>
                      <a:pt x="70" y="24"/>
                    </a:lnTo>
                    <a:lnTo>
                      <a:pt x="72" y="18"/>
                    </a:lnTo>
                    <a:lnTo>
                      <a:pt x="72" y="18"/>
                    </a:lnTo>
                    <a:lnTo>
                      <a:pt x="74" y="14"/>
                    </a:lnTo>
                    <a:lnTo>
                      <a:pt x="74" y="12"/>
                    </a:lnTo>
                    <a:lnTo>
                      <a:pt x="72" y="10"/>
                    </a:lnTo>
                    <a:lnTo>
                      <a:pt x="72" y="10"/>
                    </a:lnTo>
                    <a:lnTo>
                      <a:pt x="72" y="8"/>
                    </a:lnTo>
                    <a:lnTo>
                      <a:pt x="70" y="8"/>
                    </a:lnTo>
                    <a:lnTo>
                      <a:pt x="70" y="8"/>
                    </a:lnTo>
                    <a:lnTo>
                      <a:pt x="66" y="4"/>
                    </a:lnTo>
                    <a:lnTo>
                      <a:pt x="66" y="0"/>
                    </a:lnTo>
                    <a:lnTo>
                      <a:pt x="60" y="4"/>
                    </a:lnTo>
                    <a:lnTo>
                      <a:pt x="60" y="4"/>
                    </a:lnTo>
                    <a:lnTo>
                      <a:pt x="58" y="2"/>
                    </a:lnTo>
                    <a:lnTo>
                      <a:pt x="54" y="0"/>
                    </a:lnTo>
                    <a:lnTo>
                      <a:pt x="50" y="2"/>
                    </a:lnTo>
                    <a:lnTo>
                      <a:pt x="50" y="2"/>
                    </a:lnTo>
                    <a:lnTo>
                      <a:pt x="48" y="2"/>
                    </a:lnTo>
                    <a:lnTo>
                      <a:pt x="46" y="2"/>
                    </a:lnTo>
                    <a:lnTo>
                      <a:pt x="46" y="2"/>
                    </a:lnTo>
                    <a:lnTo>
                      <a:pt x="42" y="4"/>
                    </a:lnTo>
                    <a:lnTo>
                      <a:pt x="40" y="6"/>
                    </a:lnTo>
                    <a:lnTo>
                      <a:pt x="36" y="10"/>
                    </a:lnTo>
                    <a:lnTo>
                      <a:pt x="36" y="10"/>
                    </a:lnTo>
                    <a:lnTo>
                      <a:pt x="36" y="12"/>
                    </a:lnTo>
                    <a:lnTo>
                      <a:pt x="36" y="16"/>
                    </a:lnTo>
                    <a:lnTo>
                      <a:pt x="36" y="16"/>
                    </a:lnTo>
                    <a:lnTo>
                      <a:pt x="32" y="20"/>
                    </a:lnTo>
                    <a:lnTo>
                      <a:pt x="30" y="22"/>
                    </a:lnTo>
                    <a:lnTo>
                      <a:pt x="32" y="24"/>
                    </a:lnTo>
                    <a:lnTo>
                      <a:pt x="32" y="24"/>
                    </a:lnTo>
                    <a:lnTo>
                      <a:pt x="32" y="24"/>
                    </a:lnTo>
                    <a:lnTo>
                      <a:pt x="32" y="26"/>
                    </a:lnTo>
                    <a:lnTo>
                      <a:pt x="30" y="30"/>
                    </a:lnTo>
                    <a:lnTo>
                      <a:pt x="30" y="30"/>
                    </a:lnTo>
                    <a:lnTo>
                      <a:pt x="28" y="34"/>
                    </a:lnTo>
                    <a:lnTo>
                      <a:pt x="28" y="38"/>
                    </a:lnTo>
                    <a:lnTo>
                      <a:pt x="30" y="38"/>
                    </a:lnTo>
                    <a:lnTo>
                      <a:pt x="30" y="38"/>
                    </a:lnTo>
                    <a:lnTo>
                      <a:pt x="32" y="40"/>
                    </a:lnTo>
                    <a:lnTo>
                      <a:pt x="32" y="42"/>
                    </a:lnTo>
                    <a:lnTo>
                      <a:pt x="32" y="42"/>
                    </a:lnTo>
                    <a:lnTo>
                      <a:pt x="32" y="42"/>
                    </a:lnTo>
                    <a:lnTo>
                      <a:pt x="32" y="44"/>
                    </a:lnTo>
                    <a:lnTo>
                      <a:pt x="32" y="46"/>
                    </a:lnTo>
                    <a:lnTo>
                      <a:pt x="32" y="46"/>
                    </a:lnTo>
                    <a:lnTo>
                      <a:pt x="30" y="50"/>
                    </a:lnTo>
                    <a:lnTo>
                      <a:pt x="26" y="54"/>
                    </a:lnTo>
                    <a:lnTo>
                      <a:pt x="26" y="56"/>
                    </a:lnTo>
                    <a:lnTo>
                      <a:pt x="24" y="56"/>
                    </a:lnTo>
                    <a:lnTo>
                      <a:pt x="24" y="56"/>
                    </a:lnTo>
                    <a:lnTo>
                      <a:pt x="22" y="54"/>
                    </a:lnTo>
                    <a:lnTo>
                      <a:pt x="22" y="54"/>
                    </a:lnTo>
                    <a:lnTo>
                      <a:pt x="18" y="58"/>
                    </a:lnTo>
                    <a:lnTo>
                      <a:pt x="14" y="60"/>
                    </a:lnTo>
                    <a:lnTo>
                      <a:pt x="14" y="60"/>
                    </a:lnTo>
                    <a:lnTo>
                      <a:pt x="12" y="64"/>
                    </a:lnTo>
                    <a:lnTo>
                      <a:pt x="10" y="68"/>
                    </a:lnTo>
                    <a:lnTo>
                      <a:pt x="10" y="68"/>
                    </a:lnTo>
                    <a:lnTo>
                      <a:pt x="6" y="80"/>
                    </a:lnTo>
                    <a:lnTo>
                      <a:pt x="6" y="80"/>
                    </a:lnTo>
                    <a:lnTo>
                      <a:pt x="10" y="80"/>
                    </a:lnTo>
                    <a:lnTo>
                      <a:pt x="10" y="80"/>
                    </a:lnTo>
                    <a:lnTo>
                      <a:pt x="8" y="84"/>
                    </a:lnTo>
                    <a:lnTo>
                      <a:pt x="6" y="88"/>
                    </a:lnTo>
                    <a:lnTo>
                      <a:pt x="6" y="88"/>
                    </a:lnTo>
                    <a:lnTo>
                      <a:pt x="4" y="90"/>
                    </a:lnTo>
                    <a:lnTo>
                      <a:pt x="4" y="90"/>
                    </a:lnTo>
                    <a:lnTo>
                      <a:pt x="2" y="92"/>
                    </a:lnTo>
                    <a:lnTo>
                      <a:pt x="2" y="92"/>
                    </a:lnTo>
                    <a:lnTo>
                      <a:pt x="0" y="96"/>
                    </a:lnTo>
                    <a:lnTo>
                      <a:pt x="0" y="98"/>
                    </a:lnTo>
                    <a:lnTo>
                      <a:pt x="4" y="100"/>
                    </a:lnTo>
                    <a:lnTo>
                      <a:pt x="4" y="102"/>
                    </a:lnTo>
                    <a:lnTo>
                      <a:pt x="4" y="102"/>
                    </a:lnTo>
                    <a:lnTo>
                      <a:pt x="10" y="106"/>
                    </a:lnTo>
                    <a:lnTo>
                      <a:pt x="10" y="106"/>
                    </a:lnTo>
                    <a:lnTo>
                      <a:pt x="14" y="108"/>
                    </a:lnTo>
                    <a:lnTo>
                      <a:pt x="18" y="106"/>
                    </a:lnTo>
                    <a:lnTo>
                      <a:pt x="18" y="106"/>
                    </a:lnTo>
                    <a:lnTo>
                      <a:pt x="22" y="104"/>
                    </a:lnTo>
                    <a:lnTo>
                      <a:pt x="24" y="102"/>
                    </a:lnTo>
                    <a:lnTo>
                      <a:pt x="42" y="102"/>
                    </a:lnTo>
                    <a:lnTo>
                      <a:pt x="42" y="102"/>
                    </a:lnTo>
                    <a:lnTo>
                      <a:pt x="42" y="102"/>
                    </a:lnTo>
                    <a:lnTo>
                      <a:pt x="42" y="100"/>
                    </a:lnTo>
                    <a:lnTo>
                      <a:pt x="42" y="98"/>
                    </a:lnTo>
                    <a:lnTo>
                      <a:pt x="42" y="98"/>
                    </a:lnTo>
                    <a:lnTo>
                      <a:pt x="36" y="94"/>
                    </a:lnTo>
                    <a:lnTo>
                      <a:pt x="36" y="94"/>
                    </a:lnTo>
                    <a:lnTo>
                      <a:pt x="40" y="88"/>
                    </a:lnTo>
                    <a:lnTo>
                      <a:pt x="40" y="88"/>
                    </a:lnTo>
                    <a:lnTo>
                      <a:pt x="38" y="82"/>
                    </a:lnTo>
                    <a:lnTo>
                      <a:pt x="38" y="80"/>
                    </a:lnTo>
                    <a:lnTo>
                      <a:pt x="40" y="80"/>
                    </a:lnTo>
                    <a:lnTo>
                      <a:pt x="40" y="80"/>
                    </a:lnTo>
                    <a:lnTo>
                      <a:pt x="40" y="76"/>
                    </a:lnTo>
                    <a:lnTo>
                      <a:pt x="40" y="76"/>
                    </a:lnTo>
                    <a:lnTo>
                      <a:pt x="44" y="74"/>
                    </a:lnTo>
                    <a:lnTo>
                      <a:pt x="48" y="72"/>
                    </a:lnTo>
                    <a:lnTo>
                      <a:pt x="60" y="74"/>
                    </a:lnTo>
                    <a:lnTo>
                      <a:pt x="60" y="74"/>
                    </a:lnTo>
                    <a:lnTo>
                      <a:pt x="62" y="68"/>
                    </a:lnTo>
                    <a:lnTo>
                      <a:pt x="64" y="68"/>
                    </a:lnTo>
                    <a:lnTo>
                      <a:pt x="64" y="68"/>
                    </a:lnTo>
                    <a:lnTo>
                      <a:pt x="64" y="70"/>
                    </a:lnTo>
                    <a:lnTo>
                      <a:pt x="64" y="72"/>
                    </a:lnTo>
                    <a:lnTo>
                      <a:pt x="64" y="72"/>
                    </a:lnTo>
                    <a:lnTo>
                      <a:pt x="68" y="72"/>
                    </a:lnTo>
                    <a:lnTo>
                      <a:pt x="68" y="72"/>
                    </a:lnTo>
                    <a:lnTo>
                      <a:pt x="68" y="76"/>
                    </a:lnTo>
                    <a:lnTo>
                      <a:pt x="66" y="78"/>
                    </a:lnTo>
                    <a:lnTo>
                      <a:pt x="66" y="78"/>
                    </a:lnTo>
                    <a:lnTo>
                      <a:pt x="70" y="78"/>
                    </a:lnTo>
                    <a:lnTo>
                      <a:pt x="70" y="78"/>
                    </a:lnTo>
                    <a:close/>
                    <a:moveTo>
                      <a:pt x="28" y="46"/>
                    </a:moveTo>
                    <a:lnTo>
                      <a:pt x="28" y="46"/>
                    </a:lnTo>
                    <a:lnTo>
                      <a:pt x="26" y="50"/>
                    </a:lnTo>
                    <a:lnTo>
                      <a:pt x="26" y="50"/>
                    </a:lnTo>
                    <a:lnTo>
                      <a:pt x="28" y="48"/>
                    </a:lnTo>
                    <a:lnTo>
                      <a:pt x="28" y="48"/>
                    </a:lnTo>
                    <a:lnTo>
                      <a:pt x="28" y="46"/>
                    </a:lnTo>
                    <a:lnTo>
                      <a:pt x="28" y="46"/>
                    </a:lnTo>
                    <a:close/>
                  </a:path>
                </a:pathLst>
              </a:custGeom>
              <a:solidFill>
                <a:schemeClr val="accent1"/>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876" name="Freeform 80"/>
              <p:cNvSpPr>
                <a:spLocks noChangeAspect="1"/>
              </p:cNvSpPr>
              <p:nvPr/>
            </p:nvSpPr>
            <p:spPr bwMode="auto">
              <a:xfrm>
                <a:off x="2830" y="1939"/>
                <a:ext cx="59" cy="126"/>
              </a:xfrm>
              <a:custGeom>
                <a:avLst/>
                <a:gdLst/>
                <a:ahLst/>
                <a:cxnLst>
                  <a:cxn ang="0">
                    <a:pos x="55" y="70"/>
                  </a:cxn>
                  <a:cxn ang="0">
                    <a:pos x="49" y="68"/>
                  </a:cxn>
                  <a:cxn ang="0">
                    <a:pos x="42" y="64"/>
                  </a:cxn>
                  <a:cxn ang="0">
                    <a:pos x="42" y="60"/>
                  </a:cxn>
                  <a:cxn ang="0">
                    <a:pos x="42" y="56"/>
                  </a:cxn>
                  <a:cxn ang="0">
                    <a:pos x="49" y="48"/>
                  </a:cxn>
                  <a:cxn ang="0">
                    <a:pos x="49" y="44"/>
                  </a:cxn>
                  <a:cxn ang="0">
                    <a:pos x="51" y="44"/>
                  </a:cxn>
                  <a:cxn ang="0">
                    <a:pos x="49" y="36"/>
                  </a:cxn>
                  <a:cxn ang="0">
                    <a:pos x="51" y="30"/>
                  </a:cxn>
                  <a:cxn ang="0">
                    <a:pos x="46" y="30"/>
                  </a:cxn>
                  <a:cxn ang="0">
                    <a:pos x="46" y="20"/>
                  </a:cxn>
                  <a:cxn ang="0">
                    <a:pos x="46" y="20"/>
                  </a:cxn>
                  <a:cxn ang="0">
                    <a:pos x="53" y="14"/>
                  </a:cxn>
                  <a:cxn ang="0">
                    <a:pos x="55" y="6"/>
                  </a:cxn>
                  <a:cxn ang="0">
                    <a:pos x="49" y="8"/>
                  </a:cxn>
                  <a:cxn ang="0">
                    <a:pos x="44" y="6"/>
                  </a:cxn>
                  <a:cxn ang="0">
                    <a:pos x="42" y="2"/>
                  </a:cxn>
                  <a:cxn ang="0">
                    <a:pos x="40" y="0"/>
                  </a:cxn>
                  <a:cxn ang="0">
                    <a:pos x="38" y="2"/>
                  </a:cxn>
                  <a:cxn ang="0">
                    <a:pos x="38" y="0"/>
                  </a:cxn>
                  <a:cxn ang="0">
                    <a:pos x="28" y="4"/>
                  </a:cxn>
                  <a:cxn ang="0">
                    <a:pos x="18" y="4"/>
                  </a:cxn>
                  <a:cxn ang="0">
                    <a:pos x="8" y="4"/>
                  </a:cxn>
                  <a:cxn ang="0">
                    <a:pos x="8" y="14"/>
                  </a:cxn>
                  <a:cxn ang="0">
                    <a:pos x="10" y="16"/>
                  </a:cxn>
                  <a:cxn ang="0">
                    <a:pos x="12" y="24"/>
                  </a:cxn>
                  <a:cxn ang="0">
                    <a:pos x="12" y="30"/>
                  </a:cxn>
                  <a:cxn ang="0">
                    <a:pos x="14" y="38"/>
                  </a:cxn>
                  <a:cxn ang="0">
                    <a:pos x="12" y="42"/>
                  </a:cxn>
                  <a:cxn ang="0">
                    <a:pos x="10" y="44"/>
                  </a:cxn>
                  <a:cxn ang="0">
                    <a:pos x="8" y="50"/>
                  </a:cxn>
                  <a:cxn ang="0">
                    <a:pos x="4" y="54"/>
                  </a:cxn>
                  <a:cxn ang="0">
                    <a:pos x="0" y="58"/>
                  </a:cxn>
                  <a:cxn ang="0">
                    <a:pos x="2" y="72"/>
                  </a:cxn>
                  <a:cxn ang="0">
                    <a:pos x="4" y="72"/>
                  </a:cxn>
                  <a:cxn ang="0">
                    <a:pos x="8" y="74"/>
                  </a:cxn>
                  <a:cxn ang="0">
                    <a:pos x="10" y="86"/>
                  </a:cxn>
                  <a:cxn ang="0">
                    <a:pos x="22" y="118"/>
                  </a:cxn>
                  <a:cxn ang="0">
                    <a:pos x="26" y="118"/>
                  </a:cxn>
                  <a:cxn ang="0">
                    <a:pos x="30" y="116"/>
                  </a:cxn>
                  <a:cxn ang="0">
                    <a:pos x="30" y="112"/>
                  </a:cxn>
                  <a:cxn ang="0">
                    <a:pos x="34" y="108"/>
                  </a:cxn>
                  <a:cxn ang="0">
                    <a:pos x="34" y="106"/>
                  </a:cxn>
                  <a:cxn ang="0">
                    <a:pos x="34" y="94"/>
                  </a:cxn>
                  <a:cxn ang="0">
                    <a:pos x="34" y="92"/>
                  </a:cxn>
                  <a:cxn ang="0">
                    <a:pos x="38" y="92"/>
                  </a:cxn>
                  <a:cxn ang="0">
                    <a:pos x="44" y="90"/>
                  </a:cxn>
                  <a:cxn ang="0">
                    <a:pos x="49" y="86"/>
                  </a:cxn>
                  <a:cxn ang="0">
                    <a:pos x="51" y="80"/>
                  </a:cxn>
                  <a:cxn ang="0">
                    <a:pos x="55" y="70"/>
                  </a:cxn>
                </a:cxnLst>
                <a:rect l="0" t="0" r="r" b="b"/>
                <a:pathLst>
                  <a:path w="55" h="118">
                    <a:moveTo>
                      <a:pt x="55" y="70"/>
                    </a:moveTo>
                    <a:lnTo>
                      <a:pt x="55" y="70"/>
                    </a:lnTo>
                    <a:lnTo>
                      <a:pt x="49" y="68"/>
                    </a:lnTo>
                    <a:lnTo>
                      <a:pt x="49" y="68"/>
                    </a:lnTo>
                    <a:lnTo>
                      <a:pt x="44" y="66"/>
                    </a:lnTo>
                    <a:lnTo>
                      <a:pt x="42" y="64"/>
                    </a:lnTo>
                    <a:lnTo>
                      <a:pt x="42" y="64"/>
                    </a:lnTo>
                    <a:lnTo>
                      <a:pt x="42" y="60"/>
                    </a:lnTo>
                    <a:lnTo>
                      <a:pt x="42" y="56"/>
                    </a:lnTo>
                    <a:lnTo>
                      <a:pt x="42" y="56"/>
                    </a:lnTo>
                    <a:lnTo>
                      <a:pt x="49" y="48"/>
                    </a:lnTo>
                    <a:lnTo>
                      <a:pt x="49" y="48"/>
                    </a:lnTo>
                    <a:lnTo>
                      <a:pt x="49" y="44"/>
                    </a:lnTo>
                    <a:lnTo>
                      <a:pt x="49" y="44"/>
                    </a:lnTo>
                    <a:lnTo>
                      <a:pt x="51" y="44"/>
                    </a:lnTo>
                    <a:lnTo>
                      <a:pt x="51" y="44"/>
                    </a:lnTo>
                    <a:lnTo>
                      <a:pt x="51" y="40"/>
                    </a:lnTo>
                    <a:lnTo>
                      <a:pt x="49" y="36"/>
                    </a:lnTo>
                    <a:lnTo>
                      <a:pt x="49" y="36"/>
                    </a:lnTo>
                    <a:lnTo>
                      <a:pt x="51" y="30"/>
                    </a:lnTo>
                    <a:lnTo>
                      <a:pt x="51" y="30"/>
                    </a:lnTo>
                    <a:lnTo>
                      <a:pt x="46" y="30"/>
                    </a:lnTo>
                    <a:lnTo>
                      <a:pt x="46" y="30"/>
                    </a:lnTo>
                    <a:lnTo>
                      <a:pt x="46" y="20"/>
                    </a:lnTo>
                    <a:lnTo>
                      <a:pt x="46" y="20"/>
                    </a:lnTo>
                    <a:lnTo>
                      <a:pt x="46" y="20"/>
                    </a:lnTo>
                    <a:lnTo>
                      <a:pt x="46" y="20"/>
                    </a:lnTo>
                    <a:lnTo>
                      <a:pt x="53" y="14"/>
                    </a:lnTo>
                    <a:lnTo>
                      <a:pt x="55" y="8"/>
                    </a:lnTo>
                    <a:lnTo>
                      <a:pt x="55" y="6"/>
                    </a:lnTo>
                    <a:lnTo>
                      <a:pt x="53" y="6"/>
                    </a:lnTo>
                    <a:lnTo>
                      <a:pt x="49" y="8"/>
                    </a:lnTo>
                    <a:lnTo>
                      <a:pt x="49" y="8"/>
                    </a:lnTo>
                    <a:lnTo>
                      <a:pt x="44" y="6"/>
                    </a:lnTo>
                    <a:lnTo>
                      <a:pt x="44" y="6"/>
                    </a:lnTo>
                    <a:lnTo>
                      <a:pt x="42" y="2"/>
                    </a:lnTo>
                    <a:lnTo>
                      <a:pt x="40" y="0"/>
                    </a:lnTo>
                    <a:lnTo>
                      <a:pt x="40" y="0"/>
                    </a:lnTo>
                    <a:lnTo>
                      <a:pt x="40" y="2"/>
                    </a:lnTo>
                    <a:lnTo>
                      <a:pt x="38" y="2"/>
                    </a:lnTo>
                    <a:lnTo>
                      <a:pt x="38" y="0"/>
                    </a:lnTo>
                    <a:lnTo>
                      <a:pt x="38" y="0"/>
                    </a:lnTo>
                    <a:lnTo>
                      <a:pt x="32" y="0"/>
                    </a:lnTo>
                    <a:lnTo>
                      <a:pt x="28" y="4"/>
                    </a:lnTo>
                    <a:lnTo>
                      <a:pt x="28" y="4"/>
                    </a:lnTo>
                    <a:lnTo>
                      <a:pt x="18" y="4"/>
                    </a:lnTo>
                    <a:lnTo>
                      <a:pt x="8" y="4"/>
                    </a:lnTo>
                    <a:lnTo>
                      <a:pt x="8" y="4"/>
                    </a:lnTo>
                    <a:lnTo>
                      <a:pt x="8" y="10"/>
                    </a:lnTo>
                    <a:lnTo>
                      <a:pt x="8" y="14"/>
                    </a:lnTo>
                    <a:lnTo>
                      <a:pt x="10" y="16"/>
                    </a:lnTo>
                    <a:lnTo>
                      <a:pt x="10" y="16"/>
                    </a:lnTo>
                    <a:lnTo>
                      <a:pt x="12" y="20"/>
                    </a:lnTo>
                    <a:lnTo>
                      <a:pt x="12" y="24"/>
                    </a:lnTo>
                    <a:lnTo>
                      <a:pt x="12" y="24"/>
                    </a:lnTo>
                    <a:lnTo>
                      <a:pt x="12" y="30"/>
                    </a:lnTo>
                    <a:lnTo>
                      <a:pt x="14" y="38"/>
                    </a:lnTo>
                    <a:lnTo>
                      <a:pt x="14" y="38"/>
                    </a:lnTo>
                    <a:lnTo>
                      <a:pt x="14" y="40"/>
                    </a:lnTo>
                    <a:lnTo>
                      <a:pt x="12" y="42"/>
                    </a:lnTo>
                    <a:lnTo>
                      <a:pt x="12" y="44"/>
                    </a:lnTo>
                    <a:lnTo>
                      <a:pt x="10" y="44"/>
                    </a:lnTo>
                    <a:lnTo>
                      <a:pt x="10" y="44"/>
                    </a:lnTo>
                    <a:lnTo>
                      <a:pt x="8" y="50"/>
                    </a:lnTo>
                    <a:lnTo>
                      <a:pt x="4" y="54"/>
                    </a:lnTo>
                    <a:lnTo>
                      <a:pt x="4" y="54"/>
                    </a:lnTo>
                    <a:lnTo>
                      <a:pt x="0" y="54"/>
                    </a:lnTo>
                    <a:lnTo>
                      <a:pt x="0" y="58"/>
                    </a:lnTo>
                    <a:lnTo>
                      <a:pt x="0" y="58"/>
                    </a:lnTo>
                    <a:lnTo>
                      <a:pt x="2" y="72"/>
                    </a:lnTo>
                    <a:lnTo>
                      <a:pt x="2" y="72"/>
                    </a:lnTo>
                    <a:lnTo>
                      <a:pt x="4" y="72"/>
                    </a:lnTo>
                    <a:lnTo>
                      <a:pt x="6" y="72"/>
                    </a:lnTo>
                    <a:lnTo>
                      <a:pt x="8" y="74"/>
                    </a:lnTo>
                    <a:lnTo>
                      <a:pt x="8" y="74"/>
                    </a:lnTo>
                    <a:lnTo>
                      <a:pt x="10" y="86"/>
                    </a:lnTo>
                    <a:lnTo>
                      <a:pt x="18" y="88"/>
                    </a:lnTo>
                    <a:lnTo>
                      <a:pt x="22" y="118"/>
                    </a:lnTo>
                    <a:lnTo>
                      <a:pt x="26" y="118"/>
                    </a:lnTo>
                    <a:lnTo>
                      <a:pt x="26" y="118"/>
                    </a:lnTo>
                    <a:lnTo>
                      <a:pt x="28" y="116"/>
                    </a:lnTo>
                    <a:lnTo>
                      <a:pt x="30" y="116"/>
                    </a:lnTo>
                    <a:lnTo>
                      <a:pt x="30" y="112"/>
                    </a:lnTo>
                    <a:lnTo>
                      <a:pt x="30" y="112"/>
                    </a:lnTo>
                    <a:lnTo>
                      <a:pt x="32" y="110"/>
                    </a:lnTo>
                    <a:lnTo>
                      <a:pt x="34" y="108"/>
                    </a:lnTo>
                    <a:lnTo>
                      <a:pt x="34" y="106"/>
                    </a:lnTo>
                    <a:lnTo>
                      <a:pt x="34" y="106"/>
                    </a:lnTo>
                    <a:lnTo>
                      <a:pt x="32" y="98"/>
                    </a:lnTo>
                    <a:lnTo>
                      <a:pt x="34" y="94"/>
                    </a:lnTo>
                    <a:lnTo>
                      <a:pt x="34" y="94"/>
                    </a:lnTo>
                    <a:lnTo>
                      <a:pt x="34" y="92"/>
                    </a:lnTo>
                    <a:lnTo>
                      <a:pt x="38" y="92"/>
                    </a:lnTo>
                    <a:lnTo>
                      <a:pt x="38" y="92"/>
                    </a:lnTo>
                    <a:lnTo>
                      <a:pt x="42" y="90"/>
                    </a:lnTo>
                    <a:lnTo>
                      <a:pt x="44" y="90"/>
                    </a:lnTo>
                    <a:lnTo>
                      <a:pt x="49" y="86"/>
                    </a:lnTo>
                    <a:lnTo>
                      <a:pt x="49" y="86"/>
                    </a:lnTo>
                    <a:lnTo>
                      <a:pt x="51" y="82"/>
                    </a:lnTo>
                    <a:lnTo>
                      <a:pt x="51" y="80"/>
                    </a:lnTo>
                    <a:lnTo>
                      <a:pt x="51" y="78"/>
                    </a:lnTo>
                    <a:lnTo>
                      <a:pt x="55" y="70"/>
                    </a:lnTo>
                    <a:close/>
                  </a:path>
                </a:pathLst>
              </a:custGeom>
              <a:grp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877" name="Freeform 81"/>
              <p:cNvSpPr>
                <a:spLocks noChangeAspect="1"/>
              </p:cNvSpPr>
              <p:nvPr/>
            </p:nvSpPr>
            <p:spPr bwMode="auto">
              <a:xfrm>
                <a:off x="2723" y="2409"/>
                <a:ext cx="28" cy="109"/>
              </a:xfrm>
              <a:custGeom>
                <a:avLst/>
                <a:gdLst/>
                <a:ahLst/>
                <a:cxnLst>
                  <a:cxn ang="0">
                    <a:pos x="16" y="100"/>
                  </a:cxn>
                  <a:cxn ang="0">
                    <a:pos x="20" y="94"/>
                  </a:cxn>
                  <a:cxn ang="0">
                    <a:pos x="20" y="100"/>
                  </a:cxn>
                  <a:cxn ang="0">
                    <a:pos x="18" y="102"/>
                  </a:cxn>
                  <a:cxn ang="0">
                    <a:pos x="20" y="102"/>
                  </a:cxn>
                  <a:cxn ang="0">
                    <a:pos x="22" y="98"/>
                  </a:cxn>
                  <a:cxn ang="0">
                    <a:pos x="24" y="98"/>
                  </a:cxn>
                  <a:cxn ang="0">
                    <a:pos x="26" y="98"/>
                  </a:cxn>
                  <a:cxn ang="0">
                    <a:pos x="24" y="90"/>
                  </a:cxn>
                  <a:cxn ang="0">
                    <a:pos x="24" y="86"/>
                  </a:cxn>
                  <a:cxn ang="0">
                    <a:pos x="24" y="84"/>
                  </a:cxn>
                  <a:cxn ang="0">
                    <a:pos x="22" y="78"/>
                  </a:cxn>
                  <a:cxn ang="0">
                    <a:pos x="24" y="68"/>
                  </a:cxn>
                  <a:cxn ang="0">
                    <a:pos x="24" y="64"/>
                  </a:cxn>
                  <a:cxn ang="0">
                    <a:pos x="24" y="58"/>
                  </a:cxn>
                  <a:cxn ang="0">
                    <a:pos x="24" y="46"/>
                  </a:cxn>
                  <a:cxn ang="0">
                    <a:pos x="24" y="38"/>
                  </a:cxn>
                  <a:cxn ang="0">
                    <a:pos x="24" y="36"/>
                  </a:cxn>
                  <a:cxn ang="0">
                    <a:pos x="22" y="28"/>
                  </a:cxn>
                  <a:cxn ang="0">
                    <a:pos x="22" y="22"/>
                  </a:cxn>
                  <a:cxn ang="0">
                    <a:pos x="12" y="16"/>
                  </a:cxn>
                  <a:cxn ang="0">
                    <a:pos x="12" y="2"/>
                  </a:cxn>
                  <a:cxn ang="0">
                    <a:pos x="6" y="2"/>
                  </a:cxn>
                  <a:cxn ang="0">
                    <a:pos x="0" y="0"/>
                  </a:cxn>
                  <a:cxn ang="0">
                    <a:pos x="0" y="12"/>
                  </a:cxn>
                  <a:cxn ang="0">
                    <a:pos x="0" y="14"/>
                  </a:cxn>
                  <a:cxn ang="0">
                    <a:pos x="4" y="22"/>
                  </a:cxn>
                  <a:cxn ang="0">
                    <a:pos x="6" y="28"/>
                  </a:cxn>
                  <a:cxn ang="0">
                    <a:pos x="4" y="34"/>
                  </a:cxn>
                  <a:cxn ang="0">
                    <a:pos x="4" y="38"/>
                  </a:cxn>
                  <a:cxn ang="0">
                    <a:pos x="6" y="40"/>
                  </a:cxn>
                  <a:cxn ang="0">
                    <a:pos x="4" y="46"/>
                  </a:cxn>
                  <a:cxn ang="0">
                    <a:pos x="4" y="52"/>
                  </a:cxn>
                  <a:cxn ang="0">
                    <a:pos x="8" y="56"/>
                  </a:cxn>
                  <a:cxn ang="0">
                    <a:pos x="10" y="60"/>
                  </a:cxn>
                  <a:cxn ang="0">
                    <a:pos x="8" y="74"/>
                  </a:cxn>
                  <a:cxn ang="0">
                    <a:pos x="8" y="80"/>
                  </a:cxn>
                  <a:cxn ang="0">
                    <a:pos x="8" y="82"/>
                  </a:cxn>
                  <a:cxn ang="0">
                    <a:pos x="8" y="84"/>
                  </a:cxn>
                  <a:cxn ang="0">
                    <a:pos x="8" y="84"/>
                  </a:cxn>
                  <a:cxn ang="0">
                    <a:pos x="16" y="100"/>
                  </a:cxn>
                </a:cxnLst>
                <a:rect l="0" t="0" r="r" b="b"/>
                <a:pathLst>
                  <a:path w="26" h="102">
                    <a:moveTo>
                      <a:pt x="16" y="100"/>
                    </a:moveTo>
                    <a:lnTo>
                      <a:pt x="16" y="100"/>
                    </a:lnTo>
                    <a:lnTo>
                      <a:pt x="20" y="94"/>
                    </a:lnTo>
                    <a:lnTo>
                      <a:pt x="20" y="94"/>
                    </a:lnTo>
                    <a:lnTo>
                      <a:pt x="20" y="98"/>
                    </a:lnTo>
                    <a:lnTo>
                      <a:pt x="20" y="100"/>
                    </a:lnTo>
                    <a:lnTo>
                      <a:pt x="20" y="100"/>
                    </a:lnTo>
                    <a:lnTo>
                      <a:pt x="18" y="102"/>
                    </a:lnTo>
                    <a:lnTo>
                      <a:pt x="18" y="102"/>
                    </a:lnTo>
                    <a:lnTo>
                      <a:pt x="20" y="102"/>
                    </a:lnTo>
                    <a:lnTo>
                      <a:pt x="20" y="102"/>
                    </a:lnTo>
                    <a:lnTo>
                      <a:pt x="22" y="98"/>
                    </a:lnTo>
                    <a:lnTo>
                      <a:pt x="22" y="98"/>
                    </a:lnTo>
                    <a:lnTo>
                      <a:pt x="24" y="98"/>
                    </a:lnTo>
                    <a:lnTo>
                      <a:pt x="26" y="98"/>
                    </a:lnTo>
                    <a:lnTo>
                      <a:pt x="26" y="98"/>
                    </a:lnTo>
                    <a:lnTo>
                      <a:pt x="26" y="96"/>
                    </a:lnTo>
                    <a:lnTo>
                      <a:pt x="24" y="90"/>
                    </a:lnTo>
                    <a:lnTo>
                      <a:pt x="24" y="90"/>
                    </a:lnTo>
                    <a:lnTo>
                      <a:pt x="24" y="86"/>
                    </a:lnTo>
                    <a:lnTo>
                      <a:pt x="24" y="86"/>
                    </a:lnTo>
                    <a:lnTo>
                      <a:pt x="24" y="84"/>
                    </a:lnTo>
                    <a:lnTo>
                      <a:pt x="22" y="78"/>
                    </a:lnTo>
                    <a:lnTo>
                      <a:pt x="22" y="78"/>
                    </a:lnTo>
                    <a:lnTo>
                      <a:pt x="22" y="74"/>
                    </a:lnTo>
                    <a:lnTo>
                      <a:pt x="24" y="68"/>
                    </a:lnTo>
                    <a:lnTo>
                      <a:pt x="24" y="68"/>
                    </a:lnTo>
                    <a:lnTo>
                      <a:pt x="24" y="64"/>
                    </a:lnTo>
                    <a:lnTo>
                      <a:pt x="24" y="58"/>
                    </a:lnTo>
                    <a:lnTo>
                      <a:pt x="24" y="58"/>
                    </a:lnTo>
                    <a:lnTo>
                      <a:pt x="22" y="52"/>
                    </a:lnTo>
                    <a:lnTo>
                      <a:pt x="24" y="46"/>
                    </a:lnTo>
                    <a:lnTo>
                      <a:pt x="24" y="46"/>
                    </a:lnTo>
                    <a:lnTo>
                      <a:pt x="24" y="38"/>
                    </a:lnTo>
                    <a:lnTo>
                      <a:pt x="24" y="36"/>
                    </a:lnTo>
                    <a:lnTo>
                      <a:pt x="24" y="36"/>
                    </a:lnTo>
                    <a:lnTo>
                      <a:pt x="22" y="34"/>
                    </a:lnTo>
                    <a:lnTo>
                      <a:pt x="22" y="28"/>
                    </a:lnTo>
                    <a:lnTo>
                      <a:pt x="22" y="28"/>
                    </a:lnTo>
                    <a:lnTo>
                      <a:pt x="22" y="22"/>
                    </a:lnTo>
                    <a:lnTo>
                      <a:pt x="22" y="20"/>
                    </a:lnTo>
                    <a:lnTo>
                      <a:pt x="12" y="16"/>
                    </a:lnTo>
                    <a:lnTo>
                      <a:pt x="12" y="2"/>
                    </a:lnTo>
                    <a:lnTo>
                      <a:pt x="12" y="2"/>
                    </a:lnTo>
                    <a:lnTo>
                      <a:pt x="6" y="2"/>
                    </a:lnTo>
                    <a:lnTo>
                      <a:pt x="6" y="2"/>
                    </a:lnTo>
                    <a:lnTo>
                      <a:pt x="0" y="0"/>
                    </a:lnTo>
                    <a:lnTo>
                      <a:pt x="0" y="0"/>
                    </a:lnTo>
                    <a:lnTo>
                      <a:pt x="0" y="6"/>
                    </a:lnTo>
                    <a:lnTo>
                      <a:pt x="0" y="12"/>
                    </a:lnTo>
                    <a:lnTo>
                      <a:pt x="0" y="14"/>
                    </a:lnTo>
                    <a:lnTo>
                      <a:pt x="0" y="14"/>
                    </a:lnTo>
                    <a:lnTo>
                      <a:pt x="4" y="16"/>
                    </a:lnTo>
                    <a:lnTo>
                      <a:pt x="4" y="22"/>
                    </a:lnTo>
                    <a:lnTo>
                      <a:pt x="4" y="22"/>
                    </a:lnTo>
                    <a:lnTo>
                      <a:pt x="6" y="28"/>
                    </a:lnTo>
                    <a:lnTo>
                      <a:pt x="4" y="34"/>
                    </a:lnTo>
                    <a:lnTo>
                      <a:pt x="4" y="34"/>
                    </a:lnTo>
                    <a:lnTo>
                      <a:pt x="4" y="36"/>
                    </a:lnTo>
                    <a:lnTo>
                      <a:pt x="4" y="38"/>
                    </a:lnTo>
                    <a:lnTo>
                      <a:pt x="6" y="38"/>
                    </a:lnTo>
                    <a:lnTo>
                      <a:pt x="6" y="40"/>
                    </a:lnTo>
                    <a:lnTo>
                      <a:pt x="6" y="40"/>
                    </a:lnTo>
                    <a:lnTo>
                      <a:pt x="4" y="46"/>
                    </a:lnTo>
                    <a:lnTo>
                      <a:pt x="4" y="48"/>
                    </a:lnTo>
                    <a:lnTo>
                      <a:pt x="4" y="52"/>
                    </a:lnTo>
                    <a:lnTo>
                      <a:pt x="4" y="52"/>
                    </a:lnTo>
                    <a:lnTo>
                      <a:pt x="8" y="56"/>
                    </a:lnTo>
                    <a:lnTo>
                      <a:pt x="10" y="60"/>
                    </a:lnTo>
                    <a:lnTo>
                      <a:pt x="10" y="60"/>
                    </a:lnTo>
                    <a:lnTo>
                      <a:pt x="8" y="74"/>
                    </a:lnTo>
                    <a:lnTo>
                      <a:pt x="8" y="74"/>
                    </a:lnTo>
                    <a:lnTo>
                      <a:pt x="6" y="78"/>
                    </a:lnTo>
                    <a:lnTo>
                      <a:pt x="8" y="80"/>
                    </a:lnTo>
                    <a:lnTo>
                      <a:pt x="8" y="80"/>
                    </a:lnTo>
                    <a:lnTo>
                      <a:pt x="8" y="82"/>
                    </a:lnTo>
                    <a:lnTo>
                      <a:pt x="8" y="82"/>
                    </a:lnTo>
                    <a:lnTo>
                      <a:pt x="8" y="84"/>
                    </a:lnTo>
                    <a:lnTo>
                      <a:pt x="8" y="84"/>
                    </a:lnTo>
                    <a:lnTo>
                      <a:pt x="8" y="84"/>
                    </a:lnTo>
                    <a:lnTo>
                      <a:pt x="16" y="100"/>
                    </a:lnTo>
                    <a:lnTo>
                      <a:pt x="16" y="100"/>
                    </a:lnTo>
                    <a:close/>
                  </a:path>
                </a:pathLst>
              </a:custGeom>
              <a:grp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879" name="Freeform 83"/>
              <p:cNvSpPr>
                <a:spLocks noChangeAspect="1"/>
              </p:cNvSpPr>
              <p:nvPr/>
            </p:nvSpPr>
            <p:spPr bwMode="auto">
              <a:xfrm>
                <a:off x="3167" y="3083"/>
                <a:ext cx="17" cy="26"/>
              </a:xfrm>
              <a:custGeom>
                <a:avLst/>
                <a:gdLst/>
                <a:ahLst/>
                <a:cxnLst>
                  <a:cxn ang="0">
                    <a:pos x="14" y="14"/>
                  </a:cxn>
                  <a:cxn ang="0">
                    <a:pos x="14" y="14"/>
                  </a:cxn>
                  <a:cxn ang="0">
                    <a:pos x="16" y="6"/>
                  </a:cxn>
                  <a:cxn ang="0">
                    <a:pos x="16" y="6"/>
                  </a:cxn>
                  <a:cxn ang="0">
                    <a:pos x="16" y="4"/>
                  </a:cxn>
                  <a:cxn ang="0">
                    <a:pos x="14" y="2"/>
                  </a:cxn>
                  <a:cxn ang="0">
                    <a:pos x="10" y="0"/>
                  </a:cxn>
                  <a:cxn ang="0">
                    <a:pos x="10" y="0"/>
                  </a:cxn>
                  <a:cxn ang="0">
                    <a:pos x="8" y="0"/>
                  </a:cxn>
                  <a:cxn ang="0">
                    <a:pos x="6" y="2"/>
                  </a:cxn>
                  <a:cxn ang="0">
                    <a:pos x="4" y="0"/>
                  </a:cxn>
                  <a:cxn ang="0">
                    <a:pos x="4" y="0"/>
                  </a:cxn>
                  <a:cxn ang="0">
                    <a:pos x="2" y="0"/>
                  </a:cxn>
                  <a:cxn ang="0">
                    <a:pos x="2" y="2"/>
                  </a:cxn>
                  <a:cxn ang="0">
                    <a:pos x="0" y="8"/>
                  </a:cxn>
                  <a:cxn ang="0">
                    <a:pos x="0" y="8"/>
                  </a:cxn>
                  <a:cxn ang="0">
                    <a:pos x="0" y="12"/>
                  </a:cxn>
                  <a:cxn ang="0">
                    <a:pos x="0" y="16"/>
                  </a:cxn>
                  <a:cxn ang="0">
                    <a:pos x="0" y="16"/>
                  </a:cxn>
                  <a:cxn ang="0">
                    <a:pos x="2" y="18"/>
                  </a:cxn>
                  <a:cxn ang="0">
                    <a:pos x="6" y="20"/>
                  </a:cxn>
                  <a:cxn ang="0">
                    <a:pos x="6" y="20"/>
                  </a:cxn>
                  <a:cxn ang="0">
                    <a:pos x="12" y="22"/>
                  </a:cxn>
                  <a:cxn ang="0">
                    <a:pos x="16" y="24"/>
                  </a:cxn>
                  <a:cxn ang="0">
                    <a:pos x="14" y="14"/>
                  </a:cxn>
                </a:cxnLst>
                <a:rect l="0" t="0" r="r" b="b"/>
                <a:pathLst>
                  <a:path w="16" h="24">
                    <a:moveTo>
                      <a:pt x="14" y="14"/>
                    </a:moveTo>
                    <a:lnTo>
                      <a:pt x="14" y="14"/>
                    </a:lnTo>
                    <a:lnTo>
                      <a:pt x="16" y="6"/>
                    </a:lnTo>
                    <a:lnTo>
                      <a:pt x="16" y="6"/>
                    </a:lnTo>
                    <a:lnTo>
                      <a:pt x="16" y="4"/>
                    </a:lnTo>
                    <a:lnTo>
                      <a:pt x="14" y="2"/>
                    </a:lnTo>
                    <a:lnTo>
                      <a:pt x="10" y="0"/>
                    </a:lnTo>
                    <a:lnTo>
                      <a:pt x="10" y="0"/>
                    </a:lnTo>
                    <a:lnTo>
                      <a:pt x="8" y="0"/>
                    </a:lnTo>
                    <a:lnTo>
                      <a:pt x="6" y="2"/>
                    </a:lnTo>
                    <a:lnTo>
                      <a:pt x="4" y="0"/>
                    </a:lnTo>
                    <a:lnTo>
                      <a:pt x="4" y="0"/>
                    </a:lnTo>
                    <a:lnTo>
                      <a:pt x="2" y="0"/>
                    </a:lnTo>
                    <a:lnTo>
                      <a:pt x="2" y="2"/>
                    </a:lnTo>
                    <a:lnTo>
                      <a:pt x="0" y="8"/>
                    </a:lnTo>
                    <a:lnTo>
                      <a:pt x="0" y="8"/>
                    </a:lnTo>
                    <a:lnTo>
                      <a:pt x="0" y="12"/>
                    </a:lnTo>
                    <a:lnTo>
                      <a:pt x="0" y="16"/>
                    </a:lnTo>
                    <a:lnTo>
                      <a:pt x="0" y="16"/>
                    </a:lnTo>
                    <a:lnTo>
                      <a:pt x="2" y="18"/>
                    </a:lnTo>
                    <a:lnTo>
                      <a:pt x="6" y="20"/>
                    </a:lnTo>
                    <a:lnTo>
                      <a:pt x="6" y="20"/>
                    </a:lnTo>
                    <a:lnTo>
                      <a:pt x="12" y="22"/>
                    </a:lnTo>
                    <a:lnTo>
                      <a:pt x="16" y="24"/>
                    </a:lnTo>
                    <a:lnTo>
                      <a:pt x="14" y="14"/>
                    </a:lnTo>
                    <a:close/>
                  </a:path>
                </a:pathLst>
              </a:custGeom>
              <a:grp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880" name="Freeform 84"/>
              <p:cNvSpPr>
                <a:spLocks noChangeAspect="1"/>
              </p:cNvSpPr>
              <p:nvPr/>
            </p:nvSpPr>
            <p:spPr bwMode="auto">
              <a:xfrm>
                <a:off x="3036" y="2200"/>
                <a:ext cx="242" cy="355"/>
              </a:xfrm>
              <a:custGeom>
                <a:avLst/>
                <a:gdLst/>
                <a:ahLst/>
                <a:cxnLst>
                  <a:cxn ang="0">
                    <a:pos x="222" y="80"/>
                  </a:cxn>
                  <a:cxn ang="0">
                    <a:pos x="210" y="68"/>
                  </a:cxn>
                  <a:cxn ang="0">
                    <a:pos x="212" y="52"/>
                  </a:cxn>
                  <a:cxn ang="0">
                    <a:pos x="212" y="34"/>
                  </a:cxn>
                  <a:cxn ang="0">
                    <a:pos x="206" y="18"/>
                  </a:cxn>
                  <a:cxn ang="0">
                    <a:pos x="196" y="12"/>
                  </a:cxn>
                  <a:cxn ang="0">
                    <a:pos x="190" y="0"/>
                  </a:cxn>
                  <a:cxn ang="0">
                    <a:pos x="168" y="22"/>
                  </a:cxn>
                  <a:cxn ang="0">
                    <a:pos x="144" y="20"/>
                  </a:cxn>
                  <a:cxn ang="0">
                    <a:pos x="36" y="126"/>
                  </a:cxn>
                  <a:cxn ang="0">
                    <a:pos x="22" y="126"/>
                  </a:cxn>
                  <a:cxn ang="0">
                    <a:pos x="16" y="134"/>
                  </a:cxn>
                  <a:cxn ang="0">
                    <a:pos x="14" y="144"/>
                  </a:cxn>
                  <a:cxn ang="0">
                    <a:pos x="8" y="160"/>
                  </a:cxn>
                  <a:cxn ang="0">
                    <a:pos x="4" y="168"/>
                  </a:cxn>
                  <a:cxn ang="0">
                    <a:pos x="0" y="176"/>
                  </a:cxn>
                  <a:cxn ang="0">
                    <a:pos x="8" y="178"/>
                  </a:cxn>
                  <a:cxn ang="0">
                    <a:pos x="8" y="186"/>
                  </a:cxn>
                  <a:cxn ang="0">
                    <a:pos x="10" y="198"/>
                  </a:cxn>
                  <a:cxn ang="0">
                    <a:pos x="12" y="208"/>
                  </a:cxn>
                  <a:cxn ang="0">
                    <a:pos x="20" y="226"/>
                  </a:cxn>
                  <a:cxn ang="0">
                    <a:pos x="26" y="236"/>
                  </a:cxn>
                  <a:cxn ang="0">
                    <a:pos x="32" y="254"/>
                  </a:cxn>
                  <a:cxn ang="0">
                    <a:pos x="36" y="260"/>
                  </a:cxn>
                  <a:cxn ang="0">
                    <a:pos x="50" y="266"/>
                  </a:cxn>
                  <a:cxn ang="0">
                    <a:pos x="56" y="274"/>
                  </a:cxn>
                  <a:cxn ang="0">
                    <a:pos x="70" y="286"/>
                  </a:cxn>
                  <a:cxn ang="0">
                    <a:pos x="72" y="294"/>
                  </a:cxn>
                  <a:cxn ang="0">
                    <a:pos x="80" y="310"/>
                  </a:cxn>
                  <a:cxn ang="0">
                    <a:pos x="88" y="310"/>
                  </a:cxn>
                  <a:cxn ang="0">
                    <a:pos x="98" y="314"/>
                  </a:cxn>
                  <a:cxn ang="0">
                    <a:pos x="108" y="314"/>
                  </a:cxn>
                  <a:cxn ang="0">
                    <a:pos x="122" y="326"/>
                  </a:cxn>
                  <a:cxn ang="0">
                    <a:pos x="134" y="332"/>
                  </a:cxn>
                  <a:cxn ang="0">
                    <a:pos x="146" y="324"/>
                  </a:cxn>
                  <a:cxn ang="0">
                    <a:pos x="158" y="326"/>
                  </a:cxn>
                  <a:cxn ang="0">
                    <a:pos x="180" y="316"/>
                  </a:cxn>
                  <a:cxn ang="0">
                    <a:pos x="192" y="314"/>
                  </a:cxn>
                  <a:cxn ang="0">
                    <a:pos x="186" y="310"/>
                  </a:cxn>
                  <a:cxn ang="0">
                    <a:pos x="174" y="298"/>
                  </a:cxn>
                  <a:cxn ang="0">
                    <a:pos x="168" y="284"/>
                  </a:cxn>
                  <a:cxn ang="0">
                    <a:pos x="156" y="270"/>
                  </a:cxn>
                  <a:cxn ang="0">
                    <a:pos x="146" y="268"/>
                  </a:cxn>
                  <a:cxn ang="0">
                    <a:pos x="158" y="258"/>
                  </a:cxn>
                  <a:cxn ang="0">
                    <a:pos x="162" y="250"/>
                  </a:cxn>
                  <a:cxn ang="0">
                    <a:pos x="168" y="222"/>
                  </a:cxn>
                  <a:cxn ang="0">
                    <a:pos x="174" y="206"/>
                  </a:cxn>
                  <a:cxn ang="0">
                    <a:pos x="184" y="192"/>
                  </a:cxn>
                  <a:cxn ang="0">
                    <a:pos x="190" y="176"/>
                  </a:cxn>
                  <a:cxn ang="0">
                    <a:pos x="202" y="156"/>
                  </a:cxn>
                  <a:cxn ang="0">
                    <a:pos x="202" y="130"/>
                  </a:cxn>
                  <a:cxn ang="0">
                    <a:pos x="206" y="112"/>
                  </a:cxn>
                  <a:cxn ang="0">
                    <a:pos x="208" y="100"/>
                  </a:cxn>
                  <a:cxn ang="0">
                    <a:pos x="212" y="94"/>
                  </a:cxn>
                </a:cxnLst>
                <a:rect l="0" t="0" r="r" b="b"/>
                <a:pathLst>
                  <a:path w="226" h="332">
                    <a:moveTo>
                      <a:pt x="226" y="88"/>
                    </a:moveTo>
                    <a:lnTo>
                      <a:pt x="226" y="88"/>
                    </a:lnTo>
                    <a:lnTo>
                      <a:pt x="224" y="84"/>
                    </a:lnTo>
                    <a:lnTo>
                      <a:pt x="222" y="80"/>
                    </a:lnTo>
                    <a:lnTo>
                      <a:pt x="222" y="80"/>
                    </a:lnTo>
                    <a:lnTo>
                      <a:pt x="214" y="78"/>
                    </a:lnTo>
                    <a:lnTo>
                      <a:pt x="214" y="78"/>
                    </a:lnTo>
                    <a:lnTo>
                      <a:pt x="212" y="74"/>
                    </a:lnTo>
                    <a:lnTo>
                      <a:pt x="212" y="70"/>
                    </a:lnTo>
                    <a:lnTo>
                      <a:pt x="210" y="68"/>
                    </a:lnTo>
                    <a:lnTo>
                      <a:pt x="210" y="68"/>
                    </a:lnTo>
                    <a:lnTo>
                      <a:pt x="210" y="58"/>
                    </a:lnTo>
                    <a:lnTo>
                      <a:pt x="210" y="54"/>
                    </a:lnTo>
                    <a:lnTo>
                      <a:pt x="210" y="54"/>
                    </a:lnTo>
                    <a:lnTo>
                      <a:pt x="212" y="52"/>
                    </a:lnTo>
                    <a:lnTo>
                      <a:pt x="212" y="52"/>
                    </a:lnTo>
                    <a:lnTo>
                      <a:pt x="212" y="42"/>
                    </a:lnTo>
                    <a:lnTo>
                      <a:pt x="210" y="40"/>
                    </a:lnTo>
                    <a:lnTo>
                      <a:pt x="210" y="40"/>
                    </a:lnTo>
                    <a:lnTo>
                      <a:pt x="212" y="34"/>
                    </a:lnTo>
                    <a:lnTo>
                      <a:pt x="212" y="34"/>
                    </a:lnTo>
                    <a:lnTo>
                      <a:pt x="208" y="32"/>
                    </a:lnTo>
                    <a:lnTo>
                      <a:pt x="208" y="32"/>
                    </a:lnTo>
                    <a:lnTo>
                      <a:pt x="206" y="26"/>
                    </a:lnTo>
                    <a:lnTo>
                      <a:pt x="206" y="18"/>
                    </a:lnTo>
                    <a:lnTo>
                      <a:pt x="206" y="18"/>
                    </a:lnTo>
                    <a:lnTo>
                      <a:pt x="202" y="18"/>
                    </a:lnTo>
                    <a:lnTo>
                      <a:pt x="200" y="16"/>
                    </a:lnTo>
                    <a:lnTo>
                      <a:pt x="200" y="16"/>
                    </a:lnTo>
                    <a:lnTo>
                      <a:pt x="196" y="12"/>
                    </a:lnTo>
                    <a:lnTo>
                      <a:pt x="192" y="6"/>
                    </a:lnTo>
                    <a:lnTo>
                      <a:pt x="190" y="6"/>
                    </a:lnTo>
                    <a:lnTo>
                      <a:pt x="190" y="6"/>
                    </a:lnTo>
                    <a:lnTo>
                      <a:pt x="190" y="0"/>
                    </a:lnTo>
                    <a:lnTo>
                      <a:pt x="190" y="0"/>
                    </a:lnTo>
                    <a:lnTo>
                      <a:pt x="182" y="4"/>
                    </a:lnTo>
                    <a:lnTo>
                      <a:pt x="178" y="4"/>
                    </a:lnTo>
                    <a:lnTo>
                      <a:pt x="174" y="12"/>
                    </a:lnTo>
                    <a:lnTo>
                      <a:pt x="168" y="14"/>
                    </a:lnTo>
                    <a:lnTo>
                      <a:pt x="168" y="22"/>
                    </a:lnTo>
                    <a:lnTo>
                      <a:pt x="162" y="24"/>
                    </a:lnTo>
                    <a:lnTo>
                      <a:pt x="160" y="20"/>
                    </a:lnTo>
                    <a:lnTo>
                      <a:pt x="148" y="20"/>
                    </a:lnTo>
                    <a:lnTo>
                      <a:pt x="148" y="18"/>
                    </a:lnTo>
                    <a:lnTo>
                      <a:pt x="144" y="20"/>
                    </a:lnTo>
                    <a:lnTo>
                      <a:pt x="48" y="20"/>
                    </a:lnTo>
                    <a:lnTo>
                      <a:pt x="48" y="52"/>
                    </a:lnTo>
                    <a:lnTo>
                      <a:pt x="36" y="52"/>
                    </a:lnTo>
                    <a:lnTo>
                      <a:pt x="36" y="64"/>
                    </a:lnTo>
                    <a:lnTo>
                      <a:pt x="36" y="126"/>
                    </a:lnTo>
                    <a:lnTo>
                      <a:pt x="36" y="126"/>
                    </a:lnTo>
                    <a:lnTo>
                      <a:pt x="32" y="128"/>
                    </a:lnTo>
                    <a:lnTo>
                      <a:pt x="26" y="126"/>
                    </a:lnTo>
                    <a:lnTo>
                      <a:pt x="26" y="126"/>
                    </a:lnTo>
                    <a:lnTo>
                      <a:pt x="22" y="126"/>
                    </a:lnTo>
                    <a:lnTo>
                      <a:pt x="20" y="126"/>
                    </a:lnTo>
                    <a:lnTo>
                      <a:pt x="20" y="128"/>
                    </a:lnTo>
                    <a:lnTo>
                      <a:pt x="20" y="128"/>
                    </a:lnTo>
                    <a:lnTo>
                      <a:pt x="16" y="132"/>
                    </a:lnTo>
                    <a:lnTo>
                      <a:pt x="16" y="134"/>
                    </a:lnTo>
                    <a:lnTo>
                      <a:pt x="16" y="136"/>
                    </a:lnTo>
                    <a:lnTo>
                      <a:pt x="16" y="136"/>
                    </a:lnTo>
                    <a:lnTo>
                      <a:pt x="16" y="140"/>
                    </a:lnTo>
                    <a:lnTo>
                      <a:pt x="14" y="144"/>
                    </a:lnTo>
                    <a:lnTo>
                      <a:pt x="14" y="144"/>
                    </a:lnTo>
                    <a:lnTo>
                      <a:pt x="12" y="146"/>
                    </a:lnTo>
                    <a:lnTo>
                      <a:pt x="12" y="150"/>
                    </a:lnTo>
                    <a:lnTo>
                      <a:pt x="12" y="150"/>
                    </a:lnTo>
                    <a:lnTo>
                      <a:pt x="10" y="154"/>
                    </a:lnTo>
                    <a:lnTo>
                      <a:pt x="8" y="160"/>
                    </a:lnTo>
                    <a:lnTo>
                      <a:pt x="8" y="160"/>
                    </a:lnTo>
                    <a:lnTo>
                      <a:pt x="6" y="162"/>
                    </a:lnTo>
                    <a:lnTo>
                      <a:pt x="4" y="164"/>
                    </a:lnTo>
                    <a:lnTo>
                      <a:pt x="4" y="164"/>
                    </a:lnTo>
                    <a:lnTo>
                      <a:pt x="4" y="168"/>
                    </a:lnTo>
                    <a:lnTo>
                      <a:pt x="0" y="170"/>
                    </a:lnTo>
                    <a:lnTo>
                      <a:pt x="0" y="170"/>
                    </a:lnTo>
                    <a:lnTo>
                      <a:pt x="0" y="172"/>
                    </a:lnTo>
                    <a:lnTo>
                      <a:pt x="0" y="176"/>
                    </a:lnTo>
                    <a:lnTo>
                      <a:pt x="0" y="176"/>
                    </a:lnTo>
                    <a:lnTo>
                      <a:pt x="0" y="178"/>
                    </a:lnTo>
                    <a:lnTo>
                      <a:pt x="2" y="178"/>
                    </a:lnTo>
                    <a:lnTo>
                      <a:pt x="6" y="176"/>
                    </a:lnTo>
                    <a:lnTo>
                      <a:pt x="6" y="176"/>
                    </a:lnTo>
                    <a:lnTo>
                      <a:pt x="8" y="178"/>
                    </a:lnTo>
                    <a:lnTo>
                      <a:pt x="12" y="180"/>
                    </a:lnTo>
                    <a:lnTo>
                      <a:pt x="12" y="180"/>
                    </a:lnTo>
                    <a:lnTo>
                      <a:pt x="12" y="182"/>
                    </a:lnTo>
                    <a:lnTo>
                      <a:pt x="10" y="184"/>
                    </a:lnTo>
                    <a:lnTo>
                      <a:pt x="8" y="186"/>
                    </a:lnTo>
                    <a:lnTo>
                      <a:pt x="8" y="188"/>
                    </a:lnTo>
                    <a:lnTo>
                      <a:pt x="10" y="192"/>
                    </a:lnTo>
                    <a:lnTo>
                      <a:pt x="10" y="192"/>
                    </a:lnTo>
                    <a:lnTo>
                      <a:pt x="10" y="192"/>
                    </a:lnTo>
                    <a:lnTo>
                      <a:pt x="10" y="198"/>
                    </a:lnTo>
                    <a:lnTo>
                      <a:pt x="10" y="198"/>
                    </a:lnTo>
                    <a:lnTo>
                      <a:pt x="8" y="200"/>
                    </a:lnTo>
                    <a:lnTo>
                      <a:pt x="12" y="204"/>
                    </a:lnTo>
                    <a:lnTo>
                      <a:pt x="12" y="204"/>
                    </a:lnTo>
                    <a:lnTo>
                      <a:pt x="12" y="208"/>
                    </a:lnTo>
                    <a:lnTo>
                      <a:pt x="12" y="210"/>
                    </a:lnTo>
                    <a:lnTo>
                      <a:pt x="20" y="218"/>
                    </a:lnTo>
                    <a:lnTo>
                      <a:pt x="20" y="218"/>
                    </a:lnTo>
                    <a:lnTo>
                      <a:pt x="20" y="220"/>
                    </a:lnTo>
                    <a:lnTo>
                      <a:pt x="20" y="226"/>
                    </a:lnTo>
                    <a:lnTo>
                      <a:pt x="20" y="226"/>
                    </a:lnTo>
                    <a:lnTo>
                      <a:pt x="20" y="230"/>
                    </a:lnTo>
                    <a:lnTo>
                      <a:pt x="22" y="232"/>
                    </a:lnTo>
                    <a:lnTo>
                      <a:pt x="22" y="232"/>
                    </a:lnTo>
                    <a:lnTo>
                      <a:pt x="26" y="236"/>
                    </a:lnTo>
                    <a:lnTo>
                      <a:pt x="26" y="242"/>
                    </a:lnTo>
                    <a:lnTo>
                      <a:pt x="26" y="242"/>
                    </a:lnTo>
                    <a:lnTo>
                      <a:pt x="26" y="246"/>
                    </a:lnTo>
                    <a:lnTo>
                      <a:pt x="26" y="248"/>
                    </a:lnTo>
                    <a:lnTo>
                      <a:pt x="32" y="254"/>
                    </a:lnTo>
                    <a:lnTo>
                      <a:pt x="32" y="254"/>
                    </a:lnTo>
                    <a:lnTo>
                      <a:pt x="34" y="258"/>
                    </a:lnTo>
                    <a:lnTo>
                      <a:pt x="36" y="258"/>
                    </a:lnTo>
                    <a:lnTo>
                      <a:pt x="36" y="260"/>
                    </a:lnTo>
                    <a:lnTo>
                      <a:pt x="36" y="260"/>
                    </a:lnTo>
                    <a:lnTo>
                      <a:pt x="40" y="260"/>
                    </a:lnTo>
                    <a:lnTo>
                      <a:pt x="44" y="262"/>
                    </a:lnTo>
                    <a:lnTo>
                      <a:pt x="44" y="262"/>
                    </a:lnTo>
                    <a:lnTo>
                      <a:pt x="46" y="264"/>
                    </a:lnTo>
                    <a:lnTo>
                      <a:pt x="50" y="266"/>
                    </a:lnTo>
                    <a:lnTo>
                      <a:pt x="50" y="266"/>
                    </a:lnTo>
                    <a:lnTo>
                      <a:pt x="52" y="266"/>
                    </a:lnTo>
                    <a:lnTo>
                      <a:pt x="56" y="268"/>
                    </a:lnTo>
                    <a:lnTo>
                      <a:pt x="56" y="268"/>
                    </a:lnTo>
                    <a:lnTo>
                      <a:pt x="56" y="274"/>
                    </a:lnTo>
                    <a:lnTo>
                      <a:pt x="58" y="276"/>
                    </a:lnTo>
                    <a:lnTo>
                      <a:pt x="62" y="278"/>
                    </a:lnTo>
                    <a:lnTo>
                      <a:pt x="62" y="278"/>
                    </a:lnTo>
                    <a:lnTo>
                      <a:pt x="66" y="280"/>
                    </a:lnTo>
                    <a:lnTo>
                      <a:pt x="70" y="286"/>
                    </a:lnTo>
                    <a:lnTo>
                      <a:pt x="70" y="286"/>
                    </a:lnTo>
                    <a:lnTo>
                      <a:pt x="70" y="292"/>
                    </a:lnTo>
                    <a:lnTo>
                      <a:pt x="70" y="294"/>
                    </a:lnTo>
                    <a:lnTo>
                      <a:pt x="72" y="294"/>
                    </a:lnTo>
                    <a:lnTo>
                      <a:pt x="72" y="294"/>
                    </a:lnTo>
                    <a:lnTo>
                      <a:pt x="74" y="298"/>
                    </a:lnTo>
                    <a:lnTo>
                      <a:pt x="74" y="300"/>
                    </a:lnTo>
                    <a:lnTo>
                      <a:pt x="78" y="306"/>
                    </a:lnTo>
                    <a:lnTo>
                      <a:pt x="78" y="306"/>
                    </a:lnTo>
                    <a:lnTo>
                      <a:pt x="80" y="310"/>
                    </a:lnTo>
                    <a:lnTo>
                      <a:pt x="82" y="314"/>
                    </a:lnTo>
                    <a:lnTo>
                      <a:pt x="82" y="314"/>
                    </a:lnTo>
                    <a:lnTo>
                      <a:pt x="86" y="314"/>
                    </a:lnTo>
                    <a:lnTo>
                      <a:pt x="88" y="310"/>
                    </a:lnTo>
                    <a:lnTo>
                      <a:pt x="88" y="310"/>
                    </a:lnTo>
                    <a:lnTo>
                      <a:pt x="88" y="308"/>
                    </a:lnTo>
                    <a:lnTo>
                      <a:pt x="90" y="310"/>
                    </a:lnTo>
                    <a:lnTo>
                      <a:pt x="96" y="314"/>
                    </a:lnTo>
                    <a:lnTo>
                      <a:pt x="96" y="314"/>
                    </a:lnTo>
                    <a:lnTo>
                      <a:pt x="98" y="314"/>
                    </a:lnTo>
                    <a:lnTo>
                      <a:pt x="100" y="312"/>
                    </a:lnTo>
                    <a:lnTo>
                      <a:pt x="100" y="312"/>
                    </a:lnTo>
                    <a:lnTo>
                      <a:pt x="102" y="310"/>
                    </a:lnTo>
                    <a:lnTo>
                      <a:pt x="104" y="310"/>
                    </a:lnTo>
                    <a:lnTo>
                      <a:pt x="108" y="314"/>
                    </a:lnTo>
                    <a:lnTo>
                      <a:pt x="108" y="314"/>
                    </a:lnTo>
                    <a:lnTo>
                      <a:pt x="114" y="322"/>
                    </a:lnTo>
                    <a:lnTo>
                      <a:pt x="114" y="322"/>
                    </a:lnTo>
                    <a:lnTo>
                      <a:pt x="118" y="324"/>
                    </a:lnTo>
                    <a:lnTo>
                      <a:pt x="122" y="326"/>
                    </a:lnTo>
                    <a:lnTo>
                      <a:pt x="122" y="326"/>
                    </a:lnTo>
                    <a:lnTo>
                      <a:pt x="124" y="328"/>
                    </a:lnTo>
                    <a:lnTo>
                      <a:pt x="126" y="326"/>
                    </a:lnTo>
                    <a:lnTo>
                      <a:pt x="134" y="332"/>
                    </a:lnTo>
                    <a:lnTo>
                      <a:pt x="134" y="332"/>
                    </a:lnTo>
                    <a:lnTo>
                      <a:pt x="136" y="328"/>
                    </a:lnTo>
                    <a:lnTo>
                      <a:pt x="140" y="326"/>
                    </a:lnTo>
                    <a:lnTo>
                      <a:pt x="144" y="324"/>
                    </a:lnTo>
                    <a:lnTo>
                      <a:pt x="144" y="324"/>
                    </a:lnTo>
                    <a:lnTo>
                      <a:pt x="146" y="324"/>
                    </a:lnTo>
                    <a:lnTo>
                      <a:pt x="148" y="324"/>
                    </a:lnTo>
                    <a:lnTo>
                      <a:pt x="148" y="324"/>
                    </a:lnTo>
                    <a:lnTo>
                      <a:pt x="152" y="322"/>
                    </a:lnTo>
                    <a:lnTo>
                      <a:pt x="156" y="324"/>
                    </a:lnTo>
                    <a:lnTo>
                      <a:pt x="158" y="326"/>
                    </a:lnTo>
                    <a:lnTo>
                      <a:pt x="164" y="322"/>
                    </a:lnTo>
                    <a:lnTo>
                      <a:pt x="170" y="320"/>
                    </a:lnTo>
                    <a:lnTo>
                      <a:pt x="174" y="316"/>
                    </a:lnTo>
                    <a:lnTo>
                      <a:pt x="174" y="316"/>
                    </a:lnTo>
                    <a:lnTo>
                      <a:pt x="180" y="316"/>
                    </a:lnTo>
                    <a:lnTo>
                      <a:pt x="186" y="316"/>
                    </a:lnTo>
                    <a:lnTo>
                      <a:pt x="192" y="322"/>
                    </a:lnTo>
                    <a:lnTo>
                      <a:pt x="192" y="318"/>
                    </a:lnTo>
                    <a:lnTo>
                      <a:pt x="192" y="318"/>
                    </a:lnTo>
                    <a:lnTo>
                      <a:pt x="192" y="314"/>
                    </a:lnTo>
                    <a:lnTo>
                      <a:pt x="192" y="312"/>
                    </a:lnTo>
                    <a:lnTo>
                      <a:pt x="190" y="310"/>
                    </a:lnTo>
                    <a:lnTo>
                      <a:pt x="190" y="310"/>
                    </a:lnTo>
                    <a:lnTo>
                      <a:pt x="186" y="310"/>
                    </a:lnTo>
                    <a:lnTo>
                      <a:pt x="186" y="310"/>
                    </a:lnTo>
                    <a:lnTo>
                      <a:pt x="180" y="308"/>
                    </a:lnTo>
                    <a:lnTo>
                      <a:pt x="178" y="308"/>
                    </a:lnTo>
                    <a:lnTo>
                      <a:pt x="178" y="304"/>
                    </a:lnTo>
                    <a:lnTo>
                      <a:pt x="178" y="304"/>
                    </a:lnTo>
                    <a:lnTo>
                      <a:pt x="174" y="298"/>
                    </a:lnTo>
                    <a:lnTo>
                      <a:pt x="172" y="290"/>
                    </a:lnTo>
                    <a:lnTo>
                      <a:pt x="172" y="290"/>
                    </a:lnTo>
                    <a:lnTo>
                      <a:pt x="172" y="286"/>
                    </a:lnTo>
                    <a:lnTo>
                      <a:pt x="168" y="284"/>
                    </a:lnTo>
                    <a:lnTo>
                      <a:pt x="168" y="284"/>
                    </a:lnTo>
                    <a:lnTo>
                      <a:pt x="166" y="280"/>
                    </a:lnTo>
                    <a:lnTo>
                      <a:pt x="162" y="276"/>
                    </a:lnTo>
                    <a:lnTo>
                      <a:pt x="162" y="276"/>
                    </a:lnTo>
                    <a:lnTo>
                      <a:pt x="160" y="272"/>
                    </a:lnTo>
                    <a:lnTo>
                      <a:pt x="156" y="270"/>
                    </a:lnTo>
                    <a:lnTo>
                      <a:pt x="156" y="270"/>
                    </a:lnTo>
                    <a:lnTo>
                      <a:pt x="150" y="270"/>
                    </a:lnTo>
                    <a:lnTo>
                      <a:pt x="148" y="270"/>
                    </a:lnTo>
                    <a:lnTo>
                      <a:pt x="146" y="268"/>
                    </a:lnTo>
                    <a:lnTo>
                      <a:pt x="146" y="268"/>
                    </a:lnTo>
                    <a:lnTo>
                      <a:pt x="148" y="260"/>
                    </a:lnTo>
                    <a:lnTo>
                      <a:pt x="148" y="260"/>
                    </a:lnTo>
                    <a:lnTo>
                      <a:pt x="154" y="260"/>
                    </a:lnTo>
                    <a:lnTo>
                      <a:pt x="154" y="260"/>
                    </a:lnTo>
                    <a:lnTo>
                      <a:pt x="158" y="258"/>
                    </a:lnTo>
                    <a:lnTo>
                      <a:pt x="158" y="258"/>
                    </a:lnTo>
                    <a:lnTo>
                      <a:pt x="158" y="258"/>
                    </a:lnTo>
                    <a:lnTo>
                      <a:pt x="160" y="254"/>
                    </a:lnTo>
                    <a:lnTo>
                      <a:pt x="162" y="250"/>
                    </a:lnTo>
                    <a:lnTo>
                      <a:pt x="162" y="250"/>
                    </a:lnTo>
                    <a:lnTo>
                      <a:pt x="162" y="234"/>
                    </a:lnTo>
                    <a:lnTo>
                      <a:pt x="162" y="234"/>
                    </a:lnTo>
                    <a:lnTo>
                      <a:pt x="162" y="232"/>
                    </a:lnTo>
                    <a:lnTo>
                      <a:pt x="166" y="228"/>
                    </a:lnTo>
                    <a:lnTo>
                      <a:pt x="168" y="222"/>
                    </a:lnTo>
                    <a:lnTo>
                      <a:pt x="168" y="218"/>
                    </a:lnTo>
                    <a:lnTo>
                      <a:pt x="168" y="218"/>
                    </a:lnTo>
                    <a:lnTo>
                      <a:pt x="168" y="210"/>
                    </a:lnTo>
                    <a:lnTo>
                      <a:pt x="168" y="210"/>
                    </a:lnTo>
                    <a:lnTo>
                      <a:pt x="174" y="206"/>
                    </a:lnTo>
                    <a:lnTo>
                      <a:pt x="174" y="206"/>
                    </a:lnTo>
                    <a:lnTo>
                      <a:pt x="178" y="204"/>
                    </a:lnTo>
                    <a:lnTo>
                      <a:pt x="180" y="200"/>
                    </a:lnTo>
                    <a:lnTo>
                      <a:pt x="180" y="200"/>
                    </a:lnTo>
                    <a:lnTo>
                      <a:pt x="184" y="192"/>
                    </a:lnTo>
                    <a:lnTo>
                      <a:pt x="184" y="192"/>
                    </a:lnTo>
                    <a:lnTo>
                      <a:pt x="186" y="186"/>
                    </a:lnTo>
                    <a:lnTo>
                      <a:pt x="188" y="180"/>
                    </a:lnTo>
                    <a:lnTo>
                      <a:pt x="188" y="180"/>
                    </a:lnTo>
                    <a:lnTo>
                      <a:pt x="190" y="176"/>
                    </a:lnTo>
                    <a:lnTo>
                      <a:pt x="192" y="172"/>
                    </a:lnTo>
                    <a:lnTo>
                      <a:pt x="196" y="168"/>
                    </a:lnTo>
                    <a:lnTo>
                      <a:pt x="196" y="168"/>
                    </a:lnTo>
                    <a:lnTo>
                      <a:pt x="202" y="156"/>
                    </a:lnTo>
                    <a:lnTo>
                      <a:pt x="202" y="156"/>
                    </a:lnTo>
                    <a:lnTo>
                      <a:pt x="202" y="150"/>
                    </a:lnTo>
                    <a:lnTo>
                      <a:pt x="202" y="142"/>
                    </a:lnTo>
                    <a:lnTo>
                      <a:pt x="202" y="142"/>
                    </a:lnTo>
                    <a:lnTo>
                      <a:pt x="202" y="136"/>
                    </a:lnTo>
                    <a:lnTo>
                      <a:pt x="202" y="130"/>
                    </a:lnTo>
                    <a:lnTo>
                      <a:pt x="202" y="130"/>
                    </a:lnTo>
                    <a:lnTo>
                      <a:pt x="206" y="124"/>
                    </a:lnTo>
                    <a:lnTo>
                      <a:pt x="206" y="118"/>
                    </a:lnTo>
                    <a:lnTo>
                      <a:pt x="206" y="118"/>
                    </a:lnTo>
                    <a:lnTo>
                      <a:pt x="206" y="112"/>
                    </a:lnTo>
                    <a:lnTo>
                      <a:pt x="208" y="108"/>
                    </a:lnTo>
                    <a:lnTo>
                      <a:pt x="208" y="108"/>
                    </a:lnTo>
                    <a:lnTo>
                      <a:pt x="208" y="102"/>
                    </a:lnTo>
                    <a:lnTo>
                      <a:pt x="208" y="102"/>
                    </a:lnTo>
                    <a:lnTo>
                      <a:pt x="208" y="100"/>
                    </a:lnTo>
                    <a:lnTo>
                      <a:pt x="208" y="100"/>
                    </a:lnTo>
                    <a:lnTo>
                      <a:pt x="210" y="100"/>
                    </a:lnTo>
                    <a:lnTo>
                      <a:pt x="210" y="98"/>
                    </a:lnTo>
                    <a:lnTo>
                      <a:pt x="212" y="94"/>
                    </a:lnTo>
                    <a:lnTo>
                      <a:pt x="212" y="94"/>
                    </a:lnTo>
                    <a:lnTo>
                      <a:pt x="214" y="92"/>
                    </a:lnTo>
                    <a:lnTo>
                      <a:pt x="216" y="92"/>
                    </a:lnTo>
                    <a:lnTo>
                      <a:pt x="222" y="94"/>
                    </a:lnTo>
                    <a:lnTo>
                      <a:pt x="226" y="88"/>
                    </a:lnTo>
                    <a:close/>
                  </a:path>
                </a:pathLst>
              </a:custGeom>
              <a:grp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881" name="Freeform 85"/>
              <p:cNvSpPr>
                <a:spLocks noChangeAspect="1"/>
              </p:cNvSpPr>
              <p:nvPr/>
            </p:nvSpPr>
            <p:spPr bwMode="auto">
              <a:xfrm>
                <a:off x="2961" y="3019"/>
                <a:ext cx="231" cy="233"/>
              </a:xfrm>
              <a:custGeom>
                <a:avLst/>
                <a:gdLst/>
                <a:ahLst/>
                <a:cxnLst>
                  <a:cxn ang="0">
                    <a:pos x="34" y="106"/>
                  </a:cxn>
                  <a:cxn ang="0">
                    <a:pos x="26" y="114"/>
                  </a:cxn>
                  <a:cxn ang="0">
                    <a:pos x="12" y="110"/>
                  </a:cxn>
                  <a:cxn ang="0">
                    <a:pos x="12" y="104"/>
                  </a:cxn>
                  <a:cxn ang="0">
                    <a:pos x="2" y="110"/>
                  </a:cxn>
                  <a:cxn ang="0">
                    <a:pos x="8" y="122"/>
                  </a:cxn>
                  <a:cxn ang="0">
                    <a:pos x="8" y="128"/>
                  </a:cxn>
                  <a:cxn ang="0">
                    <a:pos x="16" y="148"/>
                  </a:cxn>
                  <a:cxn ang="0">
                    <a:pos x="22" y="164"/>
                  </a:cxn>
                  <a:cxn ang="0">
                    <a:pos x="16" y="182"/>
                  </a:cxn>
                  <a:cxn ang="0">
                    <a:pos x="18" y="188"/>
                  </a:cxn>
                  <a:cxn ang="0">
                    <a:pos x="16" y="194"/>
                  </a:cxn>
                  <a:cxn ang="0">
                    <a:pos x="20" y="204"/>
                  </a:cxn>
                  <a:cxn ang="0">
                    <a:pos x="22" y="212"/>
                  </a:cxn>
                  <a:cxn ang="0">
                    <a:pos x="26" y="208"/>
                  </a:cxn>
                  <a:cxn ang="0">
                    <a:pos x="30" y="212"/>
                  </a:cxn>
                  <a:cxn ang="0">
                    <a:pos x="44" y="218"/>
                  </a:cxn>
                  <a:cxn ang="0">
                    <a:pos x="56" y="212"/>
                  </a:cxn>
                  <a:cxn ang="0">
                    <a:pos x="72" y="212"/>
                  </a:cxn>
                  <a:cxn ang="0">
                    <a:pos x="78" y="206"/>
                  </a:cxn>
                  <a:cxn ang="0">
                    <a:pos x="84" y="204"/>
                  </a:cxn>
                  <a:cxn ang="0">
                    <a:pos x="96" y="202"/>
                  </a:cxn>
                  <a:cxn ang="0">
                    <a:pos x="112" y="206"/>
                  </a:cxn>
                  <a:cxn ang="0">
                    <a:pos x="124" y="204"/>
                  </a:cxn>
                  <a:cxn ang="0">
                    <a:pos x="130" y="200"/>
                  </a:cxn>
                  <a:cxn ang="0">
                    <a:pos x="140" y="196"/>
                  </a:cxn>
                  <a:cxn ang="0">
                    <a:pos x="154" y="184"/>
                  </a:cxn>
                  <a:cxn ang="0">
                    <a:pos x="160" y="176"/>
                  </a:cxn>
                  <a:cxn ang="0">
                    <a:pos x="172" y="166"/>
                  </a:cxn>
                  <a:cxn ang="0">
                    <a:pos x="176" y="158"/>
                  </a:cxn>
                  <a:cxn ang="0">
                    <a:pos x="186" y="144"/>
                  </a:cxn>
                  <a:cxn ang="0">
                    <a:pos x="194" y="132"/>
                  </a:cxn>
                  <a:cxn ang="0">
                    <a:pos x="210" y="100"/>
                  </a:cxn>
                  <a:cxn ang="0">
                    <a:pos x="206" y="74"/>
                  </a:cxn>
                  <a:cxn ang="0">
                    <a:pos x="198" y="80"/>
                  </a:cxn>
                  <a:cxn ang="0">
                    <a:pos x="192" y="68"/>
                  </a:cxn>
                  <a:cxn ang="0">
                    <a:pos x="196" y="60"/>
                  </a:cxn>
                  <a:cxn ang="0">
                    <a:pos x="202" y="58"/>
                  </a:cxn>
                  <a:cxn ang="0">
                    <a:pos x="200" y="46"/>
                  </a:cxn>
                  <a:cxn ang="0">
                    <a:pos x="200" y="18"/>
                  </a:cxn>
                  <a:cxn ang="0">
                    <a:pos x="202" y="4"/>
                  </a:cxn>
                  <a:cxn ang="0">
                    <a:pos x="188" y="0"/>
                  </a:cxn>
                  <a:cxn ang="0">
                    <a:pos x="178" y="2"/>
                  </a:cxn>
                  <a:cxn ang="0">
                    <a:pos x="170" y="4"/>
                  </a:cxn>
                  <a:cxn ang="0">
                    <a:pos x="162" y="8"/>
                  </a:cxn>
                  <a:cxn ang="0">
                    <a:pos x="148" y="14"/>
                  </a:cxn>
                  <a:cxn ang="0">
                    <a:pos x="136" y="24"/>
                  </a:cxn>
                  <a:cxn ang="0">
                    <a:pos x="132" y="38"/>
                  </a:cxn>
                  <a:cxn ang="0">
                    <a:pos x="124" y="60"/>
                  </a:cxn>
                  <a:cxn ang="0">
                    <a:pos x="112" y="60"/>
                  </a:cxn>
                  <a:cxn ang="0">
                    <a:pos x="102" y="58"/>
                  </a:cxn>
                  <a:cxn ang="0">
                    <a:pos x="92" y="56"/>
                  </a:cxn>
                  <a:cxn ang="0">
                    <a:pos x="88" y="64"/>
                  </a:cxn>
                  <a:cxn ang="0">
                    <a:pos x="70" y="76"/>
                  </a:cxn>
                  <a:cxn ang="0">
                    <a:pos x="58" y="82"/>
                  </a:cxn>
                  <a:cxn ang="0">
                    <a:pos x="52" y="74"/>
                  </a:cxn>
                  <a:cxn ang="0">
                    <a:pos x="48" y="58"/>
                  </a:cxn>
                </a:cxnLst>
                <a:rect l="0" t="0" r="r" b="b"/>
                <a:pathLst>
                  <a:path w="216" h="218">
                    <a:moveTo>
                      <a:pt x="42" y="54"/>
                    </a:moveTo>
                    <a:lnTo>
                      <a:pt x="40" y="106"/>
                    </a:lnTo>
                    <a:lnTo>
                      <a:pt x="40" y="106"/>
                    </a:lnTo>
                    <a:lnTo>
                      <a:pt x="38" y="106"/>
                    </a:lnTo>
                    <a:lnTo>
                      <a:pt x="34" y="106"/>
                    </a:lnTo>
                    <a:lnTo>
                      <a:pt x="32" y="108"/>
                    </a:lnTo>
                    <a:lnTo>
                      <a:pt x="32" y="108"/>
                    </a:lnTo>
                    <a:lnTo>
                      <a:pt x="30" y="112"/>
                    </a:lnTo>
                    <a:lnTo>
                      <a:pt x="26" y="114"/>
                    </a:lnTo>
                    <a:lnTo>
                      <a:pt x="26" y="114"/>
                    </a:lnTo>
                    <a:lnTo>
                      <a:pt x="24" y="114"/>
                    </a:lnTo>
                    <a:lnTo>
                      <a:pt x="20" y="114"/>
                    </a:lnTo>
                    <a:lnTo>
                      <a:pt x="20" y="114"/>
                    </a:lnTo>
                    <a:lnTo>
                      <a:pt x="14" y="114"/>
                    </a:lnTo>
                    <a:lnTo>
                      <a:pt x="12" y="110"/>
                    </a:lnTo>
                    <a:lnTo>
                      <a:pt x="12" y="110"/>
                    </a:lnTo>
                    <a:lnTo>
                      <a:pt x="12" y="108"/>
                    </a:lnTo>
                    <a:lnTo>
                      <a:pt x="12" y="106"/>
                    </a:lnTo>
                    <a:lnTo>
                      <a:pt x="12" y="106"/>
                    </a:lnTo>
                    <a:lnTo>
                      <a:pt x="12" y="104"/>
                    </a:lnTo>
                    <a:lnTo>
                      <a:pt x="12" y="104"/>
                    </a:lnTo>
                    <a:lnTo>
                      <a:pt x="8" y="104"/>
                    </a:lnTo>
                    <a:lnTo>
                      <a:pt x="6" y="106"/>
                    </a:lnTo>
                    <a:lnTo>
                      <a:pt x="6" y="106"/>
                    </a:lnTo>
                    <a:lnTo>
                      <a:pt x="2" y="110"/>
                    </a:lnTo>
                    <a:lnTo>
                      <a:pt x="0" y="112"/>
                    </a:lnTo>
                    <a:lnTo>
                      <a:pt x="0" y="112"/>
                    </a:lnTo>
                    <a:lnTo>
                      <a:pt x="4" y="120"/>
                    </a:lnTo>
                    <a:lnTo>
                      <a:pt x="4" y="120"/>
                    </a:lnTo>
                    <a:lnTo>
                      <a:pt x="8" y="122"/>
                    </a:lnTo>
                    <a:lnTo>
                      <a:pt x="8" y="122"/>
                    </a:lnTo>
                    <a:lnTo>
                      <a:pt x="6" y="124"/>
                    </a:lnTo>
                    <a:lnTo>
                      <a:pt x="6" y="126"/>
                    </a:lnTo>
                    <a:lnTo>
                      <a:pt x="8" y="128"/>
                    </a:lnTo>
                    <a:lnTo>
                      <a:pt x="8" y="128"/>
                    </a:lnTo>
                    <a:lnTo>
                      <a:pt x="10" y="136"/>
                    </a:lnTo>
                    <a:lnTo>
                      <a:pt x="10" y="144"/>
                    </a:lnTo>
                    <a:lnTo>
                      <a:pt x="10" y="144"/>
                    </a:lnTo>
                    <a:lnTo>
                      <a:pt x="12" y="146"/>
                    </a:lnTo>
                    <a:lnTo>
                      <a:pt x="16" y="148"/>
                    </a:lnTo>
                    <a:lnTo>
                      <a:pt x="16" y="148"/>
                    </a:lnTo>
                    <a:lnTo>
                      <a:pt x="20" y="160"/>
                    </a:lnTo>
                    <a:lnTo>
                      <a:pt x="20" y="160"/>
                    </a:lnTo>
                    <a:lnTo>
                      <a:pt x="22" y="164"/>
                    </a:lnTo>
                    <a:lnTo>
                      <a:pt x="22" y="164"/>
                    </a:lnTo>
                    <a:lnTo>
                      <a:pt x="22" y="174"/>
                    </a:lnTo>
                    <a:lnTo>
                      <a:pt x="20" y="182"/>
                    </a:lnTo>
                    <a:lnTo>
                      <a:pt x="16" y="180"/>
                    </a:lnTo>
                    <a:lnTo>
                      <a:pt x="16" y="180"/>
                    </a:lnTo>
                    <a:lnTo>
                      <a:pt x="16" y="182"/>
                    </a:lnTo>
                    <a:lnTo>
                      <a:pt x="14" y="182"/>
                    </a:lnTo>
                    <a:lnTo>
                      <a:pt x="14" y="182"/>
                    </a:lnTo>
                    <a:lnTo>
                      <a:pt x="16" y="188"/>
                    </a:lnTo>
                    <a:lnTo>
                      <a:pt x="18" y="188"/>
                    </a:lnTo>
                    <a:lnTo>
                      <a:pt x="18" y="188"/>
                    </a:lnTo>
                    <a:lnTo>
                      <a:pt x="16" y="192"/>
                    </a:lnTo>
                    <a:lnTo>
                      <a:pt x="16" y="192"/>
                    </a:lnTo>
                    <a:lnTo>
                      <a:pt x="16" y="192"/>
                    </a:lnTo>
                    <a:lnTo>
                      <a:pt x="16" y="192"/>
                    </a:lnTo>
                    <a:lnTo>
                      <a:pt x="16" y="194"/>
                    </a:lnTo>
                    <a:lnTo>
                      <a:pt x="16" y="194"/>
                    </a:lnTo>
                    <a:lnTo>
                      <a:pt x="16" y="194"/>
                    </a:lnTo>
                    <a:lnTo>
                      <a:pt x="18" y="196"/>
                    </a:lnTo>
                    <a:lnTo>
                      <a:pt x="20" y="198"/>
                    </a:lnTo>
                    <a:lnTo>
                      <a:pt x="20" y="204"/>
                    </a:lnTo>
                    <a:lnTo>
                      <a:pt x="20" y="204"/>
                    </a:lnTo>
                    <a:lnTo>
                      <a:pt x="18" y="206"/>
                    </a:lnTo>
                    <a:lnTo>
                      <a:pt x="18" y="206"/>
                    </a:lnTo>
                    <a:lnTo>
                      <a:pt x="22" y="212"/>
                    </a:lnTo>
                    <a:lnTo>
                      <a:pt x="22" y="212"/>
                    </a:lnTo>
                    <a:lnTo>
                      <a:pt x="24" y="212"/>
                    </a:lnTo>
                    <a:lnTo>
                      <a:pt x="24" y="212"/>
                    </a:lnTo>
                    <a:lnTo>
                      <a:pt x="24" y="208"/>
                    </a:lnTo>
                    <a:lnTo>
                      <a:pt x="24" y="208"/>
                    </a:lnTo>
                    <a:lnTo>
                      <a:pt x="26" y="208"/>
                    </a:lnTo>
                    <a:lnTo>
                      <a:pt x="28" y="210"/>
                    </a:lnTo>
                    <a:lnTo>
                      <a:pt x="28" y="212"/>
                    </a:lnTo>
                    <a:lnTo>
                      <a:pt x="28" y="212"/>
                    </a:lnTo>
                    <a:lnTo>
                      <a:pt x="30" y="212"/>
                    </a:lnTo>
                    <a:lnTo>
                      <a:pt x="30" y="212"/>
                    </a:lnTo>
                    <a:lnTo>
                      <a:pt x="30" y="212"/>
                    </a:lnTo>
                    <a:lnTo>
                      <a:pt x="34" y="212"/>
                    </a:lnTo>
                    <a:lnTo>
                      <a:pt x="36" y="214"/>
                    </a:lnTo>
                    <a:lnTo>
                      <a:pt x="40" y="216"/>
                    </a:lnTo>
                    <a:lnTo>
                      <a:pt x="44" y="218"/>
                    </a:lnTo>
                    <a:lnTo>
                      <a:pt x="44" y="218"/>
                    </a:lnTo>
                    <a:lnTo>
                      <a:pt x="46" y="216"/>
                    </a:lnTo>
                    <a:lnTo>
                      <a:pt x="46" y="216"/>
                    </a:lnTo>
                    <a:lnTo>
                      <a:pt x="56" y="212"/>
                    </a:lnTo>
                    <a:lnTo>
                      <a:pt x="56" y="212"/>
                    </a:lnTo>
                    <a:lnTo>
                      <a:pt x="56" y="208"/>
                    </a:lnTo>
                    <a:lnTo>
                      <a:pt x="56" y="208"/>
                    </a:lnTo>
                    <a:lnTo>
                      <a:pt x="64" y="208"/>
                    </a:lnTo>
                    <a:lnTo>
                      <a:pt x="72" y="212"/>
                    </a:lnTo>
                    <a:lnTo>
                      <a:pt x="72" y="212"/>
                    </a:lnTo>
                    <a:lnTo>
                      <a:pt x="74" y="210"/>
                    </a:lnTo>
                    <a:lnTo>
                      <a:pt x="76" y="206"/>
                    </a:lnTo>
                    <a:lnTo>
                      <a:pt x="76" y="206"/>
                    </a:lnTo>
                    <a:lnTo>
                      <a:pt x="76" y="206"/>
                    </a:lnTo>
                    <a:lnTo>
                      <a:pt x="78" y="206"/>
                    </a:lnTo>
                    <a:lnTo>
                      <a:pt x="80" y="206"/>
                    </a:lnTo>
                    <a:lnTo>
                      <a:pt x="80" y="206"/>
                    </a:lnTo>
                    <a:lnTo>
                      <a:pt x="82" y="204"/>
                    </a:lnTo>
                    <a:lnTo>
                      <a:pt x="84" y="204"/>
                    </a:lnTo>
                    <a:lnTo>
                      <a:pt x="84" y="204"/>
                    </a:lnTo>
                    <a:lnTo>
                      <a:pt x="90" y="206"/>
                    </a:lnTo>
                    <a:lnTo>
                      <a:pt x="90" y="206"/>
                    </a:lnTo>
                    <a:lnTo>
                      <a:pt x="92" y="204"/>
                    </a:lnTo>
                    <a:lnTo>
                      <a:pt x="94" y="204"/>
                    </a:lnTo>
                    <a:lnTo>
                      <a:pt x="96" y="202"/>
                    </a:lnTo>
                    <a:lnTo>
                      <a:pt x="96" y="202"/>
                    </a:lnTo>
                    <a:lnTo>
                      <a:pt x="102" y="206"/>
                    </a:lnTo>
                    <a:lnTo>
                      <a:pt x="106" y="206"/>
                    </a:lnTo>
                    <a:lnTo>
                      <a:pt x="112" y="206"/>
                    </a:lnTo>
                    <a:lnTo>
                      <a:pt x="112" y="206"/>
                    </a:lnTo>
                    <a:lnTo>
                      <a:pt x="114" y="204"/>
                    </a:lnTo>
                    <a:lnTo>
                      <a:pt x="114" y="204"/>
                    </a:lnTo>
                    <a:lnTo>
                      <a:pt x="118" y="204"/>
                    </a:lnTo>
                    <a:lnTo>
                      <a:pt x="124" y="204"/>
                    </a:lnTo>
                    <a:lnTo>
                      <a:pt x="124" y="204"/>
                    </a:lnTo>
                    <a:lnTo>
                      <a:pt x="124" y="200"/>
                    </a:lnTo>
                    <a:lnTo>
                      <a:pt x="126" y="198"/>
                    </a:lnTo>
                    <a:lnTo>
                      <a:pt x="126" y="198"/>
                    </a:lnTo>
                    <a:lnTo>
                      <a:pt x="128" y="198"/>
                    </a:lnTo>
                    <a:lnTo>
                      <a:pt x="130" y="200"/>
                    </a:lnTo>
                    <a:lnTo>
                      <a:pt x="130" y="200"/>
                    </a:lnTo>
                    <a:lnTo>
                      <a:pt x="134" y="200"/>
                    </a:lnTo>
                    <a:lnTo>
                      <a:pt x="136" y="198"/>
                    </a:lnTo>
                    <a:lnTo>
                      <a:pt x="140" y="196"/>
                    </a:lnTo>
                    <a:lnTo>
                      <a:pt x="140" y="196"/>
                    </a:lnTo>
                    <a:lnTo>
                      <a:pt x="144" y="196"/>
                    </a:lnTo>
                    <a:lnTo>
                      <a:pt x="144" y="196"/>
                    </a:lnTo>
                    <a:lnTo>
                      <a:pt x="152" y="188"/>
                    </a:lnTo>
                    <a:lnTo>
                      <a:pt x="152" y="188"/>
                    </a:lnTo>
                    <a:lnTo>
                      <a:pt x="154" y="184"/>
                    </a:lnTo>
                    <a:lnTo>
                      <a:pt x="156" y="184"/>
                    </a:lnTo>
                    <a:lnTo>
                      <a:pt x="156" y="184"/>
                    </a:lnTo>
                    <a:lnTo>
                      <a:pt x="158" y="180"/>
                    </a:lnTo>
                    <a:lnTo>
                      <a:pt x="160" y="176"/>
                    </a:lnTo>
                    <a:lnTo>
                      <a:pt x="160" y="176"/>
                    </a:lnTo>
                    <a:lnTo>
                      <a:pt x="164" y="174"/>
                    </a:lnTo>
                    <a:lnTo>
                      <a:pt x="164" y="174"/>
                    </a:lnTo>
                    <a:lnTo>
                      <a:pt x="170" y="166"/>
                    </a:lnTo>
                    <a:lnTo>
                      <a:pt x="170" y="166"/>
                    </a:lnTo>
                    <a:lnTo>
                      <a:pt x="172" y="166"/>
                    </a:lnTo>
                    <a:lnTo>
                      <a:pt x="176" y="164"/>
                    </a:lnTo>
                    <a:lnTo>
                      <a:pt x="176" y="164"/>
                    </a:lnTo>
                    <a:lnTo>
                      <a:pt x="176" y="160"/>
                    </a:lnTo>
                    <a:lnTo>
                      <a:pt x="176" y="158"/>
                    </a:lnTo>
                    <a:lnTo>
                      <a:pt x="176" y="158"/>
                    </a:lnTo>
                    <a:lnTo>
                      <a:pt x="184" y="154"/>
                    </a:lnTo>
                    <a:lnTo>
                      <a:pt x="184" y="154"/>
                    </a:lnTo>
                    <a:lnTo>
                      <a:pt x="184" y="148"/>
                    </a:lnTo>
                    <a:lnTo>
                      <a:pt x="186" y="144"/>
                    </a:lnTo>
                    <a:lnTo>
                      <a:pt x="186" y="144"/>
                    </a:lnTo>
                    <a:lnTo>
                      <a:pt x="190" y="142"/>
                    </a:lnTo>
                    <a:lnTo>
                      <a:pt x="190" y="142"/>
                    </a:lnTo>
                    <a:lnTo>
                      <a:pt x="192" y="138"/>
                    </a:lnTo>
                    <a:lnTo>
                      <a:pt x="194" y="132"/>
                    </a:lnTo>
                    <a:lnTo>
                      <a:pt x="194" y="132"/>
                    </a:lnTo>
                    <a:lnTo>
                      <a:pt x="196" y="126"/>
                    </a:lnTo>
                    <a:lnTo>
                      <a:pt x="202" y="122"/>
                    </a:lnTo>
                    <a:lnTo>
                      <a:pt x="212" y="116"/>
                    </a:lnTo>
                    <a:lnTo>
                      <a:pt x="212" y="116"/>
                    </a:lnTo>
                    <a:lnTo>
                      <a:pt x="210" y="100"/>
                    </a:lnTo>
                    <a:lnTo>
                      <a:pt x="210" y="100"/>
                    </a:lnTo>
                    <a:lnTo>
                      <a:pt x="214" y="100"/>
                    </a:lnTo>
                    <a:lnTo>
                      <a:pt x="214" y="100"/>
                    </a:lnTo>
                    <a:lnTo>
                      <a:pt x="216" y="76"/>
                    </a:lnTo>
                    <a:lnTo>
                      <a:pt x="206" y="74"/>
                    </a:lnTo>
                    <a:lnTo>
                      <a:pt x="208" y="84"/>
                    </a:lnTo>
                    <a:lnTo>
                      <a:pt x="208" y="84"/>
                    </a:lnTo>
                    <a:lnTo>
                      <a:pt x="204" y="82"/>
                    </a:lnTo>
                    <a:lnTo>
                      <a:pt x="198" y="80"/>
                    </a:lnTo>
                    <a:lnTo>
                      <a:pt x="198" y="80"/>
                    </a:lnTo>
                    <a:lnTo>
                      <a:pt x="194" y="78"/>
                    </a:lnTo>
                    <a:lnTo>
                      <a:pt x="192" y="76"/>
                    </a:lnTo>
                    <a:lnTo>
                      <a:pt x="192" y="76"/>
                    </a:lnTo>
                    <a:lnTo>
                      <a:pt x="192" y="72"/>
                    </a:lnTo>
                    <a:lnTo>
                      <a:pt x="192" y="68"/>
                    </a:lnTo>
                    <a:lnTo>
                      <a:pt x="192" y="68"/>
                    </a:lnTo>
                    <a:lnTo>
                      <a:pt x="194" y="62"/>
                    </a:lnTo>
                    <a:lnTo>
                      <a:pt x="194" y="60"/>
                    </a:lnTo>
                    <a:lnTo>
                      <a:pt x="196" y="60"/>
                    </a:lnTo>
                    <a:lnTo>
                      <a:pt x="196" y="60"/>
                    </a:lnTo>
                    <a:lnTo>
                      <a:pt x="198" y="62"/>
                    </a:lnTo>
                    <a:lnTo>
                      <a:pt x="200" y="60"/>
                    </a:lnTo>
                    <a:lnTo>
                      <a:pt x="202" y="60"/>
                    </a:lnTo>
                    <a:lnTo>
                      <a:pt x="202" y="60"/>
                    </a:lnTo>
                    <a:lnTo>
                      <a:pt x="202" y="58"/>
                    </a:lnTo>
                    <a:lnTo>
                      <a:pt x="200" y="54"/>
                    </a:lnTo>
                    <a:lnTo>
                      <a:pt x="200" y="54"/>
                    </a:lnTo>
                    <a:lnTo>
                      <a:pt x="200" y="50"/>
                    </a:lnTo>
                    <a:lnTo>
                      <a:pt x="200" y="46"/>
                    </a:lnTo>
                    <a:lnTo>
                      <a:pt x="200" y="46"/>
                    </a:lnTo>
                    <a:lnTo>
                      <a:pt x="202" y="40"/>
                    </a:lnTo>
                    <a:lnTo>
                      <a:pt x="202" y="32"/>
                    </a:lnTo>
                    <a:lnTo>
                      <a:pt x="202" y="32"/>
                    </a:lnTo>
                    <a:lnTo>
                      <a:pt x="200" y="24"/>
                    </a:lnTo>
                    <a:lnTo>
                      <a:pt x="200" y="18"/>
                    </a:lnTo>
                    <a:lnTo>
                      <a:pt x="200" y="18"/>
                    </a:lnTo>
                    <a:lnTo>
                      <a:pt x="202" y="14"/>
                    </a:lnTo>
                    <a:lnTo>
                      <a:pt x="202" y="10"/>
                    </a:lnTo>
                    <a:lnTo>
                      <a:pt x="202" y="4"/>
                    </a:lnTo>
                    <a:lnTo>
                      <a:pt x="202" y="4"/>
                    </a:lnTo>
                    <a:lnTo>
                      <a:pt x="200" y="2"/>
                    </a:lnTo>
                    <a:lnTo>
                      <a:pt x="194" y="2"/>
                    </a:lnTo>
                    <a:lnTo>
                      <a:pt x="194" y="2"/>
                    </a:lnTo>
                    <a:lnTo>
                      <a:pt x="190" y="0"/>
                    </a:lnTo>
                    <a:lnTo>
                      <a:pt x="188" y="0"/>
                    </a:lnTo>
                    <a:lnTo>
                      <a:pt x="188" y="0"/>
                    </a:lnTo>
                    <a:lnTo>
                      <a:pt x="186" y="0"/>
                    </a:lnTo>
                    <a:lnTo>
                      <a:pt x="180" y="0"/>
                    </a:lnTo>
                    <a:lnTo>
                      <a:pt x="180" y="0"/>
                    </a:lnTo>
                    <a:lnTo>
                      <a:pt x="178" y="2"/>
                    </a:lnTo>
                    <a:lnTo>
                      <a:pt x="176" y="0"/>
                    </a:lnTo>
                    <a:lnTo>
                      <a:pt x="174" y="0"/>
                    </a:lnTo>
                    <a:lnTo>
                      <a:pt x="174" y="0"/>
                    </a:lnTo>
                    <a:lnTo>
                      <a:pt x="172" y="2"/>
                    </a:lnTo>
                    <a:lnTo>
                      <a:pt x="170" y="4"/>
                    </a:lnTo>
                    <a:lnTo>
                      <a:pt x="166" y="6"/>
                    </a:lnTo>
                    <a:lnTo>
                      <a:pt x="166" y="6"/>
                    </a:lnTo>
                    <a:lnTo>
                      <a:pt x="164" y="6"/>
                    </a:lnTo>
                    <a:lnTo>
                      <a:pt x="162" y="6"/>
                    </a:lnTo>
                    <a:lnTo>
                      <a:pt x="162" y="8"/>
                    </a:lnTo>
                    <a:lnTo>
                      <a:pt x="160" y="8"/>
                    </a:lnTo>
                    <a:lnTo>
                      <a:pt x="160" y="8"/>
                    </a:lnTo>
                    <a:lnTo>
                      <a:pt x="154" y="12"/>
                    </a:lnTo>
                    <a:lnTo>
                      <a:pt x="148" y="14"/>
                    </a:lnTo>
                    <a:lnTo>
                      <a:pt x="148" y="14"/>
                    </a:lnTo>
                    <a:lnTo>
                      <a:pt x="144" y="16"/>
                    </a:lnTo>
                    <a:lnTo>
                      <a:pt x="142" y="18"/>
                    </a:lnTo>
                    <a:lnTo>
                      <a:pt x="140" y="22"/>
                    </a:lnTo>
                    <a:lnTo>
                      <a:pt x="136" y="24"/>
                    </a:lnTo>
                    <a:lnTo>
                      <a:pt x="136" y="24"/>
                    </a:lnTo>
                    <a:lnTo>
                      <a:pt x="134" y="26"/>
                    </a:lnTo>
                    <a:lnTo>
                      <a:pt x="134" y="32"/>
                    </a:lnTo>
                    <a:lnTo>
                      <a:pt x="132" y="36"/>
                    </a:lnTo>
                    <a:lnTo>
                      <a:pt x="132" y="38"/>
                    </a:lnTo>
                    <a:lnTo>
                      <a:pt x="132" y="38"/>
                    </a:lnTo>
                    <a:lnTo>
                      <a:pt x="126" y="40"/>
                    </a:lnTo>
                    <a:lnTo>
                      <a:pt x="124" y="40"/>
                    </a:lnTo>
                    <a:lnTo>
                      <a:pt x="124" y="40"/>
                    </a:lnTo>
                    <a:lnTo>
                      <a:pt x="124" y="60"/>
                    </a:lnTo>
                    <a:lnTo>
                      <a:pt x="124" y="60"/>
                    </a:lnTo>
                    <a:lnTo>
                      <a:pt x="122" y="62"/>
                    </a:lnTo>
                    <a:lnTo>
                      <a:pt x="120" y="62"/>
                    </a:lnTo>
                    <a:lnTo>
                      <a:pt x="116" y="60"/>
                    </a:lnTo>
                    <a:lnTo>
                      <a:pt x="116" y="60"/>
                    </a:lnTo>
                    <a:lnTo>
                      <a:pt x="112" y="60"/>
                    </a:lnTo>
                    <a:lnTo>
                      <a:pt x="108" y="60"/>
                    </a:lnTo>
                    <a:lnTo>
                      <a:pt x="106" y="60"/>
                    </a:lnTo>
                    <a:lnTo>
                      <a:pt x="106" y="60"/>
                    </a:lnTo>
                    <a:lnTo>
                      <a:pt x="104" y="58"/>
                    </a:lnTo>
                    <a:lnTo>
                      <a:pt x="102" y="58"/>
                    </a:lnTo>
                    <a:lnTo>
                      <a:pt x="100" y="60"/>
                    </a:lnTo>
                    <a:lnTo>
                      <a:pt x="98" y="60"/>
                    </a:lnTo>
                    <a:lnTo>
                      <a:pt x="98" y="60"/>
                    </a:lnTo>
                    <a:lnTo>
                      <a:pt x="96" y="56"/>
                    </a:lnTo>
                    <a:lnTo>
                      <a:pt x="92" y="56"/>
                    </a:lnTo>
                    <a:lnTo>
                      <a:pt x="92" y="56"/>
                    </a:lnTo>
                    <a:lnTo>
                      <a:pt x="90" y="58"/>
                    </a:lnTo>
                    <a:lnTo>
                      <a:pt x="88" y="60"/>
                    </a:lnTo>
                    <a:lnTo>
                      <a:pt x="88" y="64"/>
                    </a:lnTo>
                    <a:lnTo>
                      <a:pt x="88" y="64"/>
                    </a:lnTo>
                    <a:lnTo>
                      <a:pt x="86" y="66"/>
                    </a:lnTo>
                    <a:lnTo>
                      <a:pt x="82" y="70"/>
                    </a:lnTo>
                    <a:lnTo>
                      <a:pt x="74" y="74"/>
                    </a:lnTo>
                    <a:lnTo>
                      <a:pt x="74" y="74"/>
                    </a:lnTo>
                    <a:lnTo>
                      <a:pt x="70" y="76"/>
                    </a:lnTo>
                    <a:lnTo>
                      <a:pt x="62" y="80"/>
                    </a:lnTo>
                    <a:lnTo>
                      <a:pt x="62" y="80"/>
                    </a:lnTo>
                    <a:lnTo>
                      <a:pt x="60" y="80"/>
                    </a:lnTo>
                    <a:lnTo>
                      <a:pt x="58" y="82"/>
                    </a:lnTo>
                    <a:lnTo>
                      <a:pt x="58" y="82"/>
                    </a:lnTo>
                    <a:lnTo>
                      <a:pt x="56" y="82"/>
                    </a:lnTo>
                    <a:lnTo>
                      <a:pt x="56" y="82"/>
                    </a:lnTo>
                    <a:lnTo>
                      <a:pt x="54" y="82"/>
                    </a:lnTo>
                    <a:lnTo>
                      <a:pt x="52" y="80"/>
                    </a:lnTo>
                    <a:lnTo>
                      <a:pt x="52" y="74"/>
                    </a:lnTo>
                    <a:lnTo>
                      <a:pt x="52" y="74"/>
                    </a:lnTo>
                    <a:lnTo>
                      <a:pt x="54" y="70"/>
                    </a:lnTo>
                    <a:lnTo>
                      <a:pt x="52" y="62"/>
                    </a:lnTo>
                    <a:lnTo>
                      <a:pt x="52" y="62"/>
                    </a:lnTo>
                    <a:lnTo>
                      <a:pt x="48" y="58"/>
                    </a:lnTo>
                    <a:lnTo>
                      <a:pt x="46" y="56"/>
                    </a:lnTo>
                    <a:lnTo>
                      <a:pt x="42" y="54"/>
                    </a:lnTo>
                    <a:lnTo>
                      <a:pt x="42" y="54"/>
                    </a:lnTo>
                    <a:close/>
                  </a:path>
                </a:pathLst>
              </a:custGeom>
              <a:solidFill>
                <a:schemeClr val="accent1"/>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882" name="Freeform 86"/>
              <p:cNvSpPr>
                <a:spLocks noChangeAspect="1"/>
              </p:cNvSpPr>
              <p:nvPr/>
            </p:nvSpPr>
            <p:spPr bwMode="auto">
              <a:xfrm>
                <a:off x="3087" y="3154"/>
                <a:ext cx="35" cy="32"/>
              </a:xfrm>
              <a:custGeom>
                <a:avLst/>
                <a:gdLst/>
                <a:ahLst/>
                <a:cxnLst>
                  <a:cxn ang="0">
                    <a:pos x="12" y="0"/>
                  </a:cxn>
                  <a:cxn ang="0">
                    <a:pos x="26" y="2"/>
                  </a:cxn>
                  <a:cxn ang="0">
                    <a:pos x="32" y="14"/>
                  </a:cxn>
                  <a:cxn ang="0">
                    <a:pos x="24" y="22"/>
                  </a:cxn>
                  <a:cxn ang="0">
                    <a:pos x="8" y="30"/>
                  </a:cxn>
                  <a:cxn ang="0">
                    <a:pos x="0" y="20"/>
                  </a:cxn>
                  <a:cxn ang="0">
                    <a:pos x="4" y="8"/>
                  </a:cxn>
                  <a:cxn ang="0">
                    <a:pos x="12" y="0"/>
                  </a:cxn>
                </a:cxnLst>
                <a:rect l="0" t="0" r="r" b="b"/>
                <a:pathLst>
                  <a:path w="32" h="30">
                    <a:moveTo>
                      <a:pt x="12" y="0"/>
                    </a:moveTo>
                    <a:lnTo>
                      <a:pt x="26" y="2"/>
                    </a:lnTo>
                    <a:lnTo>
                      <a:pt x="32" y="14"/>
                    </a:lnTo>
                    <a:lnTo>
                      <a:pt x="24" y="22"/>
                    </a:lnTo>
                    <a:lnTo>
                      <a:pt x="8" y="30"/>
                    </a:lnTo>
                    <a:lnTo>
                      <a:pt x="0" y="20"/>
                    </a:lnTo>
                    <a:lnTo>
                      <a:pt x="4" y="8"/>
                    </a:lnTo>
                    <a:lnTo>
                      <a:pt x="12" y="0"/>
                    </a:lnTo>
                    <a:close/>
                  </a:path>
                </a:pathLst>
              </a:custGeom>
              <a:grp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883" name="Freeform 87"/>
              <p:cNvSpPr>
                <a:spLocks noChangeAspect="1"/>
              </p:cNvSpPr>
              <p:nvPr/>
            </p:nvSpPr>
            <p:spPr bwMode="auto">
              <a:xfrm>
                <a:off x="3321" y="2414"/>
                <a:ext cx="139" cy="222"/>
              </a:xfrm>
              <a:custGeom>
                <a:avLst/>
                <a:gdLst/>
                <a:ahLst/>
                <a:cxnLst>
                  <a:cxn ang="0">
                    <a:pos x="14" y="202"/>
                  </a:cxn>
                  <a:cxn ang="0">
                    <a:pos x="14" y="200"/>
                  </a:cxn>
                  <a:cxn ang="0">
                    <a:pos x="18" y="196"/>
                  </a:cxn>
                  <a:cxn ang="0">
                    <a:pos x="24" y="188"/>
                  </a:cxn>
                  <a:cxn ang="0">
                    <a:pos x="26" y="184"/>
                  </a:cxn>
                  <a:cxn ang="0">
                    <a:pos x="38" y="172"/>
                  </a:cxn>
                  <a:cxn ang="0">
                    <a:pos x="54" y="164"/>
                  </a:cxn>
                  <a:cxn ang="0">
                    <a:pos x="54" y="160"/>
                  </a:cxn>
                  <a:cxn ang="0">
                    <a:pos x="68" y="148"/>
                  </a:cxn>
                  <a:cxn ang="0">
                    <a:pos x="68" y="144"/>
                  </a:cxn>
                  <a:cxn ang="0">
                    <a:pos x="72" y="144"/>
                  </a:cxn>
                  <a:cxn ang="0">
                    <a:pos x="78" y="134"/>
                  </a:cxn>
                  <a:cxn ang="0">
                    <a:pos x="80" y="130"/>
                  </a:cxn>
                  <a:cxn ang="0">
                    <a:pos x="88" y="126"/>
                  </a:cxn>
                  <a:cxn ang="0">
                    <a:pos x="92" y="112"/>
                  </a:cxn>
                  <a:cxn ang="0">
                    <a:pos x="96" y="106"/>
                  </a:cxn>
                  <a:cxn ang="0">
                    <a:pos x="98" y="98"/>
                  </a:cxn>
                  <a:cxn ang="0">
                    <a:pos x="102" y="88"/>
                  </a:cxn>
                  <a:cxn ang="0">
                    <a:pos x="106" y="78"/>
                  </a:cxn>
                  <a:cxn ang="0">
                    <a:pos x="110" y="68"/>
                  </a:cxn>
                  <a:cxn ang="0">
                    <a:pos x="112" y="62"/>
                  </a:cxn>
                  <a:cxn ang="0">
                    <a:pos x="120" y="48"/>
                  </a:cxn>
                  <a:cxn ang="0">
                    <a:pos x="122" y="42"/>
                  </a:cxn>
                  <a:cxn ang="0">
                    <a:pos x="126" y="26"/>
                  </a:cxn>
                  <a:cxn ang="0">
                    <a:pos x="130" y="2"/>
                  </a:cxn>
                  <a:cxn ang="0">
                    <a:pos x="124" y="0"/>
                  </a:cxn>
                  <a:cxn ang="0">
                    <a:pos x="122" y="2"/>
                  </a:cxn>
                  <a:cxn ang="0">
                    <a:pos x="100" y="8"/>
                  </a:cxn>
                  <a:cxn ang="0">
                    <a:pos x="90" y="10"/>
                  </a:cxn>
                  <a:cxn ang="0">
                    <a:pos x="80" y="12"/>
                  </a:cxn>
                  <a:cxn ang="0">
                    <a:pos x="78" y="16"/>
                  </a:cxn>
                  <a:cxn ang="0">
                    <a:pos x="68" y="20"/>
                  </a:cxn>
                  <a:cxn ang="0">
                    <a:pos x="62" y="16"/>
                  </a:cxn>
                  <a:cxn ang="0">
                    <a:pos x="50" y="18"/>
                  </a:cxn>
                  <a:cxn ang="0">
                    <a:pos x="38" y="18"/>
                  </a:cxn>
                  <a:cxn ang="0">
                    <a:pos x="30" y="14"/>
                  </a:cxn>
                  <a:cxn ang="0">
                    <a:pos x="14" y="20"/>
                  </a:cxn>
                  <a:cxn ang="0">
                    <a:pos x="20" y="26"/>
                  </a:cxn>
                  <a:cxn ang="0">
                    <a:pos x="24" y="34"/>
                  </a:cxn>
                  <a:cxn ang="0">
                    <a:pos x="34" y="42"/>
                  </a:cxn>
                  <a:cxn ang="0">
                    <a:pos x="52" y="112"/>
                  </a:cxn>
                  <a:cxn ang="0">
                    <a:pos x="18" y="116"/>
                  </a:cxn>
                  <a:cxn ang="0">
                    <a:pos x="0" y="142"/>
                  </a:cxn>
                  <a:cxn ang="0">
                    <a:pos x="12" y="208"/>
                  </a:cxn>
                </a:cxnLst>
                <a:rect l="0" t="0" r="r" b="b"/>
                <a:pathLst>
                  <a:path w="130" h="208">
                    <a:moveTo>
                      <a:pt x="12" y="208"/>
                    </a:moveTo>
                    <a:lnTo>
                      <a:pt x="12" y="208"/>
                    </a:lnTo>
                    <a:lnTo>
                      <a:pt x="14" y="202"/>
                    </a:lnTo>
                    <a:lnTo>
                      <a:pt x="14" y="202"/>
                    </a:lnTo>
                    <a:lnTo>
                      <a:pt x="14" y="202"/>
                    </a:lnTo>
                    <a:lnTo>
                      <a:pt x="14" y="200"/>
                    </a:lnTo>
                    <a:lnTo>
                      <a:pt x="14" y="200"/>
                    </a:lnTo>
                    <a:lnTo>
                      <a:pt x="18" y="196"/>
                    </a:lnTo>
                    <a:lnTo>
                      <a:pt x="18" y="196"/>
                    </a:lnTo>
                    <a:lnTo>
                      <a:pt x="18" y="192"/>
                    </a:lnTo>
                    <a:lnTo>
                      <a:pt x="18" y="192"/>
                    </a:lnTo>
                    <a:lnTo>
                      <a:pt x="24" y="188"/>
                    </a:lnTo>
                    <a:lnTo>
                      <a:pt x="24" y="188"/>
                    </a:lnTo>
                    <a:lnTo>
                      <a:pt x="26" y="184"/>
                    </a:lnTo>
                    <a:lnTo>
                      <a:pt x="26" y="184"/>
                    </a:lnTo>
                    <a:lnTo>
                      <a:pt x="32" y="180"/>
                    </a:lnTo>
                    <a:lnTo>
                      <a:pt x="32" y="180"/>
                    </a:lnTo>
                    <a:lnTo>
                      <a:pt x="38" y="172"/>
                    </a:lnTo>
                    <a:lnTo>
                      <a:pt x="38" y="172"/>
                    </a:lnTo>
                    <a:lnTo>
                      <a:pt x="46" y="168"/>
                    </a:lnTo>
                    <a:lnTo>
                      <a:pt x="54" y="164"/>
                    </a:lnTo>
                    <a:lnTo>
                      <a:pt x="54" y="164"/>
                    </a:lnTo>
                    <a:lnTo>
                      <a:pt x="54" y="160"/>
                    </a:lnTo>
                    <a:lnTo>
                      <a:pt x="54" y="160"/>
                    </a:lnTo>
                    <a:lnTo>
                      <a:pt x="62" y="154"/>
                    </a:lnTo>
                    <a:lnTo>
                      <a:pt x="64" y="150"/>
                    </a:lnTo>
                    <a:lnTo>
                      <a:pt x="68" y="148"/>
                    </a:lnTo>
                    <a:lnTo>
                      <a:pt x="68" y="148"/>
                    </a:lnTo>
                    <a:lnTo>
                      <a:pt x="68" y="146"/>
                    </a:lnTo>
                    <a:lnTo>
                      <a:pt x="68" y="144"/>
                    </a:lnTo>
                    <a:lnTo>
                      <a:pt x="68" y="144"/>
                    </a:lnTo>
                    <a:lnTo>
                      <a:pt x="72" y="144"/>
                    </a:lnTo>
                    <a:lnTo>
                      <a:pt x="72" y="144"/>
                    </a:lnTo>
                    <a:lnTo>
                      <a:pt x="78" y="138"/>
                    </a:lnTo>
                    <a:lnTo>
                      <a:pt x="78" y="138"/>
                    </a:lnTo>
                    <a:lnTo>
                      <a:pt x="78" y="134"/>
                    </a:lnTo>
                    <a:lnTo>
                      <a:pt x="78" y="130"/>
                    </a:lnTo>
                    <a:lnTo>
                      <a:pt x="80" y="130"/>
                    </a:lnTo>
                    <a:lnTo>
                      <a:pt x="80" y="130"/>
                    </a:lnTo>
                    <a:lnTo>
                      <a:pt x="84" y="128"/>
                    </a:lnTo>
                    <a:lnTo>
                      <a:pt x="88" y="126"/>
                    </a:lnTo>
                    <a:lnTo>
                      <a:pt x="88" y="126"/>
                    </a:lnTo>
                    <a:lnTo>
                      <a:pt x="88" y="120"/>
                    </a:lnTo>
                    <a:lnTo>
                      <a:pt x="92" y="112"/>
                    </a:lnTo>
                    <a:lnTo>
                      <a:pt x="92" y="112"/>
                    </a:lnTo>
                    <a:lnTo>
                      <a:pt x="96" y="110"/>
                    </a:lnTo>
                    <a:lnTo>
                      <a:pt x="96" y="110"/>
                    </a:lnTo>
                    <a:lnTo>
                      <a:pt x="96" y="106"/>
                    </a:lnTo>
                    <a:lnTo>
                      <a:pt x="96" y="102"/>
                    </a:lnTo>
                    <a:lnTo>
                      <a:pt x="96" y="102"/>
                    </a:lnTo>
                    <a:lnTo>
                      <a:pt x="98" y="98"/>
                    </a:lnTo>
                    <a:lnTo>
                      <a:pt x="102" y="94"/>
                    </a:lnTo>
                    <a:lnTo>
                      <a:pt x="102" y="94"/>
                    </a:lnTo>
                    <a:lnTo>
                      <a:pt x="102" y="88"/>
                    </a:lnTo>
                    <a:lnTo>
                      <a:pt x="102" y="88"/>
                    </a:lnTo>
                    <a:lnTo>
                      <a:pt x="106" y="78"/>
                    </a:lnTo>
                    <a:lnTo>
                      <a:pt x="106" y="78"/>
                    </a:lnTo>
                    <a:lnTo>
                      <a:pt x="108" y="68"/>
                    </a:lnTo>
                    <a:lnTo>
                      <a:pt x="110" y="68"/>
                    </a:lnTo>
                    <a:lnTo>
                      <a:pt x="110" y="68"/>
                    </a:lnTo>
                    <a:lnTo>
                      <a:pt x="110" y="64"/>
                    </a:lnTo>
                    <a:lnTo>
                      <a:pt x="112" y="62"/>
                    </a:lnTo>
                    <a:lnTo>
                      <a:pt x="112" y="62"/>
                    </a:lnTo>
                    <a:lnTo>
                      <a:pt x="120" y="52"/>
                    </a:lnTo>
                    <a:lnTo>
                      <a:pt x="120" y="52"/>
                    </a:lnTo>
                    <a:lnTo>
                      <a:pt x="120" y="48"/>
                    </a:lnTo>
                    <a:lnTo>
                      <a:pt x="120" y="44"/>
                    </a:lnTo>
                    <a:lnTo>
                      <a:pt x="122" y="42"/>
                    </a:lnTo>
                    <a:lnTo>
                      <a:pt x="122" y="42"/>
                    </a:lnTo>
                    <a:lnTo>
                      <a:pt x="122" y="38"/>
                    </a:lnTo>
                    <a:lnTo>
                      <a:pt x="122" y="38"/>
                    </a:lnTo>
                    <a:lnTo>
                      <a:pt x="126" y="26"/>
                    </a:lnTo>
                    <a:lnTo>
                      <a:pt x="126" y="26"/>
                    </a:lnTo>
                    <a:lnTo>
                      <a:pt x="128" y="14"/>
                    </a:lnTo>
                    <a:lnTo>
                      <a:pt x="130" y="2"/>
                    </a:lnTo>
                    <a:lnTo>
                      <a:pt x="130" y="2"/>
                    </a:lnTo>
                    <a:lnTo>
                      <a:pt x="126" y="0"/>
                    </a:lnTo>
                    <a:lnTo>
                      <a:pt x="124" y="0"/>
                    </a:lnTo>
                    <a:lnTo>
                      <a:pt x="124" y="0"/>
                    </a:lnTo>
                    <a:lnTo>
                      <a:pt x="122" y="2"/>
                    </a:lnTo>
                    <a:lnTo>
                      <a:pt x="122" y="2"/>
                    </a:lnTo>
                    <a:lnTo>
                      <a:pt x="108" y="8"/>
                    </a:lnTo>
                    <a:lnTo>
                      <a:pt x="108" y="8"/>
                    </a:lnTo>
                    <a:lnTo>
                      <a:pt x="100" y="8"/>
                    </a:lnTo>
                    <a:lnTo>
                      <a:pt x="94" y="8"/>
                    </a:lnTo>
                    <a:lnTo>
                      <a:pt x="94" y="8"/>
                    </a:lnTo>
                    <a:lnTo>
                      <a:pt x="90" y="10"/>
                    </a:lnTo>
                    <a:lnTo>
                      <a:pt x="90" y="10"/>
                    </a:lnTo>
                    <a:lnTo>
                      <a:pt x="84" y="12"/>
                    </a:lnTo>
                    <a:lnTo>
                      <a:pt x="80" y="12"/>
                    </a:lnTo>
                    <a:lnTo>
                      <a:pt x="80" y="12"/>
                    </a:lnTo>
                    <a:lnTo>
                      <a:pt x="78" y="16"/>
                    </a:lnTo>
                    <a:lnTo>
                      <a:pt x="78" y="16"/>
                    </a:lnTo>
                    <a:lnTo>
                      <a:pt x="70" y="18"/>
                    </a:lnTo>
                    <a:lnTo>
                      <a:pt x="68" y="20"/>
                    </a:lnTo>
                    <a:lnTo>
                      <a:pt x="68" y="20"/>
                    </a:lnTo>
                    <a:lnTo>
                      <a:pt x="66" y="20"/>
                    </a:lnTo>
                    <a:lnTo>
                      <a:pt x="64" y="18"/>
                    </a:lnTo>
                    <a:lnTo>
                      <a:pt x="62" y="16"/>
                    </a:lnTo>
                    <a:lnTo>
                      <a:pt x="62" y="16"/>
                    </a:lnTo>
                    <a:lnTo>
                      <a:pt x="56" y="16"/>
                    </a:lnTo>
                    <a:lnTo>
                      <a:pt x="50" y="18"/>
                    </a:lnTo>
                    <a:lnTo>
                      <a:pt x="38" y="20"/>
                    </a:lnTo>
                    <a:lnTo>
                      <a:pt x="38" y="20"/>
                    </a:lnTo>
                    <a:lnTo>
                      <a:pt x="38" y="18"/>
                    </a:lnTo>
                    <a:lnTo>
                      <a:pt x="38" y="18"/>
                    </a:lnTo>
                    <a:lnTo>
                      <a:pt x="34" y="16"/>
                    </a:lnTo>
                    <a:lnTo>
                      <a:pt x="30" y="14"/>
                    </a:lnTo>
                    <a:lnTo>
                      <a:pt x="24" y="6"/>
                    </a:lnTo>
                    <a:lnTo>
                      <a:pt x="18" y="14"/>
                    </a:lnTo>
                    <a:lnTo>
                      <a:pt x="14" y="20"/>
                    </a:lnTo>
                    <a:lnTo>
                      <a:pt x="14" y="20"/>
                    </a:lnTo>
                    <a:lnTo>
                      <a:pt x="20" y="26"/>
                    </a:lnTo>
                    <a:lnTo>
                      <a:pt x="20" y="26"/>
                    </a:lnTo>
                    <a:lnTo>
                      <a:pt x="22" y="30"/>
                    </a:lnTo>
                    <a:lnTo>
                      <a:pt x="24" y="34"/>
                    </a:lnTo>
                    <a:lnTo>
                      <a:pt x="24" y="34"/>
                    </a:lnTo>
                    <a:lnTo>
                      <a:pt x="28" y="38"/>
                    </a:lnTo>
                    <a:lnTo>
                      <a:pt x="34" y="42"/>
                    </a:lnTo>
                    <a:lnTo>
                      <a:pt x="34" y="42"/>
                    </a:lnTo>
                    <a:lnTo>
                      <a:pt x="70" y="58"/>
                    </a:lnTo>
                    <a:lnTo>
                      <a:pt x="88" y="58"/>
                    </a:lnTo>
                    <a:lnTo>
                      <a:pt x="52" y="112"/>
                    </a:lnTo>
                    <a:lnTo>
                      <a:pt x="36" y="112"/>
                    </a:lnTo>
                    <a:lnTo>
                      <a:pt x="30" y="116"/>
                    </a:lnTo>
                    <a:lnTo>
                      <a:pt x="18" y="116"/>
                    </a:lnTo>
                    <a:lnTo>
                      <a:pt x="14" y="120"/>
                    </a:lnTo>
                    <a:lnTo>
                      <a:pt x="6" y="136"/>
                    </a:lnTo>
                    <a:lnTo>
                      <a:pt x="0" y="142"/>
                    </a:lnTo>
                    <a:lnTo>
                      <a:pt x="0" y="198"/>
                    </a:lnTo>
                    <a:lnTo>
                      <a:pt x="10" y="208"/>
                    </a:lnTo>
                    <a:lnTo>
                      <a:pt x="12" y="208"/>
                    </a:lnTo>
                    <a:close/>
                  </a:path>
                </a:pathLst>
              </a:custGeom>
              <a:grp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884" name="Freeform 88"/>
              <p:cNvSpPr>
                <a:spLocks noChangeAspect="1"/>
              </p:cNvSpPr>
              <p:nvPr/>
            </p:nvSpPr>
            <p:spPr bwMode="auto">
              <a:xfrm>
                <a:off x="2530" y="2437"/>
                <a:ext cx="50" cy="62"/>
              </a:xfrm>
              <a:custGeom>
                <a:avLst/>
                <a:gdLst/>
                <a:ahLst/>
                <a:cxnLst>
                  <a:cxn ang="0">
                    <a:pos x="2" y="18"/>
                  </a:cxn>
                  <a:cxn ang="0">
                    <a:pos x="2" y="26"/>
                  </a:cxn>
                  <a:cxn ang="0">
                    <a:pos x="6" y="34"/>
                  </a:cxn>
                  <a:cxn ang="0">
                    <a:pos x="2" y="34"/>
                  </a:cxn>
                  <a:cxn ang="0">
                    <a:pos x="4" y="36"/>
                  </a:cxn>
                  <a:cxn ang="0">
                    <a:pos x="8" y="38"/>
                  </a:cxn>
                  <a:cxn ang="0">
                    <a:pos x="8" y="48"/>
                  </a:cxn>
                  <a:cxn ang="0">
                    <a:pos x="10" y="48"/>
                  </a:cxn>
                  <a:cxn ang="0">
                    <a:pos x="10" y="46"/>
                  </a:cxn>
                  <a:cxn ang="0">
                    <a:pos x="12" y="46"/>
                  </a:cxn>
                  <a:cxn ang="0">
                    <a:pos x="16" y="54"/>
                  </a:cxn>
                  <a:cxn ang="0">
                    <a:pos x="18" y="56"/>
                  </a:cxn>
                  <a:cxn ang="0">
                    <a:pos x="26" y="58"/>
                  </a:cxn>
                  <a:cxn ang="0">
                    <a:pos x="30" y="48"/>
                  </a:cxn>
                  <a:cxn ang="0">
                    <a:pos x="38" y="40"/>
                  </a:cxn>
                  <a:cxn ang="0">
                    <a:pos x="38" y="36"/>
                  </a:cxn>
                  <a:cxn ang="0">
                    <a:pos x="42" y="34"/>
                  </a:cxn>
                  <a:cxn ang="0">
                    <a:pos x="44" y="32"/>
                  </a:cxn>
                  <a:cxn ang="0">
                    <a:pos x="40" y="30"/>
                  </a:cxn>
                  <a:cxn ang="0">
                    <a:pos x="40" y="26"/>
                  </a:cxn>
                  <a:cxn ang="0">
                    <a:pos x="42" y="22"/>
                  </a:cxn>
                  <a:cxn ang="0">
                    <a:pos x="38" y="16"/>
                  </a:cxn>
                  <a:cxn ang="0">
                    <a:pos x="36" y="12"/>
                  </a:cxn>
                  <a:cxn ang="0">
                    <a:pos x="34" y="10"/>
                  </a:cxn>
                  <a:cxn ang="0">
                    <a:pos x="34" y="4"/>
                  </a:cxn>
                  <a:cxn ang="0">
                    <a:pos x="30" y="2"/>
                  </a:cxn>
                  <a:cxn ang="0">
                    <a:pos x="26" y="2"/>
                  </a:cxn>
                  <a:cxn ang="0">
                    <a:pos x="22" y="2"/>
                  </a:cxn>
                  <a:cxn ang="0">
                    <a:pos x="14" y="0"/>
                  </a:cxn>
                  <a:cxn ang="0">
                    <a:pos x="12" y="4"/>
                  </a:cxn>
                  <a:cxn ang="0">
                    <a:pos x="10" y="12"/>
                  </a:cxn>
                  <a:cxn ang="0">
                    <a:pos x="8" y="14"/>
                  </a:cxn>
                  <a:cxn ang="0">
                    <a:pos x="6" y="18"/>
                  </a:cxn>
                  <a:cxn ang="0">
                    <a:pos x="4" y="20"/>
                  </a:cxn>
                  <a:cxn ang="0">
                    <a:pos x="2" y="18"/>
                  </a:cxn>
                </a:cxnLst>
                <a:rect l="0" t="0" r="r" b="b"/>
                <a:pathLst>
                  <a:path w="46" h="58">
                    <a:moveTo>
                      <a:pt x="2" y="18"/>
                    </a:moveTo>
                    <a:lnTo>
                      <a:pt x="2" y="18"/>
                    </a:lnTo>
                    <a:lnTo>
                      <a:pt x="0" y="22"/>
                    </a:lnTo>
                    <a:lnTo>
                      <a:pt x="2" y="26"/>
                    </a:lnTo>
                    <a:lnTo>
                      <a:pt x="6" y="34"/>
                    </a:lnTo>
                    <a:lnTo>
                      <a:pt x="6" y="34"/>
                    </a:lnTo>
                    <a:lnTo>
                      <a:pt x="4" y="34"/>
                    </a:lnTo>
                    <a:lnTo>
                      <a:pt x="2" y="34"/>
                    </a:lnTo>
                    <a:lnTo>
                      <a:pt x="4" y="36"/>
                    </a:lnTo>
                    <a:lnTo>
                      <a:pt x="4" y="36"/>
                    </a:lnTo>
                    <a:lnTo>
                      <a:pt x="8" y="38"/>
                    </a:lnTo>
                    <a:lnTo>
                      <a:pt x="8" y="38"/>
                    </a:lnTo>
                    <a:lnTo>
                      <a:pt x="8" y="44"/>
                    </a:lnTo>
                    <a:lnTo>
                      <a:pt x="8" y="48"/>
                    </a:lnTo>
                    <a:lnTo>
                      <a:pt x="8" y="48"/>
                    </a:lnTo>
                    <a:lnTo>
                      <a:pt x="10" y="48"/>
                    </a:lnTo>
                    <a:lnTo>
                      <a:pt x="10" y="48"/>
                    </a:lnTo>
                    <a:lnTo>
                      <a:pt x="10" y="46"/>
                    </a:lnTo>
                    <a:lnTo>
                      <a:pt x="12" y="46"/>
                    </a:lnTo>
                    <a:lnTo>
                      <a:pt x="12" y="46"/>
                    </a:lnTo>
                    <a:lnTo>
                      <a:pt x="14" y="52"/>
                    </a:lnTo>
                    <a:lnTo>
                      <a:pt x="16" y="54"/>
                    </a:lnTo>
                    <a:lnTo>
                      <a:pt x="18" y="56"/>
                    </a:lnTo>
                    <a:lnTo>
                      <a:pt x="18" y="56"/>
                    </a:lnTo>
                    <a:lnTo>
                      <a:pt x="26" y="58"/>
                    </a:lnTo>
                    <a:lnTo>
                      <a:pt x="26" y="58"/>
                    </a:lnTo>
                    <a:lnTo>
                      <a:pt x="28" y="54"/>
                    </a:lnTo>
                    <a:lnTo>
                      <a:pt x="30" y="48"/>
                    </a:lnTo>
                    <a:lnTo>
                      <a:pt x="30" y="48"/>
                    </a:lnTo>
                    <a:lnTo>
                      <a:pt x="38" y="40"/>
                    </a:lnTo>
                    <a:lnTo>
                      <a:pt x="38" y="40"/>
                    </a:lnTo>
                    <a:lnTo>
                      <a:pt x="38" y="36"/>
                    </a:lnTo>
                    <a:lnTo>
                      <a:pt x="42" y="34"/>
                    </a:lnTo>
                    <a:lnTo>
                      <a:pt x="42" y="34"/>
                    </a:lnTo>
                    <a:lnTo>
                      <a:pt x="44" y="34"/>
                    </a:lnTo>
                    <a:lnTo>
                      <a:pt x="44" y="32"/>
                    </a:lnTo>
                    <a:lnTo>
                      <a:pt x="46" y="30"/>
                    </a:lnTo>
                    <a:lnTo>
                      <a:pt x="40" y="30"/>
                    </a:lnTo>
                    <a:lnTo>
                      <a:pt x="40" y="30"/>
                    </a:lnTo>
                    <a:lnTo>
                      <a:pt x="40" y="26"/>
                    </a:lnTo>
                    <a:lnTo>
                      <a:pt x="42" y="22"/>
                    </a:lnTo>
                    <a:lnTo>
                      <a:pt x="42" y="22"/>
                    </a:lnTo>
                    <a:lnTo>
                      <a:pt x="38" y="16"/>
                    </a:lnTo>
                    <a:lnTo>
                      <a:pt x="38" y="16"/>
                    </a:lnTo>
                    <a:lnTo>
                      <a:pt x="38" y="14"/>
                    </a:lnTo>
                    <a:lnTo>
                      <a:pt x="36" y="12"/>
                    </a:lnTo>
                    <a:lnTo>
                      <a:pt x="34" y="12"/>
                    </a:lnTo>
                    <a:lnTo>
                      <a:pt x="34" y="10"/>
                    </a:lnTo>
                    <a:lnTo>
                      <a:pt x="34" y="10"/>
                    </a:lnTo>
                    <a:lnTo>
                      <a:pt x="34" y="4"/>
                    </a:lnTo>
                    <a:lnTo>
                      <a:pt x="30" y="2"/>
                    </a:lnTo>
                    <a:lnTo>
                      <a:pt x="30" y="2"/>
                    </a:lnTo>
                    <a:lnTo>
                      <a:pt x="28" y="2"/>
                    </a:lnTo>
                    <a:lnTo>
                      <a:pt x="26" y="2"/>
                    </a:lnTo>
                    <a:lnTo>
                      <a:pt x="22" y="2"/>
                    </a:lnTo>
                    <a:lnTo>
                      <a:pt x="22" y="2"/>
                    </a:lnTo>
                    <a:lnTo>
                      <a:pt x="16" y="0"/>
                    </a:lnTo>
                    <a:lnTo>
                      <a:pt x="14" y="0"/>
                    </a:lnTo>
                    <a:lnTo>
                      <a:pt x="12" y="4"/>
                    </a:lnTo>
                    <a:lnTo>
                      <a:pt x="12" y="4"/>
                    </a:lnTo>
                    <a:lnTo>
                      <a:pt x="12" y="10"/>
                    </a:lnTo>
                    <a:lnTo>
                      <a:pt x="10" y="12"/>
                    </a:lnTo>
                    <a:lnTo>
                      <a:pt x="8" y="14"/>
                    </a:lnTo>
                    <a:lnTo>
                      <a:pt x="8" y="14"/>
                    </a:lnTo>
                    <a:lnTo>
                      <a:pt x="6" y="16"/>
                    </a:lnTo>
                    <a:lnTo>
                      <a:pt x="6" y="18"/>
                    </a:lnTo>
                    <a:lnTo>
                      <a:pt x="4" y="20"/>
                    </a:lnTo>
                    <a:lnTo>
                      <a:pt x="4" y="20"/>
                    </a:lnTo>
                    <a:lnTo>
                      <a:pt x="2" y="18"/>
                    </a:lnTo>
                    <a:lnTo>
                      <a:pt x="2" y="18"/>
                    </a:lnTo>
                    <a:close/>
                  </a:path>
                </a:pathLst>
              </a:custGeom>
              <a:grp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885" name="Freeform 89"/>
              <p:cNvSpPr>
                <a:spLocks noChangeAspect="1"/>
              </p:cNvSpPr>
              <p:nvPr/>
            </p:nvSpPr>
            <p:spPr bwMode="auto">
              <a:xfrm>
                <a:off x="2475" y="2315"/>
                <a:ext cx="83" cy="84"/>
              </a:xfrm>
              <a:custGeom>
                <a:avLst/>
                <a:gdLst/>
                <a:ahLst/>
                <a:cxnLst>
                  <a:cxn ang="0">
                    <a:pos x="14" y="8"/>
                  </a:cxn>
                  <a:cxn ang="0">
                    <a:pos x="12" y="16"/>
                  </a:cxn>
                  <a:cxn ang="0">
                    <a:pos x="12" y="26"/>
                  </a:cxn>
                  <a:cxn ang="0">
                    <a:pos x="8" y="34"/>
                  </a:cxn>
                  <a:cxn ang="0">
                    <a:pos x="4" y="34"/>
                  </a:cxn>
                  <a:cxn ang="0">
                    <a:pos x="4" y="38"/>
                  </a:cxn>
                  <a:cxn ang="0">
                    <a:pos x="4" y="40"/>
                  </a:cxn>
                  <a:cxn ang="0">
                    <a:pos x="0" y="40"/>
                  </a:cxn>
                  <a:cxn ang="0">
                    <a:pos x="4" y="44"/>
                  </a:cxn>
                  <a:cxn ang="0">
                    <a:pos x="6" y="56"/>
                  </a:cxn>
                  <a:cxn ang="0">
                    <a:pos x="10" y="58"/>
                  </a:cxn>
                  <a:cxn ang="0">
                    <a:pos x="12" y="56"/>
                  </a:cxn>
                  <a:cxn ang="0">
                    <a:pos x="16" y="56"/>
                  </a:cxn>
                  <a:cxn ang="0">
                    <a:pos x="22" y="56"/>
                  </a:cxn>
                  <a:cxn ang="0">
                    <a:pos x="24" y="54"/>
                  </a:cxn>
                  <a:cxn ang="0">
                    <a:pos x="26" y="54"/>
                  </a:cxn>
                  <a:cxn ang="0">
                    <a:pos x="32" y="56"/>
                  </a:cxn>
                  <a:cxn ang="0">
                    <a:pos x="38" y="54"/>
                  </a:cxn>
                  <a:cxn ang="0">
                    <a:pos x="48" y="54"/>
                  </a:cxn>
                  <a:cxn ang="0">
                    <a:pos x="52" y="54"/>
                  </a:cxn>
                  <a:cxn ang="0">
                    <a:pos x="54" y="56"/>
                  </a:cxn>
                  <a:cxn ang="0">
                    <a:pos x="48" y="62"/>
                  </a:cxn>
                  <a:cxn ang="0">
                    <a:pos x="26" y="64"/>
                  </a:cxn>
                  <a:cxn ang="0">
                    <a:pos x="24" y="64"/>
                  </a:cxn>
                  <a:cxn ang="0">
                    <a:pos x="22" y="66"/>
                  </a:cxn>
                  <a:cxn ang="0">
                    <a:pos x="10" y="68"/>
                  </a:cxn>
                  <a:cxn ang="0">
                    <a:pos x="10" y="70"/>
                  </a:cxn>
                  <a:cxn ang="0">
                    <a:pos x="12" y="70"/>
                  </a:cxn>
                  <a:cxn ang="0">
                    <a:pos x="10" y="74"/>
                  </a:cxn>
                  <a:cxn ang="0">
                    <a:pos x="20" y="76"/>
                  </a:cxn>
                  <a:cxn ang="0">
                    <a:pos x="26" y="72"/>
                  </a:cxn>
                  <a:cxn ang="0">
                    <a:pos x="48" y="72"/>
                  </a:cxn>
                  <a:cxn ang="0">
                    <a:pos x="52" y="74"/>
                  </a:cxn>
                  <a:cxn ang="0">
                    <a:pos x="58" y="74"/>
                  </a:cxn>
                  <a:cxn ang="0">
                    <a:pos x="66" y="76"/>
                  </a:cxn>
                  <a:cxn ang="0">
                    <a:pos x="68" y="76"/>
                  </a:cxn>
                  <a:cxn ang="0">
                    <a:pos x="78" y="74"/>
                  </a:cxn>
                  <a:cxn ang="0">
                    <a:pos x="76" y="64"/>
                  </a:cxn>
                  <a:cxn ang="0">
                    <a:pos x="76" y="62"/>
                  </a:cxn>
                  <a:cxn ang="0">
                    <a:pos x="72" y="58"/>
                  </a:cxn>
                  <a:cxn ang="0">
                    <a:pos x="70" y="54"/>
                  </a:cxn>
                  <a:cxn ang="0">
                    <a:pos x="72" y="48"/>
                  </a:cxn>
                  <a:cxn ang="0">
                    <a:pos x="72" y="42"/>
                  </a:cxn>
                  <a:cxn ang="0">
                    <a:pos x="72" y="40"/>
                  </a:cxn>
                  <a:cxn ang="0">
                    <a:pos x="72" y="34"/>
                  </a:cxn>
                  <a:cxn ang="0">
                    <a:pos x="68" y="28"/>
                  </a:cxn>
                  <a:cxn ang="0">
                    <a:pos x="68" y="28"/>
                  </a:cxn>
                  <a:cxn ang="0">
                    <a:pos x="62" y="28"/>
                  </a:cxn>
                  <a:cxn ang="0">
                    <a:pos x="60" y="26"/>
                  </a:cxn>
                  <a:cxn ang="0">
                    <a:pos x="60" y="18"/>
                  </a:cxn>
                  <a:cxn ang="0">
                    <a:pos x="58" y="16"/>
                  </a:cxn>
                  <a:cxn ang="0">
                    <a:pos x="52" y="16"/>
                  </a:cxn>
                  <a:cxn ang="0">
                    <a:pos x="52" y="14"/>
                  </a:cxn>
                  <a:cxn ang="0">
                    <a:pos x="48" y="6"/>
                  </a:cxn>
                  <a:cxn ang="0">
                    <a:pos x="44" y="2"/>
                  </a:cxn>
                  <a:cxn ang="0">
                    <a:pos x="40" y="2"/>
                  </a:cxn>
                  <a:cxn ang="0">
                    <a:pos x="30" y="2"/>
                  </a:cxn>
                  <a:cxn ang="0">
                    <a:pos x="26" y="0"/>
                  </a:cxn>
                  <a:cxn ang="0">
                    <a:pos x="24" y="2"/>
                  </a:cxn>
                  <a:cxn ang="0">
                    <a:pos x="22" y="4"/>
                  </a:cxn>
                  <a:cxn ang="0">
                    <a:pos x="18" y="6"/>
                  </a:cxn>
                </a:cxnLst>
                <a:rect l="0" t="0" r="r" b="b"/>
                <a:pathLst>
                  <a:path w="78" h="78">
                    <a:moveTo>
                      <a:pt x="14" y="8"/>
                    </a:moveTo>
                    <a:lnTo>
                      <a:pt x="14" y="8"/>
                    </a:lnTo>
                    <a:lnTo>
                      <a:pt x="12" y="16"/>
                    </a:lnTo>
                    <a:lnTo>
                      <a:pt x="12" y="16"/>
                    </a:lnTo>
                    <a:lnTo>
                      <a:pt x="12" y="22"/>
                    </a:lnTo>
                    <a:lnTo>
                      <a:pt x="12" y="26"/>
                    </a:lnTo>
                    <a:lnTo>
                      <a:pt x="8" y="34"/>
                    </a:lnTo>
                    <a:lnTo>
                      <a:pt x="8" y="34"/>
                    </a:lnTo>
                    <a:lnTo>
                      <a:pt x="6" y="34"/>
                    </a:lnTo>
                    <a:lnTo>
                      <a:pt x="4" y="34"/>
                    </a:lnTo>
                    <a:lnTo>
                      <a:pt x="4" y="34"/>
                    </a:lnTo>
                    <a:lnTo>
                      <a:pt x="4" y="38"/>
                    </a:lnTo>
                    <a:lnTo>
                      <a:pt x="4" y="40"/>
                    </a:lnTo>
                    <a:lnTo>
                      <a:pt x="4" y="40"/>
                    </a:lnTo>
                    <a:lnTo>
                      <a:pt x="2" y="40"/>
                    </a:lnTo>
                    <a:lnTo>
                      <a:pt x="0" y="40"/>
                    </a:lnTo>
                    <a:lnTo>
                      <a:pt x="4" y="44"/>
                    </a:lnTo>
                    <a:lnTo>
                      <a:pt x="4" y="44"/>
                    </a:lnTo>
                    <a:lnTo>
                      <a:pt x="6" y="50"/>
                    </a:lnTo>
                    <a:lnTo>
                      <a:pt x="6" y="56"/>
                    </a:lnTo>
                    <a:lnTo>
                      <a:pt x="6" y="56"/>
                    </a:lnTo>
                    <a:lnTo>
                      <a:pt x="10" y="58"/>
                    </a:lnTo>
                    <a:lnTo>
                      <a:pt x="10" y="58"/>
                    </a:lnTo>
                    <a:lnTo>
                      <a:pt x="12" y="56"/>
                    </a:lnTo>
                    <a:lnTo>
                      <a:pt x="16" y="56"/>
                    </a:lnTo>
                    <a:lnTo>
                      <a:pt x="16" y="56"/>
                    </a:lnTo>
                    <a:lnTo>
                      <a:pt x="18" y="56"/>
                    </a:lnTo>
                    <a:lnTo>
                      <a:pt x="22" y="56"/>
                    </a:lnTo>
                    <a:lnTo>
                      <a:pt x="22" y="56"/>
                    </a:lnTo>
                    <a:lnTo>
                      <a:pt x="24" y="54"/>
                    </a:lnTo>
                    <a:lnTo>
                      <a:pt x="26" y="54"/>
                    </a:lnTo>
                    <a:lnTo>
                      <a:pt x="26" y="54"/>
                    </a:lnTo>
                    <a:lnTo>
                      <a:pt x="30" y="56"/>
                    </a:lnTo>
                    <a:lnTo>
                      <a:pt x="32" y="56"/>
                    </a:lnTo>
                    <a:lnTo>
                      <a:pt x="38" y="54"/>
                    </a:lnTo>
                    <a:lnTo>
                      <a:pt x="38" y="54"/>
                    </a:lnTo>
                    <a:lnTo>
                      <a:pt x="48" y="54"/>
                    </a:lnTo>
                    <a:lnTo>
                      <a:pt x="48" y="54"/>
                    </a:lnTo>
                    <a:lnTo>
                      <a:pt x="52" y="54"/>
                    </a:lnTo>
                    <a:lnTo>
                      <a:pt x="52" y="54"/>
                    </a:lnTo>
                    <a:lnTo>
                      <a:pt x="54" y="56"/>
                    </a:lnTo>
                    <a:lnTo>
                      <a:pt x="54" y="56"/>
                    </a:lnTo>
                    <a:lnTo>
                      <a:pt x="52" y="62"/>
                    </a:lnTo>
                    <a:lnTo>
                      <a:pt x="48" y="62"/>
                    </a:lnTo>
                    <a:lnTo>
                      <a:pt x="48" y="62"/>
                    </a:lnTo>
                    <a:lnTo>
                      <a:pt x="26" y="64"/>
                    </a:lnTo>
                    <a:lnTo>
                      <a:pt x="26" y="64"/>
                    </a:lnTo>
                    <a:lnTo>
                      <a:pt x="24" y="64"/>
                    </a:lnTo>
                    <a:lnTo>
                      <a:pt x="22" y="64"/>
                    </a:lnTo>
                    <a:lnTo>
                      <a:pt x="22" y="66"/>
                    </a:lnTo>
                    <a:lnTo>
                      <a:pt x="10" y="68"/>
                    </a:lnTo>
                    <a:lnTo>
                      <a:pt x="10" y="68"/>
                    </a:lnTo>
                    <a:lnTo>
                      <a:pt x="10" y="70"/>
                    </a:lnTo>
                    <a:lnTo>
                      <a:pt x="10" y="70"/>
                    </a:lnTo>
                    <a:lnTo>
                      <a:pt x="12" y="70"/>
                    </a:lnTo>
                    <a:lnTo>
                      <a:pt x="12" y="70"/>
                    </a:lnTo>
                    <a:lnTo>
                      <a:pt x="10" y="72"/>
                    </a:lnTo>
                    <a:lnTo>
                      <a:pt x="10" y="74"/>
                    </a:lnTo>
                    <a:lnTo>
                      <a:pt x="14" y="78"/>
                    </a:lnTo>
                    <a:lnTo>
                      <a:pt x="20" y="76"/>
                    </a:lnTo>
                    <a:lnTo>
                      <a:pt x="26" y="72"/>
                    </a:lnTo>
                    <a:lnTo>
                      <a:pt x="26" y="72"/>
                    </a:lnTo>
                    <a:lnTo>
                      <a:pt x="36" y="72"/>
                    </a:lnTo>
                    <a:lnTo>
                      <a:pt x="48" y="72"/>
                    </a:lnTo>
                    <a:lnTo>
                      <a:pt x="48" y="72"/>
                    </a:lnTo>
                    <a:lnTo>
                      <a:pt x="52" y="74"/>
                    </a:lnTo>
                    <a:lnTo>
                      <a:pt x="58" y="74"/>
                    </a:lnTo>
                    <a:lnTo>
                      <a:pt x="58" y="74"/>
                    </a:lnTo>
                    <a:lnTo>
                      <a:pt x="62" y="74"/>
                    </a:lnTo>
                    <a:lnTo>
                      <a:pt x="66" y="76"/>
                    </a:lnTo>
                    <a:lnTo>
                      <a:pt x="66" y="76"/>
                    </a:lnTo>
                    <a:lnTo>
                      <a:pt x="68" y="76"/>
                    </a:lnTo>
                    <a:lnTo>
                      <a:pt x="72" y="76"/>
                    </a:lnTo>
                    <a:lnTo>
                      <a:pt x="78" y="74"/>
                    </a:lnTo>
                    <a:lnTo>
                      <a:pt x="78" y="74"/>
                    </a:lnTo>
                    <a:lnTo>
                      <a:pt x="76" y="64"/>
                    </a:lnTo>
                    <a:lnTo>
                      <a:pt x="76" y="64"/>
                    </a:lnTo>
                    <a:lnTo>
                      <a:pt x="76" y="62"/>
                    </a:lnTo>
                    <a:lnTo>
                      <a:pt x="72" y="58"/>
                    </a:lnTo>
                    <a:lnTo>
                      <a:pt x="72" y="58"/>
                    </a:lnTo>
                    <a:lnTo>
                      <a:pt x="70" y="56"/>
                    </a:lnTo>
                    <a:lnTo>
                      <a:pt x="70" y="54"/>
                    </a:lnTo>
                    <a:lnTo>
                      <a:pt x="70" y="54"/>
                    </a:lnTo>
                    <a:lnTo>
                      <a:pt x="72" y="48"/>
                    </a:lnTo>
                    <a:lnTo>
                      <a:pt x="72" y="44"/>
                    </a:lnTo>
                    <a:lnTo>
                      <a:pt x="72" y="42"/>
                    </a:lnTo>
                    <a:lnTo>
                      <a:pt x="72" y="42"/>
                    </a:lnTo>
                    <a:lnTo>
                      <a:pt x="72" y="40"/>
                    </a:lnTo>
                    <a:lnTo>
                      <a:pt x="70" y="38"/>
                    </a:lnTo>
                    <a:lnTo>
                      <a:pt x="72" y="34"/>
                    </a:lnTo>
                    <a:lnTo>
                      <a:pt x="72" y="34"/>
                    </a:lnTo>
                    <a:lnTo>
                      <a:pt x="68" y="28"/>
                    </a:lnTo>
                    <a:lnTo>
                      <a:pt x="68" y="28"/>
                    </a:lnTo>
                    <a:lnTo>
                      <a:pt x="68" y="28"/>
                    </a:lnTo>
                    <a:lnTo>
                      <a:pt x="64" y="28"/>
                    </a:lnTo>
                    <a:lnTo>
                      <a:pt x="62" y="28"/>
                    </a:lnTo>
                    <a:lnTo>
                      <a:pt x="60" y="26"/>
                    </a:lnTo>
                    <a:lnTo>
                      <a:pt x="60" y="26"/>
                    </a:lnTo>
                    <a:lnTo>
                      <a:pt x="60" y="20"/>
                    </a:lnTo>
                    <a:lnTo>
                      <a:pt x="60" y="18"/>
                    </a:lnTo>
                    <a:lnTo>
                      <a:pt x="58" y="16"/>
                    </a:lnTo>
                    <a:lnTo>
                      <a:pt x="58" y="16"/>
                    </a:lnTo>
                    <a:lnTo>
                      <a:pt x="54" y="16"/>
                    </a:lnTo>
                    <a:lnTo>
                      <a:pt x="52" y="16"/>
                    </a:lnTo>
                    <a:lnTo>
                      <a:pt x="52" y="14"/>
                    </a:lnTo>
                    <a:lnTo>
                      <a:pt x="52" y="14"/>
                    </a:lnTo>
                    <a:lnTo>
                      <a:pt x="50" y="8"/>
                    </a:lnTo>
                    <a:lnTo>
                      <a:pt x="48" y="6"/>
                    </a:lnTo>
                    <a:lnTo>
                      <a:pt x="48" y="6"/>
                    </a:lnTo>
                    <a:lnTo>
                      <a:pt x="44" y="2"/>
                    </a:lnTo>
                    <a:lnTo>
                      <a:pt x="44" y="2"/>
                    </a:lnTo>
                    <a:lnTo>
                      <a:pt x="40" y="2"/>
                    </a:lnTo>
                    <a:lnTo>
                      <a:pt x="40" y="2"/>
                    </a:lnTo>
                    <a:lnTo>
                      <a:pt x="30" y="2"/>
                    </a:lnTo>
                    <a:lnTo>
                      <a:pt x="30" y="2"/>
                    </a:lnTo>
                    <a:lnTo>
                      <a:pt x="26" y="0"/>
                    </a:lnTo>
                    <a:lnTo>
                      <a:pt x="24" y="0"/>
                    </a:lnTo>
                    <a:lnTo>
                      <a:pt x="24" y="2"/>
                    </a:lnTo>
                    <a:lnTo>
                      <a:pt x="24" y="2"/>
                    </a:lnTo>
                    <a:lnTo>
                      <a:pt x="22" y="4"/>
                    </a:lnTo>
                    <a:lnTo>
                      <a:pt x="20" y="4"/>
                    </a:lnTo>
                    <a:lnTo>
                      <a:pt x="18" y="6"/>
                    </a:lnTo>
                    <a:lnTo>
                      <a:pt x="14" y="8"/>
                    </a:lnTo>
                    <a:close/>
                  </a:path>
                </a:pathLst>
              </a:custGeom>
              <a:grp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886" name="Freeform 90"/>
              <p:cNvSpPr>
                <a:spLocks noChangeAspect="1"/>
              </p:cNvSpPr>
              <p:nvPr/>
            </p:nvSpPr>
            <p:spPr bwMode="auto">
              <a:xfrm>
                <a:off x="3137" y="2653"/>
                <a:ext cx="34" cy="28"/>
              </a:xfrm>
              <a:custGeom>
                <a:avLst/>
                <a:gdLst/>
                <a:ahLst/>
                <a:cxnLst>
                  <a:cxn ang="0">
                    <a:pos x="2" y="12"/>
                  </a:cxn>
                  <a:cxn ang="0">
                    <a:pos x="2" y="12"/>
                  </a:cxn>
                  <a:cxn ang="0">
                    <a:pos x="2" y="12"/>
                  </a:cxn>
                  <a:cxn ang="0">
                    <a:pos x="2" y="12"/>
                  </a:cxn>
                  <a:cxn ang="0">
                    <a:pos x="0" y="14"/>
                  </a:cxn>
                  <a:cxn ang="0">
                    <a:pos x="0" y="16"/>
                  </a:cxn>
                  <a:cxn ang="0">
                    <a:pos x="0" y="16"/>
                  </a:cxn>
                  <a:cxn ang="0">
                    <a:pos x="0" y="18"/>
                  </a:cxn>
                  <a:cxn ang="0">
                    <a:pos x="2" y="20"/>
                  </a:cxn>
                  <a:cxn ang="0">
                    <a:pos x="6" y="22"/>
                  </a:cxn>
                  <a:cxn ang="0">
                    <a:pos x="6" y="22"/>
                  </a:cxn>
                  <a:cxn ang="0">
                    <a:pos x="8" y="20"/>
                  </a:cxn>
                  <a:cxn ang="0">
                    <a:pos x="10" y="18"/>
                  </a:cxn>
                  <a:cxn ang="0">
                    <a:pos x="12" y="20"/>
                  </a:cxn>
                  <a:cxn ang="0">
                    <a:pos x="12" y="20"/>
                  </a:cxn>
                  <a:cxn ang="0">
                    <a:pos x="14" y="26"/>
                  </a:cxn>
                  <a:cxn ang="0">
                    <a:pos x="14" y="26"/>
                  </a:cxn>
                  <a:cxn ang="0">
                    <a:pos x="18" y="24"/>
                  </a:cxn>
                  <a:cxn ang="0">
                    <a:pos x="18" y="24"/>
                  </a:cxn>
                  <a:cxn ang="0">
                    <a:pos x="20" y="22"/>
                  </a:cxn>
                  <a:cxn ang="0">
                    <a:pos x="20" y="20"/>
                  </a:cxn>
                  <a:cxn ang="0">
                    <a:pos x="20" y="18"/>
                  </a:cxn>
                  <a:cxn ang="0">
                    <a:pos x="22" y="18"/>
                  </a:cxn>
                  <a:cxn ang="0">
                    <a:pos x="22" y="18"/>
                  </a:cxn>
                  <a:cxn ang="0">
                    <a:pos x="28" y="20"/>
                  </a:cxn>
                  <a:cxn ang="0">
                    <a:pos x="30" y="20"/>
                  </a:cxn>
                  <a:cxn ang="0">
                    <a:pos x="30" y="20"/>
                  </a:cxn>
                  <a:cxn ang="0">
                    <a:pos x="32" y="20"/>
                  </a:cxn>
                  <a:cxn ang="0">
                    <a:pos x="32" y="16"/>
                  </a:cxn>
                  <a:cxn ang="0">
                    <a:pos x="32" y="16"/>
                  </a:cxn>
                  <a:cxn ang="0">
                    <a:pos x="32" y="8"/>
                  </a:cxn>
                  <a:cxn ang="0">
                    <a:pos x="28" y="0"/>
                  </a:cxn>
                  <a:cxn ang="0">
                    <a:pos x="28" y="0"/>
                  </a:cxn>
                  <a:cxn ang="0">
                    <a:pos x="26" y="2"/>
                  </a:cxn>
                  <a:cxn ang="0">
                    <a:pos x="22" y="4"/>
                  </a:cxn>
                  <a:cxn ang="0">
                    <a:pos x="22" y="4"/>
                  </a:cxn>
                  <a:cxn ang="0">
                    <a:pos x="18" y="6"/>
                  </a:cxn>
                  <a:cxn ang="0">
                    <a:pos x="14" y="4"/>
                  </a:cxn>
                  <a:cxn ang="0">
                    <a:pos x="14" y="4"/>
                  </a:cxn>
                  <a:cxn ang="0">
                    <a:pos x="6" y="0"/>
                  </a:cxn>
                  <a:cxn ang="0">
                    <a:pos x="6" y="0"/>
                  </a:cxn>
                  <a:cxn ang="0">
                    <a:pos x="6" y="2"/>
                  </a:cxn>
                  <a:cxn ang="0">
                    <a:pos x="6" y="2"/>
                  </a:cxn>
                  <a:cxn ang="0">
                    <a:pos x="8" y="4"/>
                  </a:cxn>
                  <a:cxn ang="0">
                    <a:pos x="6" y="12"/>
                  </a:cxn>
                  <a:cxn ang="0">
                    <a:pos x="6" y="12"/>
                  </a:cxn>
                  <a:cxn ang="0">
                    <a:pos x="2" y="12"/>
                  </a:cxn>
                  <a:cxn ang="0">
                    <a:pos x="2" y="12"/>
                  </a:cxn>
                </a:cxnLst>
                <a:rect l="0" t="0" r="r" b="b"/>
                <a:pathLst>
                  <a:path w="32" h="26">
                    <a:moveTo>
                      <a:pt x="2" y="12"/>
                    </a:moveTo>
                    <a:lnTo>
                      <a:pt x="2" y="12"/>
                    </a:lnTo>
                    <a:lnTo>
                      <a:pt x="2" y="12"/>
                    </a:lnTo>
                    <a:lnTo>
                      <a:pt x="2" y="12"/>
                    </a:lnTo>
                    <a:lnTo>
                      <a:pt x="0" y="14"/>
                    </a:lnTo>
                    <a:lnTo>
                      <a:pt x="0" y="16"/>
                    </a:lnTo>
                    <a:lnTo>
                      <a:pt x="0" y="16"/>
                    </a:lnTo>
                    <a:lnTo>
                      <a:pt x="0" y="18"/>
                    </a:lnTo>
                    <a:lnTo>
                      <a:pt x="2" y="20"/>
                    </a:lnTo>
                    <a:lnTo>
                      <a:pt x="6" y="22"/>
                    </a:lnTo>
                    <a:lnTo>
                      <a:pt x="6" y="22"/>
                    </a:lnTo>
                    <a:lnTo>
                      <a:pt x="8" y="20"/>
                    </a:lnTo>
                    <a:lnTo>
                      <a:pt x="10" y="18"/>
                    </a:lnTo>
                    <a:lnTo>
                      <a:pt x="12" y="20"/>
                    </a:lnTo>
                    <a:lnTo>
                      <a:pt x="12" y="20"/>
                    </a:lnTo>
                    <a:lnTo>
                      <a:pt x="14" y="26"/>
                    </a:lnTo>
                    <a:lnTo>
                      <a:pt x="14" y="26"/>
                    </a:lnTo>
                    <a:lnTo>
                      <a:pt x="18" y="24"/>
                    </a:lnTo>
                    <a:lnTo>
                      <a:pt x="18" y="24"/>
                    </a:lnTo>
                    <a:lnTo>
                      <a:pt x="20" y="22"/>
                    </a:lnTo>
                    <a:lnTo>
                      <a:pt x="20" y="20"/>
                    </a:lnTo>
                    <a:lnTo>
                      <a:pt x="20" y="18"/>
                    </a:lnTo>
                    <a:lnTo>
                      <a:pt x="22" y="18"/>
                    </a:lnTo>
                    <a:lnTo>
                      <a:pt x="22" y="18"/>
                    </a:lnTo>
                    <a:lnTo>
                      <a:pt x="28" y="20"/>
                    </a:lnTo>
                    <a:lnTo>
                      <a:pt x="30" y="20"/>
                    </a:lnTo>
                    <a:lnTo>
                      <a:pt x="30" y="20"/>
                    </a:lnTo>
                    <a:lnTo>
                      <a:pt x="32" y="20"/>
                    </a:lnTo>
                    <a:lnTo>
                      <a:pt x="32" y="16"/>
                    </a:lnTo>
                    <a:lnTo>
                      <a:pt x="32" y="16"/>
                    </a:lnTo>
                    <a:lnTo>
                      <a:pt x="32" y="8"/>
                    </a:lnTo>
                    <a:lnTo>
                      <a:pt x="28" y="0"/>
                    </a:lnTo>
                    <a:lnTo>
                      <a:pt x="28" y="0"/>
                    </a:lnTo>
                    <a:lnTo>
                      <a:pt x="26" y="2"/>
                    </a:lnTo>
                    <a:lnTo>
                      <a:pt x="22" y="4"/>
                    </a:lnTo>
                    <a:lnTo>
                      <a:pt x="22" y="4"/>
                    </a:lnTo>
                    <a:lnTo>
                      <a:pt x="18" y="6"/>
                    </a:lnTo>
                    <a:lnTo>
                      <a:pt x="14" y="4"/>
                    </a:lnTo>
                    <a:lnTo>
                      <a:pt x="14" y="4"/>
                    </a:lnTo>
                    <a:lnTo>
                      <a:pt x="6" y="0"/>
                    </a:lnTo>
                    <a:lnTo>
                      <a:pt x="6" y="0"/>
                    </a:lnTo>
                    <a:lnTo>
                      <a:pt x="6" y="2"/>
                    </a:lnTo>
                    <a:lnTo>
                      <a:pt x="6" y="2"/>
                    </a:lnTo>
                    <a:lnTo>
                      <a:pt x="8" y="4"/>
                    </a:lnTo>
                    <a:lnTo>
                      <a:pt x="6" y="12"/>
                    </a:lnTo>
                    <a:lnTo>
                      <a:pt x="6" y="12"/>
                    </a:lnTo>
                    <a:lnTo>
                      <a:pt x="2" y="12"/>
                    </a:lnTo>
                    <a:lnTo>
                      <a:pt x="2" y="12"/>
                    </a:lnTo>
                    <a:close/>
                  </a:path>
                </a:pathLst>
              </a:custGeom>
              <a:grp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888" name="Freeform 92"/>
              <p:cNvSpPr>
                <a:spLocks noChangeAspect="1"/>
              </p:cNvSpPr>
              <p:nvPr/>
            </p:nvSpPr>
            <p:spPr bwMode="auto">
              <a:xfrm>
                <a:off x="2721" y="2195"/>
                <a:ext cx="230" cy="208"/>
              </a:xfrm>
              <a:custGeom>
                <a:avLst/>
                <a:gdLst/>
                <a:ahLst/>
                <a:cxnLst>
                  <a:cxn ang="0">
                    <a:pos x="191" y="16"/>
                  </a:cxn>
                  <a:cxn ang="0">
                    <a:pos x="159" y="0"/>
                  </a:cxn>
                  <a:cxn ang="0">
                    <a:pos x="78" y="68"/>
                  </a:cxn>
                  <a:cxn ang="0">
                    <a:pos x="60" y="110"/>
                  </a:cxn>
                  <a:cxn ang="0">
                    <a:pos x="56" y="114"/>
                  </a:cxn>
                  <a:cxn ang="0">
                    <a:pos x="56" y="120"/>
                  </a:cxn>
                  <a:cxn ang="0">
                    <a:pos x="46" y="124"/>
                  </a:cxn>
                  <a:cxn ang="0">
                    <a:pos x="40" y="128"/>
                  </a:cxn>
                  <a:cxn ang="0">
                    <a:pos x="28" y="130"/>
                  </a:cxn>
                  <a:cxn ang="0">
                    <a:pos x="14" y="134"/>
                  </a:cxn>
                  <a:cxn ang="0">
                    <a:pos x="10" y="134"/>
                  </a:cxn>
                  <a:cxn ang="0">
                    <a:pos x="4" y="138"/>
                  </a:cxn>
                  <a:cxn ang="0">
                    <a:pos x="0" y="142"/>
                  </a:cxn>
                  <a:cxn ang="0">
                    <a:pos x="14" y="154"/>
                  </a:cxn>
                  <a:cxn ang="0">
                    <a:pos x="20" y="172"/>
                  </a:cxn>
                  <a:cxn ang="0">
                    <a:pos x="22" y="170"/>
                  </a:cxn>
                  <a:cxn ang="0">
                    <a:pos x="24" y="172"/>
                  </a:cxn>
                  <a:cxn ang="0">
                    <a:pos x="24" y="176"/>
                  </a:cxn>
                  <a:cxn ang="0">
                    <a:pos x="26" y="192"/>
                  </a:cxn>
                  <a:cxn ang="0">
                    <a:pos x="32" y="184"/>
                  </a:cxn>
                  <a:cxn ang="0">
                    <a:pos x="38" y="186"/>
                  </a:cxn>
                  <a:cxn ang="0">
                    <a:pos x="40" y="188"/>
                  </a:cxn>
                  <a:cxn ang="0">
                    <a:pos x="48" y="194"/>
                  </a:cxn>
                  <a:cxn ang="0">
                    <a:pos x="52" y="182"/>
                  </a:cxn>
                  <a:cxn ang="0">
                    <a:pos x="58" y="174"/>
                  </a:cxn>
                  <a:cxn ang="0">
                    <a:pos x="58" y="168"/>
                  </a:cxn>
                  <a:cxn ang="0">
                    <a:pos x="72" y="160"/>
                  </a:cxn>
                  <a:cxn ang="0">
                    <a:pos x="78" y="160"/>
                  </a:cxn>
                  <a:cxn ang="0">
                    <a:pos x="84" y="158"/>
                  </a:cxn>
                  <a:cxn ang="0">
                    <a:pos x="90" y="162"/>
                  </a:cxn>
                  <a:cxn ang="0">
                    <a:pos x="92" y="164"/>
                  </a:cxn>
                  <a:cxn ang="0">
                    <a:pos x="96" y="170"/>
                  </a:cxn>
                  <a:cxn ang="0">
                    <a:pos x="100" y="170"/>
                  </a:cxn>
                  <a:cxn ang="0">
                    <a:pos x="106" y="170"/>
                  </a:cxn>
                  <a:cxn ang="0">
                    <a:pos x="114" y="166"/>
                  </a:cxn>
                  <a:cxn ang="0">
                    <a:pos x="116" y="168"/>
                  </a:cxn>
                  <a:cxn ang="0">
                    <a:pos x="122" y="172"/>
                  </a:cxn>
                  <a:cxn ang="0">
                    <a:pos x="132" y="172"/>
                  </a:cxn>
                  <a:cxn ang="0">
                    <a:pos x="136" y="172"/>
                  </a:cxn>
                  <a:cxn ang="0">
                    <a:pos x="138" y="168"/>
                  </a:cxn>
                  <a:cxn ang="0">
                    <a:pos x="144" y="166"/>
                  </a:cxn>
                  <a:cxn ang="0">
                    <a:pos x="159" y="168"/>
                  </a:cxn>
                  <a:cxn ang="0">
                    <a:pos x="167" y="168"/>
                  </a:cxn>
                  <a:cxn ang="0">
                    <a:pos x="175" y="168"/>
                  </a:cxn>
                  <a:cxn ang="0">
                    <a:pos x="179" y="164"/>
                  </a:cxn>
                  <a:cxn ang="0">
                    <a:pos x="189" y="158"/>
                  </a:cxn>
                  <a:cxn ang="0">
                    <a:pos x="211" y="126"/>
                  </a:cxn>
                  <a:cxn ang="0">
                    <a:pos x="209" y="100"/>
                  </a:cxn>
                  <a:cxn ang="0">
                    <a:pos x="211" y="70"/>
                  </a:cxn>
                  <a:cxn ang="0">
                    <a:pos x="215" y="56"/>
                  </a:cxn>
                  <a:cxn ang="0">
                    <a:pos x="215" y="52"/>
                  </a:cxn>
                  <a:cxn ang="0">
                    <a:pos x="209" y="42"/>
                  </a:cxn>
                </a:cxnLst>
                <a:rect l="0" t="0" r="r" b="b"/>
                <a:pathLst>
                  <a:path w="215" h="194">
                    <a:moveTo>
                      <a:pt x="201" y="8"/>
                    </a:moveTo>
                    <a:lnTo>
                      <a:pt x="191" y="16"/>
                    </a:lnTo>
                    <a:lnTo>
                      <a:pt x="191" y="18"/>
                    </a:lnTo>
                    <a:lnTo>
                      <a:pt x="159" y="0"/>
                    </a:lnTo>
                    <a:lnTo>
                      <a:pt x="86" y="54"/>
                    </a:lnTo>
                    <a:lnTo>
                      <a:pt x="78" y="68"/>
                    </a:lnTo>
                    <a:lnTo>
                      <a:pt x="58" y="72"/>
                    </a:lnTo>
                    <a:lnTo>
                      <a:pt x="60" y="110"/>
                    </a:lnTo>
                    <a:lnTo>
                      <a:pt x="56" y="114"/>
                    </a:lnTo>
                    <a:lnTo>
                      <a:pt x="56" y="114"/>
                    </a:lnTo>
                    <a:lnTo>
                      <a:pt x="56" y="120"/>
                    </a:lnTo>
                    <a:lnTo>
                      <a:pt x="56" y="120"/>
                    </a:lnTo>
                    <a:lnTo>
                      <a:pt x="54" y="124"/>
                    </a:lnTo>
                    <a:lnTo>
                      <a:pt x="46" y="124"/>
                    </a:lnTo>
                    <a:lnTo>
                      <a:pt x="46" y="124"/>
                    </a:lnTo>
                    <a:lnTo>
                      <a:pt x="40" y="128"/>
                    </a:lnTo>
                    <a:lnTo>
                      <a:pt x="28" y="130"/>
                    </a:lnTo>
                    <a:lnTo>
                      <a:pt x="28" y="130"/>
                    </a:lnTo>
                    <a:lnTo>
                      <a:pt x="22" y="132"/>
                    </a:lnTo>
                    <a:lnTo>
                      <a:pt x="14" y="134"/>
                    </a:lnTo>
                    <a:lnTo>
                      <a:pt x="14" y="134"/>
                    </a:lnTo>
                    <a:lnTo>
                      <a:pt x="10" y="134"/>
                    </a:lnTo>
                    <a:lnTo>
                      <a:pt x="6" y="134"/>
                    </a:lnTo>
                    <a:lnTo>
                      <a:pt x="4" y="138"/>
                    </a:lnTo>
                    <a:lnTo>
                      <a:pt x="2" y="136"/>
                    </a:lnTo>
                    <a:lnTo>
                      <a:pt x="0" y="142"/>
                    </a:lnTo>
                    <a:lnTo>
                      <a:pt x="4" y="148"/>
                    </a:lnTo>
                    <a:lnTo>
                      <a:pt x="14" y="154"/>
                    </a:lnTo>
                    <a:lnTo>
                      <a:pt x="14" y="158"/>
                    </a:lnTo>
                    <a:lnTo>
                      <a:pt x="20" y="172"/>
                    </a:lnTo>
                    <a:lnTo>
                      <a:pt x="20" y="172"/>
                    </a:lnTo>
                    <a:lnTo>
                      <a:pt x="22" y="170"/>
                    </a:lnTo>
                    <a:lnTo>
                      <a:pt x="24" y="172"/>
                    </a:lnTo>
                    <a:lnTo>
                      <a:pt x="24" y="172"/>
                    </a:lnTo>
                    <a:lnTo>
                      <a:pt x="24" y="172"/>
                    </a:lnTo>
                    <a:lnTo>
                      <a:pt x="24" y="176"/>
                    </a:lnTo>
                    <a:lnTo>
                      <a:pt x="22" y="178"/>
                    </a:lnTo>
                    <a:lnTo>
                      <a:pt x="26" y="192"/>
                    </a:lnTo>
                    <a:lnTo>
                      <a:pt x="32" y="184"/>
                    </a:lnTo>
                    <a:lnTo>
                      <a:pt x="32" y="184"/>
                    </a:lnTo>
                    <a:lnTo>
                      <a:pt x="34" y="184"/>
                    </a:lnTo>
                    <a:lnTo>
                      <a:pt x="38" y="186"/>
                    </a:lnTo>
                    <a:lnTo>
                      <a:pt x="38" y="186"/>
                    </a:lnTo>
                    <a:lnTo>
                      <a:pt x="40" y="188"/>
                    </a:lnTo>
                    <a:lnTo>
                      <a:pt x="40" y="190"/>
                    </a:lnTo>
                    <a:lnTo>
                      <a:pt x="48" y="194"/>
                    </a:lnTo>
                    <a:lnTo>
                      <a:pt x="52" y="182"/>
                    </a:lnTo>
                    <a:lnTo>
                      <a:pt x="52" y="182"/>
                    </a:lnTo>
                    <a:lnTo>
                      <a:pt x="56" y="180"/>
                    </a:lnTo>
                    <a:lnTo>
                      <a:pt x="58" y="174"/>
                    </a:lnTo>
                    <a:lnTo>
                      <a:pt x="58" y="174"/>
                    </a:lnTo>
                    <a:lnTo>
                      <a:pt x="58" y="168"/>
                    </a:lnTo>
                    <a:lnTo>
                      <a:pt x="58" y="168"/>
                    </a:lnTo>
                    <a:lnTo>
                      <a:pt x="72" y="160"/>
                    </a:lnTo>
                    <a:lnTo>
                      <a:pt x="72" y="160"/>
                    </a:lnTo>
                    <a:lnTo>
                      <a:pt x="78" y="160"/>
                    </a:lnTo>
                    <a:lnTo>
                      <a:pt x="84" y="158"/>
                    </a:lnTo>
                    <a:lnTo>
                      <a:pt x="84" y="158"/>
                    </a:lnTo>
                    <a:lnTo>
                      <a:pt x="86" y="160"/>
                    </a:lnTo>
                    <a:lnTo>
                      <a:pt x="90" y="162"/>
                    </a:lnTo>
                    <a:lnTo>
                      <a:pt x="90" y="162"/>
                    </a:lnTo>
                    <a:lnTo>
                      <a:pt x="92" y="164"/>
                    </a:lnTo>
                    <a:lnTo>
                      <a:pt x="94" y="166"/>
                    </a:lnTo>
                    <a:lnTo>
                      <a:pt x="96" y="170"/>
                    </a:lnTo>
                    <a:lnTo>
                      <a:pt x="96" y="170"/>
                    </a:lnTo>
                    <a:lnTo>
                      <a:pt x="100" y="170"/>
                    </a:lnTo>
                    <a:lnTo>
                      <a:pt x="106" y="170"/>
                    </a:lnTo>
                    <a:lnTo>
                      <a:pt x="106" y="170"/>
                    </a:lnTo>
                    <a:lnTo>
                      <a:pt x="110" y="166"/>
                    </a:lnTo>
                    <a:lnTo>
                      <a:pt x="114" y="166"/>
                    </a:lnTo>
                    <a:lnTo>
                      <a:pt x="116" y="168"/>
                    </a:lnTo>
                    <a:lnTo>
                      <a:pt x="116" y="168"/>
                    </a:lnTo>
                    <a:lnTo>
                      <a:pt x="116" y="170"/>
                    </a:lnTo>
                    <a:lnTo>
                      <a:pt x="122" y="172"/>
                    </a:lnTo>
                    <a:lnTo>
                      <a:pt x="122" y="172"/>
                    </a:lnTo>
                    <a:lnTo>
                      <a:pt x="132" y="172"/>
                    </a:lnTo>
                    <a:lnTo>
                      <a:pt x="134" y="172"/>
                    </a:lnTo>
                    <a:lnTo>
                      <a:pt x="136" y="172"/>
                    </a:lnTo>
                    <a:lnTo>
                      <a:pt x="136" y="172"/>
                    </a:lnTo>
                    <a:lnTo>
                      <a:pt x="138" y="168"/>
                    </a:lnTo>
                    <a:lnTo>
                      <a:pt x="144" y="166"/>
                    </a:lnTo>
                    <a:lnTo>
                      <a:pt x="144" y="166"/>
                    </a:lnTo>
                    <a:lnTo>
                      <a:pt x="151" y="166"/>
                    </a:lnTo>
                    <a:lnTo>
                      <a:pt x="159" y="168"/>
                    </a:lnTo>
                    <a:lnTo>
                      <a:pt x="159" y="168"/>
                    </a:lnTo>
                    <a:lnTo>
                      <a:pt x="167" y="168"/>
                    </a:lnTo>
                    <a:lnTo>
                      <a:pt x="175" y="168"/>
                    </a:lnTo>
                    <a:lnTo>
                      <a:pt x="175" y="168"/>
                    </a:lnTo>
                    <a:lnTo>
                      <a:pt x="177" y="166"/>
                    </a:lnTo>
                    <a:lnTo>
                      <a:pt x="179" y="164"/>
                    </a:lnTo>
                    <a:lnTo>
                      <a:pt x="181" y="162"/>
                    </a:lnTo>
                    <a:lnTo>
                      <a:pt x="189" y="158"/>
                    </a:lnTo>
                    <a:lnTo>
                      <a:pt x="189" y="144"/>
                    </a:lnTo>
                    <a:lnTo>
                      <a:pt x="211" y="126"/>
                    </a:lnTo>
                    <a:lnTo>
                      <a:pt x="211" y="126"/>
                    </a:lnTo>
                    <a:lnTo>
                      <a:pt x="209" y="100"/>
                    </a:lnTo>
                    <a:lnTo>
                      <a:pt x="211" y="70"/>
                    </a:lnTo>
                    <a:lnTo>
                      <a:pt x="211" y="70"/>
                    </a:lnTo>
                    <a:lnTo>
                      <a:pt x="211" y="62"/>
                    </a:lnTo>
                    <a:lnTo>
                      <a:pt x="215" y="56"/>
                    </a:lnTo>
                    <a:lnTo>
                      <a:pt x="215" y="56"/>
                    </a:lnTo>
                    <a:lnTo>
                      <a:pt x="215" y="52"/>
                    </a:lnTo>
                    <a:lnTo>
                      <a:pt x="213" y="48"/>
                    </a:lnTo>
                    <a:lnTo>
                      <a:pt x="209" y="42"/>
                    </a:lnTo>
                    <a:lnTo>
                      <a:pt x="201" y="8"/>
                    </a:lnTo>
                    <a:close/>
                  </a:path>
                </a:pathLst>
              </a:custGeom>
              <a:grp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890" name="Freeform 94"/>
              <p:cNvSpPr>
                <a:spLocks noChangeAspect="1"/>
              </p:cNvSpPr>
              <p:nvPr/>
            </p:nvSpPr>
            <p:spPr bwMode="auto">
              <a:xfrm>
                <a:off x="3158" y="2816"/>
                <a:ext cx="152" cy="284"/>
              </a:xfrm>
              <a:custGeom>
                <a:avLst/>
                <a:gdLst/>
                <a:ahLst/>
                <a:cxnLst>
                  <a:cxn ang="0">
                    <a:pos x="66" y="50"/>
                  </a:cxn>
                  <a:cxn ang="0">
                    <a:pos x="72" y="62"/>
                  </a:cxn>
                  <a:cxn ang="0">
                    <a:pos x="72" y="76"/>
                  </a:cxn>
                  <a:cxn ang="0">
                    <a:pos x="66" y="82"/>
                  </a:cxn>
                  <a:cxn ang="0">
                    <a:pos x="66" y="96"/>
                  </a:cxn>
                  <a:cxn ang="0">
                    <a:pos x="60" y="102"/>
                  </a:cxn>
                  <a:cxn ang="0">
                    <a:pos x="56" y="94"/>
                  </a:cxn>
                  <a:cxn ang="0">
                    <a:pos x="48" y="80"/>
                  </a:cxn>
                  <a:cxn ang="0">
                    <a:pos x="48" y="64"/>
                  </a:cxn>
                  <a:cxn ang="0">
                    <a:pos x="36" y="66"/>
                  </a:cxn>
                  <a:cxn ang="0">
                    <a:pos x="0" y="66"/>
                  </a:cxn>
                  <a:cxn ang="0">
                    <a:pos x="4" y="74"/>
                  </a:cxn>
                  <a:cxn ang="0">
                    <a:pos x="16" y="88"/>
                  </a:cxn>
                  <a:cxn ang="0">
                    <a:pos x="32" y="98"/>
                  </a:cxn>
                  <a:cxn ang="0">
                    <a:pos x="32" y="106"/>
                  </a:cxn>
                  <a:cxn ang="0">
                    <a:pos x="32" y="122"/>
                  </a:cxn>
                  <a:cxn ang="0">
                    <a:pos x="30" y="136"/>
                  </a:cxn>
                  <a:cxn ang="0">
                    <a:pos x="32" y="144"/>
                  </a:cxn>
                  <a:cxn ang="0">
                    <a:pos x="30" y="154"/>
                  </a:cxn>
                  <a:cxn ang="0">
                    <a:pos x="30" y="168"/>
                  </a:cxn>
                  <a:cxn ang="0">
                    <a:pos x="34" y="170"/>
                  </a:cxn>
                  <a:cxn ang="0">
                    <a:pos x="18" y="194"/>
                  </a:cxn>
                  <a:cxn ang="0">
                    <a:pos x="16" y="214"/>
                  </a:cxn>
                  <a:cxn ang="0">
                    <a:pos x="16" y="236"/>
                  </a:cxn>
                  <a:cxn ang="0">
                    <a:pos x="18" y="250"/>
                  </a:cxn>
                  <a:cxn ang="0">
                    <a:pos x="24" y="256"/>
                  </a:cxn>
                  <a:cxn ang="0">
                    <a:pos x="34" y="258"/>
                  </a:cxn>
                  <a:cxn ang="0">
                    <a:pos x="28" y="252"/>
                  </a:cxn>
                  <a:cxn ang="0">
                    <a:pos x="64" y="234"/>
                  </a:cxn>
                  <a:cxn ang="0">
                    <a:pos x="68" y="224"/>
                  </a:cxn>
                  <a:cxn ang="0">
                    <a:pos x="68" y="194"/>
                  </a:cxn>
                  <a:cxn ang="0">
                    <a:pos x="62" y="168"/>
                  </a:cxn>
                  <a:cxn ang="0">
                    <a:pos x="58" y="148"/>
                  </a:cxn>
                  <a:cxn ang="0">
                    <a:pos x="68" y="138"/>
                  </a:cxn>
                  <a:cxn ang="0">
                    <a:pos x="76" y="128"/>
                  </a:cxn>
                  <a:cxn ang="0">
                    <a:pos x="88" y="118"/>
                  </a:cxn>
                  <a:cxn ang="0">
                    <a:pos x="102" y="114"/>
                  </a:cxn>
                  <a:cxn ang="0">
                    <a:pos x="116" y="108"/>
                  </a:cxn>
                  <a:cxn ang="0">
                    <a:pos x="126" y="98"/>
                  </a:cxn>
                  <a:cxn ang="0">
                    <a:pos x="130" y="90"/>
                  </a:cxn>
                  <a:cxn ang="0">
                    <a:pos x="136" y="78"/>
                  </a:cxn>
                  <a:cxn ang="0">
                    <a:pos x="138" y="72"/>
                  </a:cxn>
                  <a:cxn ang="0">
                    <a:pos x="138" y="62"/>
                  </a:cxn>
                  <a:cxn ang="0">
                    <a:pos x="142" y="46"/>
                  </a:cxn>
                  <a:cxn ang="0">
                    <a:pos x="140" y="38"/>
                  </a:cxn>
                  <a:cxn ang="0">
                    <a:pos x="136" y="6"/>
                  </a:cxn>
                  <a:cxn ang="0">
                    <a:pos x="124" y="6"/>
                  </a:cxn>
                  <a:cxn ang="0">
                    <a:pos x="108" y="12"/>
                  </a:cxn>
                  <a:cxn ang="0">
                    <a:pos x="100" y="12"/>
                  </a:cxn>
                  <a:cxn ang="0">
                    <a:pos x="86" y="18"/>
                  </a:cxn>
                  <a:cxn ang="0">
                    <a:pos x="72" y="16"/>
                  </a:cxn>
                  <a:cxn ang="0">
                    <a:pos x="66" y="16"/>
                  </a:cxn>
                  <a:cxn ang="0">
                    <a:pos x="58" y="26"/>
                  </a:cxn>
                  <a:cxn ang="0">
                    <a:pos x="60" y="38"/>
                  </a:cxn>
                </a:cxnLst>
                <a:rect l="0" t="0" r="r" b="b"/>
                <a:pathLst>
                  <a:path w="142" h="266">
                    <a:moveTo>
                      <a:pt x="62" y="44"/>
                    </a:moveTo>
                    <a:lnTo>
                      <a:pt x="62" y="44"/>
                    </a:lnTo>
                    <a:lnTo>
                      <a:pt x="64" y="46"/>
                    </a:lnTo>
                    <a:lnTo>
                      <a:pt x="64" y="46"/>
                    </a:lnTo>
                    <a:lnTo>
                      <a:pt x="66" y="50"/>
                    </a:lnTo>
                    <a:lnTo>
                      <a:pt x="68" y="56"/>
                    </a:lnTo>
                    <a:lnTo>
                      <a:pt x="68" y="56"/>
                    </a:lnTo>
                    <a:lnTo>
                      <a:pt x="70" y="60"/>
                    </a:lnTo>
                    <a:lnTo>
                      <a:pt x="72" y="62"/>
                    </a:lnTo>
                    <a:lnTo>
                      <a:pt x="72" y="62"/>
                    </a:lnTo>
                    <a:lnTo>
                      <a:pt x="74" y="62"/>
                    </a:lnTo>
                    <a:lnTo>
                      <a:pt x="74" y="66"/>
                    </a:lnTo>
                    <a:lnTo>
                      <a:pt x="72" y="72"/>
                    </a:lnTo>
                    <a:lnTo>
                      <a:pt x="72" y="72"/>
                    </a:lnTo>
                    <a:lnTo>
                      <a:pt x="72" y="76"/>
                    </a:lnTo>
                    <a:lnTo>
                      <a:pt x="74" y="80"/>
                    </a:lnTo>
                    <a:lnTo>
                      <a:pt x="74" y="80"/>
                    </a:lnTo>
                    <a:lnTo>
                      <a:pt x="72" y="82"/>
                    </a:lnTo>
                    <a:lnTo>
                      <a:pt x="70" y="84"/>
                    </a:lnTo>
                    <a:lnTo>
                      <a:pt x="66" y="82"/>
                    </a:lnTo>
                    <a:lnTo>
                      <a:pt x="66" y="82"/>
                    </a:lnTo>
                    <a:lnTo>
                      <a:pt x="64" y="84"/>
                    </a:lnTo>
                    <a:lnTo>
                      <a:pt x="64" y="88"/>
                    </a:lnTo>
                    <a:lnTo>
                      <a:pt x="66" y="96"/>
                    </a:lnTo>
                    <a:lnTo>
                      <a:pt x="66" y="96"/>
                    </a:lnTo>
                    <a:lnTo>
                      <a:pt x="66" y="98"/>
                    </a:lnTo>
                    <a:lnTo>
                      <a:pt x="66" y="100"/>
                    </a:lnTo>
                    <a:lnTo>
                      <a:pt x="62" y="102"/>
                    </a:lnTo>
                    <a:lnTo>
                      <a:pt x="62" y="102"/>
                    </a:lnTo>
                    <a:lnTo>
                      <a:pt x="60" y="102"/>
                    </a:lnTo>
                    <a:lnTo>
                      <a:pt x="60" y="100"/>
                    </a:lnTo>
                    <a:lnTo>
                      <a:pt x="60" y="96"/>
                    </a:lnTo>
                    <a:lnTo>
                      <a:pt x="60" y="96"/>
                    </a:lnTo>
                    <a:lnTo>
                      <a:pt x="56" y="94"/>
                    </a:lnTo>
                    <a:lnTo>
                      <a:pt x="56" y="94"/>
                    </a:lnTo>
                    <a:lnTo>
                      <a:pt x="48" y="86"/>
                    </a:lnTo>
                    <a:lnTo>
                      <a:pt x="48" y="86"/>
                    </a:lnTo>
                    <a:lnTo>
                      <a:pt x="46" y="84"/>
                    </a:lnTo>
                    <a:lnTo>
                      <a:pt x="48" y="80"/>
                    </a:lnTo>
                    <a:lnTo>
                      <a:pt x="48" y="80"/>
                    </a:lnTo>
                    <a:lnTo>
                      <a:pt x="50" y="74"/>
                    </a:lnTo>
                    <a:lnTo>
                      <a:pt x="50" y="70"/>
                    </a:lnTo>
                    <a:lnTo>
                      <a:pt x="50" y="70"/>
                    </a:lnTo>
                    <a:lnTo>
                      <a:pt x="48" y="66"/>
                    </a:lnTo>
                    <a:lnTo>
                      <a:pt x="48" y="64"/>
                    </a:lnTo>
                    <a:lnTo>
                      <a:pt x="48" y="64"/>
                    </a:lnTo>
                    <a:lnTo>
                      <a:pt x="38" y="66"/>
                    </a:lnTo>
                    <a:lnTo>
                      <a:pt x="38" y="66"/>
                    </a:lnTo>
                    <a:lnTo>
                      <a:pt x="38" y="66"/>
                    </a:lnTo>
                    <a:lnTo>
                      <a:pt x="36" y="66"/>
                    </a:lnTo>
                    <a:lnTo>
                      <a:pt x="36" y="62"/>
                    </a:lnTo>
                    <a:lnTo>
                      <a:pt x="36" y="62"/>
                    </a:lnTo>
                    <a:lnTo>
                      <a:pt x="32" y="58"/>
                    </a:lnTo>
                    <a:lnTo>
                      <a:pt x="30" y="56"/>
                    </a:lnTo>
                    <a:lnTo>
                      <a:pt x="0" y="66"/>
                    </a:lnTo>
                    <a:lnTo>
                      <a:pt x="0" y="66"/>
                    </a:lnTo>
                    <a:lnTo>
                      <a:pt x="2" y="70"/>
                    </a:lnTo>
                    <a:lnTo>
                      <a:pt x="4" y="72"/>
                    </a:lnTo>
                    <a:lnTo>
                      <a:pt x="4" y="74"/>
                    </a:lnTo>
                    <a:lnTo>
                      <a:pt x="4" y="74"/>
                    </a:lnTo>
                    <a:lnTo>
                      <a:pt x="2" y="84"/>
                    </a:lnTo>
                    <a:lnTo>
                      <a:pt x="2" y="84"/>
                    </a:lnTo>
                    <a:lnTo>
                      <a:pt x="8" y="84"/>
                    </a:lnTo>
                    <a:lnTo>
                      <a:pt x="8" y="84"/>
                    </a:lnTo>
                    <a:lnTo>
                      <a:pt x="16" y="88"/>
                    </a:lnTo>
                    <a:lnTo>
                      <a:pt x="16" y="88"/>
                    </a:lnTo>
                    <a:lnTo>
                      <a:pt x="24" y="92"/>
                    </a:lnTo>
                    <a:lnTo>
                      <a:pt x="24" y="92"/>
                    </a:lnTo>
                    <a:lnTo>
                      <a:pt x="28" y="94"/>
                    </a:lnTo>
                    <a:lnTo>
                      <a:pt x="32" y="98"/>
                    </a:lnTo>
                    <a:lnTo>
                      <a:pt x="32" y="98"/>
                    </a:lnTo>
                    <a:lnTo>
                      <a:pt x="34" y="102"/>
                    </a:lnTo>
                    <a:lnTo>
                      <a:pt x="34" y="104"/>
                    </a:lnTo>
                    <a:lnTo>
                      <a:pt x="34" y="104"/>
                    </a:lnTo>
                    <a:lnTo>
                      <a:pt x="32" y="106"/>
                    </a:lnTo>
                    <a:lnTo>
                      <a:pt x="30" y="110"/>
                    </a:lnTo>
                    <a:lnTo>
                      <a:pt x="30" y="110"/>
                    </a:lnTo>
                    <a:lnTo>
                      <a:pt x="30" y="116"/>
                    </a:lnTo>
                    <a:lnTo>
                      <a:pt x="32" y="122"/>
                    </a:lnTo>
                    <a:lnTo>
                      <a:pt x="32" y="122"/>
                    </a:lnTo>
                    <a:lnTo>
                      <a:pt x="36" y="128"/>
                    </a:lnTo>
                    <a:lnTo>
                      <a:pt x="36" y="128"/>
                    </a:lnTo>
                    <a:lnTo>
                      <a:pt x="32" y="134"/>
                    </a:lnTo>
                    <a:lnTo>
                      <a:pt x="32" y="134"/>
                    </a:lnTo>
                    <a:lnTo>
                      <a:pt x="30" y="136"/>
                    </a:lnTo>
                    <a:lnTo>
                      <a:pt x="30" y="138"/>
                    </a:lnTo>
                    <a:lnTo>
                      <a:pt x="30" y="140"/>
                    </a:lnTo>
                    <a:lnTo>
                      <a:pt x="30" y="140"/>
                    </a:lnTo>
                    <a:lnTo>
                      <a:pt x="32" y="142"/>
                    </a:lnTo>
                    <a:lnTo>
                      <a:pt x="32" y="144"/>
                    </a:lnTo>
                    <a:lnTo>
                      <a:pt x="32" y="144"/>
                    </a:lnTo>
                    <a:lnTo>
                      <a:pt x="30" y="148"/>
                    </a:lnTo>
                    <a:lnTo>
                      <a:pt x="30" y="148"/>
                    </a:lnTo>
                    <a:lnTo>
                      <a:pt x="30" y="154"/>
                    </a:lnTo>
                    <a:lnTo>
                      <a:pt x="30" y="154"/>
                    </a:lnTo>
                    <a:lnTo>
                      <a:pt x="30" y="156"/>
                    </a:lnTo>
                    <a:lnTo>
                      <a:pt x="30" y="160"/>
                    </a:lnTo>
                    <a:lnTo>
                      <a:pt x="32" y="164"/>
                    </a:lnTo>
                    <a:lnTo>
                      <a:pt x="32" y="164"/>
                    </a:lnTo>
                    <a:lnTo>
                      <a:pt x="30" y="168"/>
                    </a:lnTo>
                    <a:lnTo>
                      <a:pt x="30" y="168"/>
                    </a:lnTo>
                    <a:lnTo>
                      <a:pt x="30" y="168"/>
                    </a:lnTo>
                    <a:lnTo>
                      <a:pt x="32" y="170"/>
                    </a:lnTo>
                    <a:lnTo>
                      <a:pt x="32" y="170"/>
                    </a:lnTo>
                    <a:lnTo>
                      <a:pt x="34" y="170"/>
                    </a:lnTo>
                    <a:lnTo>
                      <a:pt x="34" y="172"/>
                    </a:lnTo>
                    <a:lnTo>
                      <a:pt x="34" y="172"/>
                    </a:lnTo>
                    <a:lnTo>
                      <a:pt x="28" y="182"/>
                    </a:lnTo>
                    <a:lnTo>
                      <a:pt x="18" y="194"/>
                    </a:lnTo>
                    <a:lnTo>
                      <a:pt x="18" y="194"/>
                    </a:lnTo>
                    <a:lnTo>
                      <a:pt x="18" y="200"/>
                    </a:lnTo>
                    <a:lnTo>
                      <a:pt x="18" y="204"/>
                    </a:lnTo>
                    <a:lnTo>
                      <a:pt x="16" y="208"/>
                    </a:lnTo>
                    <a:lnTo>
                      <a:pt x="16" y="208"/>
                    </a:lnTo>
                    <a:lnTo>
                      <a:pt x="16" y="214"/>
                    </a:lnTo>
                    <a:lnTo>
                      <a:pt x="18" y="222"/>
                    </a:lnTo>
                    <a:lnTo>
                      <a:pt x="18" y="222"/>
                    </a:lnTo>
                    <a:lnTo>
                      <a:pt x="18" y="230"/>
                    </a:lnTo>
                    <a:lnTo>
                      <a:pt x="16" y="236"/>
                    </a:lnTo>
                    <a:lnTo>
                      <a:pt x="16" y="236"/>
                    </a:lnTo>
                    <a:lnTo>
                      <a:pt x="16" y="240"/>
                    </a:lnTo>
                    <a:lnTo>
                      <a:pt x="16" y="244"/>
                    </a:lnTo>
                    <a:lnTo>
                      <a:pt x="16" y="244"/>
                    </a:lnTo>
                    <a:lnTo>
                      <a:pt x="18" y="248"/>
                    </a:lnTo>
                    <a:lnTo>
                      <a:pt x="18" y="250"/>
                    </a:lnTo>
                    <a:lnTo>
                      <a:pt x="18" y="250"/>
                    </a:lnTo>
                    <a:lnTo>
                      <a:pt x="22" y="252"/>
                    </a:lnTo>
                    <a:lnTo>
                      <a:pt x="24" y="254"/>
                    </a:lnTo>
                    <a:lnTo>
                      <a:pt x="24" y="256"/>
                    </a:lnTo>
                    <a:lnTo>
                      <a:pt x="24" y="256"/>
                    </a:lnTo>
                    <a:lnTo>
                      <a:pt x="22" y="264"/>
                    </a:lnTo>
                    <a:lnTo>
                      <a:pt x="32" y="266"/>
                    </a:lnTo>
                    <a:lnTo>
                      <a:pt x="32" y="266"/>
                    </a:lnTo>
                    <a:lnTo>
                      <a:pt x="34" y="258"/>
                    </a:lnTo>
                    <a:lnTo>
                      <a:pt x="34" y="258"/>
                    </a:lnTo>
                    <a:lnTo>
                      <a:pt x="30" y="258"/>
                    </a:lnTo>
                    <a:lnTo>
                      <a:pt x="28" y="256"/>
                    </a:lnTo>
                    <a:lnTo>
                      <a:pt x="28" y="256"/>
                    </a:lnTo>
                    <a:lnTo>
                      <a:pt x="28" y="252"/>
                    </a:lnTo>
                    <a:lnTo>
                      <a:pt x="28" y="252"/>
                    </a:lnTo>
                    <a:lnTo>
                      <a:pt x="32" y="248"/>
                    </a:lnTo>
                    <a:lnTo>
                      <a:pt x="38" y="246"/>
                    </a:lnTo>
                    <a:lnTo>
                      <a:pt x="48" y="242"/>
                    </a:lnTo>
                    <a:lnTo>
                      <a:pt x="58" y="236"/>
                    </a:lnTo>
                    <a:lnTo>
                      <a:pt x="64" y="234"/>
                    </a:lnTo>
                    <a:lnTo>
                      <a:pt x="68" y="230"/>
                    </a:lnTo>
                    <a:lnTo>
                      <a:pt x="68" y="230"/>
                    </a:lnTo>
                    <a:lnTo>
                      <a:pt x="70" y="228"/>
                    </a:lnTo>
                    <a:lnTo>
                      <a:pt x="70" y="228"/>
                    </a:lnTo>
                    <a:lnTo>
                      <a:pt x="68" y="224"/>
                    </a:lnTo>
                    <a:lnTo>
                      <a:pt x="68" y="220"/>
                    </a:lnTo>
                    <a:lnTo>
                      <a:pt x="68" y="220"/>
                    </a:lnTo>
                    <a:lnTo>
                      <a:pt x="68" y="208"/>
                    </a:lnTo>
                    <a:lnTo>
                      <a:pt x="68" y="194"/>
                    </a:lnTo>
                    <a:lnTo>
                      <a:pt x="68" y="194"/>
                    </a:lnTo>
                    <a:lnTo>
                      <a:pt x="62" y="182"/>
                    </a:lnTo>
                    <a:lnTo>
                      <a:pt x="62" y="182"/>
                    </a:lnTo>
                    <a:lnTo>
                      <a:pt x="62" y="174"/>
                    </a:lnTo>
                    <a:lnTo>
                      <a:pt x="62" y="168"/>
                    </a:lnTo>
                    <a:lnTo>
                      <a:pt x="62" y="168"/>
                    </a:lnTo>
                    <a:lnTo>
                      <a:pt x="58" y="166"/>
                    </a:lnTo>
                    <a:lnTo>
                      <a:pt x="58" y="166"/>
                    </a:lnTo>
                    <a:lnTo>
                      <a:pt x="56" y="158"/>
                    </a:lnTo>
                    <a:lnTo>
                      <a:pt x="58" y="148"/>
                    </a:lnTo>
                    <a:lnTo>
                      <a:pt x="58" y="148"/>
                    </a:lnTo>
                    <a:lnTo>
                      <a:pt x="64" y="146"/>
                    </a:lnTo>
                    <a:lnTo>
                      <a:pt x="64" y="146"/>
                    </a:lnTo>
                    <a:lnTo>
                      <a:pt x="66" y="142"/>
                    </a:lnTo>
                    <a:lnTo>
                      <a:pt x="68" y="138"/>
                    </a:lnTo>
                    <a:lnTo>
                      <a:pt x="68" y="138"/>
                    </a:lnTo>
                    <a:lnTo>
                      <a:pt x="70" y="136"/>
                    </a:lnTo>
                    <a:lnTo>
                      <a:pt x="74" y="136"/>
                    </a:lnTo>
                    <a:lnTo>
                      <a:pt x="74" y="136"/>
                    </a:lnTo>
                    <a:lnTo>
                      <a:pt x="76" y="132"/>
                    </a:lnTo>
                    <a:lnTo>
                      <a:pt x="76" y="128"/>
                    </a:lnTo>
                    <a:lnTo>
                      <a:pt x="76" y="120"/>
                    </a:lnTo>
                    <a:lnTo>
                      <a:pt x="76" y="120"/>
                    </a:lnTo>
                    <a:lnTo>
                      <a:pt x="88" y="120"/>
                    </a:lnTo>
                    <a:lnTo>
                      <a:pt x="88" y="120"/>
                    </a:lnTo>
                    <a:lnTo>
                      <a:pt x="88" y="118"/>
                    </a:lnTo>
                    <a:lnTo>
                      <a:pt x="88" y="118"/>
                    </a:lnTo>
                    <a:lnTo>
                      <a:pt x="96" y="118"/>
                    </a:lnTo>
                    <a:lnTo>
                      <a:pt x="96" y="116"/>
                    </a:lnTo>
                    <a:lnTo>
                      <a:pt x="96" y="116"/>
                    </a:lnTo>
                    <a:lnTo>
                      <a:pt x="102" y="114"/>
                    </a:lnTo>
                    <a:lnTo>
                      <a:pt x="102" y="114"/>
                    </a:lnTo>
                    <a:lnTo>
                      <a:pt x="104" y="110"/>
                    </a:lnTo>
                    <a:lnTo>
                      <a:pt x="104" y="110"/>
                    </a:lnTo>
                    <a:lnTo>
                      <a:pt x="110" y="110"/>
                    </a:lnTo>
                    <a:lnTo>
                      <a:pt x="116" y="108"/>
                    </a:lnTo>
                    <a:lnTo>
                      <a:pt x="116" y="108"/>
                    </a:lnTo>
                    <a:lnTo>
                      <a:pt x="120" y="104"/>
                    </a:lnTo>
                    <a:lnTo>
                      <a:pt x="122" y="100"/>
                    </a:lnTo>
                    <a:lnTo>
                      <a:pt x="122" y="100"/>
                    </a:lnTo>
                    <a:lnTo>
                      <a:pt x="126" y="98"/>
                    </a:lnTo>
                    <a:lnTo>
                      <a:pt x="130" y="96"/>
                    </a:lnTo>
                    <a:lnTo>
                      <a:pt x="130" y="96"/>
                    </a:lnTo>
                    <a:lnTo>
                      <a:pt x="130" y="92"/>
                    </a:lnTo>
                    <a:lnTo>
                      <a:pt x="130" y="90"/>
                    </a:lnTo>
                    <a:lnTo>
                      <a:pt x="130" y="90"/>
                    </a:lnTo>
                    <a:lnTo>
                      <a:pt x="136" y="86"/>
                    </a:lnTo>
                    <a:lnTo>
                      <a:pt x="136" y="86"/>
                    </a:lnTo>
                    <a:lnTo>
                      <a:pt x="136" y="84"/>
                    </a:lnTo>
                    <a:lnTo>
                      <a:pt x="136" y="82"/>
                    </a:lnTo>
                    <a:lnTo>
                      <a:pt x="136" y="78"/>
                    </a:lnTo>
                    <a:lnTo>
                      <a:pt x="136" y="78"/>
                    </a:lnTo>
                    <a:lnTo>
                      <a:pt x="140" y="76"/>
                    </a:lnTo>
                    <a:lnTo>
                      <a:pt x="140" y="76"/>
                    </a:lnTo>
                    <a:lnTo>
                      <a:pt x="140" y="72"/>
                    </a:lnTo>
                    <a:lnTo>
                      <a:pt x="138" y="72"/>
                    </a:lnTo>
                    <a:lnTo>
                      <a:pt x="138" y="72"/>
                    </a:lnTo>
                    <a:lnTo>
                      <a:pt x="136" y="68"/>
                    </a:lnTo>
                    <a:lnTo>
                      <a:pt x="136" y="66"/>
                    </a:lnTo>
                    <a:lnTo>
                      <a:pt x="136" y="66"/>
                    </a:lnTo>
                    <a:lnTo>
                      <a:pt x="138" y="62"/>
                    </a:lnTo>
                    <a:lnTo>
                      <a:pt x="138" y="56"/>
                    </a:lnTo>
                    <a:lnTo>
                      <a:pt x="140" y="50"/>
                    </a:lnTo>
                    <a:lnTo>
                      <a:pt x="140" y="46"/>
                    </a:lnTo>
                    <a:lnTo>
                      <a:pt x="140" y="46"/>
                    </a:lnTo>
                    <a:lnTo>
                      <a:pt x="142" y="46"/>
                    </a:lnTo>
                    <a:lnTo>
                      <a:pt x="142" y="44"/>
                    </a:lnTo>
                    <a:lnTo>
                      <a:pt x="142" y="44"/>
                    </a:lnTo>
                    <a:lnTo>
                      <a:pt x="142" y="44"/>
                    </a:lnTo>
                    <a:lnTo>
                      <a:pt x="140" y="42"/>
                    </a:lnTo>
                    <a:lnTo>
                      <a:pt x="140" y="38"/>
                    </a:lnTo>
                    <a:lnTo>
                      <a:pt x="140" y="32"/>
                    </a:lnTo>
                    <a:lnTo>
                      <a:pt x="140" y="32"/>
                    </a:lnTo>
                    <a:lnTo>
                      <a:pt x="138" y="18"/>
                    </a:lnTo>
                    <a:lnTo>
                      <a:pt x="138" y="10"/>
                    </a:lnTo>
                    <a:lnTo>
                      <a:pt x="136" y="6"/>
                    </a:lnTo>
                    <a:lnTo>
                      <a:pt x="136" y="6"/>
                    </a:lnTo>
                    <a:lnTo>
                      <a:pt x="138" y="0"/>
                    </a:lnTo>
                    <a:lnTo>
                      <a:pt x="138" y="0"/>
                    </a:lnTo>
                    <a:lnTo>
                      <a:pt x="124" y="6"/>
                    </a:lnTo>
                    <a:lnTo>
                      <a:pt x="124" y="6"/>
                    </a:lnTo>
                    <a:lnTo>
                      <a:pt x="120" y="8"/>
                    </a:lnTo>
                    <a:lnTo>
                      <a:pt x="114" y="8"/>
                    </a:lnTo>
                    <a:lnTo>
                      <a:pt x="114" y="8"/>
                    </a:lnTo>
                    <a:lnTo>
                      <a:pt x="110" y="10"/>
                    </a:lnTo>
                    <a:lnTo>
                      <a:pt x="108" y="12"/>
                    </a:lnTo>
                    <a:lnTo>
                      <a:pt x="108" y="12"/>
                    </a:lnTo>
                    <a:lnTo>
                      <a:pt x="104" y="14"/>
                    </a:lnTo>
                    <a:lnTo>
                      <a:pt x="102" y="12"/>
                    </a:lnTo>
                    <a:lnTo>
                      <a:pt x="102" y="12"/>
                    </a:lnTo>
                    <a:lnTo>
                      <a:pt x="100" y="12"/>
                    </a:lnTo>
                    <a:lnTo>
                      <a:pt x="100" y="14"/>
                    </a:lnTo>
                    <a:lnTo>
                      <a:pt x="96" y="16"/>
                    </a:lnTo>
                    <a:lnTo>
                      <a:pt x="96" y="16"/>
                    </a:lnTo>
                    <a:lnTo>
                      <a:pt x="86" y="18"/>
                    </a:lnTo>
                    <a:lnTo>
                      <a:pt x="86" y="18"/>
                    </a:lnTo>
                    <a:lnTo>
                      <a:pt x="78" y="20"/>
                    </a:lnTo>
                    <a:lnTo>
                      <a:pt x="78" y="20"/>
                    </a:lnTo>
                    <a:lnTo>
                      <a:pt x="74" y="20"/>
                    </a:lnTo>
                    <a:lnTo>
                      <a:pt x="74" y="18"/>
                    </a:lnTo>
                    <a:lnTo>
                      <a:pt x="72" y="16"/>
                    </a:lnTo>
                    <a:lnTo>
                      <a:pt x="70" y="14"/>
                    </a:lnTo>
                    <a:lnTo>
                      <a:pt x="70" y="14"/>
                    </a:lnTo>
                    <a:lnTo>
                      <a:pt x="68" y="14"/>
                    </a:lnTo>
                    <a:lnTo>
                      <a:pt x="66" y="16"/>
                    </a:lnTo>
                    <a:lnTo>
                      <a:pt x="66" y="16"/>
                    </a:lnTo>
                    <a:lnTo>
                      <a:pt x="60" y="18"/>
                    </a:lnTo>
                    <a:lnTo>
                      <a:pt x="60" y="18"/>
                    </a:lnTo>
                    <a:lnTo>
                      <a:pt x="58" y="22"/>
                    </a:lnTo>
                    <a:lnTo>
                      <a:pt x="58" y="26"/>
                    </a:lnTo>
                    <a:lnTo>
                      <a:pt x="58" y="26"/>
                    </a:lnTo>
                    <a:lnTo>
                      <a:pt x="62" y="30"/>
                    </a:lnTo>
                    <a:lnTo>
                      <a:pt x="62" y="30"/>
                    </a:lnTo>
                    <a:lnTo>
                      <a:pt x="60" y="34"/>
                    </a:lnTo>
                    <a:lnTo>
                      <a:pt x="60" y="38"/>
                    </a:lnTo>
                    <a:lnTo>
                      <a:pt x="60" y="38"/>
                    </a:lnTo>
                    <a:lnTo>
                      <a:pt x="62" y="44"/>
                    </a:lnTo>
                    <a:lnTo>
                      <a:pt x="62" y="44"/>
                    </a:lnTo>
                    <a:close/>
                  </a:path>
                </a:pathLst>
              </a:custGeom>
              <a:grp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892" name="Freeform 96"/>
              <p:cNvSpPr>
                <a:spLocks noChangeAspect="1"/>
              </p:cNvSpPr>
              <p:nvPr/>
            </p:nvSpPr>
            <p:spPr bwMode="auto">
              <a:xfrm>
                <a:off x="2481" y="2133"/>
                <a:ext cx="178" cy="219"/>
              </a:xfrm>
              <a:custGeom>
                <a:avLst/>
                <a:gdLst/>
                <a:ahLst/>
                <a:cxnLst>
                  <a:cxn ang="0">
                    <a:pos x="12" y="176"/>
                  </a:cxn>
                  <a:cxn ang="0">
                    <a:pos x="14" y="174"/>
                  </a:cxn>
                  <a:cxn ang="0">
                    <a:pos x="18" y="172"/>
                  </a:cxn>
                  <a:cxn ang="0">
                    <a:pos x="18" y="170"/>
                  </a:cxn>
                  <a:cxn ang="0">
                    <a:pos x="24" y="172"/>
                  </a:cxn>
                  <a:cxn ang="0">
                    <a:pos x="34" y="172"/>
                  </a:cxn>
                  <a:cxn ang="0">
                    <a:pos x="38" y="172"/>
                  </a:cxn>
                  <a:cxn ang="0">
                    <a:pos x="42" y="176"/>
                  </a:cxn>
                  <a:cxn ang="0">
                    <a:pos x="44" y="178"/>
                  </a:cxn>
                  <a:cxn ang="0">
                    <a:pos x="46" y="184"/>
                  </a:cxn>
                  <a:cxn ang="0">
                    <a:pos x="48" y="186"/>
                  </a:cxn>
                  <a:cxn ang="0">
                    <a:pos x="52" y="186"/>
                  </a:cxn>
                  <a:cxn ang="0">
                    <a:pos x="54" y="190"/>
                  </a:cxn>
                  <a:cxn ang="0">
                    <a:pos x="54" y="196"/>
                  </a:cxn>
                  <a:cxn ang="0">
                    <a:pos x="58" y="198"/>
                  </a:cxn>
                  <a:cxn ang="0">
                    <a:pos x="62" y="198"/>
                  </a:cxn>
                  <a:cxn ang="0">
                    <a:pos x="66" y="204"/>
                  </a:cxn>
                  <a:cxn ang="0">
                    <a:pos x="68" y="204"/>
                  </a:cxn>
                  <a:cxn ang="0">
                    <a:pos x="70" y="202"/>
                  </a:cxn>
                  <a:cxn ang="0">
                    <a:pos x="72" y="198"/>
                  </a:cxn>
                  <a:cxn ang="0">
                    <a:pos x="72" y="194"/>
                  </a:cxn>
                  <a:cxn ang="0">
                    <a:pos x="74" y="188"/>
                  </a:cxn>
                  <a:cxn ang="0">
                    <a:pos x="84" y="190"/>
                  </a:cxn>
                  <a:cxn ang="0">
                    <a:pos x="90" y="190"/>
                  </a:cxn>
                  <a:cxn ang="0">
                    <a:pos x="92" y="190"/>
                  </a:cxn>
                  <a:cxn ang="0">
                    <a:pos x="96" y="190"/>
                  </a:cxn>
                  <a:cxn ang="0">
                    <a:pos x="96" y="188"/>
                  </a:cxn>
                  <a:cxn ang="0">
                    <a:pos x="96" y="182"/>
                  </a:cxn>
                  <a:cxn ang="0">
                    <a:pos x="100" y="182"/>
                  </a:cxn>
                  <a:cxn ang="0">
                    <a:pos x="150" y="184"/>
                  </a:cxn>
                  <a:cxn ang="0">
                    <a:pos x="154" y="176"/>
                  </a:cxn>
                  <a:cxn ang="0">
                    <a:pos x="154" y="172"/>
                  </a:cxn>
                  <a:cxn ang="0">
                    <a:pos x="150" y="170"/>
                  </a:cxn>
                  <a:cxn ang="0">
                    <a:pos x="166" y="34"/>
                  </a:cxn>
                  <a:cxn ang="0">
                    <a:pos x="120" y="24"/>
                  </a:cxn>
                  <a:cxn ang="0">
                    <a:pos x="70" y="60"/>
                  </a:cxn>
                  <a:cxn ang="0">
                    <a:pos x="62" y="62"/>
                  </a:cxn>
                  <a:cxn ang="0">
                    <a:pos x="54" y="66"/>
                  </a:cxn>
                  <a:cxn ang="0">
                    <a:pos x="54" y="70"/>
                  </a:cxn>
                  <a:cxn ang="0">
                    <a:pos x="4" y="98"/>
                  </a:cxn>
                  <a:cxn ang="0">
                    <a:pos x="4" y="98"/>
                  </a:cxn>
                  <a:cxn ang="0">
                    <a:pos x="0" y="102"/>
                  </a:cxn>
                  <a:cxn ang="0">
                    <a:pos x="4" y="108"/>
                  </a:cxn>
                  <a:cxn ang="0">
                    <a:pos x="8" y="114"/>
                  </a:cxn>
                  <a:cxn ang="0">
                    <a:pos x="8" y="116"/>
                  </a:cxn>
                  <a:cxn ang="0">
                    <a:pos x="6" y="120"/>
                  </a:cxn>
                  <a:cxn ang="0">
                    <a:pos x="8" y="122"/>
                  </a:cxn>
                  <a:cxn ang="0">
                    <a:pos x="8" y="128"/>
                  </a:cxn>
                  <a:cxn ang="0">
                    <a:pos x="8" y="128"/>
                  </a:cxn>
                  <a:cxn ang="0">
                    <a:pos x="6" y="136"/>
                  </a:cxn>
                  <a:cxn ang="0">
                    <a:pos x="8" y="140"/>
                  </a:cxn>
                  <a:cxn ang="0">
                    <a:pos x="10" y="142"/>
                  </a:cxn>
                  <a:cxn ang="0">
                    <a:pos x="10" y="154"/>
                  </a:cxn>
                  <a:cxn ang="0">
                    <a:pos x="12" y="156"/>
                  </a:cxn>
                  <a:cxn ang="0">
                    <a:pos x="12" y="158"/>
                  </a:cxn>
                  <a:cxn ang="0">
                    <a:pos x="10" y="162"/>
                  </a:cxn>
                  <a:cxn ang="0">
                    <a:pos x="10" y="170"/>
                  </a:cxn>
                  <a:cxn ang="0">
                    <a:pos x="8" y="178"/>
                  </a:cxn>
                </a:cxnLst>
                <a:rect l="0" t="0" r="r" b="b"/>
                <a:pathLst>
                  <a:path w="166" h="204">
                    <a:moveTo>
                      <a:pt x="8" y="178"/>
                    </a:moveTo>
                    <a:lnTo>
                      <a:pt x="12" y="176"/>
                    </a:lnTo>
                    <a:lnTo>
                      <a:pt x="12" y="176"/>
                    </a:lnTo>
                    <a:lnTo>
                      <a:pt x="14" y="174"/>
                    </a:lnTo>
                    <a:lnTo>
                      <a:pt x="16" y="174"/>
                    </a:lnTo>
                    <a:lnTo>
                      <a:pt x="18" y="172"/>
                    </a:lnTo>
                    <a:lnTo>
                      <a:pt x="18" y="172"/>
                    </a:lnTo>
                    <a:lnTo>
                      <a:pt x="18" y="170"/>
                    </a:lnTo>
                    <a:lnTo>
                      <a:pt x="20" y="170"/>
                    </a:lnTo>
                    <a:lnTo>
                      <a:pt x="24" y="172"/>
                    </a:lnTo>
                    <a:lnTo>
                      <a:pt x="24" y="172"/>
                    </a:lnTo>
                    <a:lnTo>
                      <a:pt x="34" y="172"/>
                    </a:lnTo>
                    <a:lnTo>
                      <a:pt x="34" y="172"/>
                    </a:lnTo>
                    <a:lnTo>
                      <a:pt x="38" y="172"/>
                    </a:lnTo>
                    <a:lnTo>
                      <a:pt x="38" y="172"/>
                    </a:lnTo>
                    <a:lnTo>
                      <a:pt x="42" y="176"/>
                    </a:lnTo>
                    <a:lnTo>
                      <a:pt x="42" y="176"/>
                    </a:lnTo>
                    <a:lnTo>
                      <a:pt x="44" y="178"/>
                    </a:lnTo>
                    <a:lnTo>
                      <a:pt x="46" y="184"/>
                    </a:lnTo>
                    <a:lnTo>
                      <a:pt x="46" y="184"/>
                    </a:lnTo>
                    <a:lnTo>
                      <a:pt x="46" y="186"/>
                    </a:lnTo>
                    <a:lnTo>
                      <a:pt x="48" y="186"/>
                    </a:lnTo>
                    <a:lnTo>
                      <a:pt x="52" y="186"/>
                    </a:lnTo>
                    <a:lnTo>
                      <a:pt x="52" y="186"/>
                    </a:lnTo>
                    <a:lnTo>
                      <a:pt x="54" y="188"/>
                    </a:lnTo>
                    <a:lnTo>
                      <a:pt x="54" y="190"/>
                    </a:lnTo>
                    <a:lnTo>
                      <a:pt x="54" y="196"/>
                    </a:lnTo>
                    <a:lnTo>
                      <a:pt x="54" y="196"/>
                    </a:lnTo>
                    <a:lnTo>
                      <a:pt x="56" y="198"/>
                    </a:lnTo>
                    <a:lnTo>
                      <a:pt x="58" y="198"/>
                    </a:lnTo>
                    <a:lnTo>
                      <a:pt x="62" y="198"/>
                    </a:lnTo>
                    <a:lnTo>
                      <a:pt x="62" y="198"/>
                    </a:lnTo>
                    <a:lnTo>
                      <a:pt x="62" y="198"/>
                    </a:lnTo>
                    <a:lnTo>
                      <a:pt x="66" y="204"/>
                    </a:lnTo>
                    <a:lnTo>
                      <a:pt x="66" y="204"/>
                    </a:lnTo>
                    <a:lnTo>
                      <a:pt x="68" y="204"/>
                    </a:lnTo>
                    <a:lnTo>
                      <a:pt x="70" y="202"/>
                    </a:lnTo>
                    <a:lnTo>
                      <a:pt x="70" y="202"/>
                    </a:lnTo>
                    <a:lnTo>
                      <a:pt x="72" y="200"/>
                    </a:lnTo>
                    <a:lnTo>
                      <a:pt x="72" y="198"/>
                    </a:lnTo>
                    <a:lnTo>
                      <a:pt x="72" y="194"/>
                    </a:lnTo>
                    <a:lnTo>
                      <a:pt x="72" y="194"/>
                    </a:lnTo>
                    <a:lnTo>
                      <a:pt x="74" y="190"/>
                    </a:lnTo>
                    <a:lnTo>
                      <a:pt x="74" y="188"/>
                    </a:lnTo>
                    <a:lnTo>
                      <a:pt x="74" y="188"/>
                    </a:lnTo>
                    <a:lnTo>
                      <a:pt x="84" y="190"/>
                    </a:lnTo>
                    <a:lnTo>
                      <a:pt x="84" y="190"/>
                    </a:lnTo>
                    <a:lnTo>
                      <a:pt x="90" y="190"/>
                    </a:lnTo>
                    <a:lnTo>
                      <a:pt x="92" y="190"/>
                    </a:lnTo>
                    <a:lnTo>
                      <a:pt x="92" y="190"/>
                    </a:lnTo>
                    <a:lnTo>
                      <a:pt x="94" y="190"/>
                    </a:lnTo>
                    <a:lnTo>
                      <a:pt x="96" y="190"/>
                    </a:lnTo>
                    <a:lnTo>
                      <a:pt x="96" y="188"/>
                    </a:lnTo>
                    <a:lnTo>
                      <a:pt x="96" y="188"/>
                    </a:lnTo>
                    <a:lnTo>
                      <a:pt x="94" y="184"/>
                    </a:lnTo>
                    <a:lnTo>
                      <a:pt x="96" y="182"/>
                    </a:lnTo>
                    <a:lnTo>
                      <a:pt x="96" y="182"/>
                    </a:lnTo>
                    <a:lnTo>
                      <a:pt x="100" y="182"/>
                    </a:lnTo>
                    <a:lnTo>
                      <a:pt x="102" y="184"/>
                    </a:lnTo>
                    <a:lnTo>
                      <a:pt x="150" y="184"/>
                    </a:lnTo>
                    <a:lnTo>
                      <a:pt x="150" y="184"/>
                    </a:lnTo>
                    <a:lnTo>
                      <a:pt x="154" y="176"/>
                    </a:lnTo>
                    <a:lnTo>
                      <a:pt x="154" y="176"/>
                    </a:lnTo>
                    <a:lnTo>
                      <a:pt x="154" y="172"/>
                    </a:lnTo>
                    <a:lnTo>
                      <a:pt x="152" y="172"/>
                    </a:lnTo>
                    <a:lnTo>
                      <a:pt x="150" y="170"/>
                    </a:lnTo>
                    <a:lnTo>
                      <a:pt x="142" y="34"/>
                    </a:lnTo>
                    <a:lnTo>
                      <a:pt x="166" y="34"/>
                    </a:lnTo>
                    <a:lnTo>
                      <a:pt x="120" y="0"/>
                    </a:lnTo>
                    <a:lnTo>
                      <a:pt x="120" y="24"/>
                    </a:lnTo>
                    <a:lnTo>
                      <a:pt x="70" y="24"/>
                    </a:lnTo>
                    <a:lnTo>
                      <a:pt x="70" y="60"/>
                    </a:lnTo>
                    <a:lnTo>
                      <a:pt x="70" y="60"/>
                    </a:lnTo>
                    <a:lnTo>
                      <a:pt x="62" y="62"/>
                    </a:lnTo>
                    <a:lnTo>
                      <a:pt x="56" y="64"/>
                    </a:lnTo>
                    <a:lnTo>
                      <a:pt x="54" y="66"/>
                    </a:lnTo>
                    <a:lnTo>
                      <a:pt x="54" y="70"/>
                    </a:lnTo>
                    <a:lnTo>
                      <a:pt x="54" y="70"/>
                    </a:lnTo>
                    <a:lnTo>
                      <a:pt x="54" y="96"/>
                    </a:lnTo>
                    <a:lnTo>
                      <a:pt x="4" y="98"/>
                    </a:lnTo>
                    <a:lnTo>
                      <a:pt x="4" y="98"/>
                    </a:lnTo>
                    <a:lnTo>
                      <a:pt x="4" y="98"/>
                    </a:lnTo>
                    <a:lnTo>
                      <a:pt x="0" y="102"/>
                    </a:lnTo>
                    <a:lnTo>
                      <a:pt x="0" y="102"/>
                    </a:lnTo>
                    <a:lnTo>
                      <a:pt x="4" y="108"/>
                    </a:lnTo>
                    <a:lnTo>
                      <a:pt x="4" y="108"/>
                    </a:lnTo>
                    <a:lnTo>
                      <a:pt x="6" y="112"/>
                    </a:lnTo>
                    <a:lnTo>
                      <a:pt x="8" y="114"/>
                    </a:lnTo>
                    <a:lnTo>
                      <a:pt x="8" y="116"/>
                    </a:lnTo>
                    <a:lnTo>
                      <a:pt x="8" y="116"/>
                    </a:lnTo>
                    <a:lnTo>
                      <a:pt x="8" y="118"/>
                    </a:lnTo>
                    <a:lnTo>
                      <a:pt x="6" y="120"/>
                    </a:lnTo>
                    <a:lnTo>
                      <a:pt x="6" y="120"/>
                    </a:lnTo>
                    <a:lnTo>
                      <a:pt x="8" y="122"/>
                    </a:lnTo>
                    <a:lnTo>
                      <a:pt x="8" y="128"/>
                    </a:lnTo>
                    <a:lnTo>
                      <a:pt x="8" y="128"/>
                    </a:lnTo>
                    <a:lnTo>
                      <a:pt x="8" y="128"/>
                    </a:lnTo>
                    <a:lnTo>
                      <a:pt x="8" y="128"/>
                    </a:lnTo>
                    <a:lnTo>
                      <a:pt x="6" y="130"/>
                    </a:lnTo>
                    <a:lnTo>
                      <a:pt x="6" y="136"/>
                    </a:lnTo>
                    <a:lnTo>
                      <a:pt x="6" y="136"/>
                    </a:lnTo>
                    <a:lnTo>
                      <a:pt x="8" y="140"/>
                    </a:lnTo>
                    <a:lnTo>
                      <a:pt x="10" y="142"/>
                    </a:lnTo>
                    <a:lnTo>
                      <a:pt x="10" y="142"/>
                    </a:lnTo>
                    <a:lnTo>
                      <a:pt x="10" y="148"/>
                    </a:lnTo>
                    <a:lnTo>
                      <a:pt x="10" y="154"/>
                    </a:lnTo>
                    <a:lnTo>
                      <a:pt x="10" y="154"/>
                    </a:lnTo>
                    <a:lnTo>
                      <a:pt x="12" y="156"/>
                    </a:lnTo>
                    <a:lnTo>
                      <a:pt x="12" y="158"/>
                    </a:lnTo>
                    <a:lnTo>
                      <a:pt x="12" y="158"/>
                    </a:lnTo>
                    <a:lnTo>
                      <a:pt x="10" y="158"/>
                    </a:lnTo>
                    <a:lnTo>
                      <a:pt x="10" y="162"/>
                    </a:lnTo>
                    <a:lnTo>
                      <a:pt x="10" y="162"/>
                    </a:lnTo>
                    <a:lnTo>
                      <a:pt x="10" y="170"/>
                    </a:lnTo>
                    <a:lnTo>
                      <a:pt x="10" y="170"/>
                    </a:lnTo>
                    <a:lnTo>
                      <a:pt x="8" y="178"/>
                    </a:lnTo>
                    <a:lnTo>
                      <a:pt x="8" y="178"/>
                    </a:lnTo>
                    <a:close/>
                  </a:path>
                </a:pathLst>
              </a:custGeom>
              <a:grp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893" name="Freeform 97"/>
              <p:cNvSpPr>
                <a:spLocks noChangeAspect="1"/>
              </p:cNvSpPr>
              <p:nvPr/>
            </p:nvSpPr>
            <p:spPr bwMode="auto">
              <a:xfrm>
                <a:off x="2550" y="2170"/>
                <a:ext cx="235" cy="278"/>
              </a:xfrm>
              <a:custGeom>
                <a:avLst/>
                <a:gdLst/>
                <a:ahLst/>
                <a:cxnLst>
                  <a:cxn ang="0">
                    <a:pos x="88" y="232"/>
                  </a:cxn>
                  <a:cxn ang="0">
                    <a:pos x="92" y="226"/>
                  </a:cxn>
                  <a:cxn ang="0">
                    <a:pos x="92" y="216"/>
                  </a:cxn>
                  <a:cxn ang="0">
                    <a:pos x="98" y="210"/>
                  </a:cxn>
                  <a:cxn ang="0">
                    <a:pos x="104" y="202"/>
                  </a:cxn>
                  <a:cxn ang="0">
                    <a:pos x="108" y="194"/>
                  </a:cxn>
                  <a:cxn ang="0">
                    <a:pos x="122" y="188"/>
                  </a:cxn>
                  <a:cxn ang="0">
                    <a:pos x="130" y="176"/>
                  </a:cxn>
                  <a:cxn ang="0">
                    <a:pos x="136" y="172"/>
                  </a:cxn>
                  <a:cxn ang="0">
                    <a:pos x="142" y="162"/>
                  </a:cxn>
                  <a:cxn ang="0">
                    <a:pos x="148" y="158"/>
                  </a:cxn>
                  <a:cxn ang="0">
                    <a:pos x="154" y="156"/>
                  </a:cxn>
                  <a:cxn ang="0">
                    <a:pos x="158" y="156"/>
                  </a:cxn>
                  <a:cxn ang="0">
                    <a:pos x="166" y="158"/>
                  </a:cxn>
                  <a:cxn ang="0">
                    <a:pos x="174" y="158"/>
                  </a:cxn>
                  <a:cxn ang="0">
                    <a:pos x="200" y="152"/>
                  </a:cxn>
                  <a:cxn ang="0">
                    <a:pos x="216" y="144"/>
                  </a:cxn>
                  <a:cxn ang="0">
                    <a:pos x="218" y="96"/>
                  </a:cxn>
                  <a:cxn ang="0">
                    <a:pos x="206" y="98"/>
                  </a:cxn>
                  <a:cxn ang="0">
                    <a:pos x="204" y="90"/>
                  </a:cxn>
                  <a:cxn ang="0">
                    <a:pos x="204" y="80"/>
                  </a:cxn>
                  <a:cxn ang="0">
                    <a:pos x="196" y="74"/>
                  </a:cxn>
                  <a:cxn ang="0">
                    <a:pos x="186" y="64"/>
                  </a:cxn>
                  <a:cxn ang="0">
                    <a:pos x="86" y="136"/>
                  </a:cxn>
                  <a:cxn ang="0">
                    <a:pos x="90" y="142"/>
                  </a:cxn>
                  <a:cxn ang="0">
                    <a:pos x="36" y="148"/>
                  </a:cxn>
                  <a:cxn ang="0">
                    <a:pos x="32" y="154"/>
                  </a:cxn>
                  <a:cxn ang="0">
                    <a:pos x="28" y="156"/>
                  </a:cxn>
                  <a:cxn ang="0">
                    <a:pos x="20" y="156"/>
                  </a:cxn>
                  <a:cxn ang="0">
                    <a:pos x="8" y="160"/>
                  </a:cxn>
                  <a:cxn ang="0">
                    <a:pos x="6" y="168"/>
                  </a:cxn>
                  <a:cxn ang="0">
                    <a:pos x="2" y="170"/>
                  </a:cxn>
                  <a:cxn ang="0">
                    <a:pos x="2" y="178"/>
                  </a:cxn>
                  <a:cxn ang="0">
                    <a:pos x="0" y="190"/>
                  </a:cxn>
                  <a:cxn ang="0">
                    <a:pos x="6" y="198"/>
                  </a:cxn>
                  <a:cxn ang="0">
                    <a:pos x="8" y="216"/>
                  </a:cxn>
                  <a:cxn ang="0">
                    <a:pos x="16" y="214"/>
                  </a:cxn>
                  <a:cxn ang="0">
                    <a:pos x="22" y="216"/>
                  </a:cxn>
                  <a:cxn ang="0">
                    <a:pos x="28" y="214"/>
                  </a:cxn>
                  <a:cxn ang="0">
                    <a:pos x="38" y="214"/>
                  </a:cxn>
                  <a:cxn ang="0">
                    <a:pos x="40" y="222"/>
                  </a:cxn>
                  <a:cxn ang="0">
                    <a:pos x="38" y="232"/>
                  </a:cxn>
                  <a:cxn ang="0">
                    <a:pos x="42" y="238"/>
                  </a:cxn>
                  <a:cxn ang="0">
                    <a:pos x="36" y="246"/>
                  </a:cxn>
                  <a:cxn ang="0">
                    <a:pos x="40" y="248"/>
                  </a:cxn>
                  <a:cxn ang="0">
                    <a:pos x="44" y="248"/>
                  </a:cxn>
                  <a:cxn ang="0">
                    <a:pos x="52" y="252"/>
                  </a:cxn>
                  <a:cxn ang="0">
                    <a:pos x="58" y="258"/>
                  </a:cxn>
                  <a:cxn ang="0">
                    <a:pos x="64" y="258"/>
                  </a:cxn>
                  <a:cxn ang="0">
                    <a:pos x="72" y="256"/>
                  </a:cxn>
                  <a:cxn ang="0">
                    <a:pos x="76" y="248"/>
                  </a:cxn>
                  <a:cxn ang="0">
                    <a:pos x="82" y="252"/>
                  </a:cxn>
                  <a:cxn ang="0">
                    <a:pos x="88" y="242"/>
                  </a:cxn>
                </a:cxnLst>
                <a:rect l="0" t="0" r="r" b="b"/>
                <a:pathLst>
                  <a:path w="220" h="260">
                    <a:moveTo>
                      <a:pt x="88" y="242"/>
                    </a:moveTo>
                    <a:lnTo>
                      <a:pt x="88" y="242"/>
                    </a:lnTo>
                    <a:lnTo>
                      <a:pt x="88" y="236"/>
                    </a:lnTo>
                    <a:lnTo>
                      <a:pt x="88" y="232"/>
                    </a:lnTo>
                    <a:lnTo>
                      <a:pt x="90" y="230"/>
                    </a:lnTo>
                    <a:lnTo>
                      <a:pt x="90" y="230"/>
                    </a:lnTo>
                    <a:lnTo>
                      <a:pt x="92" y="228"/>
                    </a:lnTo>
                    <a:lnTo>
                      <a:pt x="92" y="226"/>
                    </a:lnTo>
                    <a:lnTo>
                      <a:pt x="92" y="222"/>
                    </a:lnTo>
                    <a:lnTo>
                      <a:pt x="92" y="222"/>
                    </a:lnTo>
                    <a:lnTo>
                      <a:pt x="92" y="218"/>
                    </a:lnTo>
                    <a:lnTo>
                      <a:pt x="92" y="216"/>
                    </a:lnTo>
                    <a:lnTo>
                      <a:pt x="92" y="216"/>
                    </a:lnTo>
                    <a:lnTo>
                      <a:pt x="94" y="214"/>
                    </a:lnTo>
                    <a:lnTo>
                      <a:pt x="98" y="210"/>
                    </a:lnTo>
                    <a:lnTo>
                      <a:pt x="98" y="210"/>
                    </a:lnTo>
                    <a:lnTo>
                      <a:pt x="100" y="212"/>
                    </a:lnTo>
                    <a:lnTo>
                      <a:pt x="100" y="212"/>
                    </a:lnTo>
                    <a:lnTo>
                      <a:pt x="100" y="212"/>
                    </a:lnTo>
                    <a:lnTo>
                      <a:pt x="104" y="202"/>
                    </a:lnTo>
                    <a:lnTo>
                      <a:pt x="104" y="202"/>
                    </a:lnTo>
                    <a:lnTo>
                      <a:pt x="106" y="196"/>
                    </a:lnTo>
                    <a:lnTo>
                      <a:pt x="108" y="194"/>
                    </a:lnTo>
                    <a:lnTo>
                      <a:pt x="108" y="194"/>
                    </a:lnTo>
                    <a:lnTo>
                      <a:pt x="114" y="192"/>
                    </a:lnTo>
                    <a:lnTo>
                      <a:pt x="120" y="190"/>
                    </a:lnTo>
                    <a:lnTo>
                      <a:pt x="120" y="190"/>
                    </a:lnTo>
                    <a:lnTo>
                      <a:pt x="122" y="188"/>
                    </a:lnTo>
                    <a:lnTo>
                      <a:pt x="124" y="184"/>
                    </a:lnTo>
                    <a:lnTo>
                      <a:pt x="124" y="184"/>
                    </a:lnTo>
                    <a:lnTo>
                      <a:pt x="126" y="180"/>
                    </a:lnTo>
                    <a:lnTo>
                      <a:pt x="130" y="176"/>
                    </a:lnTo>
                    <a:lnTo>
                      <a:pt x="130" y="176"/>
                    </a:lnTo>
                    <a:lnTo>
                      <a:pt x="134" y="174"/>
                    </a:lnTo>
                    <a:lnTo>
                      <a:pt x="136" y="172"/>
                    </a:lnTo>
                    <a:lnTo>
                      <a:pt x="136" y="172"/>
                    </a:lnTo>
                    <a:lnTo>
                      <a:pt x="136" y="172"/>
                    </a:lnTo>
                    <a:lnTo>
                      <a:pt x="138" y="166"/>
                    </a:lnTo>
                    <a:lnTo>
                      <a:pt x="138" y="164"/>
                    </a:lnTo>
                    <a:lnTo>
                      <a:pt x="142" y="162"/>
                    </a:lnTo>
                    <a:lnTo>
                      <a:pt x="142" y="162"/>
                    </a:lnTo>
                    <a:lnTo>
                      <a:pt x="146" y="162"/>
                    </a:lnTo>
                    <a:lnTo>
                      <a:pt x="148" y="158"/>
                    </a:lnTo>
                    <a:lnTo>
                      <a:pt x="148" y="158"/>
                    </a:lnTo>
                    <a:lnTo>
                      <a:pt x="150" y="154"/>
                    </a:lnTo>
                    <a:lnTo>
                      <a:pt x="152" y="154"/>
                    </a:lnTo>
                    <a:lnTo>
                      <a:pt x="154" y="156"/>
                    </a:lnTo>
                    <a:lnTo>
                      <a:pt x="154" y="156"/>
                    </a:lnTo>
                    <a:lnTo>
                      <a:pt x="154" y="156"/>
                    </a:lnTo>
                    <a:lnTo>
                      <a:pt x="156" y="156"/>
                    </a:lnTo>
                    <a:lnTo>
                      <a:pt x="158" y="154"/>
                    </a:lnTo>
                    <a:lnTo>
                      <a:pt x="158" y="156"/>
                    </a:lnTo>
                    <a:lnTo>
                      <a:pt x="158" y="156"/>
                    </a:lnTo>
                    <a:lnTo>
                      <a:pt x="162" y="160"/>
                    </a:lnTo>
                    <a:lnTo>
                      <a:pt x="164" y="162"/>
                    </a:lnTo>
                    <a:lnTo>
                      <a:pt x="166" y="158"/>
                    </a:lnTo>
                    <a:lnTo>
                      <a:pt x="166" y="158"/>
                    </a:lnTo>
                    <a:lnTo>
                      <a:pt x="170" y="158"/>
                    </a:lnTo>
                    <a:lnTo>
                      <a:pt x="174" y="158"/>
                    </a:lnTo>
                    <a:lnTo>
                      <a:pt x="174" y="158"/>
                    </a:lnTo>
                    <a:lnTo>
                      <a:pt x="182" y="156"/>
                    </a:lnTo>
                    <a:lnTo>
                      <a:pt x="188" y="154"/>
                    </a:lnTo>
                    <a:lnTo>
                      <a:pt x="188" y="154"/>
                    </a:lnTo>
                    <a:lnTo>
                      <a:pt x="200" y="152"/>
                    </a:lnTo>
                    <a:lnTo>
                      <a:pt x="206" y="148"/>
                    </a:lnTo>
                    <a:lnTo>
                      <a:pt x="214" y="148"/>
                    </a:lnTo>
                    <a:lnTo>
                      <a:pt x="214" y="148"/>
                    </a:lnTo>
                    <a:lnTo>
                      <a:pt x="216" y="144"/>
                    </a:lnTo>
                    <a:lnTo>
                      <a:pt x="216" y="144"/>
                    </a:lnTo>
                    <a:lnTo>
                      <a:pt x="216" y="138"/>
                    </a:lnTo>
                    <a:lnTo>
                      <a:pt x="220" y="134"/>
                    </a:lnTo>
                    <a:lnTo>
                      <a:pt x="218" y="96"/>
                    </a:lnTo>
                    <a:lnTo>
                      <a:pt x="218" y="96"/>
                    </a:lnTo>
                    <a:lnTo>
                      <a:pt x="212" y="98"/>
                    </a:lnTo>
                    <a:lnTo>
                      <a:pt x="206" y="98"/>
                    </a:lnTo>
                    <a:lnTo>
                      <a:pt x="206" y="98"/>
                    </a:lnTo>
                    <a:lnTo>
                      <a:pt x="206" y="98"/>
                    </a:lnTo>
                    <a:lnTo>
                      <a:pt x="206" y="96"/>
                    </a:lnTo>
                    <a:lnTo>
                      <a:pt x="204" y="90"/>
                    </a:lnTo>
                    <a:lnTo>
                      <a:pt x="204" y="90"/>
                    </a:lnTo>
                    <a:lnTo>
                      <a:pt x="204" y="88"/>
                    </a:lnTo>
                    <a:lnTo>
                      <a:pt x="204" y="84"/>
                    </a:lnTo>
                    <a:lnTo>
                      <a:pt x="204" y="84"/>
                    </a:lnTo>
                    <a:lnTo>
                      <a:pt x="204" y="80"/>
                    </a:lnTo>
                    <a:lnTo>
                      <a:pt x="204" y="78"/>
                    </a:lnTo>
                    <a:lnTo>
                      <a:pt x="200" y="76"/>
                    </a:lnTo>
                    <a:lnTo>
                      <a:pt x="200" y="76"/>
                    </a:lnTo>
                    <a:lnTo>
                      <a:pt x="196" y="74"/>
                    </a:lnTo>
                    <a:lnTo>
                      <a:pt x="190" y="70"/>
                    </a:lnTo>
                    <a:lnTo>
                      <a:pt x="190" y="70"/>
                    </a:lnTo>
                    <a:lnTo>
                      <a:pt x="186" y="66"/>
                    </a:lnTo>
                    <a:lnTo>
                      <a:pt x="186" y="64"/>
                    </a:lnTo>
                    <a:lnTo>
                      <a:pt x="102" y="0"/>
                    </a:lnTo>
                    <a:lnTo>
                      <a:pt x="78" y="0"/>
                    </a:lnTo>
                    <a:lnTo>
                      <a:pt x="86" y="136"/>
                    </a:lnTo>
                    <a:lnTo>
                      <a:pt x="86" y="136"/>
                    </a:lnTo>
                    <a:lnTo>
                      <a:pt x="88" y="138"/>
                    </a:lnTo>
                    <a:lnTo>
                      <a:pt x="90" y="138"/>
                    </a:lnTo>
                    <a:lnTo>
                      <a:pt x="90" y="142"/>
                    </a:lnTo>
                    <a:lnTo>
                      <a:pt x="90" y="142"/>
                    </a:lnTo>
                    <a:lnTo>
                      <a:pt x="86" y="150"/>
                    </a:lnTo>
                    <a:lnTo>
                      <a:pt x="38" y="150"/>
                    </a:lnTo>
                    <a:lnTo>
                      <a:pt x="38" y="150"/>
                    </a:lnTo>
                    <a:lnTo>
                      <a:pt x="36" y="148"/>
                    </a:lnTo>
                    <a:lnTo>
                      <a:pt x="32" y="148"/>
                    </a:lnTo>
                    <a:lnTo>
                      <a:pt x="32" y="148"/>
                    </a:lnTo>
                    <a:lnTo>
                      <a:pt x="30" y="150"/>
                    </a:lnTo>
                    <a:lnTo>
                      <a:pt x="32" y="154"/>
                    </a:lnTo>
                    <a:lnTo>
                      <a:pt x="32" y="154"/>
                    </a:lnTo>
                    <a:lnTo>
                      <a:pt x="32" y="156"/>
                    </a:lnTo>
                    <a:lnTo>
                      <a:pt x="30" y="156"/>
                    </a:lnTo>
                    <a:lnTo>
                      <a:pt x="28" y="156"/>
                    </a:lnTo>
                    <a:lnTo>
                      <a:pt x="28" y="156"/>
                    </a:lnTo>
                    <a:lnTo>
                      <a:pt x="26" y="156"/>
                    </a:lnTo>
                    <a:lnTo>
                      <a:pt x="20" y="156"/>
                    </a:lnTo>
                    <a:lnTo>
                      <a:pt x="20" y="156"/>
                    </a:lnTo>
                    <a:lnTo>
                      <a:pt x="10" y="154"/>
                    </a:lnTo>
                    <a:lnTo>
                      <a:pt x="10" y="154"/>
                    </a:lnTo>
                    <a:lnTo>
                      <a:pt x="10" y="156"/>
                    </a:lnTo>
                    <a:lnTo>
                      <a:pt x="8" y="160"/>
                    </a:lnTo>
                    <a:lnTo>
                      <a:pt x="8" y="160"/>
                    </a:lnTo>
                    <a:lnTo>
                      <a:pt x="8" y="164"/>
                    </a:lnTo>
                    <a:lnTo>
                      <a:pt x="8" y="166"/>
                    </a:lnTo>
                    <a:lnTo>
                      <a:pt x="6" y="168"/>
                    </a:lnTo>
                    <a:lnTo>
                      <a:pt x="6" y="168"/>
                    </a:lnTo>
                    <a:lnTo>
                      <a:pt x="4" y="170"/>
                    </a:lnTo>
                    <a:lnTo>
                      <a:pt x="2" y="170"/>
                    </a:lnTo>
                    <a:lnTo>
                      <a:pt x="2" y="170"/>
                    </a:lnTo>
                    <a:lnTo>
                      <a:pt x="0" y="174"/>
                    </a:lnTo>
                    <a:lnTo>
                      <a:pt x="2" y="176"/>
                    </a:lnTo>
                    <a:lnTo>
                      <a:pt x="2" y="178"/>
                    </a:lnTo>
                    <a:lnTo>
                      <a:pt x="2" y="178"/>
                    </a:lnTo>
                    <a:lnTo>
                      <a:pt x="2" y="180"/>
                    </a:lnTo>
                    <a:lnTo>
                      <a:pt x="2" y="184"/>
                    </a:lnTo>
                    <a:lnTo>
                      <a:pt x="0" y="190"/>
                    </a:lnTo>
                    <a:lnTo>
                      <a:pt x="0" y="190"/>
                    </a:lnTo>
                    <a:lnTo>
                      <a:pt x="0" y="192"/>
                    </a:lnTo>
                    <a:lnTo>
                      <a:pt x="2" y="194"/>
                    </a:lnTo>
                    <a:lnTo>
                      <a:pt x="2" y="194"/>
                    </a:lnTo>
                    <a:lnTo>
                      <a:pt x="6" y="198"/>
                    </a:lnTo>
                    <a:lnTo>
                      <a:pt x="6" y="200"/>
                    </a:lnTo>
                    <a:lnTo>
                      <a:pt x="6" y="200"/>
                    </a:lnTo>
                    <a:lnTo>
                      <a:pt x="8" y="210"/>
                    </a:lnTo>
                    <a:lnTo>
                      <a:pt x="8" y="216"/>
                    </a:lnTo>
                    <a:lnTo>
                      <a:pt x="12" y="216"/>
                    </a:lnTo>
                    <a:lnTo>
                      <a:pt x="12" y="216"/>
                    </a:lnTo>
                    <a:lnTo>
                      <a:pt x="12" y="214"/>
                    </a:lnTo>
                    <a:lnTo>
                      <a:pt x="16" y="214"/>
                    </a:lnTo>
                    <a:lnTo>
                      <a:pt x="16" y="214"/>
                    </a:lnTo>
                    <a:lnTo>
                      <a:pt x="20" y="216"/>
                    </a:lnTo>
                    <a:lnTo>
                      <a:pt x="22" y="216"/>
                    </a:lnTo>
                    <a:lnTo>
                      <a:pt x="22" y="216"/>
                    </a:lnTo>
                    <a:lnTo>
                      <a:pt x="24" y="214"/>
                    </a:lnTo>
                    <a:lnTo>
                      <a:pt x="26" y="212"/>
                    </a:lnTo>
                    <a:lnTo>
                      <a:pt x="26" y="212"/>
                    </a:lnTo>
                    <a:lnTo>
                      <a:pt x="28" y="214"/>
                    </a:lnTo>
                    <a:lnTo>
                      <a:pt x="30" y="214"/>
                    </a:lnTo>
                    <a:lnTo>
                      <a:pt x="32" y="214"/>
                    </a:lnTo>
                    <a:lnTo>
                      <a:pt x="32" y="214"/>
                    </a:lnTo>
                    <a:lnTo>
                      <a:pt x="38" y="214"/>
                    </a:lnTo>
                    <a:lnTo>
                      <a:pt x="38" y="216"/>
                    </a:lnTo>
                    <a:lnTo>
                      <a:pt x="38" y="216"/>
                    </a:lnTo>
                    <a:lnTo>
                      <a:pt x="40" y="222"/>
                    </a:lnTo>
                    <a:lnTo>
                      <a:pt x="40" y="222"/>
                    </a:lnTo>
                    <a:lnTo>
                      <a:pt x="40" y="226"/>
                    </a:lnTo>
                    <a:lnTo>
                      <a:pt x="38" y="228"/>
                    </a:lnTo>
                    <a:lnTo>
                      <a:pt x="38" y="230"/>
                    </a:lnTo>
                    <a:lnTo>
                      <a:pt x="38" y="232"/>
                    </a:lnTo>
                    <a:lnTo>
                      <a:pt x="38" y="232"/>
                    </a:lnTo>
                    <a:lnTo>
                      <a:pt x="40" y="234"/>
                    </a:lnTo>
                    <a:lnTo>
                      <a:pt x="42" y="238"/>
                    </a:lnTo>
                    <a:lnTo>
                      <a:pt x="42" y="238"/>
                    </a:lnTo>
                    <a:lnTo>
                      <a:pt x="42" y="240"/>
                    </a:lnTo>
                    <a:lnTo>
                      <a:pt x="44" y="240"/>
                    </a:lnTo>
                    <a:lnTo>
                      <a:pt x="48" y="240"/>
                    </a:lnTo>
                    <a:lnTo>
                      <a:pt x="36" y="246"/>
                    </a:lnTo>
                    <a:lnTo>
                      <a:pt x="36" y="246"/>
                    </a:lnTo>
                    <a:lnTo>
                      <a:pt x="38" y="246"/>
                    </a:lnTo>
                    <a:lnTo>
                      <a:pt x="40" y="248"/>
                    </a:lnTo>
                    <a:lnTo>
                      <a:pt x="40" y="248"/>
                    </a:lnTo>
                    <a:lnTo>
                      <a:pt x="42" y="246"/>
                    </a:lnTo>
                    <a:lnTo>
                      <a:pt x="44" y="246"/>
                    </a:lnTo>
                    <a:lnTo>
                      <a:pt x="44" y="248"/>
                    </a:lnTo>
                    <a:lnTo>
                      <a:pt x="44" y="248"/>
                    </a:lnTo>
                    <a:lnTo>
                      <a:pt x="46" y="250"/>
                    </a:lnTo>
                    <a:lnTo>
                      <a:pt x="48" y="250"/>
                    </a:lnTo>
                    <a:lnTo>
                      <a:pt x="50" y="250"/>
                    </a:lnTo>
                    <a:lnTo>
                      <a:pt x="52" y="252"/>
                    </a:lnTo>
                    <a:lnTo>
                      <a:pt x="52" y="252"/>
                    </a:lnTo>
                    <a:lnTo>
                      <a:pt x="54" y="256"/>
                    </a:lnTo>
                    <a:lnTo>
                      <a:pt x="58" y="258"/>
                    </a:lnTo>
                    <a:lnTo>
                      <a:pt x="58" y="258"/>
                    </a:lnTo>
                    <a:lnTo>
                      <a:pt x="62" y="260"/>
                    </a:lnTo>
                    <a:lnTo>
                      <a:pt x="62" y="260"/>
                    </a:lnTo>
                    <a:lnTo>
                      <a:pt x="62" y="260"/>
                    </a:lnTo>
                    <a:lnTo>
                      <a:pt x="64" y="258"/>
                    </a:lnTo>
                    <a:lnTo>
                      <a:pt x="68" y="256"/>
                    </a:lnTo>
                    <a:lnTo>
                      <a:pt x="68" y="256"/>
                    </a:lnTo>
                    <a:lnTo>
                      <a:pt x="70" y="254"/>
                    </a:lnTo>
                    <a:lnTo>
                      <a:pt x="72" y="256"/>
                    </a:lnTo>
                    <a:lnTo>
                      <a:pt x="72" y="258"/>
                    </a:lnTo>
                    <a:lnTo>
                      <a:pt x="74" y="250"/>
                    </a:lnTo>
                    <a:lnTo>
                      <a:pt x="76" y="248"/>
                    </a:lnTo>
                    <a:lnTo>
                      <a:pt x="76" y="248"/>
                    </a:lnTo>
                    <a:lnTo>
                      <a:pt x="78" y="250"/>
                    </a:lnTo>
                    <a:lnTo>
                      <a:pt x="80" y="252"/>
                    </a:lnTo>
                    <a:lnTo>
                      <a:pt x="82" y="252"/>
                    </a:lnTo>
                    <a:lnTo>
                      <a:pt x="82" y="252"/>
                    </a:lnTo>
                    <a:lnTo>
                      <a:pt x="84" y="250"/>
                    </a:lnTo>
                    <a:lnTo>
                      <a:pt x="86" y="248"/>
                    </a:lnTo>
                    <a:lnTo>
                      <a:pt x="86" y="246"/>
                    </a:lnTo>
                    <a:lnTo>
                      <a:pt x="88" y="242"/>
                    </a:lnTo>
                    <a:close/>
                  </a:path>
                </a:pathLst>
              </a:custGeom>
              <a:grp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894" name="Freeform 98"/>
              <p:cNvSpPr>
                <a:spLocks noChangeAspect="1"/>
              </p:cNvSpPr>
              <p:nvPr/>
            </p:nvSpPr>
            <p:spPr bwMode="auto">
              <a:xfrm>
                <a:off x="3188" y="2790"/>
                <a:ext cx="49" cy="135"/>
              </a:xfrm>
              <a:custGeom>
                <a:avLst/>
                <a:gdLst/>
                <a:ahLst/>
                <a:cxnLst>
                  <a:cxn ang="0">
                    <a:pos x="8" y="0"/>
                  </a:cxn>
                  <a:cxn ang="0">
                    <a:pos x="12" y="6"/>
                  </a:cxn>
                  <a:cxn ang="0">
                    <a:pos x="14" y="12"/>
                  </a:cxn>
                  <a:cxn ang="0">
                    <a:pos x="14" y="16"/>
                  </a:cxn>
                  <a:cxn ang="0">
                    <a:pos x="12" y="24"/>
                  </a:cxn>
                  <a:cxn ang="0">
                    <a:pos x="8" y="28"/>
                  </a:cxn>
                  <a:cxn ang="0">
                    <a:pos x="8" y="34"/>
                  </a:cxn>
                  <a:cxn ang="0">
                    <a:pos x="8" y="42"/>
                  </a:cxn>
                  <a:cxn ang="0">
                    <a:pos x="12" y="44"/>
                  </a:cxn>
                  <a:cxn ang="0">
                    <a:pos x="10" y="48"/>
                  </a:cxn>
                  <a:cxn ang="0">
                    <a:pos x="2" y="54"/>
                  </a:cxn>
                  <a:cxn ang="0">
                    <a:pos x="2" y="64"/>
                  </a:cxn>
                  <a:cxn ang="0">
                    <a:pos x="0" y="72"/>
                  </a:cxn>
                  <a:cxn ang="0">
                    <a:pos x="2" y="80"/>
                  </a:cxn>
                  <a:cxn ang="0">
                    <a:pos x="8" y="86"/>
                  </a:cxn>
                  <a:cxn ang="0">
                    <a:pos x="10" y="90"/>
                  </a:cxn>
                  <a:cxn ang="0">
                    <a:pos x="20" y="88"/>
                  </a:cxn>
                  <a:cxn ang="0">
                    <a:pos x="22" y="94"/>
                  </a:cxn>
                  <a:cxn ang="0">
                    <a:pos x="20" y="104"/>
                  </a:cxn>
                  <a:cxn ang="0">
                    <a:pos x="20" y="110"/>
                  </a:cxn>
                  <a:cxn ang="0">
                    <a:pos x="32" y="120"/>
                  </a:cxn>
                  <a:cxn ang="0">
                    <a:pos x="32" y="126"/>
                  </a:cxn>
                  <a:cxn ang="0">
                    <a:pos x="38" y="124"/>
                  </a:cxn>
                  <a:cxn ang="0">
                    <a:pos x="38" y="120"/>
                  </a:cxn>
                  <a:cxn ang="0">
                    <a:pos x="38" y="106"/>
                  </a:cxn>
                  <a:cxn ang="0">
                    <a:pos x="44" y="106"/>
                  </a:cxn>
                  <a:cxn ang="0">
                    <a:pos x="44" y="100"/>
                  </a:cxn>
                  <a:cxn ang="0">
                    <a:pos x="46" y="90"/>
                  </a:cxn>
                  <a:cxn ang="0">
                    <a:pos x="44" y="86"/>
                  </a:cxn>
                  <a:cxn ang="0">
                    <a:pos x="40" y="80"/>
                  </a:cxn>
                  <a:cxn ang="0">
                    <a:pos x="36" y="70"/>
                  </a:cxn>
                  <a:cxn ang="0">
                    <a:pos x="34" y="70"/>
                  </a:cxn>
                  <a:cxn ang="0">
                    <a:pos x="36" y="72"/>
                  </a:cxn>
                  <a:cxn ang="0">
                    <a:pos x="32" y="74"/>
                  </a:cxn>
                  <a:cxn ang="0">
                    <a:pos x="30" y="74"/>
                  </a:cxn>
                  <a:cxn ang="0">
                    <a:pos x="30" y="66"/>
                  </a:cxn>
                  <a:cxn ang="0">
                    <a:pos x="26" y="64"/>
                  </a:cxn>
                  <a:cxn ang="0">
                    <a:pos x="26" y="58"/>
                  </a:cxn>
                  <a:cxn ang="0">
                    <a:pos x="26" y="54"/>
                  </a:cxn>
                  <a:cxn ang="0">
                    <a:pos x="24" y="48"/>
                  </a:cxn>
                  <a:cxn ang="0">
                    <a:pos x="22" y="42"/>
                  </a:cxn>
                  <a:cxn ang="0">
                    <a:pos x="26" y="32"/>
                  </a:cxn>
                  <a:cxn ang="0">
                    <a:pos x="24" y="10"/>
                  </a:cxn>
                  <a:cxn ang="0">
                    <a:pos x="22" y="2"/>
                  </a:cxn>
                </a:cxnLst>
                <a:rect l="0" t="0" r="r" b="b"/>
                <a:pathLst>
                  <a:path w="46" h="126">
                    <a:moveTo>
                      <a:pt x="24" y="2"/>
                    </a:moveTo>
                    <a:lnTo>
                      <a:pt x="22" y="2"/>
                    </a:lnTo>
                    <a:lnTo>
                      <a:pt x="8" y="0"/>
                    </a:lnTo>
                    <a:lnTo>
                      <a:pt x="8" y="0"/>
                    </a:lnTo>
                    <a:lnTo>
                      <a:pt x="10" y="2"/>
                    </a:lnTo>
                    <a:lnTo>
                      <a:pt x="12" y="6"/>
                    </a:lnTo>
                    <a:lnTo>
                      <a:pt x="12" y="6"/>
                    </a:lnTo>
                    <a:lnTo>
                      <a:pt x="14" y="8"/>
                    </a:lnTo>
                    <a:lnTo>
                      <a:pt x="14" y="12"/>
                    </a:lnTo>
                    <a:lnTo>
                      <a:pt x="14" y="14"/>
                    </a:lnTo>
                    <a:lnTo>
                      <a:pt x="14" y="16"/>
                    </a:lnTo>
                    <a:lnTo>
                      <a:pt x="14" y="16"/>
                    </a:lnTo>
                    <a:lnTo>
                      <a:pt x="16" y="18"/>
                    </a:lnTo>
                    <a:lnTo>
                      <a:pt x="14" y="20"/>
                    </a:lnTo>
                    <a:lnTo>
                      <a:pt x="12" y="24"/>
                    </a:lnTo>
                    <a:lnTo>
                      <a:pt x="12" y="24"/>
                    </a:lnTo>
                    <a:lnTo>
                      <a:pt x="8" y="26"/>
                    </a:lnTo>
                    <a:lnTo>
                      <a:pt x="8" y="28"/>
                    </a:lnTo>
                    <a:lnTo>
                      <a:pt x="8" y="30"/>
                    </a:lnTo>
                    <a:lnTo>
                      <a:pt x="8" y="30"/>
                    </a:lnTo>
                    <a:lnTo>
                      <a:pt x="8" y="34"/>
                    </a:lnTo>
                    <a:lnTo>
                      <a:pt x="8" y="40"/>
                    </a:lnTo>
                    <a:lnTo>
                      <a:pt x="8" y="40"/>
                    </a:lnTo>
                    <a:lnTo>
                      <a:pt x="8" y="42"/>
                    </a:lnTo>
                    <a:lnTo>
                      <a:pt x="10" y="42"/>
                    </a:lnTo>
                    <a:lnTo>
                      <a:pt x="10" y="42"/>
                    </a:lnTo>
                    <a:lnTo>
                      <a:pt x="12" y="44"/>
                    </a:lnTo>
                    <a:lnTo>
                      <a:pt x="12" y="44"/>
                    </a:lnTo>
                    <a:lnTo>
                      <a:pt x="12" y="46"/>
                    </a:lnTo>
                    <a:lnTo>
                      <a:pt x="10" y="48"/>
                    </a:lnTo>
                    <a:lnTo>
                      <a:pt x="4" y="52"/>
                    </a:lnTo>
                    <a:lnTo>
                      <a:pt x="4" y="52"/>
                    </a:lnTo>
                    <a:lnTo>
                      <a:pt x="2" y="54"/>
                    </a:lnTo>
                    <a:lnTo>
                      <a:pt x="2" y="58"/>
                    </a:lnTo>
                    <a:lnTo>
                      <a:pt x="2" y="64"/>
                    </a:lnTo>
                    <a:lnTo>
                      <a:pt x="2" y="64"/>
                    </a:lnTo>
                    <a:lnTo>
                      <a:pt x="2" y="66"/>
                    </a:lnTo>
                    <a:lnTo>
                      <a:pt x="2" y="68"/>
                    </a:lnTo>
                    <a:lnTo>
                      <a:pt x="0" y="72"/>
                    </a:lnTo>
                    <a:lnTo>
                      <a:pt x="0" y="72"/>
                    </a:lnTo>
                    <a:lnTo>
                      <a:pt x="2" y="80"/>
                    </a:lnTo>
                    <a:lnTo>
                      <a:pt x="2" y="80"/>
                    </a:lnTo>
                    <a:lnTo>
                      <a:pt x="4" y="82"/>
                    </a:lnTo>
                    <a:lnTo>
                      <a:pt x="8" y="86"/>
                    </a:lnTo>
                    <a:lnTo>
                      <a:pt x="8" y="86"/>
                    </a:lnTo>
                    <a:lnTo>
                      <a:pt x="8" y="90"/>
                    </a:lnTo>
                    <a:lnTo>
                      <a:pt x="10" y="90"/>
                    </a:lnTo>
                    <a:lnTo>
                      <a:pt x="10" y="90"/>
                    </a:lnTo>
                    <a:lnTo>
                      <a:pt x="10" y="90"/>
                    </a:lnTo>
                    <a:lnTo>
                      <a:pt x="20" y="88"/>
                    </a:lnTo>
                    <a:lnTo>
                      <a:pt x="20" y="88"/>
                    </a:lnTo>
                    <a:lnTo>
                      <a:pt x="20" y="90"/>
                    </a:lnTo>
                    <a:lnTo>
                      <a:pt x="22" y="94"/>
                    </a:lnTo>
                    <a:lnTo>
                      <a:pt x="22" y="94"/>
                    </a:lnTo>
                    <a:lnTo>
                      <a:pt x="22" y="98"/>
                    </a:lnTo>
                    <a:lnTo>
                      <a:pt x="20" y="104"/>
                    </a:lnTo>
                    <a:lnTo>
                      <a:pt x="20" y="104"/>
                    </a:lnTo>
                    <a:lnTo>
                      <a:pt x="18" y="108"/>
                    </a:lnTo>
                    <a:lnTo>
                      <a:pt x="20" y="110"/>
                    </a:lnTo>
                    <a:lnTo>
                      <a:pt x="20" y="110"/>
                    </a:lnTo>
                    <a:lnTo>
                      <a:pt x="28" y="118"/>
                    </a:lnTo>
                    <a:lnTo>
                      <a:pt x="28" y="118"/>
                    </a:lnTo>
                    <a:lnTo>
                      <a:pt x="32" y="120"/>
                    </a:lnTo>
                    <a:lnTo>
                      <a:pt x="32" y="120"/>
                    </a:lnTo>
                    <a:lnTo>
                      <a:pt x="32" y="124"/>
                    </a:lnTo>
                    <a:lnTo>
                      <a:pt x="32" y="126"/>
                    </a:lnTo>
                    <a:lnTo>
                      <a:pt x="34" y="126"/>
                    </a:lnTo>
                    <a:lnTo>
                      <a:pt x="34" y="126"/>
                    </a:lnTo>
                    <a:lnTo>
                      <a:pt x="38" y="124"/>
                    </a:lnTo>
                    <a:lnTo>
                      <a:pt x="38" y="122"/>
                    </a:lnTo>
                    <a:lnTo>
                      <a:pt x="38" y="120"/>
                    </a:lnTo>
                    <a:lnTo>
                      <a:pt x="38" y="120"/>
                    </a:lnTo>
                    <a:lnTo>
                      <a:pt x="36" y="112"/>
                    </a:lnTo>
                    <a:lnTo>
                      <a:pt x="36" y="108"/>
                    </a:lnTo>
                    <a:lnTo>
                      <a:pt x="38" y="106"/>
                    </a:lnTo>
                    <a:lnTo>
                      <a:pt x="38" y="106"/>
                    </a:lnTo>
                    <a:lnTo>
                      <a:pt x="42" y="108"/>
                    </a:lnTo>
                    <a:lnTo>
                      <a:pt x="44" y="106"/>
                    </a:lnTo>
                    <a:lnTo>
                      <a:pt x="46" y="104"/>
                    </a:lnTo>
                    <a:lnTo>
                      <a:pt x="46" y="104"/>
                    </a:lnTo>
                    <a:lnTo>
                      <a:pt x="44" y="100"/>
                    </a:lnTo>
                    <a:lnTo>
                      <a:pt x="44" y="96"/>
                    </a:lnTo>
                    <a:lnTo>
                      <a:pt x="44" y="96"/>
                    </a:lnTo>
                    <a:lnTo>
                      <a:pt x="46" y="90"/>
                    </a:lnTo>
                    <a:lnTo>
                      <a:pt x="46" y="86"/>
                    </a:lnTo>
                    <a:lnTo>
                      <a:pt x="44" y="86"/>
                    </a:lnTo>
                    <a:lnTo>
                      <a:pt x="44" y="86"/>
                    </a:lnTo>
                    <a:lnTo>
                      <a:pt x="42" y="84"/>
                    </a:lnTo>
                    <a:lnTo>
                      <a:pt x="40" y="80"/>
                    </a:lnTo>
                    <a:lnTo>
                      <a:pt x="40" y="80"/>
                    </a:lnTo>
                    <a:lnTo>
                      <a:pt x="38" y="74"/>
                    </a:lnTo>
                    <a:lnTo>
                      <a:pt x="36" y="70"/>
                    </a:lnTo>
                    <a:lnTo>
                      <a:pt x="36" y="70"/>
                    </a:lnTo>
                    <a:lnTo>
                      <a:pt x="34" y="68"/>
                    </a:lnTo>
                    <a:lnTo>
                      <a:pt x="34" y="68"/>
                    </a:lnTo>
                    <a:lnTo>
                      <a:pt x="34" y="70"/>
                    </a:lnTo>
                    <a:lnTo>
                      <a:pt x="34" y="70"/>
                    </a:lnTo>
                    <a:lnTo>
                      <a:pt x="36" y="72"/>
                    </a:lnTo>
                    <a:lnTo>
                      <a:pt x="36" y="72"/>
                    </a:lnTo>
                    <a:lnTo>
                      <a:pt x="36" y="76"/>
                    </a:lnTo>
                    <a:lnTo>
                      <a:pt x="36" y="76"/>
                    </a:lnTo>
                    <a:lnTo>
                      <a:pt x="32" y="74"/>
                    </a:lnTo>
                    <a:lnTo>
                      <a:pt x="32" y="74"/>
                    </a:lnTo>
                    <a:lnTo>
                      <a:pt x="30" y="74"/>
                    </a:lnTo>
                    <a:lnTo>
                      <a:pt x="30" y="74"/>
                    </a:lnTo>
                    <a:lnTo>
                      <a:pt x="30" y="74"/>
                    </a:lnTo>
                    <a:lnTo>
                      <a:pt x="30" y="70"/>
                    </a:lnTo>
                    <a:lnTo>
                      <a:pt x="30" y="66"/>
                    </a:lnTo>
                    <a:lnTo>
                      <a:pt x="30" y="66"/>
                    </a:lnTo>
                    <a:lnTo>
                      <a:pt x="26" y="64"/>
                    </a:lnTo>
                    <a:lnTo>
                      <a:pt x="26" y="64"/>
                    </a:lnTo>
                    <a:lnTo>
                      <a:pt x="26" y="60"/>
                    </a:lnTo>
                    <a:lnTo>
                      <a:pt x="26" y="58"/>
                    </a:lnTo>
                    <a:lnTo>
                      <a:pt x="26" y="58"/>
                    </a:lnTo>
                    <a:lnTo>
                      <a:pt x="26" y="58"/>
                    </a:lnTo>
                    <a:lnTo>
                      <a:pt x="28" y="56"/>
                    </a:lnTo>
                    <a:lnTo>
                      <a:pt x="26" y="54"/>
                    </a:lnTo>
                    <a:lnTo>
                      <a:pt x="24" y="52"/>
                    </a:lnTo>
                    <a:lnTo>
                      <a:pt x="24" y="52"/>
                    </a:lnTo>
                    <a:lnTo>
                      <a:pt x="24" y="48"/>
                    </a:lnTo>
                    <a:lnTo>
                      <a:pt x="26" y="42"/>
                    </a:lnTo>
                    <a:lnTo>
                      <a:pt x="26" y="42"/>
                    </a:lnTo>
                    <a:lnTo>
                      <a:pt x="22" y="42"/>
                    </a:lnTo>
                    <a:lnTo>
                      <a:pt x="22" y="42"/>
                    </a:lnTo>
                    <a:lnTo>
                      <a:pt x="22" y="38"/>
                    </a:lnTo>
                    <a:lnTo>
                      <a:pt x="26" y="32"/>
                    </a:lnTo>
                    <a:lnTo>
                      <a:pt x="26" y="32"/>
                    </a:lnTo>
                    <a:lnTo>
                      <a:pt x="26" y="22"/>
                    </a:lnTo>
                    <a:lnTo>
                      <a:pt x="24" y="10"/>
                    </a:lnTo>
                    <a:lnTo>
                      <a:pt x="24" y="10"/>
                    </a:lnTo>
                    <a:lnTo>
                      <a:pt x="24" y="6"/>
                    </a:lnTo>
                    <a:lnTo>
                      <a:pt x="22" y="2"/>
                    </a:lnTo>
                    <a:lnTo>
                      <a:pt x="24" y="2"/>
                    </a:lnTo>
                    <a:lnTo>
                      <a:pt x="24" y="2"/>
                    </a:lnTo>
                    <a:close/>
                  </a:path>
                </a:pathLst>
              </a:custGeom>
              <a:solidFill>
                <a:schemeClr val="accent1"/>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895" name="Freeform 99"/>
              <p:cNvSpPr>
                <a:spLocks noChangeAspect="1"/>
              </p:cNvSpPr>
              <p:nvPr/>
            </p:nvSpPr>
            <p:spPr bwMode="auto">
              <a:xfrm>
                <a:off x="3338" y="2846"/>
                <a:ext cx="109" cy="237"/>
              </a:xfrm>
              <a:custGeom>
                <a:avLst/>
                <a:gdLst/>
                <a:ahLst/>
                <a:cxnLst>
                  <a:cxn ang="0">
                    <a:pos x="78" y="6"/>
                  </a:cxn>
                  <a:cxn ang="0">
                    <a:pos x="72" y="24"/>
                  </a:cxn>
                  <a:cxn ang="0">
                    <a:pos x="68" y="26"/>
                  </a:cxn>
                  <a:cxn ang="0">
                    <a:pos x="66" y="36"/>
                  </a:cxn>
                  <a:cxn ang="0">
                    <a:pos x="66" y="40"/>
                  </a:cxn>
                  <a:cxn ang="0">
                    <a:pos x="62" y="46"/>
                  </a:cxn>
                  <a:cxn ang="0">
                    <a:pos x="56" y="44"/>
                  </a:cxn>
                  <a:cxn ang="0">
                    <a:pos x="54" y="54"/>
                  </a:cxn>
                  <a:cxn ang="0">
                    <a:pos x="46" y="56"/>
                  </a:cxn>
                  <a:cxn ang="0">
                    <a:pos x="36" y="56"/>
                  </a:cxn>
                  <a:cxn ang="0">
                    <a:pos x="34" y="60"/>
                  </a:cxn>
                  <a:cxn ang="0">
                    <a:pos x="24" y="64"/>
                  </a:cxn>
                  <a:cxn ang="0">
                    <a:pos x="20" y="70"/>
                  </a:cxn>
                  <a:cxn ang="0">
                    <a:pos x="16" y="76"/>
                  </a:cxn>
                  <a:cxn ang="0">
                    <a:pos x="10" y="82"/>
                  </a:cxn>
                  <a:cxn ang="0">
                    <a:pos x="14" y="100"/>
                  </a:cxn>
                  <a:cxn ang="0">
                    <a:pos x="18" y="114"/>
                  </a:cxn>
                  <a:cxn ang="0">
                    <a:pos x="18" y="124"/>
                  </a:cxn>
                  <a:cxn ang="0">
                    <a:pos x="14" y="132"/>
                  </a:cxn>
                  <a:cxn ang="0">
                    <a:pos x="8" y="136"/>
                  </a:cxn>
                  <a:cxn ang="0">
                    <a:pos x="2" y="150"/>
                  </a:cxn>
                  <a:cxn ang="0">
                    <a:pos x="2" y="156"/>
                  </a:cxn>
                  <a:cxn ang="0">
                    <a:pos x="4" y="184"/>
                  </a:cxn>
                  <a:cxn ang="0">
                    <a:pos x="8" y="188"/>
                  </a:cxn>
                  <a:cxn ang="0">
                    <a:pos x="12" y="204"/>
                  </a:cxn>
                  <a:cxn ang="0">
                    <a:pos x="20" y="216"/>
                  </a:cxn>
                  <a:cxn ang="0">
                    <a:pos x="30" y="222"/>
                  </a:cxn>
                  <a:cxn ang="0">
                    <a:pos x="40" y="218"/>
                  </a:cxn>
                  <a:cxn ang="0">
                    <a:pos x="52" y="212"/>
                  </a:cxn>
                  <a:cxn ang="0">
                    <a:pos x="54" y="208"/>
                  </a:cxn>
                  <a:cxn ang="0">
                    <a:pos x="60" y="184"/>
                  </a:cxn>
                  <a:cxn ang="0">
                    <a:pos x="68" y="162"/>
                  </a:cxn>
                  <a:cxn ang="0">
                    <a:pos x="70" y="156"/>
                  </a:cxn>
                  <a:cxn ang="0">
                    <a:pos x="74" y="148"/>
                  </a:cxn>
                  <a:cxn ang="0">
                    <a:pos x="76" y="132"/>
                  </a:cxn>
                  <a:cxn ang="0">
                    <a:pos x="80" y="118"/>
                  </a:cxn>
                  <a:cxn ang="0">
                    <a:pos x="84" y="108"/>
                  </a:cxn>
                  <a:cxn ang="0">
                    <a:pos x="88" y="98"/>
                  </a:cxn>
                  <a:cxn ang="0">
                    <a:pos x="88" y="82"/>
                  </a:cxn>
                  <a:cxn ang="0">
                    <a:pos x="92" y="78"/>
                  </a:cxn>
                  <a:cxn ang="0">
                    <a:pos x="94" y="74"/>
                  </a:cxn>
                  <a:cxn ang="0">
                    <a:pos x="90" y="64"/>
                  </a:cxn>
                  <a:cxn ang="0">
                    <a:pos x="90" y="52"/>
                  </a:cxn>
                  <a:cxn ang="0">
                    <a:pos x="98" y="60"/>
                  </a:cxn>
                  <a:cxn ang="0">
                    <a:pos x="102" y="40"/>
                  </a:cxn>
                  <a:cxn ang="0">
                    <a:pos x="98" y="28"/>
                  </a:cxn>
                  <a:cxn ang="0">
                    <a:pos x="96" y="18"/>
                  </a:cxn>
                  <a:cxn ang="0">
                    <a:pos x="92" y="8"/>
                  </a:cxn>
                  <a:cxn ang="0">
                    <a:pos x="86" y="4"/>
                  </a:cxn>
                  <a:cxn ang="0">
                    <a:pos x="84" y="2"/>
                  </a:cxn>
                </a:cxnLst>
                <a:rect l="0" t="0" r="r" b="b"/>
                <a:pathLst>
                  <a:path w="102" h="222">
                    <a:moveTo>
                      <a:pt x="82" y="0"/>
                    </a:moveTo>
                    <a:lnTo>
                      <a:pt x="82" y="0"/>
                    </a:lnTo>
                    <a:lnTo>
                      <a:pt x="78" y="6"/>
                    </a:lnTo>
                    <a:lnTo>
                      <a:pt x="78" y="6"/>
                    </a:lnTo>
                    <a:lnTo>
                      <a:pt x="78" y="16"/>
                    </a:lnTo>
                    <a:lnTo>
                      <a:pt x="78" y="24"/>
                    </a:lnTo>
                    <a:lnTo>
                      <a:pt x="78" y="24"/>
                    </a:lnTo>
                    <a:lnTo>
                      <a:pt x="72" y="24"/>
                    </a:lnTo>
                    <a:lnTo>
                      <a:pt x="72" y="26"/>
                    </a:lnTo>
                    <a:lnTo>
                      <a:pt x="72" y="26"/>
                    </a:lnTo>
                    <a:lnTo>
                      <a:pt x="70" y="28"/>
                    </a:lnTo>
                    <a:lnTo>
                      <a:pt x="68" y="26"/>
                    </a:lnTo>
                    <a:lnTo>
                      <a:pt x="68" y="26"/>
                    </a:lnTo>
                    <a:lnTo>
                      <a:pt x="68" y="36"/>
                    </a:lnTo>
                    <a:lnTo>
                      <a:pt x="68" y="36"/>
                    </a:lnTo>
                    <a:lnTo>
                      <a:pt x="66" y="36"/>
                    </a:lnTo>
                    <a:lnTo>
                      <a:pt x="66" y="36"/>
                    </a:lnTo>
                    <a:lnTo>
                      <a:pt x="66" y="38"/>
                    </a:lnTo>
                    <a:lnTo>
                      <a:pt x="66" y="40"/>
                    </a:lnTo>
                    <a:lnTo>
                      <a:pt x="66" y="40"/>
                    </a:lnTo>
                    <a:lnTo>
                      <a:pt x="64" y="40"/>
                    </a:lnTo>
                    <a:lnTo>
                      <a:pt x="64" y="40"/>
                    </a:lnTo>
                    <a:lnTo>
                      <a:pt x="62" y="46"/>
                    </a:lnTo>
                    <a:lnTo>
                      <a:pt x="62" y="46"/>
                    </a:lnTo>
                    <a:lnTo>
                      <a:pt x="58" y="42"/>
                    </a:lnTo>
                    <a:lnTo>
                      <a:pt x="58" y="42"/>
                    </a:lnTo>
                    <a:lnTo>
                      <a:pt x="56" y="44"/>
                    </a:lnTo>
                    <a:lnTo>
                      <a:pt x="56" y="44"/>
                    </a:lnTo>
                    <a:lnTo>
                      <a:pt x="56" y="50"/>
                    </a:lnTo>
                    <a:lnTo>
                      <a:pt x="56" y="54"/>
                    </a:lnTo>
                    <a:lnTo>
                      <a:pt x="56" y="54"/>
                    </a:lnTo>
                    <a:lnTo>
                      <a:pt x="54" y="54"/>
                    </a:lnTo>
                    <a:lnTo>
                      <a:pt x="54" y="52"/>
                    </a:lnTo>
                    <a:lnTo>
                      <a:pt x="54" y="52"/>
                    </a:lnTo>
                    <a:lnTo>
                      <a:pt x="50" y="54"/>
                    </a:lnTo>
                    <a:lnTo>
                      <a:pt x="46" y="56"/>
                    </a:lnTo>
                    <a:lnTo>
                      <a:pt x="44" y="58"/>
                    </a:lnTo>
                    <a:lnTo>
                      <a:pt x="44" y="58"/>
                    </a:lnTo>
                    <a:lnTo>
                      <a:pt x="36" y="56"/>
                    </a:lnTo>
                    <a:lnTo>
                      <a:pt x="36" y="56"/>
                    </a:lnTo>
                    <a:lnTo>
                      <a:pt x="36" y="58"/>
                    </a:lnTo>
                    <a:lnTo>
                      <a:pt x="36" y="60"/>
                    </a:lnTo>
                    <a:lnTo>
                      <a:pt x="36" y="60"/>
                    </a:lnTo>
                    <a:lnTo>
                      <a:pt x="34" y="60"/>
                    </a:lnTo>
                    <a:lnTo>
                      <a:pt x="32" y="60"/>
                    </a:lnTo>
                    <a:lnTo>
                      <a:pt x="30" y="62"/>
                    </a:lnTo>
                    <a:lnTo>
                      <a:pt x="30" y="62"/>
                    </a:lnTo>
                    <a:lnTo>
                      <a:pt x="24" y="64"/>
                    </a:lnTo>
                    <a:lnTo>
                      <a:pt x="24" y="64"/>
                    </a:lnTo>
                    <a:lnTo>
                      <a:pt x="22" y="68"/>
                    </a:lnTo>
                    <a:lnTo>
                      <a:pt x="22" y="68"/>
                    </a:lnTo>
                    <a:lnTo>
                      <a:pt x="20" y="70"/>
                    </a:lnTo>
                    <a:lnTo>
                      <a:pt x="16" y="72"/>
                    </a:lnTo>
                    <a:lnTo>
                      <a:pt x="16" y="72"/>
                    </a:lnTo>
                    <a:lnTo>
                      <a:pt x="16" y="72"/>
                    </a:lnTo>
                    <a:lnTo>
                      <a:pt x="16" y="76"/>
                    </a:lnTo>
                    <a:lnTo>
                      <a:pt x="16" y="76"/>
                    </a:lnTo>
                    <a:lnTo>
                      <a:pt x="14" y="78"/>
                    </a:lnTo>
                    <a:lnTo>
                      <a:pt x="10" y="82"/>
                    </a:lnTo>
                    <a:lnTo>
                      <a:pt x="10" y="82"/>
                    </a:lnTo>
                    <a:lnTo>
                      <a:pt x="10" y="88"/>
                    </a:lnTo>
                    <a:lnTo>
                      <a:pt x="12" y="92"/>
                    </a:lnTo>
                    <a:lnTo>
                      <a:pt x="14" y="100"/>
                    </a:lnTo>
                    <a:lnTo>
                      <a:pt x="14" y="100"/>
                    </a:lnTo>
                    <a:lnTo>
                      <a:pt x="16" y="106"/>
                    </a:lnTo>
                    <a:lnTo>
                      <a:pt x="16" y="112"/>
                    </a:lnTo>
                    <a:lnTo>
                      <a:pt x="16" y="112"/>
                    </a:lnTo>
                    <a:lnTo>
                      <a:pt x="18" y="114"/>
                    </a:lnTo>
                    <a:lnTo>
                      <a:pt x="18" y="114"/>
                    </a:lnTo>
                    <a:lnTo>
                      <a:pt x="18" y="120"/>
                    </a:lnTo>
                    <a:lnTo>
                      <a:pt x="18" y="124"/>
                    </a:lnTo>
                    <a:lnTo>
                      <a:pt x="18" y="124"/>
                    </a:lnTo>
                    <a:lnTo>
                      <a:pt x="16" y="126"/>
                    </a:lnTo>
                    <a:lnTo>
                      <a:pt x="16" y="126"/>
                    </a:lnTo>
                    <a:lnTo>
                      <a:pt x="16" y="130"/>
                    </a:lnTo>
                    <a:lnTo>
                      <a:pt x="14" y="132"/>
                    </a:lnTo>
                    <a:lnTo>
                      <a:pt x="14" y="132"/>
                    </a:lnTo>
                    <a:lnTo>
                      <a:pt x="12" y="134"/>
                    </a:lnTo>
                    <a:lnTo>
                      <a:pt x="8" y="136"/>
                    </a:lnTo>
                    <a:lnTo>
                      <a:pt x="8" y="136"/>
                    </a:lnTo>
                    <a:lnTo>
                      <a:pt x="8" y="140"/>
                    </a:lnTo>
                    <a:lnTo>
                      <a:pt x="8" y="142"/>
                    </a:lnTo>
                    <a:lnTo>
                      <a:pt x="8" y="144"/>
                    </a:lnTo>
                    <a:lnTo>
                      <a:pt x="2" y="150"/>
                    </a:lnTo>
                    <a:lnTo>
                      <a:pt x="2" y="150"/>
                    </a:lnTo>
                    <a:lnTo>
                      <a:pt x="2" y="152"/>
                    </a:lnTo>
                    <a:lnTo>
                      <a:pt x="2" y="156"/>
                    </a:lnTo>
                    <a:lnTo>
                      <a:pt x="2" y="156"/>
                    </a:lnTo>
                    <a:lnTo>
                      <a:pt x="0" y="160"/>
                    </a:lnTo>
                    <a:lnTo>
                      <a:pt x="0" y="160"/>
                    </a:lnTo>
                    <a:lnTo>
                      <a:pt x="0" y="172"/>
                    </a:lnTo>
                    <a:lnTo>
                      <a:pt x="4" y="184"/>
                    </a:lnTo>
                    <a:lnTo>
                      <a:pt x="4" y="184"/>
                    </a:lnTo>
                    <a:lnTo>
                      <a:pt x="8" y="186"/>
                    </a:lnTo>
                    <a:lnTo>
                      <a:pt x="8" y="186"/>
                    </a:lnTo>
                    <a:lnTo>
                      <a:pt x="8" y="188"/>
                    </a:lnTo>
                    <a:lnTo>
                      <a:pt x="6" y="190"/>
                    </a:lnTo>
                    <a:lnTo>
                      <a:pt x="8" y="192"/>
                    </a:lnTo>
                    <a:lnTo>
                      <a:pt x="8" y="192"/>
                    </a:lnTo>
                    <a:lnTo>
                      <a:pt x="12" y="204"/>
                    </a:lnTo>
                    <a:lnTo>
                      <a:pt x="12" y="210"/>
                    </a:lnTo>
                    <a:lnTo>
                      <a:pt x="16" y="214"/>
                    </a:lnTo>
                    <a:lnTo>
                      <a:pt x="16" y="214"/>
                    </a:lnTo>
                    <a:lnTo>
                      <a:pt x="20" y="216"/>
                    </a:lnTo>
                    <a:lnTo>
                      <a:pt x="26" y="218"/>
                    </a:lnTo>
                    <a:lnTo>
                      <a:pt x="26" y="218"/>
                    </a:lnTo>
                    <a:lnTo>
                      <a:pt x="30" y="222"/>
                    </a:lnTo>
                    <a:lnTo>
                      <a:pt x="30" y="222"/>
                    </a:lnTo>
                    <a:lnTo>
                      <a:pt x="34" y="222"/>
                    </a:lnTo>
                    <a:lnTo>
                      <a:pt x="36" y="222"/>
                    </a:lnTo>
                    <a:lnTo>
                      <a:pt x="40" y="218"/>
                    </a:lnTo>
                    <a:lnTo>
                      <a:pt x="40" y="218"/>
                    </a:lnTo>
                    <a:lnTo>
                      <a:pt x="46" y="216"/>
                    </a:lnTo>
                    <a:lnTo>
                      <a:pt x="50" y="214"/>
                    </a:lnTo>
                    <a:lnTo>
                      <a:pt x="52" y="212"/>
                    </a:lnTo>
                    <a:lnTo>
                      <a:pt x="52" y="212"/>
                    </a:lnTo>
                    <a:lnTo>
                      <a:pt x="52" y="208"/>
                    </a:lnTo>
                    <a:lnTo>
                      <a:pt x="52" y="208"/>
                    </a:lnTo>
                    <a:lnTo>
                      <a:pt x="54" y="208"/>
                    </a:lnTo>
                    <a:lnTo>
                      <a:pt x="54" y="208"/>
                    </a:lnTo>
                    <a:lnTo>
                      <a:pt x="58" y="194"/>
                    </a:lnTo>
                    <a:lnTo>
                      <a:pt x="58" y="194"/>
                    </a:lnTo>
                    <a:lnTo>
                      <a:pt x="60" y="184"/>
                    </a:lnTo>
                    <a:lnTo>
                      <a:pt x="60" y="184"/>
                    </a:lnTo>
                    <a:lnTo>
                      <a:pt x="66" y="176"/>
                    </a:lnTo>
                    <a:lnTo>
                      <a:pt x="66" y="176"/>
                    </a:lnTo>
                    <a:lnTo>
                      <a:pt x="66" y="170"/>
                    </a:lnTo>
                    <a:lnTo>
                      <a:pt x="68" y="162"/>
                    </a:lnTo>
                    <a:lnTo>
                      <a:pt x="70" y="160"/>
                    </a:lnTo>
                    <a:lnTo>
                      <a:pt x="70" y="160"/>
                    </a:lnTo>
                    <a:lnTo>
                      <a:pt x="70" y="156"/>
                    </a:lnTo>
                    <a:lnTo>
                      <a:pt x="70" y="156"/>
                    </a:lnTo>
                    <a:lnTo>
                      <a:pt x="70" y="152"/>
                    </a:lnTo>
                    <a:lnTo>
                      <a:pt x="70" y="152"/>
                    </a:lnTo>
                    <a:lnTo>
                      <a:pt x="74" y="148"/>
                    </a:lnTo>
                    <a:lnTo>
                      <a:pt x="74" y="148"/>
                    </a:lnTo>
                    <a:lnTo>
                      <a:pt x="74" y="142"/>
                    </a:lnTo>
                    <a:lnTo>
                      <a:pt x="74" y="142"/>
                    </a:lnTo>
                    <a:lnTo>
                      <a:pt x="76" y="132"/>
                    </a:lnTo>
                    <a:lnTo>
                      <a:pt x="76" y="132"/>
                    </a:lnTo>
                    <a:lnTo>
                      <a:pt x="76" y="128"/>
                    </a:lnTo>
                    <a:lnTo>
                      <a:pt x="76" y="124"/>
                    </a:lnTo>
                    <a:lnTo>
                      <a:pt x="76" y="124"/>
                    </a:lnTo>
                    <a:lnTo>
                      <a:pt x="80" y="118"/>
                    </a:lnTo>
                    <a:lnTo>
                      <a:pt x="80" y="118"/>
                    </a:lnTo>
                    <a:lnTo>
                      <a:pt x="80" y="112"/>
                    </a:lnTo>
                    <a:lnTo>
                      <a:pt x="80" y="112"/>
                    </a:lnTo>
                    <a:lnTo>
                      <a:pt x="84" y="108"/>
                    </a:lnTo>
                    <a:lnTo>
                      <a:pt x="84" y="108"/>
                    </a:lnTo>
                    <a:lnTo>
                      <a:pt x="84" y="102"/>
                    </a:lnTo>
                    <a:lnTo>
                      <a:pt x="84" y="102"/>
                    </a:lnTo>
                    <a:lnTo>
                      <a:pt x="88" y="98"/>
                    </a:lnTo>
                    <a:lnTo>
                      <a:pt x="88" y="98"/>
                    </a:lnTo>
                    <a:lnTo>
                      <a:pt x="88" y="90"/>
                    </a:lnTo>
                    <a:lnTo>
                      <a:pt x="88" y="86"/>
                    </a:lnTo>
                    <a:lnTo>
                      <a:pt x="88" y="82"/>
                    </a:lnTo>
                    <a:lnTo>
                      <a:pt x="88" y="82"/>
                    </a:lnTo>
                    <a:lnTo>
                      <a:pt x="92" y="80"/>
                    </a:lnTo>
                    <a:lnTo>
                      <a:pt x="92" y="78"/>
                    </a:lnTo>
                    <a:lnTo>
                      <a:pt x="92" y="78"/>
                    </a:lnTo>
                    <a:lnTo>
                      <a:pt x="92" y="78"/>
                    </a:lnTo>
                    <a:lnTo>
                      <a:pt x="92" y="76"/>
                    </a:lnTo>
                    <a:lnTo>
                      <a:pt x="92" y="74"/>
                    </a:lnTo>
                    <a:lnTo>
                      <a:pt x="94" y="74"/>
                    </a:lnTo>
                    <a:lnTo>
                      <a:pt x="94" y="74"/>
                    </a:lnTo>
                    <a:lnTo>
                      <a:pt x="94" y="68"/>
                    </a:lnTo>
                    <a:lnTo>
                      <a:pt x="94" y="68"/>
                    </a:lnTo>
                    <a:lnTo>
                      <a:pt x="90" y="64"/>
                    </a:lnTo>
                    <a:lnTo>
                      <a:pt x="90" y="64"/>
                    </a:lnTo>
                    <a:lnTo>
                      <a:pt x="88" y="52"/>
                    </a:lnTo>
                    <a:lnTo>
                      <a:pt x="88" y="52"/>
                    </a:lnTo>
                    <a:lnTo>
                      <a:pt x="90" y="52"/>
                    </a:lnTo>
                    <a:lnTo>
                      <a:pt x="92" y="52"/>
                    </a:lnTo>
                    <a:lnTo>
                      <a:pt x="92" y="52"/>
                    </a:lnTo>
                    <a:lnTo>
                      <a:pt x="96" y="60"/>
                    </a:lnTo>
                    <a:lnTo>
                      <a:pt x="98" y="60"/>
                    </a:lnTo>
                    <a:lnTo>
                      <a:pt x="98" y="60"/>
                    </a:lnTo>
                    <a:lnTo>
                      <a:pt x="100" y="50"/>
                    </a:lnTo>
                    <a:lnTo>
                      <a:pt x="102" y="46"/>
                    </a:lnTo>
                    <a:lnTo>
                      <a:pt x="102" y="40"/>
                    </a:lnTo>
                    <a:lnTo>
                      <a:pt x="102" y="40"/>
                    </a:lnTo>
                    <a:lnTo>
                      <a:pt x="98" y="34"/>
                    </a:lnTo>
                    <a:lnTo>
                      <a:pt x="98" y="34"/>
                    </a:lnTo>
                    <a:lnTo>
                      <a:pt x="98" y="28"/>
                    </a:lnTo>
                    <a:lnTo>
                      <a:pt x="98" y="28"/>
                    </a:lnTo>
                    <a:lnTo>
                      <a:pt x="98" y="26"/>
                    </a:lnTo>
                    <a:lnTo>
                      <a:pt x="98" y="26"/>
                    </a:lnTo>
                    <a:lnTo>
                      <a:pt x="96" y="18"/>
                    </a:lnTo>
                    <a:lnTo>
                      <a:pt x="94" y="10"/>
                    </a:lnTo>
                    <a:lnTo>
                      <a:pt x="94" y="10"/>
                    </a:lnTo>
                    <a:lnTo>
                      <a:pt x="92" y="8"/>
                    </a:lnTo>
                    <a:lnTo>
                      <a:pt x="92" y="8"/>
                    </a:lnTo>
                    <a:lnTo>
                      <a:pt x="88" y="8"/>
                    </a:lnTo>
                    <a:lnTo>
                      <a:pt x="88" y="8"/>
                    </a:lnTo>
                    <a:lnTo>
                      <a:pt x="86" y="4"/>
                    </a:lnTo>
                    <a:lnTo>
                      <a:pt x="86" y="4"/>
                    </a:lnTo>
                    <a:lnTo>
                      <a:pt x="84" y="4"/>
                    </a:lnTo>
                    <a:lnTo>
                      <a:pt x="84" y="4"/>
                    </a:lnTo>
                    <a:lnTo>
                      <a:pt x="84" y="2"/>
                    </a:lnTo>
                    <a:lnTo>
                      <a:pt x="84" y="2"/>
                    </a:lnTo>
                    <a:lnTo>
                      <a:pt x="84" y="0"/>
                    </a:lnTo>
                    <a:lnTo>
                      <a:pt x="82" y="0"/>
                    </a:lnTo>
                    <a:close/>
                  </a:path>
                </a:pathLst>
              </a:custGeom>
              <a:grp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896" name="Freeform 100"/>
              <p:cNvSpPr>
                <a:spLocks noChangeAspect="1"/>
              </p:cNvSpPr>
              <p:nvPr/>
            </p:nvSpPr>
            <p:spPr bwMode="auto">
              <a:xfrm>
                <a:off x="2845" y="2014"/>
                <a:ext cx="242" cy="254"/>
              </a:xfrm>
              <a:custGeom>
                <a:avLst/>
                <a:gdLst/>
                <a:ahLst/>
                <a:cxnLst>
                  <a:cxn ang="0">
                    <a:pos x="37" y="8"/>
                  </a:cxn>
                  <a:cxn ang="0">
                    <a:pos x="35" y="16"/>
                  </a:cxn>
                  <a:cxn ang="0">
                    <a:pos x="28" y="20"/>
                  </a:cxn>
                  <a:cxn ang="0">
                    <a:pos x="20" y="22"/>
                  </a:cxn>
                  <a:cxn ang="0">
                    <a:pos x="18" y="28"/>
                  </a:cxn>
                  <a:cxn ang="0">
                    <a:pos x="20" y="38"/>
                  </a:cxn>
                  <a:cxn ang="0">
                    <a:pos x="16" y="42"/>
                  </a:cxn>
                  <a:cxn ang="0">
                    <a:pos x="12" y="48"/>
                  </a:cxn>
                  <a:cxn ang="0">
                    <a:pos x="6" y="50"/>
                  </a:cxn>
                  <a:cxn ang="0">
                    <a:pos x="8" y="54"/>
                  </a:cxn>
                  <a:cxn ang="0">
                    <a:pos x="12" y="90"/>
                  </a:cxn>
                  <a:cxn ang="0">
                    <a:pos x="8" y="94"/>
                  </a:cxn>
                  <a:cxn ang="0">
                    <a:pos x="8" y="96"/>
                  </a:cxn>
                  <a:cxn ang="0">
                    <a:pos x="8" y="100"/>
                  </a:cxn>
                  <a:cxn ang="0">
                    <a:pos x="8" y="116"/>
                  </a:cxn>
                  <a:cxn ang="0">
                    <a:pos x="0" y="124"/>
                  </a:cxn>
                  <a:cxn ang="0">
                    <a:pos x="4" y="130"/>
                  </a:cxn>
                  <a:cxn ang="0">
                    <a:pos x="10" y="140"/>
                  </a:cxn>
                  <a:cxn ang="0">
                    <a:pos x="12" y="148"/>
                  </a:cxn>
                  <a:cxn ang="0">
                    <a:pos x="18" y="156"/>
                  </a:cxn>
                  <a:cxn ang="0">
                    <a:pos x="28" y="158"/>
                  </a:cxn>
                  <a:cxn ang="0">
                    <a:pos x="35" y="164"/>
                  </a:cxn>
                  <a:cxn ang="0">
                    <a:pos x="39" y="166"/>
                  </a:cxn>
                  <a:cxn ang="0">
                    <a:pos x="75" y="186"/>
                  </a:cxn>
                  <a:cxn ang="0">
                    <a:pos x="215" y="238"/>
                  </a:cxn>
                  <a:cxn ang="0">
                    <a:pos x="227" y="194"/>
                  </a:cxn>
                  <a:cxn ang="0">
                    <a:pos x="223" y="68"/>
                  </a:cxn>
                  <a:cxn ang="0">
                    <a:pos x="221" y="60"/>
                  </a:cxn>
                  <a:cxn ang="0">
                    <a:pos x="223" y="50"/>
                  </a:cxn>
                  <a:cxn ang="0">
                    <a:pos x="225" y="44"/>
                  </a:cxn>
                  <a:cxn ang="0">
                    <a:pos x="221" y="32"/>
                  </a:cxn>
                  <a:cxn ang="0">
                    <a:pos x="215" y="26"/>
                  </a:cxn>
                  <a:cxn ang="0">
                    <a:pos x="215" y="24"/>
                  </a:cxn>
                  <a:cxn ang="0">
                    <a:pos x="201" y="24"/>
                  </a:cxn>
                  <a:cxn ang="0">
                    <a:pos x="201" y="18"/>
                  </a:cxn>
                  <a:cxn ang="0">
                    <a:pos x="197" y="16"/>
                  </a:cxn>
                  <a:cxn ang="0">
                    <a:pos x="191" y="14"/>
                  </a:cxn>
                  <a:cxn ang="0">
                    <a:pos x="181" y="10"/>
                  </a:cxn>
                  <a:cxn ang="0">
                    <a:pos x="175" y="10"/>
                  </a:cxn>
                  <a:cxn ang="0">
                    <a:pos x="167" y="16"/>
                  </a:cxn>
                  <a:cxn ang="0">
                    <a:pos x="163" y="16"/>
                  </a:cxn>
                  <a:cxn ang="0">
                    <a:pos x="159" y="24"/>
                  </a:cxn>
                  <a:cxn ang="0">
                    <a:pos x="159" y="32"/>
                  </a:cxn>
                  <a:cxn ang="0">
                    <a:pos x="153" y="48"/>
                  </a:cxn>
                  <a:cxn ang="0">
                    <a:pos x="151" y="52"/>
                  </a:cxn>
                  <a:cxn ang="0">
                    <a:pos x="121" y="44"/>
                  </a:cxn>
                  <a:cxn ang="0">
                    <a:pos x="117" y="44"/>
                  </a:cxn>
                  <a:cxn ang="0">
                    <a:pos x="109" y="42"/>
                  </a:cxn>
                  <a:cxn ang="0">
                    <a:pos x="103" y="40"/>
                  </a:cxn>
                  <a:cxn ang="0">
                    <a:pos x="91" y="28"/>
                  </a:cxn>
                  <a:cxn ang="0">
                    <a:pos x="91" y="24"/>
                  </a:cxn>
                  <a:cxn ang="0">
                    <a:pos x="87" y="22"/>
                  </a:cxn>
                  <a:cxn ang="0">
                    <a:pos x="81" y="18"/>
                  </a:cxn>
                  <a:cxn ang="0">
                    <a:pos x="77" y="16"/>
                  </a:cxn>
                  <a:cxn ang="0">
                    <a:pos x="67" y="12"/>
                  </a:cxn>
                  <a:cxn ang="0">
                    <a:pos x="67" y="12"/>
                  </a:cxn>
                  <a:cxn ang="0">
                    <a:pos x="53" y="12"/>
                  </a:cxn>
                  <a:cxn ang="0">
                    <a:pos x="49" y="8"/>
                  </a:cxn>
                  <a:cxn ang="0">
                    <a:pos x="43" y="6"/>
                  </a:cxn>
                  <a:cxn ang="0">
                    <a:pos x="41" y="0"/>
                  </a:cxn>
                </a:cxnLst>
                <a:rect l="0" t="0" r="r" b="b"/>
                <a:pathLst>
                  <a:path w="227" h="238">
                    <a:moveTo>
                      <a:pt x="41" y="0"/>
                    </a:moveTo>
                    <a:lnTo>
                      <a:pt x="37" y="8"/>
                    </a:lnTo>
                    <a:lnTo>
                      <a:pt x="37" y="8"/>
                    </a:lnTo>
                    <a:lnTo>
                      <a:pt x="37" y="10"/>
                    </a:lnTo>
                    <a:lnTo>
                      <a:pt x="37" y="12"/>
                    </a:lnTo>
                    <a:lnTo>
                      <a:pt x="35" y="16"/>
                    </a:lnTo>
                    <a:lnTo>
                      <a:pt x="35" y="16"/>
                    </a:lnTo>
                    <a:lnTo>
                      <a:pt x="30" y="20"/>
                    </a:lnTo>
                    <a:lnTo>
                      <a:pt x="28" y="20"/>
                    </a:lnTo>
                    <a:lnTo>
                      <a:pt x="24" y="22"/>
                    </a:lnTo>
                    <a:lnTo>
                      <a:pt x="24" y="22"/>
                    </a:lnTo>
                    <a:lnTo>
                      <a:pt x="20" y="22"/>
                    </a:lnTo>
                    <a:lnTo>
                      <a:pt x="20" y="24"/>
                    </a:lnTo>
                    <a:lnTo>
                      <a:pt x="20" y="24"/>
                    </a:lnTo>
                    <a:lnTo>
                      <a:pt x="18" y="28"/>
                    </a:lnTo>
                    <a:lnTo>
                      <a:pt x="20" y="36"/>
                    </a:lnTo>
                    <a:lnTo>
                      <a:pt x="20" y="36"/>
                    </a:lnTo>
                    <a:lnTo>
                      <a:pt x="20" y="38"/>
                    </a:lnTo>
                    <a:lnTo>
                      <a:pt x="18" y="40"/>
                    </a:lnTo>
                    <a:lnTo>
                      <a:pt x="16" y="42"/>
                    </a:lnTo>
                    <a:lnTo>
                      <a:pt x="16" y="42"/>
                    </a:lnTo>
                    <a:lnTo>
                      <a:pt x="16" y="46"/>
                    </a:lnTo>
                    <a:lnTo>
                      <a:pt x="14" y="46"/>
                    </a:lnTo>
                    <a:lnTo>
                      <a:pt x="12" y="48"/>
                    </a:lnTo>
                    <a:lnTo>
                      <a:pt x="12" y="48"/>
                    </a:lnTo>
                    <a:lnTo>
                      <a:pt x="10" y="48"/>
                    </a:lnTo>
                    <a:lnTo>
                      <a:pt x="6" y="50"/>
                    </a:lnTo>
                    <a:lnTo>
                      <a:pt x="6" y="50"/>
                    </a:lnTo>
                    <a:lnTo>
                      <a:pt x="6" y="52"/>
                    </a:lnTo>
                    <a:lnTo>
                      <a:pt x="8" y="54"/>
                    </a:lnTo>
                    <a:lnTo>
                      <a:pt x="8" y="56"/>
                    </a:lnTo>
                    <a:lnTo>
                      <a:pt x="8" y="84"/>
                    </a:lnTo>
                    <a:lnTo>
                      <a:pt x="12" y="90"/>
                    </a:lnTo>
                    <a:lnTo>
                      <a:pt x="12" y="90"/>
                    </a:lnTo>
                    <a:lnTo>
                      <a:pt x="10" y="92"/>
                    </a:lnTo>
                    <a:lnTo>
                      <a:pt x="8" y="94"/>
                    </a:lnTo>
                    <a:lnTo>
                      <a:pt x="8" y="94"/>
                    </a:lnTo>
                    <a:lnTo>
                      <a:pt x="8" y="94"/>
                    </a:lnTo>
                    <a:lnTo>
                      <a:pt x="8" y="96"/>
                    </a:lnTo>
                    <a:lnTo>
                      <a:pt x="10" y="96"/>
                    </a:lnTo>
                    <a:lnTo>
                      <a:pt x="8" y="100"/>
                    </a:lnTo>
                    <a:lnTo>
                      <a:pt x="8" y="100"/>
                    </a:lnTo>
                    <a:lnTo>
                      <a:pt x="10" y="106"/>
                    </a:lnTo>
                    <a:lnTo>
                      <a:pt x="8" y="116"/>
                    </a:lnTo>
                    <a:lnTo>
                      <a:pt x="8" y="116"/>
                    </a:lnTo>
                    <a:lnTo>
                      <a:pt x="6" y="120"/>
                    </a:lnTo>
                    <a:lnTo>
                      <a:pt x="4" y="122"/>
                    </a:lnTo>
                    <a:lnTo>
                      <a:pt x="0" y="124"/>
                    </a:lnTo>
                    <a:lnTo>
                      <a:pt x="0" y="124"/>
                    </a:lnTo>
                    <a:lnTo>
                      <a:pt x="4" y="130"/>
                    </a:lnTo>
                    <a:lnTo>
                      <a:pt x="4" y="130"/>
                    </a:lnTo>
                    <a:lnTo>
                      <a:pt x="6" y="134"/>
                    </a:lnTo>
                    <a:lnTo>
                      <a:pt x="10" y="140"/>
                    </a:lnTo>
                    <a:lnTo>
                      <a:pt x="10" y="140"/>
                    </a:lnTo>
                    <a:lnTo>
                      <a:pt x="12" y="144"/>
                    </a:lnTo>
                    <a:lnTo>
                      <a:pt x="12" y="148"/>
                    </a:lnTo>
                    <a:lnTo>
                      <a:pt x="12" y="148"/>
                    </a:lnTo>
                    <a:lnTo>
                      <a:pt x="14" y="154"/>
                    </a:lnTo>
                    <a:lnTo>
                      <a:pt x="16" y="156"/>
                    </a:lnTo>
                    <a:lnTo>
                      <a:pt x="18" y="156"/>
                    </a:lnTo>
                    <a:lnTo>
                      <a:pt x="18" y="156"/>
                    </a:lnTo>
                    <a:lnTo>
                      <a:pt x="28" y="158"/>
                    </a:lnTo>
                    <a:lnTo>
                      <a:pt x="28" y="158"/>
                    </a:lnTo>
                    <a:lnTo>
                      <a:pt x="30" y="162"/>
                    </a:lnTo>
                    <a:lnTo>
                      <a:pt x="32" y="164"/>
                    </a:lnTo>
                    <a:lnTo>
                      <a:pt x="35" y="164"/>
                    </a:lnTo>
                    <a:lnTo>
                      <a:pt x="35" y="164"/>
                    </a:lnTo>
                    <a:lnTo>
                      <a:pt x="37" y="164"/>
                    </a:lnTo>
                    <a:lnTo>
                      <a:pt x="39" y="166"/>
                    </a:lnTo>
                    <a:lnTo>
                      <a:pt x="43" y="170"/>
                    </a:lnTo>
                    <a:lnTo>
                      <a:pt x="75" y="188"/>
                    </a:lnTo>
                    <a:lnTo>
                      <a:pt x="75" y="186"/>
                    </a:lnTo>
                    <a:lnTo>
                      <a:pt x="85" y="178"/>
                    </a:lnTo>
                    <a:lnTo>
                      <a:pt x="99" y="168"/>
                    </a:lnTo>
                    <a:lnTo>
                      <a:pt x="215" y="238"/>
                    </a:lnTo>
                    <a:lnTo>
                      <a:pt x="215" y="226"/>
                    </a:lnTo>
                    <a:lnTo>
                      <a:pt x="227" y="226"/>
                    </a:lnTo>
                    <a:lnTo>
                      <a:pt x="227" y="194"/>
                    </a:lnTo>
                    <a:lnTo>
                      <a:pt x="227" y="74"/>
                    </a:lnTo>
                    <a:lnTo>
                      <a:pt x="227" y="74"/>
                    </a:lnTo>
                    <a:lnTo>
                      <a:pt x="223" y="68"/>
                    </a:lnTo>
                    <a:lnTo>
                      <a:pt x="223" y="68"/>
                    </a:lnTo>
                    <a:lnTo>
                      <a:pt x="221" y="66"/>
                    </a:lnTo>
                    <a:lnTo>
                      <a:pt x="221" y="60"/>
                    </a:lnTo>
                    <a:lnTo>
                      <a:pt x="221" y="60"/>
                    </a:lnTo>
                    <a:lnTo>
                      <a:pt x="221" y="54"/>
                    </a:lnTo>
                    <a:lnTo>
                      <a:pt x="223" y="50"/>
                    </a:lnTo>
                    <a:lnTo>
                      <a:pt x="223" y="50"/>
                    </a:lnTo>
                    <a:lnTo>
                      <a:pt x="225" y="48"/>
                    </a:lnTo>
                    <a:lnTo>
                      <a:pt x="225" y="44"/>
                    </a:lnTo>
                    <a:lnTo>
                      <a:pt x="221" y="38"/>
                    </a:lnTo>
                    <a:lnTo>
                      <a:pt x="221" y="38"/>
                    </a:lnTo>
                    <a:lnTo>
                      <a:pt x="221" y="32"/>
                    </a:lnTo>
                    <a:lnTo>
                      <a:pt x="221" y="28"/>
                    </a:lnTo>
                    <a:lnTo>
                      <a:pt x="221" y="28"/>
                    </a:lnTo>
                    <a:lnTo>
                      <a:pt x="215" y="26"/>
                    </a:lnTo>
                    <a:lnTo>
                      <a:pt x="215" y="26"/>
                    </a:lnTo>
                    <a:lnTo>
                      <a:pt x="215" y="24"/>
                    </a:lnTo>
                    <a:lnTo>
                      <a:pt x="215" y="24"/>
                    </a:lnTo>
                    <a:lnTo>
                      <a:pt x="207" y="22"/>
                    </a:lnTo>
                    <a:lnTo>
                      <a:pt x="201" y="24"/>
                    </a:lnTo>
                    <a:lnTo>
                      <a:pt x="201" y="24"/>
                    </a:lnTo>
                    <a:lnTo>
                      <a:pt x="201" y="20"/>
                    </a:lnTo>
                    <a:lnTo>
                      <a:pt x="201" y="18"/>
                    </a:lnTo>
                    <a:lnTo>
                      <a:pt x="201" y="18"/>
                    </a:lnTo>
                    <a:lnTo>
                      <a:pt x="197" y="18"/>
                    </a:lnTo>
                    <a:lnTo>
                      <a:pt x="197" y="18"/>
                    </a:lnTo>
                    <a:lnTo>
                      <a:pt x="197" y="16"/>
                    </a:lnTo>
                    <a:lnTo>
                      <a:pt x="197" y="14"/>
                    </a:lnTo>
                    <a:lnTo>
                      <a:pt x="197" y="14"/>
                    </a:lnTo>
                    <a:lnTo>
                      <a:pt x="191" y="14"/>
                    </a:lnTo>
                    <a:lnTo>
                      <a:pt x="191" y="14"/>
                    </a:lnTo>
                    <a:lnTo>
                      <a:pt x="181" y="10"/>
                    </a:lnTo>
                    <a:lnTo>
                      <a:pt x="181" y="10"/>
                    </a:lnTo>
                    <a:lnTo>
                      <a:pt x="177" y="8"/>
                    </a:lnTo>
                    <a:lnTo>
                      <a:pt x="175" y="10"/>
                    </a:lnTo>
                    <a:lnTo>
                      <a:pt x="175" y="10"/>
                    </a:lnTo>
                    <a:lnTo>
                      <a:pt x="171" y="12"/>
                    </a:lnTo>
                    <a:lnTo>
                      <a:pt x="171" y="12"/>
                    </a:lnTo>
                    <a:lnTo>
                      <a:pt x="167" y="16"/>
                    </a:lnTo>
                    <a:lnTo>
                      <a:pt x="167" y="16"/>
                    </a:lnTo>
                    <a:lnTo>
                      <a:pt x="163" y="16"/>
                    </a:lnTo>
                    <a:lnTo>
                      <a:pt x="163" y="16"/>
                    </a:lnTo>
                    <a:lnTo>
                      <a:pt x="161" y="20"/>
                    </a:lnTo>
                    <a:lnTo>
                      <a:pt x="159" y="24"/>
                    </a:lnTo>
                    <a:lnTo>
                      <a:pt x="159" y="24"/>
                    </a:lnTo>
                    <a:lnTo>
                      <a:pt x="155" y="26"/>
                    </a:lnTo>
                    <a:lnTo>
                      <a:pt x="155" y="26"/>
                    </a:lnTo>
                    <a:lnTo>
                      <a:pt x="159" y="32"/>
                    </a:lnTo>
                    <a:lnTo>
                      <a:pt x="161" y="38"/>
                    </a:lnTo>
                    <a:lnTo>
                      <a:pt x="159" y="42"/>
                    </a:lnTo>
                    <a:lnTo>
                      <a:pt x="153" y="48"/>
                    </a:lnTo>
                    <a:lnTo>
                      <a:pt x="153" y="48"/>
                    </a:lnTo>
                    <a:lnTo>
                      <a:pt x="151" y="52"/>
                    </a:lnTo>
                    <a:lnTo>
                      <a:pt x="151" y="52"/>
                    </a:lnTo>
                    <a:lnTo>
                      <a:pt x="143" y="52"/>
                    </a:lnTo>
                    <a:lnTo>
                      <a:pt x="135" y="50"/>
                    </a:lnTo>
                    <a:lnTo>
                      <a:pt x="121" y="44"/>
                    </a:lnTo>
                    <a:lnTo>
                      <a:pt x="121" y="44"/>
                    </a:lnTo>
                    <a:lnTo>
                      <a:pt x="117" y="44"/>
                    </a:lnTo>
                    <a:lnTo>
                      <a:pt x="117" y="44"/>
                    </a:lnTo>
                    <a:lnTo>
                      <a:pt x="115" y="42"/>
                    </a:lnTo>
                    <a:lnTo>
                      <a:pt x="115" y="42"/>
                    </a:lnTo>
                    <a:lnTo>
                      <a:pt x="109" y="42"/>
                    </a:lnTo>
                    <a:lnTo>
                      <a:pt x="107" y="42"/>
                    </a:lnTo>
                    <a:lnTo>
                      <a:pt x="103" y="40"/>
                    </a:lnTo>
                    <a:lnTo>
                      <a:pt x="103" y="40"/>
                    </a:lnTo>
                    <a:lnTo>
                      <a:pt x="97" y="34"/>
                    </a:lnTo>
                    <a:lnTo>
                      <a:pt x="91" y="28"/>
                    </a:lnTo>
                    <a:lnTo>
                      <a:pt x="91" y="28"/>
                    </a:lnTo>
                    <a:lnTo>
                      <a:pt x="91" y="28"/>
                    </a:lnTo>
                    <a:lnTo>
                      <a:pt x="91" y="28"/>
                    </a:lnTo>
                    <a:lnTo>
                      <a:pt x="91" y="24"/>
                    </a:lnTo>
                    <a:lnTo>
                      <a:pt x="89" y="22"/>
                    </a:lnTo>
                    <a:lnTo>
                      <a:pt x="89" y="22"/>
                    </a:lnTo>
                    <a:lnTo>
                      <a:pt x="87" y="22"/>
                    </a:lnTo>
                    <a:lnTo>
                      <a:pt x="85" y="20"/>
                    </a:lnTo>
                    <a:lnTo>
                      <a:pt x="85" y="20"/>
                    </a:lnTo>
                    <a:lnTo>
                      <a:pt x="81" y="18"/>
                    </a:lnTo>
                    <a:lnTo>
                      <a:pt x="81" y="18"/>
                    </a:lnTo>
                    <a:lnTo>
                      <a:pt x="77" y="18"/>
                    </a:lnTo>
                    <a:lnTo>
                      <a:pt x="77" y="16"/>
                    </a:lnTo>
                    <a:lnTo>
                      <a:pt x="77" y="16"/>
                    </a:lnTo>
                    <a:lnTo>
                      <a:pt x="71" y="14"/>
                    </a:lnTo>
                    <a:lnTo>
                      <a:pt x="67" y="12"/>
                    </a:lnTo>
                    <a:lnTo>
                      <a:pt x="67" y="12"/>
                    </a:lnTo>
                    <a:lnTo>
                      <a:pt x="67" y="12"/>
                    </a:lnTo>
                    <a:lnTo>
                      <a:pt x="67" y="12"/>
                    </a:lnTo>
                    <a:lnTo>
                      <a:pt x="59" y="12"/>
                    </a:lnTo>
                    <a:lnTo>
                      <a:pt x="57" y="12"/>
                    </a:lnTo>
                    <a:lnTo>
                      <a:pt x="53" y="12"/>
                    </a:lnTo>
                    <a:lnTo>
                      <a:pt x="53" y="12"/>
                    </a:lnTo>
                    <a:lnTo>
                      <a:pt x="51" y="10"/>
                    </a:lnTo>
                    <a:lnTo>
                      <a:pt x="49" y="8"/>
                    </a:lnTo>
                    <a:lnTo>
                      <a:pt x="49" y="8"/>
                    </a:lnTo>
                    <a:lnTo>
                      <a:pt x="43" y="6"/>
                    </a:lnTo>
                    <a:lnTo>
                      <a:pt x="43" y="6"/>
                    </a:lnTo>
                    <a:lnTo>
                      <a:pt x="41" y="4"/>
                    </a:lnTo>
                    <a:lnTo>
                      <a:pt x="41" y="2"/>
                    </a:lnTo>
                    <a:lnTo>
                      <a:pt x="41" y="0"/>
                    </a:lnTo>
                    <a:close/>
                  </a:path>
                </a:pathLst>
              </a:custGeom>
              <a:grp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897" name="Freeform 101"/>
              <p:cNvSpPr>
                <a:spLocks noChangeAspect="1"/>
              </p:cNvSpPr>
              <p:nvPr/>
            </p:nvSpPr>
            <p:spPr bwMode="auto">
              <a:xfrm>
                <a:off x="2558" y="2463"/>
                <a:ext cx="62" cy="81"/>
              </a:xfrm>
              <a:custGeom>
                <a:avLst/>
                <a:gdLst/>
                <a:ahLst/>
                <a:cxnLst>
                  <a:cxn ang="0">
                    <a:pos x="2" y="34"/>
                  </a:cxn>
                  <a:cxn ang="0">
                    <a:pos x="6" y="40"/>
                  </a:cxn>
                  <a:cxn ang="0">
                    <a:pos x="10" y="46"/>
                  </a:cxn>
                  <a:cxn ang="0">
                    <a:pos x="12" y="46"/>
                  </a:cxn>
                  <a:cxn ang="0">
                    <a:pos x="12" y="48"/>
                  </a:cxn>
                  <a:cxn ang="0">
                    <a:pos x="24" y="56"/>
                  </a:cxn>
                  <a:cxn ang="0">
                    <a:pos x="26" y="62"/>
                  </a:cxn>
                  <a:cxn ang="0">
                    <a:pos x="38" y="72"/>
                  </a:cxn>
                  <a:cxn ang="0">
                    <a:pos x="44" y="72"/>
                  </a:cxn>
                  <a:cxn ang="0">
                    <a:pos x="48" y="76"/>
                  </a:cxn>
                  <a:cxn ang="0">
                    <a:pos x="52" y="76"/>
                  </a:cxn>
                  <a:cxn ang="0">
                    <a:pos x="54" y="72"/>
                  </a:cxn>
                  <a:cxn ang="0">
                    <a:pos x="52" y="68"/>
                  </a:cxn>
                  <a:cxn ang="0">
                    <a:pos x="54" y="66"/>
                  </a:cxn>
                  <a:cxn ang="0">
                    <a:pos x="56" y="62"/>
                  </a:cxn>
                  <a:cxn ang="0">
                    <a:pos x="56" y="58"/>
                  </a:cxn>
                  <a:cxn ang="0">
                    <a:pos x="56" y="54"/>
                  </a:cxn>
                  <a:cxn ang="0">
                    <a:pos x="54" y="54"/>
                  </a:cxn>
                  <a:cxn ang="0">
                    <a:pos x="50" y="46"/>
                  </a:cxn>
                  <a:cxn ang="0">
                    <a:pos x="48" y="42"/>
                  </a:cxn>
                  <a:cxn ang="0">
                    <a:pos x="46" y="38"/>
                  </a:cxn>
                  <a:cxn ang="0">
                    <a:pos x="36" y="36"/>
                  </a:cxn>
                  <a:cxn ang="0">
                    <a:pos x="44" y="26"/>
                  </a:cxn>
                  <a:cxn ang="0">
                    <a:pos x="44" y="22"/>
                  </a:cxn>
                  <a:cxn ang="0">
                    <a:pos x="42" y="16"/>
                  </a:cxn>
                  <a:cxn ang="0">
                    <a:pos x="42" y="14"/>
                  </a:cxn>
                  <a:cxn ang="0">
                    <a:pos x="38" y="14"/>
                  </a:cxn>
                  <a:cxn ang="0">
                    <a:pos x="32" y="22"/>
                  </a:cxn>
                  <a:cxn ang="0">
                    <a:pos x="28" y="20"/>
                  </a:cxn>
                  <a:cxn ang="0">
                    <a:pos x="32" y="12"/>
                  </a:cxn>
                  <a:cxn ang="0">
                    <a:pos x="32" y="10"/>
                  </a:cxn>
                  <a:cxn ang="0">
                    <a:pos x="28" y="0"/>
                  </a:cxn>
                  <a:cxn ang="0">
                    <a:pos x="26" y="6"/>
                  </a:cxn>
                  <a:cxn ang="0">
                    <a:pos x="22" y="6"/>
                  </a:cxn>
                  <a:cxn ang="0">
                    <a:pos x="20" y="6"/>
                  </a:cxn>
                  <a:cxn ang="0">
                    <a:pos x="18" y="10"/>
                  </a:cxn>
                  <a:cxn ang="0">
                    <a:pos x="16" y="10"/>
                  </a:cxn>
                  <a:cxn ang="0">
                    <a:pos x="12" y="16"/>
                  </a:cxn>
                  <a:cxn ang="0">
                    <a:pos x="4" y="24"/>
                  </a:cxn>
                  <a:cxn ang="0">
                    <a:pos x="2" y="30"/>
                  </a:cxn>
                  <a:cxn ang="0">
                    <a:pos x="2" y="34"/>
                  </a:cxn>
                </a:cxnLst>
                <a:rect l="0" t="0" r="r" b="b"/>
                <a:pathLst>
                  <a:path w="58" h="76">
                    <a:moveTo>
                      <a:pt x="2" y="34"/>
                    </a:moveTo>
                    <a:lnTo>
                      <a:pt x="2" y="34"/>
                    </a:lnTo>
                    <a:lnTo>
                      <a:pt x="4" y="38"/>
                    </a:lnTo>
                    <a:lnTo>
                      <a:pt x="6" y="40"/>
                    </a:lnTo>
                    <a:lnTo>
                      <a:pt x="10" y="46"/>
                    </a:lnTo>
                    <a:lnTo>
                      <a:pt x="10" y="46"/>
                    </a:lnTo>
                    <a:lnTo>
                      <a:pt x="12" y="46"/>
                    </a:lnTo>
                    <a:lnTo>
                      <a:pt x="12" y="46"/>
                    </a:lnTo>
                    <a:lnTo>
                      <a:pt x="12" y="48"/>
                    </a:lnTo>
                    <a:lnTo>
                      <a:pt x="12" y="48"/>
                    </a:lnTo>
                    <a:lnTo>
                      <a:pt x="22" y="56"/>
                    </a:lnTo>
                    <a:lnTo>
                      <a:pt x="24" y="56"/>
                    </a:lnTo>
                    <a:lnTo>
                      <a:pt x="24" y="56"/>
                    </a:lnTo>
                    <a:lnTo>
                      <a:pt x="26" y="62"/>
                    </a:lnTo>
                    <a:lnTo>
                      <a:pt x="38" y="72"/>
                    </a:lnTo>
                    <a:lnTo>
                      <a:pt x="38" y="72"/>
                    </a:lnTo>
                    <a:lnTo>
                      <a:pt x="44" y="72"/>
                    </a:lnTo>
                    <a:lnTo>
                      <a:pt x="44" y="72"/>
                    </a:lnTo>
                    <a:lnTo>
                      <a:pt x="46" y="74"/>
                    </a:lnTo>
                    <a:lnTo>
                      <a:pt x="48" y="76"/>
                    </a:lnTo>
                    <a:lnTo>
                      <a:pt x="48" y="76"/>
                    </a:lnTo>
                    <a:lnTo>
                      <a:pt x="52" y="76"/>
                    </a:lnTo>
                    <a:lnTo>
                      <a:pt x="52" y="76"/>
                    </a:lnTo>
                    <a:lnTo>
                      <a:pt x="54" y="72"/>
                    </a:lnTo>
                    <a:lnTo>
                      <a:pt x="54" y="72"/>
                    </a:lnTo>
                    <a:lnTo>
                      <a:pt x="52" y="68"/>
                    </a:lnTo>
                    <a:lnTo>
                      <a:pt x="52" y="68"/>
                    </a:lnTo>
                    <a:lnTo>
                      <a:pt x="54" y="66"/>
                    </a:lnTo>
                    <a:lnTo>
                      <a:pt x="54" y="66"/>
                    </a:lnTo>
                    <a:lnTo>
                      <a:pt x="56" y="62"/>
                    </a:lnTo>
                    <a:lnTo>
                      <a:pt x="56" y="58"/>
                    </a:lnTo>
                    <a:lnTo>
                      <a:pt x="56" y="58"/>
                    </a:lnTo>
                    <a:lnTo>
                      <a:pt x="58" y="54"/>
                    </a:lnTo>
                    <a:lnTo>
                      <a:pt x="56" y="54"/>
                    </a:lnTo>
                    <a:lnTo>
                      <a:pt x="56" y="54"/>
                    </a:lnTo>
                    <a:lnTo>
                      <a:pt x="54" y="54"/>
                    </a:lnTo>
                    <a:lnTo>
                      <a:pt x="52" y="52"/>
                    </a:lnTo>
                    <a:lnTo>
                      <a:pt x="50" y="46"/>
                    </a:lnTo>
                    <a:lnTo>
                      <a:pt x="50" y="46"/>
                    </a:lnTo>
                    <a:lnTo>
                      <a:pt x="48" y="42"/>
                    </a:lnTo>
                    <a:lnTo>
                      <a:pt x="46" y="38"/>
                    </a:lnTo>
                    <a:lnTo>
                      <a:pt x="46" y="38"/>
                    </a:lnTo>
                    <a:lnTo>
                      <a:pt x="36" y="36"/>
                    </a:lnTo>
                    <a:lnTo>
                      <a:pt x="36" y="36"/>
                    </a:lnTo>
                    <a:lnTo>
                      <a:pt x="40" y="32"/>
                    </a:lnTo>
                    <a:lnTo>
                      <a:pt x="44" y="26"/>
                    </a:lnTo>
                    <a:lnTo>
                      <a:pt x="44" y="26"/>
                    </a:lnTo>
                    <a:lnTo>
                      <a:pt x="44" y="22"/>
                    </a:lnTo>
                    <a:lnTo>
                      <a:pt x="44" y="20"/>
                    </a:lnTo>
                    <a:lnTo>
                      <a:pt x="42" y="16"/>
                    </a:lnTo>
                    <a:lnTo>
                      <a:pt x="42" y="16"/>
                    </a:lnTo>
                    <a:lnTo>
                      <a:pt x="42" y="14"/>
                    </a:lnTo>
                    <a:lnTo>
                      <a:pt x="40" y="12"/>
                    </a:lnTo>
                    <a:lnTo>
                      <a:pt x="38" y="14"/>
                    </a:lnTo>
                    <a:lnTo>
                      <a:pt x="38" y="14"/>
                    </a:lnTo>
                    <a:lnTo>
                      <a:pt x="32" y="22"/>
                    </a:lnTo>
                    <a:lnTo>
                      <a:pt x="28" y="20"/>
                    </a:lnTo>
                    <a:lnTo>
                      <a:pt x="28" y="20"/>
                    </a:lnTo>
                    <a:lnTo>
                      <a:pt x="30" y="16"/>
                    </a:lnTo>
                    <a:lnTo>
                      <a:pt x="32" y="12"/>
                    </a:lnTo>
                    <a:lnTo>
                      <a:pt x="32" y="10"/>
                    </a:lnTo>
                    <a:lnTo>
                      <a:pt x="32" y="10"/>
                    </a:lnTo>
                    <a:lnTo>
                      <a:pt x="28" y="0"/>
                    </a:lnTo>
                    <a:lnTo>
                      <a:pt x="28" y="0"/>
                    </a:lnTo>
                    <a:lnTo>
                      <a:pt x="28" y="2"/>
                    </a:lnTo>
                    <a:lnTo>
                      <a:pt x="26" y="6"/>
                    </a:lnTo>
                    <a:lnTo>
                      <a:pt x="26" y="6"/>
                    </a:lnTo>
                    <a:lnTo>
                      <a:pt x="22" y="6"/>
                    </a:lnTo>
                    <a:lnTo>
                      <a:pt x="20" y="6"/>
                    </a:lnTo>
                    <a:lnTo>
                      <a:pt x="20" y="6"/>
                    </a:lnTo>
                    <a:lnTo>
                      <a:pt x="18" y="8"/>
                    </a:lnTo>
                    <a:lnTo>
                      <a:pt x="18" y="10"/>
                    </a:lnTo>
                    <a:lnTo>
                      <a:pt x="16" y="10"/>
                    </a:lnTo>
                    <a:lnTo>
                      <a:pt x="16" y="10"/>
                    </a:lnTo>
                    <a:lnTo>
                      <a:pt x="12" y="12"/>
                    </a:lnTo>
                    <a:lnTo>
                      <a:pt x="12" y="16"/>
                    </a:lnTo>
                    <a:lnTo>
                      <a:pt x="12" y="16"/>
                    </a:lnTo>
                    <a:lnTo>
                      <a:pt x="4" y="24"/>
                    </a:lnTo>
                    <a:lnTo>
                      <a:pt x="4" y="24"/>
                    </a:lnTo>
                    <a:lnTo>
                      <a:pt x="2" y="30"/>
                    </a:lnTo>
                    <a:lnTo>
                      <a:pt x="0" y="34"/>
                    </a:lnTo>
                    <a:lnTo>
                      <a:pt x="2" y="34"/>
                    </a:lnTo>
                    <a:close/>
                  </a:path>
                </a:pathLst>
              </a:custGeom>
              <a:grp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898" name="Freeform 102"/>
              <p:cNvSpPr>
                <a:spLocks noChangeAspect="1" noEditPoints="1"/>
              </p:cNvSpPr>
              <p:nvPr/>
            </p:nvSpPr>
            <p:spPr bwMode="auto">
              <a:xfrm>
                <a:off x="3212" y="2538"/>
                <a:ext cx="124" cy="164"/>
              </a:xfrm>
              <a:custGeom>
                <a:avLst/>
                <a:gdLst/>
                <a:ahLst/>
                <a:cxnLst>
                  <a:cxn ang="0">
                    <a:pos x="6" y="88"/>
                  </a:cxn>
                  <a:cxn ang="0">
                    <a:pos x="10" y="90"/>
                  </a:cxn>
                  <a:cxn ang="0">
                    <a:pos x="14" y="88"/>
                  </a:cxn>
                  <a:cxn ang="0">
                    <a:pos x="12" y="90"/>
                  </a:cxn>
                  <a:cxn ang="0">
                    <a:pos x="12" y="98"/>
                  </a:cxn>
                  <a:cxn ang="0">
                    <a:pos x="8" y="100"/>
                  </a:cxn>
                  <a:cxn ang="0">
                    <a:pos x="48" y="128"/>
                  </a:cxn>
                  <a:cxn ang="0">
                    <a:pos x="52" y="134"/>
                  </a:cxn>
                  <a:cxn ang="0">
                    <a:pos x="52" y="140"/>
                  </a:cxn>
                  <a:cxn ang="0">
                    <a:pos x="56" y="144"/>
                  </a:cxn>
                  <a:cxn ang="0">
                    <a:pos x="74" y="154"/>
                  </a:cxn>
                  <a:cxn ang="0">
                    <a:pos x="76" y="146"/>
                  </a:cxn>
                  <a:cxn ang="0">
                    <a:pos x="80" y="138"/>
                  </a:cxn>
                  <a:cxn ang="0">
                    <a:pos x="86" y="126"/>
                  </a:cxn>
                  <a:cxn ang="0">
                    <a:pos x="92" y="124"/>
                  </a:cxn>
                  <a:cxn ang="0">
                    <a:pos x="98" y="114"/>
                  </a:cxn>
                  <a:cxn ang="0">
                    <a:pos x="104" y="112"/>
                  </a:cxn>
                  <a:cxn ang="0">
                    <a:pos x="106" y="102"/>
                  </a:cxn>
                  <a:cxn ang="0">
                    <a:pos x="112" y="98"/>
                  </a:cxn>
                  <a:cxn ang="0">
                    <a:pos x="110" y="94"/>
                  </a:cxn>
                  <a:cxn ang="0">
                    <a:pos x="102" y="26"/>
                  </a:cxn>
                  <a:cxn ang="0">
                    <a:pos x="116" y="4"/>
                  </a:cxn>
                  <a:cxn ang="0">
                    <a:pos x="102" y="4"/>
                  </a:cxn>
                  <a:cxn ang="0">
                    <a:pos x="98" y="0"/>
                  </a:cxn>
                  <a:cxn ang="0">
                    <a:pos x="92" y="4"/>
                  </a:cxn>
                  <a:cxn ang="0">
                    <a:pos x="86" y="4"/>
                  </a:cxn>
                  <a:cxn ang="0">
                    <a:pos x="84" y="8"/>
                  </a:cxn>
                  <a:cxn ang="0">
                    <a:pos x="72" y="8"/>
                  </a:cxn>
                  <a:cxn ang="0">
                    <a:pos x="62" y="6"/>
                  </a:cxn>
                  <a:cxn ang="0">
                    <a:pos x="54" y="6"/>
                  </a:cxn>
                  <a:cxn ang="0">
                    <a:pos x="48" y="6"/>
                  </a:cxn>
                  <a:cxn ang="0">
                    <a:pos x="40" y="8"/>
                  </a:cxn>
                  <a:cxn ang="0">
                    <a:pos x="22" y="0"/>
                  </a:cxn>
                  <a:cxn ang="0">
                    <a:pos x="10" y="0"/>
                  </a:cxn>
                  <a:cxn ang="0">
                    <a:pos x="0" y="10"/>
                  </a:cxn>
                  <a:cxn ang="0">
                    <a:pos x="4" y="14"/>
                  </a:cxn>
                  <a:cxn ang="0">
                    <a:pos x="6" y="16"/>
                  </a:cxn>
                  <a:cxn ang="0">
                    <a:pos x="6" y="24"/>
                  </a:cxn>
                  <a:cxn ang="0">
                    <a:pos x="8" y="34"/>
                  </a:cxn>
                  <a:cxn ang="0">
                    <a:pos x="10" y="44"/>
                  </a:cxn>
                  <a:cxn ang="0">
                    <a:pos x="8" y="50"/>
                  </a:cxn>
                  <a:cxn ang="0">
                    <a:pos x="4" y="56"/>
                  </a:cxn>
                  <a:cxn ang="0">
                    <a:pos x="2" y="66"/>
                  </a:cxn>
                  <a:cxn ang="0">
                    <a:pos x="2" y="74"/>
                  </a:cxn>
                  <a:cxn ang="0">
                    <a:pos x="4" y="80"/>
                  </a:cxn>
                  <a:cxn ang="0">
                    <a:pos x="4" y="84"/>
                  </a:cxn>
                  <a:cxn ang="0">
                    <a:pos x="30" y="6"/>
                  </a:cxn>
                  <a:cxn ang="0">
                    <a:pos x="34" y="8"/>
                  </a:cxn>
                  <a:cxn ang="0">
                    <a:pos x="34" y="24"/>
                  </a:cxn>
                  <a:cxn ang="0">
                    <a:pos x="40" y="32"/>
                  </a:cxn>
                  <a:cxn ang="0">
                    <a:pos x="38" y="40"/>
                  </a:cxn>
                  <a:cxn ang="0">
                    <a:pos x="32" y="30"/>
                  </a:cxn>
                  <a:cxn ang="0">
                    <a:pos x="30" y="24"/>
                  </a:cxn>
                  <a:cxn ang="0">
                    <a:pos x="28" y="14"/>
                  </a:cxn>
                </a:cxnLst>
                <a:rect l="0" t="0" r="r" b="b"/>
                <a:pathLst>
                  <a:path w="116" h="154">
                    <a:moveTo>
                      <a:pt x="4" y="86"/>
                    </a:moveTo>
                    <a:lnTo>
                      <a:pt x="4" y="86"/>
                    </a:lnTo>
                    <a:lnTo>
                      <a:pt x="6" y="88"/>
                    </a:lnTo>
                    <a:lnTo>
                      <a:pt x="8" y="90"/>
                    </a:lnTo>
                    <a:lnTo>
                      <a:pt x="10" y="90"/>
                    </a:lnTo>
                    <a:lnTo>
                      <a:pt x="10" y="90"/>
                    </a:lnTo>
                    <a:lnTo>
                      <a:pt x="12" y="88"/>
                    </a:lnTo>
                    <a:lnTo>
                      <a:pt x="12" y="88"/>
                    </a:lnTo>
                    <a:lnTo>
                      <a:pt x="14" y="88"/>
                    </a:lnTo>
                    <a:lnTo>
                      <a:pt x="16" y="88"/>
                    </a:lnTo>
                    <a:lnTo>
                      <a:pt x="16" y="88"/>
                    </a:lnTo>
                    <a:lnTo>
                      <a:pt x="12" y="90"/>
                    </a:lnTo>
                    <a:lnTo>
                      <a:pt x="12" y="90"/>
                    </a:lnTo>
                    <a:lnTo>
                      <a:pt x="12" y="94"/>
                    </a:lnTo>
                    <a:lnTo>
                      <a:pt x="12" y="98"/>
                    </a:lnTo>
                    <a:lnTo>
                      <a:pt x="12" y="98"/>
                    </a:lnTo>
                    <a:lnTo>
                      <a:pt x="8" y="100"/>
                    </a:lnTo>
                    <a:lnTo>
                      <a:pt x="8" y="100"/>
                    </a:lnTo>
                    <a:lnTo>
                      <a:pt x="8" y="104"/>
                    </a:lnTo>
                    <a:lnTo>
                      <a:pt x="8" y="108"/>
                    </a:lnTo>
                    <a:lnTo>
                      <a:pt x="48" y="128"/>
                    </a:lnTo>
                    <a:lnTo>
                      <a:pt x="48" y="128"/>
                    </a:lnTo>
                    <a:lnTo>
                      <a:pt x="50" y="130"/>
                    </a:lnTo>
                    <a:lnTo>
                      <a:pt x="52" y="134"/>
                    </a:lnTo>
                    <a:lnTo>
                      <a:pt x="52" y="134"/>
                    </a:lnTo>
                    <a:lnTo>
                      <a:pt x="52" y="140"/>
                    </a:lnTo>
                    <a:lnTo>
                      <a:pt x="52" y="140"/>
                    </a:lnTo>
                    <a:lnTo>
                      <a:pt x="54" y="142"/>
                    </a:lnTo>
                    <a:lnTo>
                      <a:pt x="54" y="142"/>
                    </a:lnTo>
                    <a:lnTo>
                      <a:pt x="56" y="144"/>
                    </a:lnTo>
                    <a:lnTo>
                      <a:pt x="58" y="144"/>
                    </a:lnTo>
                    <a:lnTo>
                      <a:pt x="74" y="154"/>
                    </a:lnTo>
                    <a:lnTo>
                      <a:pt x="74" y="154"/>
                    </a:lnTo>
                    <a:lnTo>
                      <a:pt x="78" y="152"/>
                    </a:lnTo>
                    <a:lnTo>
                      <a:pt x="78" y="152"/>
                    </a:lnTo>
                    <a:lnTo>
                      <a:pt x="76" y="146"/>
                    </a:lnTo>
                    <a:lnTo>
                      <a:pt x="76" y="142"/>
                    </a:lnTo>
                    <a:lnTo>
                      <a:pt x="78" y="138"/>
                    </a:lnTo>
                    <a:lnTo>
                      <a:pt x="80" y="138"/>
                    </a:lnTo>
                    <a:lnTo>
                      <a:pt x="80" y="138"/>
                    </a:lnTo>
                    <a:lnTo>
                      <a:pt x="82" y="132"/>
                    </a:lnTo>
                    <a:lnTo>
                      <a:pt x="86" y="126"/>
                    </a:lnTo>
                    <a:lnTo>
                      <a:pt x="86" y="126"/>
                    </a:lnTo>
                    <a:lnTo>
                      <a:pt x="88" y="126"/>
                    </a:lnTo>
                    <a:lnTo>
                      <a:pt x="92" y="124"/>
                    </a:lnTo>
                    <a:lnTo>
                      <a:pt x="92" y="124"/>
                    </a:lnTo>
                    <a:lnTo>
                      <a:pt x="96" y="120"/>
                    </a:lnTo>
                    <a:lnTo>
                      <a:pt x="98" y="114"/>
                    </a:lnTo>
                    <a:lnTo>
                      <a:pt x="98" y="114"/>
                    </a:lnTo>
                    <a:lnTo>
                      <a:pt x="100" y="114"/>
                    </a:lnTo>
                    <a:lnTo>
                      <a:pt x="104" y="112"/>
                    </a:lnTo>
                    <a:lnTo>
                      <a:pt x="104" y="112"/>
                    </a:lnTo>
                    <a:lnTo>
                      <a:pt x="104" y="108"/>
                    </a:lnTo>
                    <a:lnTo>
                      <a:pt x="106" y="102"/>
                    </a:lnTo>
                    <a:lnTo>
                      <a:pt x="106" y="102"/>
                    </a:lnTo>
                    <a:lnTo>
                      <a:pt x="112" y="98"/>
                    </a:lnTo>
                    <a:lnTo>
                      <a:pt x="112" y="98"/>
                    </a:lnTo>
                    <a:lnTo>
                      <a:pt x="110" y="96"/>
                    </a:lnTo>
                    <a:lnTo>
                      <a:pt x="110" y="94"/>
                    </a:lnTo>
                    <a:lnTo>
                      <a:pt x="110" y="94"/>
                    </a:lnTo>
                    <a:lnTo>
                      <a:pt x="112" y="92"/>
                    </a:lnTo>
                    <a:lnTo>
                      <a:pt x="102" y="82"/>
                    </a:lnTo>
                    <a:lnTo>
                      <a:pt x="102" y="26"/>
                    </a:lnTo>
                    <a:lnTo>
                      <a:pt x="108" y="20"/>
                    </a:lnTo>
                    <a:lnTo>
                      <a:pt x="116" y="4"/>
                    </a:lnTo>
                    <a:lnTo>
                      <a:pt x="116" y="4"/>
                    </a:lnTo>
                    <a:lnTo>
                      <a:pt x="110" y="4"/>
                    </a:lnTo>
                    <a:lnTo>
                      <a:pt x="106" y="6"/>
                    </a:lnTo>
                    <a:lnTo>
                      <a:pt x="102" y="4"/>
                    </a:lnTo>
                    <a:lnTo>
                      <a:pt x="102" y="4"/>
                    </a:lnTo>
                    <a:lnTo>
                      <a:pt x="98" y="2"/>
                    </a:lnTo>
                    <a:lnTo>
                      <a:pt x="98" y="0"/>
                    </a:lnTo>
                    <a:lnTo>
                      <a:pt x="98" y="0"/>
                    </a:lnTo>
                    <a:lnTo>
                      <a:pt x="94" y="2"/>
                    </a:lnTo>
                    <a:lnTo>
                      <a:pt x="92" y="4"/>
                    </a:lnTo>
                    <a:lnTo>
                      <a:pt x="88" y="4"/>
                    </a:lnTo>
                    <a:lnTo>
                      <a:pt x="88" y="4"/>
                    </a:lnTo>
                    <a:lnTo>
                      <a:pt x="86" y="4"/>
                    </a:lnTo>
                    <a:lnTo>
                      <a:pt x="84" y="4"/>
                    </a:lnTo>
                    <a:lnTo>
                      <a:pt x="84" y="8"/>
                    </a:lnTo>
                    <a:lnTo>
                      <a:pt x="84" y="8"/>
                    </a:lnTo>
                    <a:lnTo>
                      <a:pt x="76" y="8"/>
                    </a:lnTo>
                    <a:lnTo>
                      <a:pt x="76" y="8"/>
                    </a:lnTo>
                    <a:lnTo>
                      <a:pt x="72" y="8"/>
                    </a:lnTo>
                    <a:lnTo>
                      <a:pt x="68" y="8"/>
                    </a:lnTo>
                    <a:lnTo>
                      <a:pt x="68" y="8"/>
                    </a:lnTo>
                    <a:lnTo>
                      <a:pt x="62" y="6"/>
                    </a:lnTo>
                    <a:lnTo>
                      <a:pt x="58" y="6"/>
                    </a:lnTo>
                    <a:lnTo>
                      <a:pt x="58" y="6"/>
                    </a:lnTo>
                    <a:lnTo>
                      <a:pt x="54" y="6"/>
                    </a:lnTo>
                    <a:lnTo>
                      <a:pt x="50" y="8"/>
                    </a:lnTo>
                    <a:lnTo>
                      <a:pt x="48" y="6"/>
                    </a:lnTo>
                    <a:lnTo>
                      <a:pt x="48" y="6"/>
                    </a:lnTo>
                    <a:lnTo>
                      <a:pt x="46" y="6"/>
                    </a:lnTo>
                    <a:lnTo>
                      <a:pt x="44" y="6"/>
                    </a:lnTo>
                    <a:lnTo>
                      <a:pt x="40" y="8"/>
                    </a:lnTo>
                    <a:lnTo>
                      <a:pt x="40" y="8"/>
                    </a:lnTo>
                    <a:lnTo>
                      <a:pt x="28" y="6"/>
                    </a:lnTo>
                    <a:lnTo>
                      <a:pt x="22" y="0"/>
                    </a:lnTo>
                    <a:lnTo>
                      <a:pt x="16" y="0"/>
                    </a:lnTo>
                    <a:lnTo>
                      <a:pt x="16" y="0"/>
                    </a:lnTo>
                    <a:lnTo>
                      <a:pt x="10" y="0"/>
                    </a:lnTo>
                    <a:lnTo>
                      <a:pt x="6" y="4"/>
                    </a:lnTo>
                    <a:lnTo>
                      <a:pt x="0" y="6"/>
                    </a:lnTo>
                    <a:lnTo>
                      <a:pt x="0" y="10"/>
                    </a:lnTo>
                    <a:lnTo>
                      <a:pt x="0" y="10"/>
                    </a:lnTo>
                    <a:lnTo>
                      <a:pt x="4" y="14"/>
                    </a:lnTo>
                    <a:lnTo>
                      <a:pt x="4" y="14"/>
                    </a:lnTo>
                    <a:lnTo>
                      <a:pt x="6" y="14"/>
                    </a:lnTo>
                    <a:lnTo>
                      <a:pt x="6" y="16"/>
                    </a:lnTo>
                    <a:lnTo>
                      <a:pt x="6" y="16"/>
                    </a:lnTo>
                    <a:lnTo>
                      <a:pt x="8" y="18"/>
                    </a:lnTo>
                    <a:lnTo>
                      <a:pt x="8" y="20"/>
                    </a:lnTo>
                    <a:lnTo>
                      <a:pt x="6" y="24"/>
                    </a:lnTo>
                    <a:lnTo>
                      <a:pt x="6" y="24"/>
                    </a:lnTo>
                    <a:lnTo>
                      <a:pt x="4" y="30"/>
                    </a:lnTo>
                    <a:lnTo>
                      <a:pt x="8" y="34"/>
                    </a:lnTo>
                    <a:lnTo>
                      <a:pt x="8" y="34"/>
                    </a:lnTo>
                    <a:lnTo>
                      <a:pt x="10" y="38"/>
                    </a:lnTo>
                    <a:lnTo>
                      <a:pt x="10" y="44"/>
                    </a:lnTo>
                    <a:lnTo>
                      <a:pt x="10" y="44"/>
                    </a:lnTo>
                    <a:lnTo>
                      <a:pt x="8" y="50"/>
                    </a:lnTo>
                    <a:lnTo>
                      <a:pt x="8" y="50"/>
                    </a:lnTo>
                    <a:lnTo>
                      <a:pt x="6" y="52"/>
                    </a:lnTo>
                    <a:lnTo>
                      <a:pt x="4" y="54"/>
                    </a:lnTo>
                    <a:lnTo>
                      <a:pt x="4" y="56"/>
                    </a:lnTo>
                    <a:lnTo>
                      <a:pt x="4" y="56"/>
                    </a:lnTo>
                    <a:lnTo>
                      <a:pt x="4" y="62"/>
                    </a:lnTo>
                    <a:lnTo>
                      <a:pt x="2" y="66"/>
                    </a:lnTo>
                    <a:lnTo>
                      <a:pt x="2" y="66"/>
                    </a:lnTo>
                    <a:lnTo>
                      <a:pt x="2" y="70"/>
                    </a:lnTo>
                    <a:lnTo>
                      <a:pt x="2" y="74"/>
                    </a:lnTo>
                    <a:lnTo>
                      <a:pt x="4" y="78"/>
                    </a:lnTo>
                    <a:lnTo>
                      <a:pt x="4" y="80"/>
                    </a:lnTo>
                    <a:lnTo>
                      <a:pt x="4" y="80"/>
                    </a:lnTo>
                    <a:lnTo>
                      <a:pt x="2" y="82"/>
                    </a:lnTo>
                    <a:lnTo>
                      <a:pt x="4" y="84"/>
                    </a:lnTo>
                    <a:lnTo>
                      <a:pt x="4" y="84"/>
                    </a:lnTo>
                    <a:lnTo>
                      <a:pt x="4" y="86"/>
                    </a:lnTo>
                    <a:lnTo>
                      <a:pt x="4" y="86"/>
                    </a:lnTo>
                    <a:close/>
                    <a:moveTo>
                      <a:pt x="30" y="6"/>
                    </a:moveTo>
                    <a:lnTo>
                      <a:pt x="30" y="6"/>
                    </a:lnTo>
                    <a:lnTo>
                      <a:pt x="34" y="8"/>
                    </a:lnTo>
                    <a:lnTo>
                      <a:pt x="34" y="8"/>
                    </a:lnTo>
                    <a:lnTo>
                      <a:pt x="34" y="16"/>
                    </a:lnTo>
                    <a:lnTo>
                      <a:pt x="34" y="24"/>
                    </a:lnTo>
                    <a:lnTo>
                      <a:pt x="34" y="24"/>
                    </a:lnTo>
                    <a:lnTo>
                      <a:pt x="38" y="28"/>
                    </a:lnTo>
                    <a:lnTo>
                      <a:pt x="40" y="32"/>
                    </a:lnTo>
                    <a:lnTo>
                      <a:pt x="40" y="32"/>
                    </a:lnTo>
                    <a:lnTo>
                      <a:pt x="42" y="40"/>
                    </a:lnTo>
                    <a:lnTo>
                      <a:pt x="38" y="40"/>
                    </a:lnTo>
                    <a:lnTo>
                      <a:pt x="38" y="40"/>
                    </a:lnTo>
                    <a:lnTo>
                      <a:pt x="36" y="32"/>
                    </a:lnTo>
                    <a:lnTo>
                      <a:pt x="36" y="32"/>
                    </a:lnTo>
                    <a:lnTo>
                      <a:pt x="32" y="30"/>
                    </a:lnTo>
                    <a:lnTo>
                      <a:pt x="30" y="26"/>
                    </a:lnTo>
                    <a:lnTo>
                      <a:pt x="30" y="26"/>
                    </a:lnTo>
                    <a:lnTo>
                      <a:pt x="30" y="24"/>
                    </a:lnTo>
                    <a:lnTo>
                      <a:pt x="28" y="24"/>
                    </a:lnTo>
                    <a:lnTo>
                      <a:pt x="28" y="24"/>
                    </a:lnTo>
                    <a:lnTo>
                      <a:pt x="28" y="14"/>
                    </a:lnTo>
                    <a:lnTo>
                      <a:pt x="30" y="6"/>
                    </a:lnTo>
                    <a:lnTo>
                      <a:pt x="30" y="6"/>
                    </a:lnTo>
                    <a:close/>
                  </a:path>
                </a:pathLst>
              </a:custGeom>
              <a:solidFill>
                <a:schemeClr val="accent1"/>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900" name="Freeform 104"/>
              <p:cNvSpPr>
                <a:spLocks noChangeAspect="1"/>
              </p:cNvSpPr>
              <p:nvPr/>
            </p:nvSpPr>
            <p:spPr bwMode="auto">
              <a:xfrm>
                <a:off x="2490" y="2392"/>
                <a:ext cx="36" cy="30"/>
              </a:xfrm>
              <a:custGeom>
                <a:avLst/>
                <a:gdLst/>
                <a:ahLst/>
                <a:cxnLst>
                  <a:cxn ang="0">
                    <a:pos x="20" y="28"/>
                  </a:cxn>
                  <a:cxn ang="0">
                    <a:pos x="20" y="28"/>
                  </a:cxn>
                  <a:cxn ang="0">
                    <a:pos x="20" y="24"/>
                  </a:cxn>
                  <a:cxn ang="0">
                    <a:pos x="20" y="24"/>
                  </a:cxn>
                  <a:cxn ang="0">
                    <a:pos x="26" y="24"/>
                  </a:cxn>
                  <a:cxn ang="0">
                    <a:pos x="26" y="24"/>
                  </a:cxn>
                  <a:cxn ang="0">
                    <a:pos x="30" y="22"/>
                  </a:cxn>
                  <a:cxn ang="0">
                    <a:pos x="32" y="20"/>
                  </a:cxn>
                  <a:cxn ang="0">
                    <a:pos x="32" y="20"/>
                  </a:cxn>
                  <a:cxn ang="0">
                    <a:pos x="32" y="18"/>
                  </a:cxn>
                  <a:cxn ang="0">
                    <a:pos x="32" y="14"/>
                  </a:cxn>
                  <a:cxn ang="0">
                    <a:pos x="32" y="14"/>
                  </a:cxn>
                  <a:cxn ang="0">
                    <a:pos x="32" y="14"/>
                  </a:cxn>
                  <a:cxn ang="0">
                    <a:pos x="30" y="12"/>
                  </a:cxn>
                  <a:cxn ang="0">
                    <a:pos x="30" y="10"/>
                  </a:cxn>
                  <a:cxn ang="0">
                    <a:pos x="34" y="8"/>
                  </a:cxn>
                  <a:cxn ang="0">
                    <a:pos x="34" y="8"/>
                  </a:cxn>
                  <a:cxn ang="0">
                    <a:pos x="34" y="8"/>
                  </a:cxn>
                  <a:cxn ang="0">
                    <a:pos x="34" y="4"/>
                  </a:cxn>
                  <a:cxn ang="0">
                    <a:pos x="34" y="0"/>
                  </a:cxn>
                  <a:cxn ang="0">
                    <a:pos x="34" y="0"/>
                  </a:cxn>
                  <a:cxn ang="0">
                    <a:pos x="22" y="0"/>
                  </a:cxn>
                  <a:cxn ang="0">
                    <a:pos x="12" y="0"/>
                  </a:cxn>
                  <a:cxn ang="0">
                    <a:pos x="6" y="4"/>
                  </a:cxn>
                  <a:cxn ang="0">
                    <a:pos x="0" y="6"/>
                  </a:cxn>
                  <a:cxn ang="0">
                    <a:pos x="0" y="6"/>
                  </a:cxn>
                  <a:cxn ang="0">
                    <a:pos x="0" y="6"/>
                  </a:cxn>
                  <a:cxn ang="0">
                    <a:pos x="0" y="8"/>
                  </a:cxn>
                  <a:cxn ang="0">
                    <a:pos x="0" y="8"/>
                  </a:cxn>
                  <a:cxn ang="0">
                    <a:pos x="0" y="8"/>
                  </a:cxn>
                  <a:cxn ang="0">
                    <a:pos x="4" y="12"/>
                  </a:cxn>
                  <a:cxn ang="0">
                    <a:pos x="12" y="16"/>
                  </a:cxn>
                  <a:cxn ang="0">
                    <a:pos x="12" y="16"/>
                  </a:cxn>
                  <a:cxn ang="0">
                    <a:pos x="12" y="24"/>
                  </a:cxn>
                  <a:cxn ang="0">
                    <a:pos x="12" y="24"/>
                  </a:cxn>
                  <a:cxn ang="0">
                    <a:pos x="14" y="24"/>
                  </a:cxn>
                  <a:cxn ang="0">
                    <a:pos x="16" y="26"/>
                  </a:cxn>
                  <a:cxn ang="0">
                    <a:pos x="16" y="26"/>
                  </a:cxn>
                  <a:cxn ang="0">
                    <a:pos x="18" y="28"/>
                  </a:cxn>
                  <a:cxn ang="0">
                    <a:pos x="18" y="28"/>
                  </a:cxn>
                  <a:cxn ang="0">
                    <a:pos x="20" y="28"/>
                  </a:cxn>
                  <a:cxn ang="0">
                    <a:pos x="20" y="28"/>
                  </a:cxn>
                </a:cxnLst>
                <a:rect l="0" t="0" r="r" b="b"/>
                <a:pathLst>
                  <a:path w="34" h="28">
                    <a:moveTo>
                      <a:pt x="20" y="28"/>
                    </a:moveTo>
                    <a:lnTo>
                      <a:pt x="20" y="28"/>
                    </a:lnTo>
                    <a:lnTo>
                      <a:pt x="20" y="24"/>
                    </a:lnTo>
                    <a:lnTo>
                      <a:pt x="20" y="24"/>
                    </a:lnTo>
                    <a:lnTo>
                      <a:pt x="26" y="24"/>
                    </a:lnTo>
                    <a:lnTo>
                      <a:pt x="26" y="24"/>
                    </a:lnTo>
                    <a:lnTo>
                      <a:pt x="30" y="22"/>
                    </a:lnTo>
                    <a:lnTo>
                      <a:pt x="32" y="20"/>
                    </a:lnTo>
                    <a:lnTo>
                      <a:pt x="32" y="20"/>
                    </a:lnTo>
                    <a:lnTo>
                      <a:pt x="32" y="18"/>
                    </a:lnTo>
                    <a:lnTo>
                      <a:pt x="32" y="14"/>
                    </a:lnTo>
                    <a:lnTo>
                      <a:pt x="32" y="14"/>
                    </a:lnTo>
                    <a:lnTo>
                      <a:pt x="32" y="14"/>
                    </a:lnTo>
                    <a:lnTo>
                      <a:pt x="30" y="12"/>
                    </a:lnTo>
                    <a:lnTo>
                      <a:pt x="30" y="10"/>
                    </a:lnTo>
                    <a:lnTo>
                      <a:pt x="34" y="8"/>
                    </a:lnTo>
                    <a:lnTo>
                      <a:pt x="34" y="8"/>
                    </a:lnTo>
                    <a:lnTo>
                      <a:pt x="34" y="8"/>
                    </a:lnTo>
                    <a:lnTo>
                      <a:pt x="34" y="4"/>
                    </a:lnTo>
                    <a:lnTo>
                      <a:pt x="34" y="0"/>
                    </a:lnTo>
                    <a:lnTo>
                      <a:pt x="34" y="0"/>
                    </a:lnTo>
                    <a:lnTo>
                      <a:pt x="22" y="0"/>
                    </a:lnTo>
                    <a:lnTo>
                      <a:pt x="12" y="0"/>
                    </a:lnTo>
                    <a:lnTo>
                      <a:pt x="6" y="4"/>
                    </a:lnTo>
                    <a:lnTo>
                      <a:pt x="0" y="6"/>
                    </a:lnTo>
                    <a:lnTo>
                      <a:pt x="0" y="6"/>
                    </a:lnTo>
                    <a:lnTo>
                      <a:pt x="0" y="6"/>
                    </a:lnTo>
                    <a:lnTo>
                      <a:pt x="0" y="8"/>
                    </a:lnTo>
                    <a:lnTo>
                      <a:pt x="0" y="8"/>
                    </a:lnTo>
                    <a:lnTo>
                      <a:pt x="0" y="8"/>
                    </a:lnTo>
                    <a:lnTo>
                      <a:pt x="4" y="12"/>
                    </a:lnTo>
                    <a:lnTo>
                      <a:pt x="12" y="16"/>
                    </a:lnTo>
                    <a:lnTo>
                      <a:pt x="12" y="16"/>
                    </a:lnTo>
                    <a:lnTo>
                      <a:pt x="12" y="24"/>
                    </a:lnTo>
                    <a:lnTo>
                      <a:pt x="12" y="24"/>
                    </a:lnTo>
                    <a:lnTo>
                      <a:pt x="14" y="24"/>
                    </a:lnTo>
                    <a:lnTo>
                      <a:pt x="16" y="26"/>
                    </a:lnTo>
                    <a:lnTo>
                      <a:pt x="16" y="26"/>
                    </a:lnTo>
                    <a:lnTo>
                      <a:pt x="18" y="28"/>
                    </a:lnTo>
                    <a:lnTo>
                      <a:pt x="18" y="28"/>
                    </a:lnTo>
                    <a:lnTo>
                      <a:pt x="20" y="28"/>
                    </a:lnTo>
                    <a:lnTo>
                      <a:pt x="20" y="28"/>
                    </a:lnTo>
                    <a:close/>
                  </a:path>
                </a:pathLst>
              </a:custGeom>
              <a:grp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901" name="Freeform 105"/>
              <p:cNvSpPr>
                <a:spLocks noChangeAspect="1"/>
              </p:cNvSpPr>
              <p:nvPr/>
            </p:nvSpPr>
            <p:spPr bwMode="auto">
              <a:xfrm>
                <a:off x="2511" y="2392"/>
                <a:ext cx="105" cy="94"/>
              </a:xfrm>
              <a:custGeom>
                <a:avLst/>
                <a:gdLst/>
                <a:ahLst/>
                <a:cxnLst>
                  <a:cxn ang="0">
                    <a:pos x="22" y="62"/>
                  </a:cxn>
                  <a:cxn ang="0">
                    <a:pos x="24" y="58"/>
                  </a:cxn>
                  <a:cxn ang="0">
                    <a:pos x="28" y="54"/>
                  </a:cxn>
                  <a:cxn ang="0">
                    <a:pos x="30" y="46"/>
                  </a:cxn>
                  <a:cxn ang="0">
                    <a:pos x="40" y="44"/>
                  </a:cxn>
                  <a:cxn ang="0">
                    <a:pos x="46" y="44"/>
                  </a:cxn>
                  <a:cxn ang="0">
                    <a:pos x="52" y="46"/>
                  </a:cxn>
                  <a:cxn ang="0">
                    <a:pos x="52" y="54"/>
                  </a:cxn>
                  <a:cxn ang="0">
                    <a:pos x="56" y="58"/>
                  </a:cxn>
                  <a:cxn ang="0">
                    <a:pos x="60" y="64"/>
                  </a:cxn>
                  <a:cxn ang="0">
                    <a:pos x="64" y="72"/>
                  </a:cxn>
                  <a:cxn ang="0">
                    <a:pos x="70" y="72"/>
                  </a:cxn>
                  <a:cxn ang="0">
                    <a:pos x="72" y="66"/>
                  </a:cxn>
                  <a:cxn ang="0">
                    <a:pos x="76" y="76"/>
                  </a:cxn>
                  <a:cxn ang="0">
                    <a:pos x="72" y="86"/>
                  </a:cxn>
                  <a:cxn ang="0">
                    <a:pos x="82" y="80"/>
                  </a:cxn>
                  <a:cxn ang="0">
                    <a:pos x="86" y="80"/>
                  </a:cxn>
                  <a:cxn ang="0">
                    <a:pos x="90" y="78"/>
                  </a:cxn>
                  <a:cxn ang="0">
                    <a:pos x="90" y="72"/>
                  </a:cxn>
                  <a:cxn ang="0">
                    <a:pos x="98" y="68"/>
                  </a:cxn>
                  <a:cxn ang="0">
                    <a:pos x="98" y="64"/>
                  </a:cxn>
                  <a:cxn ang="0">
                    <a:pos x="94" y="58"/>
                  </a:cxn>
                  <a:cxn ang="0">
                    <a:pos x="98" y="52"/>
                  </a:cxn>
                  <a:cxn ang="0">
                    <a:pos x="94" y="50"/>
                  </a:cxn>
                  <a:cxn ang="0">
                    <a:pos x="88" y="44"/>
                  </a:cxn>
                  <a:cxn ang="0">
                    <a:pos x="82" y="42"/>
                  </a:cxn>
                  <a:cxn ang="0">
                    <a:pos x="80" y="38"/>
                  </a:cxn>
                  <a:cxn ang="0">
                    <a:pos x="76" y="40"/>
                  </a:cxn>
                  <a:cxn ang="0">
                    <a:pos x="84" y="32"/>
                  </a:cxn>
                  <a:cxn ang="0">
                    <a:pos x="78" y="32"/>
                  </a:cxn>
                  <a:cxn ang="0">
                    <a:pos x="76" y="26"/>
                  </a:cxn>
                  <a:cxn ang="0">
                    <a:pos x="74" y="22"/>
                  </a:cxn>
                  <a:cxn ang="0">
                    <a:pos x="76" y="14"/>
                  </a:cxn>
                  <a:cxn ang="0">
                    <a:pos x="74" y="8"/>
                  </a:cxn>
                  <a:cxn ang="0">
                    <a:pos x="68" y="6"/>
                  </a:cxn>
                  <a:cxn ang="0">
                    <a:pos x="62" y="4"/>
                  </a:cxn>
                  <a:cxn ang="0">
                    <a:pos x="58" y="8"/>
                  </a:cxn>
                  <a:cxn ang="0">
                    <a:pos x="52" y="6"/>
                  </a:cxn>
                  <a:cxn ang="0">
                    <a:pos x="48" y="8"/>
                  </a:cxn>
                  <a:cxn ang="0">
                    <a:pos x="44" y="2"/>
                  </a:cxn>
                  <a:cxn ang="0">
                    <a:pos x="32" y="4"/>
                  </a:cxn>
                  <a:cxn ang="0">
                    <a:pos x="24" y="2"/>
                  </a:cxn>
                  <a:cxn ang="0">
                    <a:pos x="14" y="0"/>
                  </a:cxn>
                  <a:cxn ang="0">
                    <a:pos x="14" y="8"/>
                  </a:cxn>
                  <a:cxn ang="0">
                    <a:pos x="10" y="10"/>
                  </a:cxn>
                  <a:cxn ang="0">
                    <a:pos x="12" y="14"/>
                  </a:cxn>
                  <a:cxn ang="0">
                    <a:pos x="12" y="20"/>
                  </a:cxn>
                  <a:cxn ang="0">
                    <a:pos x="6" y="24"/>
                  </a:cxn>
                  <a:cxn ang="0">
                    <a:pos x="0" y="24"/>
                  </a:cxn>
                  <a:cxn ang="0">
                    <a:pos x="0" y="30"/>
                  </a:cxn>
                  <a:cxn ang="0">
                    <a:pos x="4" y="34"/>
                  </a:cxn>
                  <a:cxn ang="0">
                    <a:pos x="4" y="38"/>
                  </a:cxn>
                  <a:cxn ang="0">
                    <a:pos x="6" y="42"/>
                  </a:cxn>
                  <a:cxn ang="0">
                    <a:pos x="12" y="44"/>
                  </a:cxn>
                  <a:cxn ang="0">
                    <a:pos x="14" y="58"/>
                  </a:cxn>
                </a:cxnLst>
                <a:rect l="0" t="0" r="r" b="b"/>
                <a:pathLst>
                  <a:path w="98" h="88">
                    <a:moveTo>
                      <a:pt x="20" y="60"/>
                    </a:moveTo>
                    <a:lnTo>
                      <a:pt x="20" y="60"/>
                    </a:lnTo>
                    <a:lnTo>
                      <a:pt x="22" y="62"/>
                    </a:lnTo>
                    <a:lnTo>
                      <a:pt x="22" y="62"/>
                    </a:lnTo>
                    <a:lnTo>
                      <a:pt x="24" y="60"/>
                    </a:lnTo>
                    <a:lnTo>
                      <a:pt x="24" y="58"/>
                    </a:lnTo>
                    <a:lnTo>
                      <a:pt x="26" y="56"/>
                    </a:lnTo>
                    <a:lnTo>
                      <a:pt x="26" y="56"/>
                    </a:lnTo>
                    <a:lnTo>
                      <a:pt x="28" y="54"/>
                    </a:lnTo>
                    <a:lnTo>
                      <a:pt x="30" y="52"/>
                    </a:lnTo>
                    <a:lnTo>
                      <a:pt x="30" y="46"/>
                    </a:lnTo>
                    <a:lnTo>
                      <a:pt x="30" y="46"/>
                    </a:lnTo>
                    <a:lnTo>
                      <a:pt x="32" y="42"/>
                    </a:lnTo>
                    <a:lnTo>
                      <a:pt x="34" y="42"/>
                    </a:lnTo>
                    <a:lnTo>
                      <a:pt x="40" y="44"/>
                    </a:lnTo>
                    <a:lnTo>
                      <a:pt x="40" y="44"/>
                    </a:lnTo>
                    <a:lnTo>
                      <a:pt x="44" y="44"/>
                    </a:lnTo>
                    <a:lnTo>
                      <a:pt x="46" y="44"/>
                    </a:lnTo>
                    <a:lnTo>
                      <a:pt x="48" y="44"/>
                    </a:lnTo>
                    <a:lnTo>
                      <a:pt x="48" y="44"/>
                    </a:lnTo>
                    <a:lnTo>
                      <a:pt x="52" y="46"/>
                    </a:lnTo>
                    <a:lnTo>
                      <a:pt x="52" y="52"/>
                    </a:lnTo>
                    <a:lnTo>
                      <a:pt x="52" y="52"/>
                    </a:lnTo>
                    <a:lnTo>
                      <a:pt x="52" y="54"/>
                    </a:lnTo>
                    <a:lnTo>
                      <a:pt x="54" y="54"/>
                    </a:lnTo>
                    <a:lnTo>
                      <a:pt x="56" y="56"/>
                    </a:lnTo>
                    <a:lnTo>
                      <a:pt x="56" y="58"/>
                    </a:lnTo>
                    <a:lnTo>
                      <a:pt x="56" y="58"/>
                    </a:lnTo>
                    <a:lnTo>
                      <a:pt x="60" y="64"/>
                    </a:lnTo>
                    <a:lnTo>
                      <a:pt x="60" y="64"/>
                    </a:lnTo>
                    <a:lnTo>
                      <a:pt x="58" y="68"/>
                    </a:lnTo>
                    <a:lnTo>
                      <a:pt x="58" y="72"/>
                    </a:lnTo>
                    <a:lnTo>
                      <a:pt x="64" y="72"/>
                    </a:lnTo>
                    <a:lnTo>
                      <a:pt x="64" y="72"/>
                    </a:lnTo>
                    <a:lnTo>
                      <a:pt x="66" y="72"/>
                    </a:lnTo>
                    <a:lnTo>
                      <a:pt x="70" y="72"/>
                    </a:lnTo>
                    <a:lnTo>
                      <a:pt x="70" y="72"/>
                    </a:lnTo>
                    <a:lnTo>
                      <a:pt x="72" y="68"/>
                    </a:lnTo>
                    <a:lnTo>
                      <a:pt x="72" y="66"/>
                    </a:lnTo>
                    <a:lnTo>
                      <a:pt x="72" y="66"/>
                    </a:lnTo>
                    <a:lnTo>
                      <a:pt x="76" y="76"/>
                    </a:lnTo>
                    <a:lnTo>
                      <a:pt x="76" y="76"/>
                    </a:lnTo>
                    <a:lnTo>
                      <a:pt x="76" y="78"/>
                    </a:lnTo>
                    <a:lnTo>
                      <a:pt x="74" y="82"/>
                    </a:lnTo>
                    <a:lnTo>
                      <a:pt x="72" y="86"/>
                    </a:lnTo>
                    <a:lnTo>
                      <a:pt x="76" y="88"/>
                    </a:lnTo>
                    <a:lnTo>
                      <a:pt x="76" y="88"/>
                    </a:lnTo>
                    <a:lnTo>
                      <a:pt x="82" y="80"/>
                    </a:lnTo>
                    <a:lnTo>
                      <a:pt x="82" y="80"/>
                    </a:lnTo>
                    <a:lnTo>
                      <a:pt x="84" y="78"/>
                    </a:lnTo>
                    <a:lnTo>
                      <a:pt x="86" y="80"/>
                    </a:lnTo>
                    <a:lnTo>
                      <a:pt x="86" y="82"/>
                    </a:lnTo>
                    <a:lnTo>
                      <a:pt x="90" y="78"/>
                    </a:lnTo>
                    <a:lnTo>
                      <a:pt x="90" y="78"/>
                    </a:lnTo>
                    <a:lnTo>
                      <a:pt x="90" y="74"/>
                    </a:lnTo>
                    <a:lnTo>
                      <a:pt x="90" y="74"/>
                    </a:lnTo>
                    <a:lnTo>
                      <a:pt x="90" y="72"/>
                    </a:lnTo>
                    <a:lnTo>
                      <a:pt x="92" y="72"/>
                    </a:lnTo>
                    <a:lnTo>
                      <a:pt x="96" y="70"/>
                    </a:lnTo>
                    <a:lnTo>
                      <a:pt x="98" y="68"/>
                    </a:lnTo>
                    <a:lnTo>
                      <a:pt x="98" y="68"/>
                    </a:lnTo>
                    <a:lnTo>
                      <a:pt x="98" y="66"/>
                    </a:lnTo>
                    <a:lnTo>
                      <a:pt x="98" y="64"/>
                    </a:lnTo>
                    <a:lnTo>
                      <a:pt x="94" y="60"/>
                    </a:lnTo>
                    <a:lnTo>
                      <a:pt x="94" y="60"/>
                    </a:lnTo>
                    <a:lnTo>
                      <a:pt x="94" y="58"/>
                    </a:lnTo>
                    <a:lnTo>
                      <a:pt x="96" y="56"/>
                    </a:lnTo>
                    <a:lnTo>
                      <a:pt x="98" y="52"/>
                    </a:lnTo>
                    <a:lnTo>
                      <a:pt x="98" y="52"/>
                    </a:lnTo>
                    <a:lnTo>
                      <a:pt x="98" y="52"/>
                    </a:lnTo>
                    <a:lnTo>
                      <a:pt x="94" y="50"/>
                    </a:lnTo>
                    <a:lnTo>
                      <a:pt x="94" y="50"/>
                    </a:lnTo>
                    <a:lnTo>
                      <a:pt x="90" y="48"/>
                    </a:lnTo>
                    <a:lnTo>
                      <a:pt x="88" y="44"/>
                    </a:lnTo>
                    <a:lnTo>
                      <a:pt x="88" y="44"/>
                    </a:lnTo>
                    <a:lnTo>
                      <a:pt x="86" y="42"/>
                    </a:lnTo>
                    <a:lnTo>
                      <a:pt x="84" y="42"/>
                    </a:lnTo>
                    <a:lnTo>
                      <a:pt x="82" y="42"/>
                    </a:lnTo>
                    <a:lnTo>
                      <a:pt x="80" y="40"/>
                    </a:lnTo>
                    <a:lnTo>
                      <a:pt x="80" y="40"/>
                    </a:lnTo>
                    <a:lnTo>
                      <a:pt x="80" y="38"/>
                    </a:lnTo>
                    <a:lnTo>
                      <a:pt x="78" y="38"/>
                    </a:lnTo>
                    <a:lnTo>
                      <a:pt x="76" y="40"/>
                    </a:lnTo>
                    <a:lnTo>
                      <a:pt x="76" y="40"/>
                    </a:lnTo>
                    <a:lnTo>
                      <a:pt x="74" y="38"/>
                    </a:lnTo>
                    <a:lnTo>
                      <a:pt x="72" y="38"/>
                    </a:lnTo>
                    <a:lnTo>
                      <a:pt x="84" y="32"/>
                    </a:lnTo>
                    <a:lnTo>
                      <a:pt x="84" y="32"/>
                    </a:lnTo>
                    <a:lnTo>
                      <a:pt x="80" y="32"/>
                    </a:lnTo>
                    <a:lnTo>
                      <a:pt x="78" y="32"/>
                    </a:lnTo>
                    <a:lnTo>
                      <a:pt x="78" y="30"/>
                    </a:lnTo>
                    <a:lnTo>
                      <a:pt x="78" y="30"/>
                    </a:lnTo>
                    <a:lnTo>
                      <a:pt x="76" y="26"/>
                    </a:lnTo>
                    <a:lnTo>
                      <a:pt x="74" y="24"/>
                    </a:lnTo>
                    <a:lnTo>
                      <a:pt x="74" y="24"/>
                    </a:lnTo>
                    <a:lnTo>
                      <a:pt x="74" y="22"/>
                    </a:lnTo>
                    <a:lnTo>
                      <a:pt x="74" y="20"/>
                    </a:lnTo>
                    <a:lnTo>
                      <a:pt x="76" y="18"/>
                    </a:lnTo>
                    <a:lnTo>
                      <a:pt x="76" y="14"/>
                    </a:lnTo>
                    <a:lnTo>
                      <a:pt x="76" y="14"/>
                    </a:lnTo>
                    <a:lnTo>
                      <a:pt x="74" y="8"/>
                    </a:lnTo>
                    <a:lnTo>
                      <a:pt x="74" y="8"/>
                    </a:lnTo>
                    <a:lnTo>
                      <a:pt x="74" y="6"/>
                    </a:lnTo>
                    <a:lnTo>
                      <a:pt x="68" y="6"/>
                    </a:lnTo>
                    <a:lnTo>
                      <a:pt x="68" y="6"/>
                    </a:lnTo>
                    <a:lnTo>
                      <a:pt x="66" y="6"/>
                    </a:lnTo>
                    <a:lnTo>
                      <a:pt x="64" y="6"/>
                    </a:lnTo>
                    <a:lnTo>
                      <a:pt x="62" y="4"/>
                    </a:lnTo>
                    <a:lnTo>
                      <a:pt x="62" y="4"/>
                    </a:lnTo>
                    <a:lnTo>
                      <a:pt x="60" y="6"/>
                    </a:lnTo>
                    <a:lnTo>
                      <a:pt x="58" y="8"/>
                    </a:lnTo>
                    <a:lnTo>
                      <a:pt x="58" y="8"/>
                    </a:lnTo>
                    <a:lnTo>
                      <a:pt x="56" y="8"/>
                    </a:lnTo>
                    <a:lnTo>
                      <a:pt x="52" y="6"/>
                    </a:lnTo>
                    <a:lnTo>
                      <a:pt x="52" y="6"/>
                    </a:lnTo>
                    <a:lnTo>
                      <a:pt x="48" y="6"/>
                    </a:lnTo>
                    <a:lnTo>
                      <a:pt x="48" y="8"/>
                    </a:lnTo>
                    <a:lnTo>
                      <a:pt x="44" y="8"/>
                    </a:lnTo>
                    <a:lnTo>
                      <a:pt x="44" y="2"/>
                    </a:lnTo>
                    <a:lnTo>
                      <a:pt x="44" y="2"/>
                    </a:lnTo>
                    <a:lnTo>
                      <a:pt x="38" y="4"/>
                    </a:lnTo>
                    <a:lnTo>
                      <a:pt x="34" y="4"/>
                    </a:lnTo>
                    <a:lnTo>
                      <a:pt x="32" y="4"/>
                    </a:lnTo>
                    <a:lnTo>
                      <a:pt x="32" y="4"/>
                    </a:lnTo>
                    <a:lnTo>
                      <a:pt x="28" y="2"/>
                    </a:lnTo>
                    <a:lnTo>
                      <a:pt x="24" y="2"/>
                    </a:lnTo>
                    <a:lnTo>
                      <a:pt x="24" y="2"/>
                    </a:lnTo>
                    <a:lnTo>
                      <a:pt x="18" y="2"/>
                    </a:lnTo>
                    <a:lnTo>
                      <a:pt x="14" y="0"/>
                    </a:lnTo>
                    <a:lnTo>
                      <a:pt x="14" y="0"/>
                    </a:lnTo>
                    <a:lnTo>
                      <a:pt x="14" y="4"/>
                    </a:lnTo>
                    <a:lnTo>
                      <a:pt x="14" y="8"/>
                    </a:lnTo>
                    <a:lnTo>
                      <a:pt x="14" y="8"/>
                    </a:lnTo>
                    <a:lnTo>
                      <a:pt x="14" y="8"/>
                    </a:lnTo>
                    <a:lnTo>
                      <a:pt x="10" y="10"/>
                    </a:lnTo>
                    <a:lnTo>
                      <a:pt x="10" y="12"/>
                    </a:lnTo>
                    <a:lnTo>
                      <a:pt x="12" y="14"/>
                    </a:lnTo>
                    <a:lnTo>
                      <a:pt x="12" y="14"/>
                    </a:lnTo>
                    <a:lnTo>
                      <a:pt x="12" y="14"/>
                    </a:lnTo>
                    <a:lnTo>
                      <a:pt x="12" y="18"/>
                    </a:lnTo>
                    <a:lnTo>
                      <a:pt x="12" y="20"/>
                    </a:lnTo>
                    <a:lnTo>
                      <a:pt x="12" y="20"/>
                    </a:lnTo>
                    <a:lnTo>
                      <a:pt x="10" y="22"/>
                    </a:lnTo>
                    <a:lnTo>
                      <a:pt x="6" y="24"/>
                    </a:lnTo>
                    <a:lnTo>
                      <a:pt x="6" y="24"/>
                    </a:lnTo>
                    <a:lnTo>
                      <a:pt x="0" y="24"/>
                    </a:lnTo>
                    <a:lnTo>
                      <a:pt x="0" y="24"/>
                    </a:lnTo>
                    <a:lnTo>
                      <a:pt x="0" y="28"/>
                    </a:lnTo>
                    <a:lnTo>
                      <a:pt x="0" y="28"/>
                    </a:lnTo>
                    <a:lnTo>
                      <a:pt x="0" y="30"/>
                    </a:lnTo>
                    <a:lnTo>
                      <a:pt x="0" y="30"/>
                    </a:lnTo>
                    <a:lnTo>
                      <a:pt x="4" y="34"/>
                    </a:lnTo>
                    <a:lnTo>
                      <a:pt x="4" y="34"/>
                    </a:lnTo>
                    <a:lnTo>
                      <a:pt x="4" y="36"/>
                    </a:lnTo>
                    <a:lnTo>
                      <a:pt x="4" y="38"/>
                    </a:lnTo>
                    <a:lnTo>
                      <a:pt x="4" y="38"/>
                    </a:lnTo>
                    <a:lnTo>
                      <a:pt x="6" y="40"/>
                    </a:lnTo>
                    <a:lnTo>
                      <a:pt x="6" y="42"/>
                    </a:lnTo>
                    <a:lnTo>
                      <a:pt x="6" y="42"/>
                    </a:lnTo>
                    <a:lnTo>
                      <a:pt x="10" y="44"/>
                    </a:lnTo>
                    <a:lnTo>
                      <a:pt x="12" y="44"/>
                    </a:lnTo>
                    <a:lnTo>
                      <a:pt x="12" y="44"/>
                    </a:lnTo>
                    <a:lnTo>
                      <a:pt x="12" y="52"/>
                    </a:lnTo>
                    <a:lnTo>
                      <a:pt x="12" y="56"/>
                    </a:lnTo>
                    <a:lnTo>
                      <a:pt x="14" y="58"/>
                    </a:lnTo>
                    <a:lnTo>
                      <a:pt x="20" y="60"/>
                    </a:lnTo>
                    <a:lnTo>
                      <a:pt x="20" y="60"/>
                    </a:lnTo>
                    <a:close/>
                  </a:path>
                </a:pathLst>
              </a:custGeom>
              <a:grp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902" name="Freeform 106"/>
              <p:cNvSpPr>
                <a:spLocks noChangeAspect="1"/>
              </p:cNvSpPr>
              <p:nvPr/>
            </p:nvSpPr>
            <p:spPr bwMode="auto">
              <a:xfrm>
                <a:off x="2672" y="2409"/>
                <a:ext cx="68" cy="127"/>
              </a:xfrm>
              <a:custGeom>
                <a:avLst/>
                <a:gdLst/>
                <a:ahLst/>
                <a:cxnLst>
                  <a:cxn ang="0">
                    <a:pos x="64" y="100"/>
                  </a:cxn>
                  <a:cxn ang="0">
                    <a:pos x="56" y="84"/>
                  </a:cxn>
                  <a:cxn ang="0">
                    <a:pos x="56" y="82"/>
                  </a:cxn>
                  <a:cxn ang="0">
                    <a:pos x="56" y="80"/>
                  </a:cxn>
                  <a:cxn ang="0">
                    <a:pos x="54" y="78"/>
                  </a:cxn>
                  <a:cxn ang="0">
                    <a:pos x="56" y="74"/>
                  </a:cxn>
                  <a:cxn ang="0">
                    <a:pos x="58" y="60"/>
                  </a:cxn>
                  <a:cxn ang="0">
                    <a:pos x="52" y="52"/>
                  </a:cxn>
                  <a:cxn ang="0">
                    <a:pos x="52" y="48"/>
                  </a:cxn>
                  <a:cxn ang="0">
                    <a:pos x="54" y="40"/>
                  </a:cxn>
                  <a:cxn ang="0">
                    <a:pos x="54" y="38"/>
                  </a:cxn>
                  <a:cxn ang="0">
                    <a:pos x="52" y="36"/>
                  </a:cxn>
                  <a:cxn ang="0">
                    <a:pos x="52" y="34"/>
                  </a:cxn>
                  <a:cxn ang="0">
                    <a:pos x="52" y="22"/>
                  </a:cxn>
                  <a:cxn ang="0">
                    <a:pos x="52" y="16"/>
                  </a:cxn>
                  <a:cxn ang="0">
                    <a:pos x="48" y="14"/>
                  </a:cxn>
                  <a:cxn ang="0">
                    <a:pos x="48" y="6"/>
                  </a:cxn>
                  <a:cxn ang="0">
                    <a:pos x="38" y="0"/>
                  </a:cxn>
                  <a:cxn ang="0">
                    <a:pos x="38" y="2"/>
                  </a:cxn>
                  <a:cxn ang="0">
                    <a:pos x="18" y="2"/>
                  </a:cxn>
                  <a:cxn ang="0">
                    <a:pos x="14" y="4"/>
                  </a:cxn>
                  <a:cxn ang="0">
                    <a:pos x="14" y="8"/>
                  </a:cxn>
                  <a:cxn ang="0">
                    <a:pos x="16" y="18"/>
                  </a:cxn>
                  <a:cxn ang="0">
                    <a:pos x="14" y="26"/>
                  </a:cxn>
                  <a:cxn ang="0">
                    <a:pos x="14" y="30"/>
                  </a:cxn>
                  <a:cxn ang="0">
                    <a:pos x="14" y="36"/>
                  </a:cxn>
                  <a:cxn ang="0">
                    <a:pos x="16" y="38"/>
                  </a:cxn>
                  <a:cxn ang="0">
                    <a:pos x="18" y="44"/>
                  </a:cxn>
                  <a:cxn ang="0">
                    <a:pos x="16" y="56"/>
                  </a:cxn>
                  <a:cxn ang="0">
                    <a:pos x="12" y="64"/>
                  </a:cxn>
                  <a:cxn ang="0">
                    <a:pos x="8" y="74"/>
                  </a:cxn>
                  <a:cxn ang="0">
                    <a:pos x="4" y="84"/>
                  </a:cxn>
                  <a:cxn ang="0">
                    <a:pos x="2" y="104"/>
                  </a:cxn>
                  <a:cxn ang="0">
                    <a:pos x="4" y="106"/>
                  </a:cxn>
                  <a:cxn ang="0">
                    <a:pos x="4" y="110"/>
                  </a:cxn>
                  <a:cxn ang="0">
                    <a:pos x="0" y="118"/>
                  </a:cxn>
                  <a:cxn ang="0">
                    <a:pos x="10" y="118"/>
                  </a:cxn>
                  <a:cxn ang="0">
                    <a:pos x="14" y="116"/>
                  </a:cxn>
                  <a:cxn ang="0">
                    <a:pos x="18" y="112"/>
                  </a:cxn>
                  <a:cxn ang="0">
                    <a:pos x="28" y="112"/>
                  </a:cxn>
                  <a:cxn ang="0">
                    <a:pos x="36" y="106"/>
                  </a:cxn>
                  <a:cxn ang="0">
                    <a:pos x="46" y="106"/>
                  </a:cxn>
                  <a:cxn ang="0">
                    <a:pos x="52" y="104"/>
                  </a:cxn>
                  <a:cxn ang="0">
                    <a:pos x="58" y="104"/>
                  </a:cxn>
                  <a:cxn ang="0">
                    <a:pos x="58" y="98"/>
                  </a:cxn>
                  <a:cxn ang="0">
                    <a:pos x="54" y="94"/>
                  </a:cxn>
                  <a:cxn ang="0">
                    <a:pos x="58" y="94"/>
                  </a:cxn>
                  <a:cxn ang="0">
                    <a:pos x="60" y="100"/>
                  </a:cxn>
                  <a:cxn ang="0">
                    <a:pos x="64" y="100"/>
                  </a:cxn>
                </a:cxnLst>
                <a:rect l="0" t="0" r="r" b="b"/>
                <a:pathLst>
                  <a:path w="64" h="118">
                    <a:moveTo>
                      <a:pt x="64" y="100"/>
                    </a:moveTo>
                    <a:lnTo>
                      <a:pt x="64" y="100"/>
                    </a:lnTo>
                    <a:lnTo>
                      <a:pt x="56" y="84"/>
                    </a:lnTo>
                    <a:lnTo>
                      <a:pt x="56" y="84"/>
                    </a:lnTo>
                    <a:lnTo>
                      <a:pt x="56" y="84"/>
                    </a:lnTo>
                    <a:lnTo>
                      <a:pt x="56" y="82"/>
                    </a:lnTo>
                    <a:lnTo>
                      <a:pt x="56" y="82"/>
                    </a:lnTo>
                    <a:lnTo>
                      <a:pt x="56" y="80"/>
                    </a:lnTo>
                    <a:lnTo>
                      <a:pt x="56" y="80"/>
                    </a:lnTo>
                    <a:lnTo>
                      <a:pt x="54" y="78"/>
                    </a:lnTo>
                    <a:lnTo>
                      <a:pt x="56" y="74"/>
                    </a:lnTo>
                    <a:lnTo>
                      <a:pt x="56" y="74"/>
                    </a:lnTo>
                    <a:lnTo>
                      <a:pt x="58" y="60"/>
                    </a:lnTo>
                    <a:lnTo>
                      <a:pt x="58" y="60"/>
                    </a:lnTo>
                    <a:lnTo>
                      <a:pt x="56" y="56"/>
                    </a:lnTo>
                    <a:lnTo>
                      <a:pt x="52" y="52"/>
                    </a:lnTo>
                    <a:lnTo>
                      <a:pt x="52" y="52"/>
                    </a:lnTo>
                    <a:lnTo>
                      <a:pt x="52" y="48"/>
                    </a:lnTo>
                    <a:lnTo>
                      <a:pt x="52" y="46"/>
                    </a:lnTo>
                    <a:lnTo>
                      <a:pt x="54" y="40"/>
                    </a:lnTo>
                    <a:lnTo>
                      <a:pt x="54" y="40"/>
                    </a:lnTo>
                    <a:lnTo>
                      <a:pt x="54" y="38"/>
                    </a:lnTo>
                    <a:lnTo>
                      <a:pt x="52" y="38"/>
                    </a:lnTo>
                    <a:lnTo>
                      <a:pt x="52" y="36"/>
                    </a:lnTo>
                    <a:lnTo>
                      <a:pt x="52" y="34"/>
                    </a:lnTo>
                    <a:lnTo>
                      <a:pt x="52" y="34"/>
                    </a:lnTo>
                    <a:lnTo>
                      <a:pt x="54" y="28"/>
                    </a:lnTo>
                    <a:lnTo>
                      <a:pt x="52" y="22"/>
                    </a:lnTo>
                    <a:lnTo>
                      <a:pt x="52" y="22"/>
                    </a:lnTo>
                    <a:lnTo>
                      <a:pt x="52" y="16"/>
                    </a:lnTo>
                    <a:lnTo>
                      <a:pt x="48" y="14"/>
                    </a:lnTo>
                    <a:lnTo>
                      <a:pt x="48" y="14"/>
                    </a:lnTo>
                    <a:lnTo>
                      <a:pt x="48" y="12"/>
                    </a:lnTo>
                    <a:lnTo>
                      <a:pt x="48" y="6"/>
                    </a:lnTo>
                    <a:lnTo>
                      <a:pt x="48" y="0"/>
                    </a:lnTo>
                    <a:lnTo>
                      <a:pt x="38" y="0"/>
                    </a:lnTo>
                    <a:lnTo>
                      <a:pt x="38" y="2"/>
                    </a:lnTo>
                    <a:lnTo>
                      <a:pt x="38" y="2"/>
                    </a:lnTo>
                    <a:lnTo>
                      <a:pt x="28" y="2"/>
                    </a:lnTo>
                    <a:lnTo>
                      <a:pt x="18" y="2"/>
                    </a:lnTo>
                    <a:lnTo>
                      <a:pt x="18" y="2"/>
                    </a:lnTo>
                    <a:lnTo>
                      <a:pt x="14" y="4"/>
                    </a:lnTo>
                    <a:lnTo>
                      <a:pt x="14" y="8"/>
                    </a:lnTo>
                    <a:lnTo>
                      <a:pt x="14" y="8"/>
                    </a:lnTo>
                    <a:lnTo>
                      <a:pt x="14" y="14"/>
                    </a:lnTo>
                    <a:lnTo>
                      <a:pt x="16" y="18"/>
                    </a:lnTo>
                    <a:lnTo>
                      <a:pt x="16" y="18"/>
                    </a:lnTo>
                    <a:lnTo>
                      <a:pt x="14" y="26"/>
                    </a:lnTo>
                    <a:lnTo>
                      <a:pt x="14" y="26"/>
                    </a:lnTo>
                    <a:lnTo>
                      <a:pt x="14" y="30"/>
                    </a:lnTo>
                    <a:lnTo>
                      <a:pt x="14" y="36"/>
                    </a:lnTo>
                    <a:lnTo>
                      <a:pt x="14" y="36"/>
                    </a:lnTo>
                    <a:lnTo>
                      <a:pt x="14" y="38"/>
                    </a:lnTo>
                    <a:lnTo>
                      <a:pt x="16" y="38"/>
                    </a:lnTo>
                    <a:lnTo>
                      <a:pt x="18" y="44"/>
                    </a:lnTo>
                    <a:lnTo>
                      <a:pt x="18" y="44"/>
                    </a:lnTo>
                    <a:lnTo>
                      <a:pt x="16" y="56"/>
                    </a:lnTo>
                    <a:lnTo>
                      <a:pt x="16" y="56"/>
                    </a:lnTo>
                    <a:lnTo>
                      <a:pt x="14" y="58"/>
                    </a:lnTo>
                    <a:lnTo>
                      <a:pt x="12" y="64"/>
                    </a:lnTo>
                    <a:lnTo>
                      <a:pt x="12" y="64"/>
                    </a:lnTo>
                    <a:lnTo>
                      <a:pt x="8" y="74"/>
                    </a:lnTo>
                    <a:lnTo>
                      <a:pt x="8" y="74"/>
                    </a:lnTo>
                    <a:lnTo>
                      <a:pt x="4" y="84"/>
                    </a:lnTo>
                    <a:lnTo>
                      <a:pt x="2" y="94"/>
                    </a:lnTo>
                    <a:lnTo>
                      <a:pt x="2" y="104"/>
                    </a:lnTo>
                    <a:lnTo>
                      <a:pt x="2" y="104"/>
                    </a:lnTo>
                    <a:lnTo>
                      <a:pt x="4" y="106"/>
                    </a:lnTo>
                    <a:lnTo>
                      <a:pt x="4" y="110"/>
                    </a:lnTo>
                    <a:lnTo>
                      <a:pt x="4" y="110"/>
                    </a:lnTo>
                    <a:lnTo>
                      <a:pt x="0" y="118"/>
                    </a:lnTo>
                    <a:lnTo>
                      <a:pt x="0" y="118"/>
                    </a:lnTo>
                    <a:lnTo>
                      <a:pt x="4" y="118"/>
                    </a:lnTo>
                    <a:lnTo>
                      <a:pt x="10" y="118"/>
                    </a:lnTo>
                    <a:lnTo>
                      <a:pt x="10" y="118"/>
                    </a:lnTo>
                    <a:lnTo>
                      <a:pt x="14" y="116"/>
                    </a:lnTo>
                    <a:lnTo>
                      <a:pt x="18" y="112"/>
                    </a:lnTo>
                    <a:lnTo>
                      <a:pt x="18" y="112"/>
                    </a:lnTo>
                    <a:lnTo>
                      <a:pt x="28" y="112"/>
                    </a:lnTo>
                    <a:lnTo>
                      <a:pt x="28" y="112"/>
                    </a:lnTo>
                    <a:lnTo>
                      <a:pt x="32" y="108"/>
                    </a:lnTo>
                    <a:lnTo>
                      <a:pt x="36" y="106"/>
                    </a:lnTo>
                    <a:lnTo>
                      <a:pt x="36" y="106"/>
                    </a:lnTo>
                    <a:lnTo>
                      <a:pt x="46" y="106"/>
                    </a:lnTo>
                    <a:lnTo>
                      <a:pt x="46" y="106"/>
                    </a:lnTo>
                    <a:lnTo>
                      <a:pt x="52" y="104"/>
                    </a:lnTo>
                    <a:lnTo>
                      <a:pt x="52" y="104"/>
                    </a:lnTo>
                    <a:lnTo>
                      <a:pt x="58" y="104"/>
                    </a:lnTo>
                    <a:lnTo>
                      <a:pt x="58" y="104"/>
                    </a:lnTo>
                    <a:lnTo>
                      <a:pt x="58" y="98"/>
                    </a:lnTo>
                    <a:lnTo>
                      <a:pt x="58" y="98"/>
                    </a:lnTo>
                    <a:lnTo>
                      <a:pt x="54" y="94"/>
                    </a:lnTo>
                    <a:lnTo>
                      <a:pt x="54" y="94"/>
                    </a:lnTo>
                    <a:lnTo>
                      <a:pt x="58" y="94"/>
                    </a:lnTo>
                    <a:lnTo>
                      <a:pt x="58" y="94"/>
                    </a:lnTo>
                    <a:lnTo>
                      <a:pt x="60" y="100"/>
                    </a:lnTo>
                    <a:lnTo>
                      <a:pt x="60" y="100"/>
                    </a:lnTo>
                    <a:lnTo>
                      <a:pt x="64" y="100"/>
                    </a:lnTo>
                    <a:lnTo>
                      <a:pt x="64" y="100"/>
                    </a:lnTo>
                    <a:close/>
                  </a:path>
                </a:pathLst>
              </a:custGeom>
              <a:grp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903" name="Freeform 107"/>
              <p:cNvSpPr>
                <a:spLocks noChangeAspect="1"/>
              </p:cNvSpPr>
              <p:nvPr/>
            </p:nvSpPr>
            <p:spPr bwMode="auto">
              <a:xfrm>
                <a:off x="2485" y="2373"/>
                <a:ext cx="47" cy="15"/>
              </a:xfrm>
              <a:custGeom>
                <a:avLst/>
                <a:gdLst/>
                <a:ahLst/>
                <a:cxnLst>
                  <a:cxn ang="0">
                    <a:pos x="0" y="14"/>
                  </a:cxn>
                  <a:cxn ang="0">
                    <a:pos x="12" y="12"/>
                  </a:cxn>
                  <a:cxn ang="0">
                    <a:pos x="12" y="12"/>
                  </a:cxn>
                  <a:cxn ang="0">
                    <a:pos x="12" y="10"/>
                  </a:cxn>
                  <a:cxn ang="0">
                    <a:pos x="14" y="10"/>
                  </a:cxn>
                  <a:cxn ang="0">
                    <a:pos x="16" y="10"/>
                  </a:cxn>
                  <a:cxn ang="0">
                    <a:pos x="16" y="10"/>
                  </a:cxn>
                  <a:cxn ang="0">
                    <a:pos x="38" y="8"/>
                  </a:cxn>
                  <a:cxn ang="0">
                    <a:pos x="38" y="8"/>
                  </a:cxn>
                  <a:cxn ang="0">
                    <a:pos x="42" y="8"/>
                  </a:cxn>
                  <a:cxn ang="0">
                    <a:pos x="44" y="2"/>
                  </a:cxn>
                  <a:cxn ang="0">
                    <a:pos x="44" y="2"/>
                  </a:cxn>
                  <a:cxn ang="0">
                    <a:pos x="42" y="0"/>
                  </a:cxn>
                  <a:cxn ang="0">
                    <a:pos x="42" y="0"/>
                  </a:cxn>
                  <a:cxn ang="0">
                    <a:pos x="38" y="0"/>
                  </a:cxn>
                  <a:cxn ang="0">
                    <a:pos x="38" y="0"/>
                  </a:cxn>
                  <a:cxn ang="0">
                    <a:pos x="28" y="0"/>
                  </a:cxn>
                  <a:cxn ang="0">
                    <a:pos x="28" y="0"/>
                  </a:cxn>
                  <a:cxn ang="0">
                    <a:pos x="22" y="2"/>
                  </a:cxn>
                  <a:cxn ang="0">
                    <a:pos x="20" y="2"/>
                  </a:cxn>
                  <a:cxn ang="0">
                    <a:pos x="16" y="0"/>
                  </a:cxn>
                  <a:cxn ang="0">
                    <a:pos x="16" y="0"/>
                  </a:cxn>
                  <a:cxn ang="0">
                    <a:pos x="14" y="0"/>
                  </a:cxn>
                  <a:cxn ang="0">
                    <a:pos x="12" y="2"/>
                  </a:cxn>
                  <a:cxn ang="0">
                    <a:pos x="12" y="2"/>
                  </a:cxn>
                  <a:cxn ang="0">
                    <a:pos x="8" y="2"/>
                  </a:cxn>
                  <a:cxn ang="0">
                    <a:pos x="6" y="2"/>
                  </a:cxn>
                  <a:cxn ang="0">
                    <a:pos x="6" y="2"/>
                  </a:cxn>
                  <a:cxn ang="0">
                    <a:pos x="2" y="2"/>
                  </a:cxn>
                  <a:cxn ang="0">
                    <a:pos x="0" y="4"/>
                  </a:cxn>
                  <a:cxn ang="0">
                    <a:pos x="0" y="6"/>
                  </a:cxn>
                  <a:cxn ang="0">
                    <a:pos x="0" y="6"/>
                  </a:cxn>
                  <a:cxn ang="0">
                    <a:pos x="2" y="8"/>
                  </a:cxn>
                  <a:cxn ang="0">
                    <a:pos x="2" y="8"/>
                  </a:cxn>
                  <a:cxn ang="0">
                    <a:pos x="0" y="10"/>
                  </a:cxn>
                  <a:cxn ang="0">
                    <a:pos x="0" y="10"/>
                  </a:cxn>
                  <a:cxn ang="0">
                    <a:pos x="0" y="10"/>
                  </a:cxn>
                  <a:cxn ang="0">
                    <a:pos x="0" y="14"/>
                  </a:cxn>
                  <a:cxn ang="0">
                    <a:pos x="0" y="14"/>
                  </a:cxn>
                </a:cxnLst>
                <a:rect l="0" t="0" r="r" b="b"/>
                <a:pathLst>
                  <a:path w="44" h="14">
                    <a:moveTo>
                      <a:pt x="0" y="14"/>
                    </a:moveTo>
                    <a:lnTo>
                      <a:pt x="12" y="12"/>
                    </a:lnTo>
                    <a:lnTo>
                      <a:pt x="12" y="12"/>
                    </a:lnTo>
                    <a:lnTo>
                      <a:pt x="12" y="10"/>
                    </a:lnTo>
                    <a:lnTo>
                      <a:pt x="14" y="10"/>
                    </a:lnTo>
                    <a:lnTo>
                      <a:pt x="16" y="10"/>
                    </a:lnTo>
                    <a:lnTo>
                      <a:pt x="16" y="10"/>
                    </a:lnTo>
                    <a:lnTo>
                      <a:pt x="38" y="8"/>
                    </a:lnTo>
                    <a:lnTo>
                      <a:pt x="38" y="8"/>
                    </a:lnTo>
                    <a:lnTo>
                      <a:pt x="42" y="8"/>
                    </a:lnTo>
                    <a:lnTo>
                      <a:pt x="44" y="2"/>
                    </a:lnTo>
                    <a:lnTo>
                      <a:pt x="44" y="2"/>
                    </a:lnTo>
                    <a:lnTo>
                      <a:pt x="42" y="0"/>
                    </a:lnTo>
                    <a:lnTo>
                      <a:pt x="42" y="0"/>
                    </a:lnTo>
                    <a:lnTo>
                      <a:pt x="38" y="0"/>
                    </a:lnTo>
                    <a:lnTo>
                      <a:pt x="38" y="0"/>
                    </a:lnTo>
                    <a:lnTo>
                      <a:pt x="28" y="0"/>
                    </a:lnTo>
                    <a:lnTo>
                      <a:pt x="28" y="0"/>
                    </a:lnTo>
                    <a:lnTo>
                      <a:pt x="22" y="2"/>
                    </a:lnTo>
                    <a:lnTo>
                      <a:pt x="20" y="2"/>
                    </a:lnTo>
                    <a:lnTo>
                      <a:pt x="16" y="0"/>
                    </a:lnTo>
                    <a:lnTo>
                      <a:pt x="16" y="0"/>
                    </a:lnTo>
                    <a:lnTo>
                      <a:pt x="14" y="0"/>
                    </a:lnTo>
                    <a:lnTo>
                      <a:pt x="12" y="2"/>
                    </a:lnTo>
                    <a:lnTo>
                      <a:pt x="12" y="2"/>
                    </a:lnTo>
                    <a:lnTo>
                      <a:pt x="8" y="2"/>
                    </a:lnTo>
                    <a:lnTo>
                      <a:pt x="6" y="2"/>
                    </a:lnTo>
                    <a:lnTo>
                      <a:pt x="6" y="2"/>
                    </a:lnTo>
                    <a:lnTo>
                      <a:pt x="2" y="2"/>
                    </a:lnTo>
                    <a:lnTo>
                      <a:pt x="0" y="4"/>
                    </a:lnTo>
                    <a:lnTo>
                      <a:pt x="0" y="6"/>
                    </a:lnTo>
                    <a:lnTo>
                      <a:pt x="0" y="6"/>
                    </a:lnTo>
                    <a:lnTo>
                      <a:pt x="2" y="8"/>
                    </a:lnTo>
                    <a:lnTo>
                      <a:pt x="2" y="8"/>
                    </a:lnTo>
                    <a:lnTo>
                      <a:pt x="0" y="10"/>
                    </a:lnTo>
                    <a:lnTo>
                      <a:pt x="0" y="10"/>
                    </a:lnTo>
                    <a:lnTo>
                      <a:pt x="0" y="10"/>
                    </a:lnTo>
                    <a:lnTo>
                      <a:pt x="0" y="14"/>
                    </a:lnTo>
                    <a:lnTo>
                      <a:pt x="0" y="14"/>
                    </a:lnTo>
                    <a:close/>
                  </a:path>
                </a:pathLst>
              </a:custGeom>
              <a:grp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904" name="Freeform 108"/>
              <p:cNvSpPr>
                <a:spLocks noChangeAspect="1"/>
              </p:cNvSpPr>
              <p:nvPr/>
            </p:nvSpPr>
            <p:spPr bwMode="auto">
              <a:xfrm>
                <a:off x="2851" y="2572"/>
                <a:ext cx="87" cy="115"/>
              </a:xfrm>
              <a:custGeom>
                <a:avLst/>
                <a:gdLst/>
                <a:ahLst/>
                <a:cxnLst>
                  <a:cxn ang="0">
                    <a:pos x="31" y="104"/>
                  </a:cxn>
                  <a:cxn ang="0">
                    <a:pos x="35" y="98"/>
                  </a:cxn>
                  <a:cxn ang="0">
                    <a:pos x="43" y="102"/>
                  </a:cxn>
                  <a:cxn ang="0">
                    <a:pos x="45" y="96"/>
                  </a:cxn>
                  <a:cxn ang="0">
                    <a:pos x="43" y="88"/>
                  </a:cxn>
                  <a:cxn ang="0">
                    <a:pos x="45" y="84"/>
                  </a:cxn>
                  <a:cxn ang="0">
                    <a:pos x="43" y="78"/>
                  </a:cxn>
                  <a:cxn ang="0">
                    <a:pos x="51" y="78"/>
                  </a:cxn>
                  <a:cxn ang="0">
                    <a:pos x="51" y="74"/>
                  </a:cxn>
                  <a:cxn ang="0">
                    <a:pos x="57" y="76"/>
                  </a:cxn>
                  <a:cxn ang="0">
                    <a:pos x="61" y="76"/>
                  </a:cxn>
                  <a:cxn ang="0">
                    <a:pos x="69" y="76"/>
                  </a:cxn>
                  <a:cxn ang="0">
                    <a:pos x="73" y="82"/>
                  </a:cxn>
                  <a:cxn ang="0">
                    <a:pos x="77" y="76"/>
                  </a:cxn>
                  <a:cxn ang="0">
                    <a:pos x="73" y="68"/>
                  </a:cxn>
                  <a:cxn ang="0">
                    <a:pos x="73" y="66"/>
                  </a:cxn>
                  <a:cxn ang="0">
                    <a:pos x="75" y="60"/>
                  </a:cxn>
                  <a:cxn ang="0">
                    <a:pos x="73" y="54"/>
                  </a:cxn>
                  <a:cxn ang="0">
                    <a:pos x="73" y="46"/>
                  </a:cxn>
                  <a:cxn ang="0">
                    <a:pos x="67" y="40"/>
                  </a:cxn>
                  <a:cxn ang="0">
                    <a:pos x="69" y="38"/>
                  </a:cxn>
                  <a:cxn ang="0">
                    <a:pos x="67" y="32"/>
                  </a:cxn>
                  <a:cxn ang="0">
                    <a:pos x="73" y="26"/>
                  </a:cxn>
                  <a:cxn ang="0">
                    <a:pos x="81" y="16"/>
                  </a:cxn>
                  <a:cxn ang="0">
                    <a:pos x="73" y="14"/>
                  </a:cxn>
                  <a:cxn ang="0">
                    <a:pos x="65" y="16"/>
                  </a:cxn>
                  <a:cxn ang="0">
                    <a:pos x="63" y="10"/>
                  </a:cxn>
                  <a:cxn ang="0">
                    <a:pos x="63" y="0"/>
                  </a:cxn>
                  <a:cxn ang="0">
                    <a:pos x="53" y="0"/>
                  </a:cxn>
                  <a:cxn ang="0">
                    <a:pos x="45" y="0"/>
                  </a:cxn>
                  <a:cxn ang="0">
                    <a:pos x="39" y="2"/>
                  </a:cxn>
                  <a:cxn ang="0">
                    <a:pos x="10" y="20"/>
                  </a:cxn>
                  <a:cxn ang="0">
                    <a:pos x="8" y="24"/>
                  </a:cxn>
                  <a:cxn ang="0">
                    <a:pos x="8" y="28"/>
                  </a:cxn>
                  <a:cxn ang="0">
                    <a:pos x="12" y="38"/>
                  </a:cxn>
                  <a:cxn ang="0">
                    <a:pos x="6" y="38"/>
                  </a:cxn>
                  <a:cxn ang="0">
                    <a:pos x="8" y="42"/>
                  </a:cxn>
                  <a:cxn ang="0">
                    <a:pos x="6" y="44"/>
                  </a:cxn>
                  <a:cxn ang="0">
                    <a:pos x="8" y="46"/>
                  </a:cxn>
                  <a:cxn ang="0">
                    <a:pos x="4" y="60"/>
                  </a:cxn>
                  <a:cxn ang="0">
                    <a:pos x="0" y="64"/>
                  </a:cxn>
                  <a:cxn ang="0">
                    <a:pos x="4" y="66"/>
                  </a:cxn>
                  <a:cxn ang="0">
                    <a:pos x="4" y="70"/>
                  </a:cxn>
                  <a:cxn ang="0">
                    <a:pos x="8" y="74"/>
                  </a:cxn>
                  <a:cxn ang="0">
                    <a:pos x="10" y="76"/>
                  </a:cxn>
                  <a:cxn ang="0">
                    <a:pos x="6" y="76"/>
                  </a:cxn>
                  <a:cxn ang="0">
                    <a:pos x="26" y="98"/>
                  </a:cxn>
                  <a:cxn ang="0">
                    <a:pos x="26" y="104"/>
                  </a:cxn>
                  <a:cxn ang="0">
                    <a:pos x="31" y="108"/>
                  </a:cxn>
                </a:cxnLst>
                <a:rect l="0" t="0" r="r" b="b"/>
                <a:pathLst>
                  <a:path w="81" h="108">
                    <a:moveTo>
                      <a:pt x="31" y="108"/>
                    </a:moveTo>
                    <a:lnTo>
                      <a:pt x="31" y="108"/>
                    </a:lnTo>
                    <a:lnTo>
                      <a:pt x="31" y="104"/>
                    </a:lnTo>
                    <a:lnTo>
                      <a:pt x="33" y="100"/>
                    </a:lnTo>
                    <a:lnTo>
                      <a:pt x="35" y="98"/>
                    </a:lnTo>
                    <a:lnTo>
                      <a:pt x="35" y="98"/>
                    </a:lnTo>
                    <a:lnTo>
                      <a:pt x="39" y="100"/>
                    </a:lnTo>
                    <a:lnTo>
                      <a:pt x="43" y="102"/>
                    </a:lnTo>
                    <a:lnTo>
                      <a:pt x="43" y="102"/>
                    </a:lnTo>
                    <a:lnTo>
                      <a:pt x="45" y="102"/>
                    </a:lnTo>
                    <a:lnTo>
                      <a:pt x="47" y="100"/>
                    </a:lnTo>
                    <a:lnTo>
                      <a:pt x="45" y="96"/>
                    </a:lnTo>
                    <a:lnTo>
                      <a:pt x="45" y="96"/>
                    </a:lnTo>
                    <a:lnTo>
                      <a:pt x="43" y="90"/>
                    </a:lnTo>
                    <a:lnTo>
                      <a:pt x="43" y="88"/>
                    </a:lnTo>
                    <a:lnTo>
                      <a:pt x="43" y="86"/>
                    </a:lnTo>
                    <a:lnTo>
                      <a:pt x="43" y="86"/>
                    </a:lnTo>
                    <a:lnTo>
                      <a:pt x="45" y="84"/>
                    </a:lnTo>
                    <a:lnTo>
                      <a:pt x="43" y="82"/>
                    </a:lnTo>
                    <a:lnTo>
                      <a:pt x="43" y="82"/>
                    </a:lnTo>
                    <a:lnTo>
                      <a:pt x="43" y="78"/>
                    </a:lnTo>
                    <a:lnTo>
                      <a:pt x="45" y="78"/>
                    </a:lnTo>
                    <a:lnTo>
                      <a:pt x="51" y="78"/>
                    </a:lnTo>
                    <a:lnTo>
                      <a:pt x="51" y="78"/>
                    </a:lnTo>
                    <a:lnTo>
                      <a:pt x="53" y="78"/>
                    </a:lnTo>
                    <a:lnTo>
                      <a:pt x="51" y="74"/>
                    </a:lnTo>
                    <a:lnTo>
                      <a:pt x="51" y="74"/>
                    </a:lnTo>
                    <a:lnTo>
                      <a:pt x="53" y="74"/>
                    </a:lnTo>
                    <a:lnTo>
                      <a:pt x="53" y="74"/>
                    </a:lnTo>
                    <a:lnTo>
                      <a:pt x="57" y="76"/>
                    </a:lnTo>
                    <a:lnTo>
                      <a:pt x="57" y="78"/>
                    </a:lnTo>
                    <a:lnTo>
                      <a:pt x="57" y="78"/>
                    </a:lnTo>
                    <a:lnTo>
                      <a:pt x="61" y="76"/>
                    </a:lnTo>
                    <a:lnTo>
                      <a:pt x="67" y="76"/>
                    </a:lnTo>
                    <a:lnTo>
                      <a:pt x="67" y="76"/>
                    </a:lnTo>
                    <a:lnTo>
                      <a:pt x="69" y="76"/>
                    </a:lnTo>
                    <a:lnTo>
                      <a:pt x="69" y="78"/>
                    </a:lnTo>
                    <a:lnTo>
                      <a:pt x="73" y="82"/>
                    </a:lnTo>
                    <a:lnTo>
                      <a:pt x="73" y="82"/>
                    </a:lnTo>
                    <a:lnTo>
                      <a:pt x="75" y="84"/>
                    </a:lnTo>
                    <a:lnTo>
                      <a:pt x="75" y="82"/>
                    </a:lnTo>
                    <a:lnTo>
                      <a:pt x="77" y="76"/>
                    </a:lnTo>
                    <a:lnTo>
                      <a:pt x="77" y="76"/>
                    </a:lnTo>
                    <a:lnTo>
                      <a:pt x="77" y="70"/>
                    </a:lnTo>
                    <a:lnTo>
                      <a:pt x="73" y="68"/>
                    </a:lnTo>
                    <a:lnTo>
                      <a:pt x="73" y="68"/>
                    </a:lnTo>
                    <a:lnTo>
                      <a:pt x="73" y="66"/>
                    </a:lnTo>
                    <a:lnTo>
                      <a:pt x="73" y="66"/>
                    </a:lnTo>
                    <a:lnTo>
                      <a:pt x="75" y="64"/>
                    </a:lnTo>
                    <a:lnTo>
                      <a:pt x="75" y="60"/>
                    </a:lnTo>
                    <a:lnTo>
                      <a:pt x="75" y="60"/>
                    </a:lnTo>
                    <a:lnTo>
                      <a:pt x="73" y="58"/>
                    </a:lnTo>
                    <a:lnTo>
                      <a:pt x="73" y="54"/>
                    </a:lnTo>
                    <a:lnTo>
                      <a:pt x="73" y="54"/>
                    </a:lnTo>
                    <a:lnTo>
                      <a:pt x="73" y="50"/>
                    </a:lnTo>
                    <a:lnTo>
                      <a:pt x="73" y="46"/>
                    </a:lnTo>
                    <a:lnTo>
                      <a:pt x="73" y="46"/>
                    </a:lnTo>
                    <a:lnTo>
                      <a:pt x="71" y="42"/>
                    </a:lnTo>
                    <a:lnTo>
                      <a:pt x="67" y="40"/>
                    </a:lnTo>
                    <a:lnTo>
                      <a:pt x="67" y="40"/>
                    </a:lnTo>
                    <a:lnTo>
                      <a:pt x="67" y="40"/>
                    </a:lnTo>
                    <a:lnTo>
                      <a:pt x="67" y="38"/>
                    </a:lnTo>
                    <a:lnTo>
                      <a:pt x="69" y="38"/>
                    </a:lnTo>
                    <a:lnTo>
                      <a:pt x="69" y="38"/>
                    </a:lnTo>
                    <a:lnTo>
                      <a:pt x="67" y="32"/>
                    </a:lnTo>
                    <a:lnTo>
                      <a:pt x="67" y="32"/>
                    </a:lnTo>
                    <a:lnTo>
                      <a:pt x="69" y="28"/>
                    </a:lnTo>
                    <a:lnTo>
                      <a:pt x="73" y="26"/>
                    </a:lnTo>
                    <a:lnTo>
                      <a:pt x="73" y="26"/>
                    </a:lnTo>
                    <a:lnTo>
                      <a:pt x="77" y="26"/>
                    </a:lnTo>
                    <a:lnTo>
                      <a:pt x="79" y="26"/>
                    </a:lnTo>
                    <a:lnTo>
                      <a:pt x="81" y="16"/>
                    </a:lnTo>
                    <a:lnTo>
                      <a:pt x="81" y="16"/>
                    </a:lnTo>
                    <a:lnTo>
                      <a:pt x="73" y="14"/>
                    </a:lnTo>
                    <a:lnTo>
                      <a:pt x="73" y="14"/>
                    </a:lnTo>
                    <a:lnTo>
                      <a:pt x="69" y="14"/>
                    </a:lnTo>
                    <a:lnTo>
                      <a:pt x="65" y="16"/>
                    </a:lnTo>
                    <a:lnTo>
                      <a:pt x="65" y="16"/>
                    </a:lnTo>
                    <a:lnTo>
                      <a:pt x="63" y="16"/>
                    </a:lnTo>
                    <a:lnTo>
                      <a:pt x="63" y="14"/>
                    </a:lnTo>
                    <a:lnTo>
                      <a:pt x="63" y="10"/>
                    </a:lnTo>
                    <a:lnTo>
                      <a:pt x="63" y="10"/>
                    </a:lnTo>
                    <a:lnTo>
                      <a:pt x="63" y="0"/>
                    </a:lnTo>
                    <a:lnTo>
                      <a:pt x="63" y="0"/>
                    </a:lnTo>
                    <a:lnTo>
                      <a:pt x="59" y="0"/>
                    </a:lnTo>
                    <a:lnTo>
                      <a:pt x="53" y="0"/>
                    </a:lnTo>
                    <a:lnTo>
                      <a:pt x="53" y="0"/>
                    </a:lnTo>
                    <a:lnTo>
                      <a:pt x="51" y="0"/>
                    </a:lnTo>
                    <a:lnTo>
                      <a:pt x="49" y="0"/>
                    </a:lnTo>
                    <a:lnTo>
                      <a:pt x="45" y="0"/>
                    </a:lnTo>
                    <a:lnTo>
                      <a:pt x="45" y="0"/>
                    </a:lnTo>
                    <a:lnTo>
                      <a:pt x="41" y="2"/>
                    </a:lnTo>
                    <a:lnTo>
                      <a:pt x="39" y="2"/>
                    </a:lnTo>
                    <a:lnTo>
                      <a:pt x="37" y="22"/>
                    </a:lnTo>
                    <a:lnTo>
                      <a:pt x="10" y="20"/>
                    </a:lnTo>
                    <a:lnTo>
                      <a:pt x="10" y="20"/>
                    </a:lnTo>
                    <a:lnTo>
                      <a:pt x="8" y="22"/>
                    </a:lnTo>
                    <a:lnTo>
                      <a:pt x="8" y="22"/>
                    </a:lnTo>
                    <a:lnTo>
                      <a:pt x="8" y="24"/>
                    </a:lnTo>
                    <a:lnTo>
                      <a:pt x="8" y="24"/>
                    </a:lnTo>
                    <a:lnTo>
                      <a:pt x="8" y="28"/>
                    </a:lnTo>
                    <a:lnTo>
                      <a:pt x="8" y="28"/>
                    </a:lnTo>
                    <a:lnTo>
                      <a:pt x="10" y="30"/>
                    </a:lnTo>
                    <a:lnTo>
                      <a:pt x="10" y="30"/>
                    </a:lnTo>
                    <a:lnTo>
                      <a:pt x="12" y="38"/>
                    </a:lnTo>
                    <a:lnTo>
                      <a:pt x="12" y="38"/>
                    </a:lnTo>
                    <a:lnTo>
                      <a:pt x="6" y="38"/>
                    </a:lnTo>
                    <a:lnTo>
                      <a:pt x="6" y="38"/>
                    </a:lnTo>
                    <a:lnTo>
                      <a:pt x="6" y="40"/>
                    </a:lnTo>
                    <a:lnTo>
                      <a:pt x="6" y="40"/>
                    </a:lnTo>
                    <a:lnTo>
                      <a:pt x="8" y="42"/>
                    </a:lnTo>
                    <a:lnTo>
                      <a:pt x="10" y="42"/>
                    </a:lnTo>
                    <a:lnTo>
                      <a:pt x="8" y="44"/>
                    </a:lnTo>
                    <a:lnTo>
                      <a:pt x="6" y="44"/>
                    </a:lnTo>
                    <a:lnTo>
                      <a:pt x="6" y="44"/>
                    </a:lnTo>
                    <a:lnTo>
                      <a:pt x="8" y="46"/>
                    </a:lnTo>
                    <a:lnTo>
                      <a:pt x="8" y="46"/>
                    </a:lnTo>
                    <a:lnTo>
                      <a:pt x="6" y="54"/>
                    </a:lnTo>
                    <a:lnTo>
                      <a:pt x="4" y="60"/>
                    </a:lnTo>
                    <a:lnTo>
                      <a:pt x="4" y="60"/>
                    </a:lnTo>
                    <a:lnTo>
                      <a:pt x="0" y="60"/>
                    </a:lnTo>
                    <a:lnTo>
                      <a:pt x="0" y="60"/>
                    </a:lnTo>
                    <a:lnTo>
                      <a:pt x="0" y="64"/>
                    </a:lnTo>
                    <a:lnTo>
                      <a:pt x="0" y="64"/>
                    </a:lnTo>
                    <a:lnTo>
                      <a:pt x="4" y="66"/>
                    </a:lnTo>
                    <a:lnTo>
                      <a:pt x="4" y="66"/>
                    </a:lnTo>
                    <a:lnTo>
                      <a:pt x="2" y="68"/>
                    </a:lnTo>
                    <a:lnTo>
                      <a:pt x="4" y="70"/>
                    </a:lnTo>
                    <a:lnTo>
                      <a:pt x="4" y="70"/>
                    </a:lnTo>
                    <a:lnTo>
                      <a:pt x="8" y="70"/>
                    </a:lnTo>
                    <a:lnTo>
                      <a:pt x="8" y="70"/>
                    </a:lnTo>
                    <a:lnTo>
                      <a:pt x="8" y="74"/>
                    </a:lnTo>
                    <a:lnTo>
                      <a:pt x="8" y="74"/>
                    </a:lnTo>
                    <a:lnTo>
                      <a:pt x="10" y="74"/>
                    </a:lnTo>
                    <a:lnTo>
                      <a:pt x="10" y="76"/>
                    </a:lnTo>
                    <a:lnTo>
                      <a:pt x="10" y="76"/>
                    </a:lnTo>
                    <a:lnTo>
                      <a:pt x="6" y="76"/>
                    </a:lnTo>
                    <a:lnTo>
                      <a:pt x="6" y="76"/>
                    </a:lnTo>
                    <a:lnTo>
                      <a:pt x="6" y="78"/>
                    </a:lnTo>
                    <a:lnTo>
                      <a:pt x="6" y="78"/>
                    </a:lnTo>
                    <a:lnTo>
                      <a:pt x="26" y="98"/>
                    </a:lnTo>
                    <a:lnTo>
                      <a:pt x="26" y="98"/>
                    </a:lnTo>
                    <a:lnTo>
                      <a:pt x="26" y="100"/>
                    </a:lnTo>
                    <a:lnTo>
                      <a:pt x="26" y="104"/>
                    </a:lnTo>
                    <a:lnTo>
                      <a:pt x="26" y="104"/>
                    </a:lnTo>
                    <a:lnTo>
                      <a:pt x="29" y="106"/>
                    </a:lnTo>
                    <a:lnTo>
                      <a:pt x="31" y="108"/>
                    </a:lnTo>
                    <a:lnTo>
                      <a:pt x="31" y="108"/>
                    </a:lnTo>
                    <a:close/>
                  </a:path>
                </a:pathLst>
              </a:custGeom>
              <a:grp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905" name="Freeform 109"/>
              <p:cNvSpPr>
                <a:spLocks noChangeAspect="1"/>
              </p:cNvSpPr>
              <p:nvPr/>
            </p:nvSpPr>
            <p:spPr bwMode="auto">
              <a:xfrm>
                <a:off x="3256" y="2416"/>
                <a:ext cx="9" cy="10"/>
              </a:xfrm>
              <a:custGeom>
                <a:avLst/>
                <a:gdLst/>
                <a:ahLst/>
                <a:cxnLst>
                  <a:cxn ang="0">
                    <a:pos x="6" y="0"/>
                  </a:cxn>
                  <a:cxn ang="0">
                    <a:pos x="6" y="0"/>
                  </a:cxn>
                  <a:cxn ang="0">
                    <a:pos x="8" y="2"/>
                  </a:cxn>
                  <a:cxn ang="0">
                    <a:pos x="8" y="2"/>
                  </a:cxn>
                  <a:cxn ang="0">
                    <a:pos x="8" y="6"/>
                  </a:cxn>
                  <a:cxn ang="0">
                    <a:pos x="4" y="10"/>
                  </a:cxn>
                  <a:cxn ang="0">
                    <a:pos x="4" y="10"/>
                  </a:cxn>
                  <a:cxn ang="0">
                    <a:pos x="0" y="6"/>
                  </a:cxn>
                  <a:cxn ang="0">
                    <a:pos x="0" y="2"/>
                  </a:cxn>
                  <a:cxn ang="0">
                    <a:pos x="0" y="0"/>
                  </a:cxn>
                  <a:cxn ang="0">
                    <a:pos x="6" y="0"/>
                  </a:cxn>
                  <a:cxn ang="0">
                    <a:pos x="6" y="0"/>
                  </a:cxn>
                </a:cxnLst>
                <a:rect l="0" t="0" r="r" b="b"/>
                <a:pathLst>
                  <a:path w="8" h="10">
                    <a:moveTo>
                      <a:pt x="6" y="0"/>
                    </a:moveTo>
                    <a:lnTo>
                      <a:pt x="6" y="0"/>
                    </a:lnTo>
                    <a:lnTo>
                      <a:pt x="8" y="2"/>
                    </a:lnTo>
                    <a:lnTo>
                      <a:pt x="8" y="2"/>
                    </a:lnTo>
                    <a:lnTo>
                      <a:pt x="8" y="6"/>
                    </a:lnTo>
                    <a:lnTo>
                      <a:pt x="4" y="10"/>
                    </a:lnTo>
                    <a:lnTo>
                      <a:pt x="4" y="10"/>
                    </a:lnTo>
                    <a:lnTo>
                      <a:pt x="0" y="6"/>
                    </a:lnTo>
                    <a:lnTo>
                      <a:pt x="0" y="2"/>
                    </a:lnTo>
                    <a:lnTo>
                      <a:pt x="0" y="0"/>
                    </a:lnTo>
                    <a:lnTo>
                      <a:pt x="6" y="0"/>
                    </a:lnTo>
                    <a:lnTo>
                      <a:pt x="6" y="0"/>
                    </a:lnTo>
                    <a:close/>
                  </a:path>
                </a:pathLst>
              </a:custGeom>
              <a:grp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906" name="Freeform 110"/>
              <p:cNvSpPr>
                <a:spLocks noChangeAspect="1"/>
              </p:cNvSpPr>
              <p:nvPr/>
            </p:nvSpPr>
            <p:spPr bwMode="auto">
              <a:xfrm>
                <a:off x="3192" y="2356"/>
                <a:ext cx="223" cy="190"/>
              </a:xfrm>
              <a:custGeom>
                <a:avLst/>
                <a:gdLst/>
                <a:ahLst/>
                <a:cxnLst>
                  <a:cxn ang="0">
                    <a:pos x="134" y="74"/>
                  </a:cxn>
                  <a:cxn ang="0">
                    <a:pos x="142" y="84"/>
                  </a:cxn>
                  <a:cxn ang="0">
                    <a:pos x="148" y="92"/>
                  </a:cxn>
                  <a:cxn ang="0">
                    <a:pos x="190" y="112"/>
                  </a:cxn>
                  <a:cxn ang="0">
                    <a:pos x="156" y="166"/>
                  </a:cxn>
                  <a:cxn ang="0">
                    <a:pos x="134" y="174"/>
                  </a:cxn>
                  <a:cxn ang="0">
                    <a:pos x="124" y="176"/>
                  </a:cxn>
                  <a:cxn ang="0">
                    <a:pos x="116" y="172"/>
                  </a:cxn>
                  <a:cxn ang="0">
                    <a:pos x="112" y="172"/>
                  </a:cxn>
                  <a:cxn ang="0">
                    <a:pos x="106" y="174"/>
                  </a:cxn>
                  <a:cxn ang="0">
                    <a:pos x="102" y="178"/>
                  </a:cxn>
                  <a:cxn ang="0">
                    <a:pos x="94" y="178"/>
                  </a:cxn>
                  <a:cxn ang="0">
                    <a:pos x="86" y="178"/>
                  </a:cxn>
                  <a:cxn ang="0">
                    <a:pos x="76" y="176"/>
                  </a:cxn>
                  <a:cxn ang="0">
                    <a:pos x="66" y="176"/>
                  </a:cxn>
                  <a:cxn ang="0">
                    <a:pos x="62" y="176"/>
                  </a:cxn>
                  <a:cxn ang="0">
                    <a:pos x="48" y="176"/>
                  </a:cxn>
                  <a:cxn ang="0">
                    <a:pos x="46" y="168"/>
                  </a:cxn>
                  <a:cxn ang="0">
                    <a:pos x="44" y="164"/>
                  </a:cxn>
                  <a:cxn ang="0">
                    <a:pos x="34" y="162"/>
                  </a:cxn>
                  <a:cxn ang="0">
                    <a:pos x="32" y="158"/>
                  </a:cxn>
                  <a:cxn ang="0">
                    <a:pos x="26" y="144"/>
                  </a:cxn>
                  <a:cxn ang="0">
                    <a:pos x="22" y="138"/>
                  </a:cxn>
                  <a:cxn ang="0">
                    <a:pos x="16" y="130"/>
                  </a:cxn>
                  <a:cxn ang="0">
                    <a:pos x="10" y="124"/>
                  </a:cxn>
                  <a:cxn ang="0">
                    <a:pos x="0" y="122"/>
                  </a:cxn>
                  <a:cxn ang="0">
                    <a:pos x="2" y="114"/>
                  </a:cxn>
                  <a:cxn ang="0">
                    <a:pos x="12" y="112"/>
                  </a:cxn>
                  <a:cxn ang="0">
                    <a:pos x="14" y="108"/>
                  </a:cxn>
                  <a:cxn ang="0">
                    <a:pos x="16" y="88"/>
                  </a:cxn>
                  <a:cxn ang="0">
                    <a:pos x="20" y="82"/>
                  </a:cxn>
                  <a:cxn ang="0">
                    <a:pos x="22" y="72"/>
                  </a:cxn>
                  <a:cxn ang="0">
                    <a:pos x="28" y="60"/>
                  </a:cxn>
                  <a:cxn ang="0">
                    <a:pos x="34" y="54"/>
                  </a:cxn>
                  <a:cxn ang="0">
                    <a:pos x="38" y="46"/>
                  </a:cxn>
                  <a:cxn ang="0">
                    <a:pos x="42" y="34"/>
                  </a:cxn>
                  <a:cxn ang="0">
                    <a:pos x="50" y="22"/>
                  </a:cxn>
                  <a:cxn ang="0">
                    <a:pos x="64" y="8"/>
                  </a:cxn>
                  <a:cxn ang="0">
                    <a:pos x="68" y="8"/>
                  </a:cxn>
                  <a:cxn ang="0">
                    <a:pos x="72" y="12"/>
                  </a:cxn>
                  <a:cxn ang="0">
                    <a:pos x="76" y="0"/>
                  </a:cxn>
                  <a:cxn ang="0">
                    <a:pos x="84" y="4"/>
                  </a:cxn>
                  <a:cxn ang="0">
                    <a:pos x="88" y="8"/>
                  </a:cxn>
                  <a:cxn ang="0">
                    <a:pos x="94" y="8"/>
                  </a:cxn>
                  <a:cxn ang="0">
                    <a:pos x="102" y="12"/>
                  </a:cxn>
                  <a:cxn ang="0">
                    <a:pos x="114" y="18"/>
                  </a:cxn>
                  <a:cxn ang="0">
                    <a:pos x="122" y="30"/>
                  </a:cxn>
                  <a:cxn ang="0">
                    <a:pos x="130" y="38"/>
                  </a:cxn>
                  <a:cxn ang="0">
                    <a:pos x="124" y="48"/>
                  </a:cxn>
                  <a:cxn ang="0">
                    <a:pos x="122" y="56"/>
                  </a:cxn>
                  <a:cxn ang="0">
                    <a:pos x="120" y="64"/>
                  </a:cxn>
                  <a:cxn ang="0">
                    <a:pos x="128" y="68"/>
                  </a:cxn>
                  <a:cxn ang="0">
                    <a:pos x="138" y="68"/>
                  </a:cxn>
                </a:cxnLst>
                <a:rect l="0" t="0" r="r" b="b"/>
                <a:pathLst>
                  <a:path w="208" h="178">
                    <a:moveTo>
                      <a:pt x="138" y="68"/>
                    </a:moveTo>
                    <a:lnTo>
                      <a:pt x="134" y="74"/>
                    </a:lnTo>
                    <a:lnTo>
                      <a:pt x="134" y="74"/>
                    </a:lnTo>
                    <a:lnTo>
                      <a:pt x="140" y="80"/>
                    </a:lnTo>
                    <a:lnTo>
                      <a:pt x="140" y="80"/>
                    </a:lnTo>
                    <a:lnTo>
                      <a:pt x="142" y="84"/>
                    </a:lnTo>
                    <a:lnTo>
                      <a:pt x="144" y="88"/>
                    </a:lnTo>
                    <a:lnTo>
                      <a:pt x="144" y="88"/>
                    </a:lnTo>
                    <a:lnTo>
                      <a:pt x="148" y="92"/>
                    </a:lnTo>
                    <a:lnTo>
                      <a:pt x="154" y="96"/>
                    </a:lnTo>
                    <a:lnTo>
                      <a:pt x="154" y="96"/>
                    </a:lnTo>
                    <a:lnTo>
                      <a:pt x="190" y="112"/>
                    </a:lnTo>
                    <a:lnTo>
                      <a:pt x="208" y="112"/>
                    </a:lnTo>
                    <a:lnTo>
                      <a:pt x="172" y="166"/>
                    </a:lnTo>
                    <a:lnTo>
                      <a:pt x="156" y="166"/>
                    </a:lnTo>
                    <a:lnTo>
                      <a:pt x="150" y="170"/>
                    </a:lnTo>
                    <a:lnTo>
                      <a:pt x="138" y="170"/>
                    </a:lnTo>
                    <a:lnTo>
                      <a:pt x="134" y="174"/>
                    </a:lnTo>
                    <a:lnTo>
                      <a:pt x="134" y="174"/>
                    </a:lnTo>
                    <a:lnTo>
                      <a:pt x="128" y="174"/>
                    </a:lnTo>
                    <a:lnTo>
                      <a:pt x="124" y="176"/>
                    </a:lnTo>
                    <a:lnTo>
                      <a:pt x="120" y="174"/>
                    </a:lnTo>
                    <a:lnTo>
                      <a:pt x="120" y="174"/>
                    </a:lnTo>
                    <a:lnTo>
                      <a:pt x="116" y="172"/>
                    </a:lnTo>
                    <a:lnTo>
                      <a:pt x="116" y="170"/>
                    </a:lnTo>
                    <a:lnTo>
                      <a:pt x="116" y="170"/>
                    </a:lnTo>
                    <a:lnTo>
                      <a:pt x="112" y="172"/>
                    </a:lnTo>
                    <a:lnTo>
                      <a:pt x="110" y="174"/>
                    </a:lnTo>
                    <a:lnTo>
                      <a:pt x="106" y="174"/>
                    </a:lnTo>
                    <a:lnTo>
                      <a:pt x="106" y="174"/>
                    </a:lnTo>
                    <a:lnTo>
                      <a:pt x="104" y="174"/>
                    </a:lnTo>
                    <a:lnTo>
                      <a:pt x="102" y="174"/>
                    </a:lnTo>
                    <a:lnTo>
                      <a:pt x="102" y="178"/>
                    </a:lnTo>
                    <a:lnTo>
                      <a:pt x="102" y="178"/>
                    </a:lnTo>
                    <a:lnTo>
                      <a:pt x="94" y="178"/>
                    </a:lnTo>
                    <a:lnTo>
                      <a:pt x="94" y="178"/>
                    </a:lnTo>
                    <a:lnTo>
                      <a:pt x="90" y="178"/>
                    </a:lnTo>
                    <a:lnTo>
                      <a:pt x="86" y="178"/>
                    </a:lnTo>
                    <a:lnTo>
                      <a:pt x="86" y="178"/>
                    </a:lnTo>
                    <a:lnTo>
                      <a:pt x="80" y="176"/>
                    </a:lnTo>
                    <a:lnTo>
                      <a:pt x="76" y="176"/>
                    </a:lnTo>
                    <a:lnTo>
                      <a:pt x="76" y="176"/>
                    </a:lnTo>
                    <a:lnTo>
                      <a:pt x="72" y="176"/>
                    </a:lnTo>
                    <a:lnTo>
                      <a:pt x="68" y="178"/>
                    </a:lnTo>
                    <a:lnTo>
                      <a:pt x="66" y="176"/>
                    </a:lnTo>
                    <a:lnTo>
                      <a:pt x="66" y="176"/>
                    </a:lnTo>
                    <a:lnTo>
                      <a:pt x="64" y="176"/>
                    </a:lnTo>
                    <a:lnTo>
                      <a:pt x="62" y="176"/>
                    </a:lnTo>
                    <a:lnTo>
                      <a:pt x="58" y="178"/>
                    </a:lnTo>
                    <a:lnTo>
                      <a:pt x="58" y="178"/>
                    </a:lnTo>
                    <a:lnTo>
                      <a:pt x="48" y="176"/>
                    </a:lnTo>
                    <a:lnTo>
                      <a:pt x="46" y="172"/>
                    </a:lnTo>
                    <a:lnTo>
                      <a:pt x="46" y="172"/>
                    </a:lnTo>
                    <a:lnTo>
                      <a:pt x="46" y="168"/>
                    </a:lnTo>
                    <a:lnTo>
                      <a:pt x="46" y="166"/>
                    </a:lnTo>
                    <a:lnTo>
                      <a:pt x="44" y="164"/>
                    </a:lnTo>
                    <a:lnTo>
                      <a:pt x="44" y="164"/>
                    </a:lnTo>
                    <a:lnTo>
                      <a:pt x="40" y="164"/>
                    </a:lnTo>
                    <a:lnTo>
                      <a:pt x="40" y="164"/>
                    </a:lnTo>
                    <a:lnTo>
                      <a:pt x="34" y="162"/>
                    </a:lnTo>
                    <a:lnTo>
                      <a:pt x="32" y="162"/>
                    </a:lnTo>
                    <a:lnTo>
                      <a:pt x="32" y="158"/>
                    </a:lnTo>
                    <a:lnTo>
                      <a:pt x="32" y="158"/>
                    </a:lnTo>
                    <a:lnTo>
                      <a:pt x="28" y="152"/>
                    </a:lnTo>
                    <a:lnTo>
                      <a:pt x="26" y="144"/>
                    </a:lnTo>
                    <a:lnTo>
                      <a:pt x="26" y="144"/>
                    </a:lnTo>
                    <a:lnTo>
                      <a:pt x="26" y="140"/>
                    </a:lnTo>
                    <a:lnTo>
                      <a:pt x="22" y="138"/>
                    </a:lnTo>
                    <a:lnTo>
                      <a:pt x="22" y="138"/>
                    </a:lnTo>
                    <a:lnTo>
                      <a:pt x="20" y="134"/>
                    </a:lnTo>
                    <a:lnTo>
                      <a:pt x="16" y="130"/>
                    </a:lnTo>
                    <a:lnTo>
                      <a:pt x="16" y="130"/>
                    </a:lnTo>
                    <a:lnTo>
                      <a:pt x="14" y="126"/>
                    </a:lnTo>
                    <a:lnTo>
                      <a:pt x="10" y="124"/>
                    </a:lnTo>
                    <a:lnTo>
                      <a:pt x="10" y="124"/>
                    </a:lnTo>
                    <a:lnTo>
                      <a:pt x="4" y="124"/>
                    </a:lnTo>
                    <a:lnTo>
                      <a:pt x="2" y="124"/>
                    </a:lnTo>
                    <a:lnTo>
                      <a:pt x="0" y="122"/>
                    </a:lnTo>
                    <a:lnTo>
                      <a:pt x="0" y="122"/>
                    </a:lnTo>
                    <a:lnTo>
                      <a:pt x="2" y="114"/>
                    </a:lnTo>
                    <a:lnTo>
                      <a:pt x="2" y="114"/>
                    </a:lnTo>
                    <a:lnTo>
                      <a:pt x="8" y="114"/>
                    </a:lnTo>
                    <a:lnTo>
                      <a:pt x="8" y="114"/>
                    </a:lnTo>
                    <a:lnTo>
                      <a:pt x="12" y="112"/>
                    </a:lnTo>
                    <a:lnTo>
                      <a:pt x="12" y="112"/>
                    </a:lnTo>
                    <a:lnTo>
                      <a:pt x="12" y="112"/>
                    </a:lnTo>
                    <a:lnTo>
                      <a:pt x="14" y="108"/>
                    </a:lnTo>
                    <a:lnTo>
                      <a:pt x="16" y="104"/>
                    </a:lnTo>
                    <a:lnTo>
                      <a:pt x="16" y="104"/>
                    </a:lnTo>
                    <a:lnTo>
                      <a:pt x="16" y="88"/>
                    </a:lnTo>
                    <a:lnTo>
                      <a:pt x="16" y="88"/>
                    </a:lnTo>
                    <a:lnTo>
                      <a:pt x="16" y="86"/>
                    </a:lnTo>
                    <a:lnTo>
                      <a:pt x="20" y="82"/>
                    </a:lnTo>
                    <a:lnTo>
                      <a:pt x="22" y="76"/>
                    </a:lnTo>
                    <a:lnTo>
                      <a:pt x="22" y="72"/>
                    </a:lnTo>
                    <a:lnTo>
                      <a:pt x="22" y="72"/>
                    </a:lnTo>
                    <a:lnTo>
                      <a:pt x="22" y="64"/>
                    </a:lnTo>
                    <a:lnTo>
                      <a:pt x="22" y="64"/>
                    </a:lnTo>
                    <a:lnTo>
                      <a:pt x="28" y="60"/>
                    </a:lnTo>
                    <a:lnTo>
                      <a:pt x="28" y="60"/>
                    </a:lnTo>
                    <a:lnTo>
                      <a:pt x="32" y="58"/>
                    </a:lnTo>
                    <a:lnTo>
                      <a:pt x="34" y="54"/>
                    </a:lnTo>
                    <a:lnTo>
                      <a:pt x="34" y="54"/>
                    </a:lnTo>
                    <a:lnTo>
                      <a:pt x="38" y="46"/>
                    </a:lnTo>
                    <a:lnTo>
                      <a:pt x="38" y="46"/>
                    </a:lnTo>
                    <a:lnTo>
                      <a:pt x="40" y="40"/>
                    </a:lnTo>
                    <a:lnTo>
                      <a:pt x="42" y="34"/>
                    </a:lnTo>
                    <a:lnTo>
                      <a:pt x="42" y="34"/>
                    </a:lnTo>
                    <a:lnTo>
                      <a:pt x="44" y="30"/>
                    </a:lnTo>
                    <a:lnTo>
                      <a:pt x="46" y="26"/>
                    </a:lnTo>
                    <a:lnTo>
                      <a:pt x="50" y="22"/>
                    </a:lnTo>
                    <a:lnTo>
                      <a:pt x="50" y="22"/>
                    </a:lnTo>
                    <a:lnTo>
                      <a:pt x="56" y="10"/>
                    </a:lnTo>
                    <a:lnTo>
                      <a:pt x="64" y="8"/>
                    </a:lnTo>
                    <a:lnTo>
                      <a:pt x="64" y="8"/>
                    </a:lnTo>
                    <a:lnTo>
                      <a:pt x="66" y="8"/>
                    </a:lnTo>
                    <a:lnTo>
                      <a:pt x="68" y="8"/>
                    </a:lnTo>
                    <a:lnTo>
                      <a:pt x="70" y="8"/>
                    </a:lnTo>
                    <a:lnTo>
                      <a:pt x="70" y="8"/>
                    </a:lnTo>
                    <a:lnTo>
                      <a:pt x="72" y="12"/>
                    </a:lnTo>
                    <a:lnTo>
                      <a:pt x="76" y="0"/>
                    </a:lnTo>
                    <a:lnTo>
                      <a:pt x="76" y="0"/>
                    </a:lnTo>
                    <a:lnTo>
                      <a:pt x="76" y="0"/>
                    </a:lnTo>
                    <a:lnTo>
                      <a:pt x="80" y="0"/>
                    </a:lnTo>
                    <a:lnTo>
                      <a:pt x="80" y="0"/>
                    </a:lnTo>
                    <a:lnTo>
                      <a:pt x="84" y="4"/>
                    </a:lnTo>
                    <a:lnTo>
                      <a:pt x="86" y="6"/>
                    </a:lnTo>
                    <a:lnTo>
                      <a:pt x="88" y="8"/>
                    </a:lnTo>
                    <a:lnTo>
                      <a:pt x="88" y="8"/>
                    </a:lnTo>
                    <a:lnTo>
                      <a:pt x="92" y="6"/>
                    </a:lnTo>
                    <a:lnTo>
                      <a:pt x="94" y="6"/>
                    </a:lnTo>
                    <a:lnTo>
                      <a:pt x="94" y="8"/>
                    </a:lnTo>
                    <a:lnTo>
                      <a:pt x="94" y="8"/>
                    </a:lnTo>
                    <a:lnTo>
                      <a:pt x="98" y="10"/>
                    </a:lnTo>
                    <a:lnTo>
                      <a:pt x="102" y="12"/>
                    </a:lnTo>
                    <a:lnTo>
                      <a:pt x="110" y="14"/>
                    </a:lnTo>
                    <a:lnTo>
                      <a:pt x="110" y="14"/>
                    </a:lnTo>
                    <a:lnTo>
                      <a:pt x="114" y="18"/>
                    </a:lnTo>
                    <a:lnTo>
                      <a:pt x="118" y="22"/>
                    </a:lnTo>
                    <a:lnTo>
                      <a:pt x="118" y="22"/>
                    </a:lnTo>
                    <a:lnTo>
                      <a:pt x="122" y="30"/>
                    </a:lnTo>
                    <a:lnTo>
                      <a:pt x="124" y="34"/>
                    </a:lnTo>
                    <a:lnTo>
                      <a:pt x="124" y="34"/>
                    </a:lnTo>
                    <a:lnTo>
                      <a:pt x="130" y="38"/>
                    </a:lnTo>
                    <a:lnTo>
                      <a:pt x="130" y="38"/>
                    </a:lnTo>
                    <a:lnTo>
                      <a:pt x="126" y="44"/>
                    </a:lnTo>
                    <a:lnTo>
                      <a:pt x="124" y="48"/>
                    </a:lnTo>
                    <a:lnTo>
                      <a:pt x="124" y="52"/>
                    </a:lnTo>
                    <a:lnTo>
                      <a:pt x="124" y="52"/>
                    </a:lnTo>
                    <a:lnTo>
                      <a:pt x="122" y="56"/>
                    </a:lnTo>
                    <a:lnTo>
                      <a:pt x="122" y="58"/>
                    </a:lnTo>
                    <a:lnTo>
                      <a:pt x="120" y="62"/>
                    </a:lnTo>
                    <a:lnTo>
                      <a:pt x="120" y="64"/>
                    </a:lnTo>
                    <a:lnTo>
                      <a:pt x="120" y="64"/>
                    </a:lnTo>
                    <a:lnTo>
                      <a:pt x="124" y="68"/>
                    </a:lnTo>
                    <a:lnTo>
                      <a:pt x="128" y="68"/>
                    </a:lnTo>
                    <a:lnTo>
                      <a:pt x="128" y="68"/>
                    </a:lnTo>
                    <a:lnTo>
                      <a:pt x="132" y="66"/>
                    </a:lnTo>
                    <a:lnTo>
                      <a:pt x="138" y="68"/>
                    </a:lnTo>
                    <a:close/>
                  </a:path>
                </a:pathLst>
              </a:custGeom>
              <a:grp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907" name="Freeform 111"/>
              <p:cNvSpPr>
                <a:spLocks noChangeAspect="1"/>
              </p:cNvSpPr>
              <p:nvPr/>
            </p:nvSpPr>
            <p:spPr bwMode="auto">
              <a:xfrm>
                <a:off x="3252" y="2294"/>
                <a:ext cx="90" cy="105"/>
              </a:xfrm>
              <a:custGeom>
                <a:avLst/>
                <a:gdLst/>
                <a:ahLst/>
                <a:cxnLst>
                  <a:cxn ang="0">
                    <a:pos x="22" y="6"/>
                  </a:cxn>
                  <a:cxn ang="0">
                    <a:pos x="14" y="4"/>
                  </a:cxn>
                  <a:cxn ang="0">
                    <a:pos x="10" y="6"/>
                  </a:cxn>
                  <a:cxn ang="0">
                    <a:pos x="10" y="10"/>
                  </a:cxn>
                  <a:cxn ang="0">
                    <a:pos x="8" y="12"/>
                  </a:cxn>
                  <a:cxn ang="0">
                    <a:pos x="6" y="12"/>
                  </a:cxn>
                  <a:cxn ang="0">
                    <a:pos x="6" y="18"/>
                  </a:cxn>
                  <a:cxn ang="0">
                    <a:pos x="4" y="24"/>
                  </a:cxn>
                  <a:cxn ang="0">
                    <a:pos x="4" y="30"/>
                  </a:cxn>
                  <a:cxn ang="0">
                    <a:pos x="0" y="42"/>
                  </a:cxn>
                  <a:cxn ang="0">
                    <a:pos x="0" y="48"/>
                  </a:cxn>
                  <a:cxn ang="0">
                    <a:pos x="0" y="52"/>
                  </a:cxn>
                  <a:cxn ang="0">
                    <a:pos x="0" y="68"/>
                  </a:cxn>
                  <a:cxn ang="0">
                    <a:pos x="8" y="66"/>
                  </a:cxn>
                  <a:cxn ang="0">
                    <a:pos x="12" y="64"/>
                  </a:cxn>
                  <a:cxn ang="0">
                    <a:pos x="14" y="66"/>
                  </a:cxn>
                  <a:cxn ang="0">
                    <a:pos x="18" y="58"/>
                  </a:cxn>
                  <a:cxn ang="0">
                    <a:pos x="20" y="56"/>
                  </a:cxn>
                  <a:cxn ang="0">
                    <a:pos x="24" y="58"/>
                  </a:cxn>
                  <a:cxn ang="0">
                    <a:pos x="30" y="64"/>
                  </a:cxn>
                  <a:cxn ang="0">
                    <a:pos x="32" y="66"/>
                  </a:cxn>
                  <a:cxn ang="0">
                    <a:pos x="38" y="64"/>
                  </a:cxn>
                  <a:cxn ang="0">
                    <a:pos x="38" y="66"/>
                  </a:cxn>
                  <a:cxn ang="0">
                    <a:pos x="46" y="70"/>
                  </a:cxn>
                  <a:cxn ang="0">
                    <a:pos x="54" y="72"/>
                  </a:cxn>
                  <a:cxn ang="0">
                    <a:pos x="62" y="82"/>
                  </a:cxn>
                  <a:cxn ang="0">
                    <a:pos x="66" y="88"/>
                  </a:cxn>
                  <a:cxn ang="0">
                    <a:pos x="68" y="92"/>
                  </a:cxn>
                  <a:cxn ang="0">
                    <a:pos x="76" y="94"/>
                  </a:cxn>
                  <a:cxn ang="0">
                    <a:pos x="84" y="92"/>
                  </a:cxn>
                  <a:cxn ang="0">
                    <a:pos x="78" y="86"/>
                  </a:cxn>
                  <a:cxn ang="0">
                    <a:pos x="76" y="86"/>
                  </a:cxn>
                  <a:cxn ang="0">
                    <a:pos x="74" y="76"/>
                  </a:cxn>
                  <a:cxn ang="0">
                    <a:pos x="70" y="74"/>
                  </a:cxn>
                  <a:cxn ang="0">
                    <a:pos x="64" y="72"/>
                  </a:cxn>
                  <a:cxn ang="0">
                    <a:pos x="60" y="60"/>
                  </a:cxn>
                  <a:cxn ang="0">
                    <a:pos x="58" y="58"/>
                  </a:cxn>
                  <a:cxn ang="0">
                    <a:pos x="52" y="52"/>
                  </a:cxn>
                  <a:cxn ang="0">
                    <a:pos x="48" y="52"/>
                  </a:cxn>
                  <a:cxn ang="0">
                    <a:pos x="46" y="52"/>
                  </a:cxn>
                  <a:cxn ang="0">
                    <a:pos x="44" y="46"/>
                  </a:cxn>
                  <a:cxn ang="0">
                    <a:pos x="42" y="46"/>
                  </a:cxn>
                  <a:cxn ang="0">
                    <a:pos x="42" y="48"/>
                  </a:cxn>
                  <a:cxn ang="0">
                    <a:pos x="38" y="44"/>
                  </a:cxn>
                  <a:cxn ang="0">
                    <a:pos x="38" y="38"/>
                  </a:cxn>
                  <a:cxn ang="0">
                    <a:pos x="34" y="22"/>
                  </a:cxn>
                  <a:cxn ang="0">
                    <a:pos x="36" y="16"/>
                  </a:cxn>
                  <a:cxn ang="0">
                    <a:pos x="32" y="10"/>
                  </a:cxn>
                  <a:cxn ang="0">
                    <a:pos x="32" y="4"/>
                  </a:cxn>
                  <a:cxn ang="0">
                    <a:pos x="28" y="2"/>
                  </a:cxn>
                  <a:cxn ang="0">
                    <a:pos x="26" y="0"/>
                  </a:cxn>
                </a:cxnLst>
                <a:rect l="0" t="0" r="r" b="b"/>
                <a:pathLst>
                  <a:path w="84" h="98">
                    <a:moveTo>
                      <a:pt x="26" y="0"/>
                    </a:moveTo>
                    <a:lnTo>
                      <a:pt x="22" y="6"/>
                    </a:lnTo>
                    <a:lnTo>
                      <a:pt x="14" y="4"/>
                    </a:lnTo>
                    <a:lnTo>
                      <a:pt x="14" y="4"/>
                    </a:lnTo>
                    <a:lnTo>
                      <a:pt x="12" y="4"/>
                    </a:lnTo>
                    <a:lnTo>
                      <a:pt x="10" y="6"/>
                    </a:lnTo>
                    <a:lnTo>
                      <a:pt x="10" y="6"/>
                    </a:lnTo>
                    <a:lnTo>
                      <a:pt x="10" y="10"/>
                    </a:lnTo>
                    <a:lnTo>
                      <a:pt x="8" y="12"/>
                    </a:lnTo>
                    <a:lnTo>
                      <a:pt x="8" y="12"/>
                    </a:lnTo>
                    <a:lnTo>
                      <a:pt x="8" y="12"/>
                    </a:lnTo>
                    <a:lnTo>
                      <a:pt x="6" y="12"/>
                    </a:lnTo>
                    <a:lnTo>
                      <a:pt x="6" y="14"/>
                    </a:lnTo>
                    <a:lnTo>
                      <a:pt x="6" y="18"/>
                    </a:lnTo>
                    <a:lnTo>
                      <a:pt x="6" y="18"/>
                    </a:lnTo>
                    <a:lnTo>
                      <a:pt x="4" y="24"/>
                    </a:lnTo>
                    <a:lnTo>
                      <a:pt x="4" y="30"/>
                    </a:lnTo>
                    <a:lnTo>
                      <a:pt x="4" y="30"/>
                    </a:lnTo>
                    <a:lnTo>
                      <a:pt x="4" y="36"/>
                    </a:lnTo>
                    <a:lnTo>
                      <a:pt x="0" y="42"/>
                    </a:lnTo>
                    <a:lnTo>
                      <a:pt x="0" y="42"/>
                    </a:lnTo>
                    <a:lnTo>
                      <a:pt x="0" y="48"/>
                    </a:lnTo>
                    <a:lnTo>
                      <a:pt x="0" y="52"/>
                    </a:lnTo>
                    <a:lnTo>
                      <a:pt x="0" y="52"/>
                    </a:lnTo>
                    <a:lnTo>
                      <a:pt x="0" y="62"/>
                    </a:lnTo>
                    <a:lnTo>
                      <a:pt x="0" y="68"/>
                    </a:lnTo>
                    <a:lnTo>
                      <a:pt x="8" y="66"/>
                    </a:lnTo>
                    <a:lnTo>
                      <a:pt x="8" y="66"/>
                    </a:lnTo>
                    <a:lnTo>
                      <a:pt x="10" y="64"/>
                    </a:lnTo>
                    <a:lnTo>
                      <a:pt x="12" y="64"/>
                    </a:lnTo>
                    <a:lnTo>
                      <a:pt x="14" y="66"/>
                    </a:lnTo>
                    <a:lnTo>
                      <a:pt x="14" y="66"/>
                    </a:lnTo>
                    <a:lnTo>
                      <a:pt x="16" y="70"/>
                    </a:lnTo>
                    <a:lnTo>
                      <a:pt x="18" y="58"/>
                    </a:lnTo>
                    <a:lnTo>
                      <a:pt x="18" y="58"/>
                    </a:lnTo>
                    <a:lnTo>
                      <a:pt x="20" y="56"/>
                    </a:lnTo>
                    <a:lnTo>
                      <a:pt x="24" y="58"/>
                    </a:lnTo>
                    <a:lnTo>
                      <a:pt x="24" y="58"/>
                    </a:lnTo>
                    <a:lnTo>
                      <a:pt x="28" y="62"/>
                    </a:lnTo>
                    <a:lnTo>
                      <a:pt x="30" y="64"/>
                    </a:lnTo>
                    <a:lnTo>
                      <a:pt x="32" y="66"/>
                    </a:lnTo>
                    <a:lnTo>
                      <a:pt x="32" y="66"/>
                    </a:lnTo>
                    <a:lnTo>
                      <a:pt x="36" y="64"/>
                    </a:lnTo>
                    <a:lnTo>
                      <a:pt x="38" y="64"/>
                    </a:lnTo>
                    <a:lnTo>
                      <a:pt x="38" y="66"/>
                    </a:lnTo>
                    <a:lnTo>
                      <a:pt x="38" y="66"/>
                    </a:lnTo>
                    <a:lnTo>
                      <a:pt x="42" y="68"/>
                    </a:lnTo>
                    <a:lnTo>
                      <a:pt x="46" y="70"/>
                    </a:lnTo>
                    <a:lnTo>
                      <a:pt x="54" y="72"/>
                    </a:lnTo>
                    <a:lnTo>
                      <a:pt x="54" y="72"/>
                    </a:lnTo>
                    <a:lnTo>
                      <a:pt x="58" y="76"/>
                    </a:lnTo>
                    <a:lnTo>
                      <a:pt x="62" y="82"/>
                    </a:lnTo>
                    <a:lnTo>
                      <a:pt x="62" y="82"/>
                    </a:lnTo>
                    <a:lnTo>
                      <a:pt x="66" y="88"/>
                    </a:lnTo>
                    <a:lnTo>
                      <a:pt x="68" y="92"/>
                    </a:lnTo>
                    <a:lnTo>
                      <a:pt x="68" y="92"/>
                    </a:lnTo>
                    <a:lnTo>
                      <a:pt x="74" y="96"/>
                    </a:lnTo>
                    <a:lnTo>
                      <a:pt x="76" y="94"/>
                    </a:lnTo>
                    <a:lnTo>
                      <a:pt x="80" y="98"/>
                    </a:lnTo>
                    <a:lnTo>
                      <a:pt x="84" y="92"/>
                    </a:lnTo>
                    <a:lnTo>
                      <a:pt x="84" y="90"/>
                    </a:lnTo>
                    <a:lnTo>
                      <a:pt x="78" y="86"/>
                    </a:lnTo>
                    <a:lnTo>
                      <a:pt x="76" y="86"/>
                    </a:lnTo>
                    <a:lnTo>
                      <a:pt x="76" y="86"/>
                    </a:lnTo>
                    <a:lnTo>
                      <a:pt x="74" y="82"/>
                    </a:lnTo>
                    <a:lnTo>
                      <a:pt x="74" y="76"/>
                    </a:lnTo>
                    <a:lnTo>
                      <a:pt x="74" y="76"/>
                    </a:lnTo>
                    <a:lnTo>
                      <a:pt x="70" y="74"/>
                    </a:lnTo>
                    <a:lnTo>
                      <a:pt x="64" y="72"/>
                    </a:lnTo>
                    <a:lnTo>
                      <a:pt x="64" y="72"/>
                    </a:lnTo>
                    <a:lnTo>
                      <a:pt x="62" y="66"/>
                    </a:lnTo>
                    <a:lnTo>
                      <a:pt x="60" y="60"/>
                    </a:lnTo>
                    <a:lnTo>
                      <a:pt x="60" y="60"/>
                    </a:lnTo>
                    <a:lnTo>
                      <a:pt x="58" y="58"/>
                    </a:lnTo>
                    <a:lnTo>
                      <a:pt x="52" y="58"/>
                    </a:lnTo>
                    <a:lnTo>
                      <a:pt x="52" y="52"/>
                    </a:lnTo>
                    <a:lnTo>
                      <a:pt x="52" y="52"/>
                    </a:lnTo>
                    <a:lnTo>
                      <a:pt x="48" y="52"/>
                    </a:lnTo>
                    <a:lnTo>
                      <a:pt x="46" y="52"/>
                    </a:lnTo>
                    <a:lnTo>
                      <a:pt x="46" y="52"/>
                    </a:lnTo>
                    <a:lnTo>
                      <a:pt x="46" y="48"/>
                    </a:lnTo>
                    <a:lnTo>
                      <a:pt x="44" y="46"/>
                    </a:lnTo>
                    <a:lnTo>
                      <a:pt x="44" y="46"/>
                    </a:lnTo>
                    <a:lnTo>
                      <a:pt x="42" y="46"/>
                    </a:lnTo>
                    <a:lnTo>
                      <a:pt x="42" y="48"/>
                    </a:lnTo>
                    <a:lnTo>
                      <a:pt x="42" y="48"/>
                    </a:lnTo>
                    <a:lnTo>
                      <a:pt x="38" y="44"/>
                    </a:lnTo>
                    <a:lnTo>
                      <a:pt x="38" y="44"/>
                    </a:lnTo>
                    <a:lnTo>
                      <a:pt x="38" y="38"/>
                    </a:lnTo>
                    <a:lnTo>
                      <a:pt x="38" y="38"/>
                    </a:lnTo>
                    <a:lnTo>
                      <a:pt x="34" y="22"/>
                    </a:lnTo>
                    <a:lnTo>
                      <a:pt x="34" y="22"/>
                    </a:lnTo>
                    <a:lnTo>
                      <a:pt x="34" y="18"/>
                    </a:lnTo>
                    <a:lnTo>
                      <a:pt x="36" y="16"/>
                    </a:lnTo>
                    <a:lnTo>
                      <a:pt x="36" y="16"/>
                    </a:lnTo>
                    <a:lnTo>
                      <a:pt x="32" y="10"/>
                    </a:lnTo>
                    <a:lnTo>
                      <a:pt x="32" y="10"/>
                    </a:lnTo>
                    <a:lnTo>
                      <a:pt x="32" y="4"/>
                    </a:lnTo>
                    <a:lnTo>
                      <a:pt x="32" y="4"/>
                    </a:lnTo>
                    <a:lnTo>
                      <a:pt x="28" y="2"/>
                    </a:lnTo>
                    <a:lnTo>
                      <a:pt x="26" y="0"/>
                    </a:lnTo>
                    <a:lnTo>
                      <a:pt x="26" y="0"/>
                    </a:lnTo>
                    <a:close/>
                  </a:path>
                </a:pathLst>
              </a:custGeom>
              <a:grp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908" name="Freeform 112"/>
              <p:cNvSpPr>
                <a:spLocks noChangeAspect="1"/>
              </p:cNvSpPr>
              <p:nvPr/>
            </p:nvSpPr>
            <p:spPr bwMode="auto">
              <a:xfrm>
                <a:off x="2862" y="2574"/>
                <a:ext cx="31" cy="21"/>
              </a:xfrm>
              <a:custGeom>
                <a:avLst/>
                <a:gdLst/>
                <a:ahLst/>
                <a:cxnLst>
                  <a:cxn ang="0">
                    <a:pos x="4" y="0"/>
                  </a:cxn>
                  <a:cxn ang="0">
                    <a:pos x="4" y="0"/>
                  </a:cxn>
                  <a:cxn ang="0">
                    <a:pos x="4" y="4"/>
                  </a:cxn>
                  <a:cxn ang="0">
                    <a:pos x="2" y="4"/>
                  </a:cxn>
                  <a:cxn ang="0">
                    <a:pos x="2" y="4"/>
                  </a:cxn>
                  <a:cxn ang="0">
                    <a:pos x="2" y="8"/>
                  </a:cxn>
                  <a:cxn ang="0">
                    <a:pos x="2" y="14"/>
                  </a:cxn>
                  <a:cxn ang="0">
                    <a:pos x="2" y="14"/>
                  </a:cxn>
                  <a:cxn ang="0">
                    <a:pos x="0" y="18"/>
                  </a:cxn>
                  <a:cxn ang="0">
                    <a:pos x="27" y="20"/>
                  </a:cxn>
                  <a:cxn ang="0">
                    <a:pos x="29" y="0"/>
                  </a:cxn>
                  <a:cxn ang="0">
                    <a:pos x="4" y="0"/>
                  </a:cxn>
                </a:cxnLst>
                <a:rect l="0" t="0" r="r" b="b"/>
                <a:pathLst>
                  <a:path w="29" h="20">
                    <a:moveTo>
                      <a:pt x="4" y="0"/>
                    </a:moveTo>
                    <a:lnTo>
                      <a:pt x="4" y="0"/>
                    </a:lnTo>
                    <a:lnTo>
                      <a:pt x="4" y="4"/>
                    </a:lnTo>
                    <a:lnTo>
                      <a:pt x="2" y="4"/>
                    </a:lnTo>
                    <a:lnTo>
                      <a:pt x="2" y="4"/>
                    </a:lnTo>
                    <a:lnTo>
                      <a:pt x="2" y="8"/>
                    </a:lnTo>
                    <a:lnTo>
                      <a:pt x="2" y="14"/>
                    </a:lnTo>
                    <a:lnTo>
                      <a:pt x="2" y="14"/>
                    </a:lnTo>
                    <a:lnTo>
                      <a:pt x="0" y="18"/>
                    </a:lnTo>
                    <a:lnTo>
                      <a:pt x="27" y="20"/>
                    </a:lnTo>
                    <a:lnTo>
                      <a:pt x="29" y="0"/>
                    </a:lnTo>
                    <a:lnTo>
                      <a:pt x="4" y="0"/>
                    </a:lnTo>
                    <a:close/>
                  </a:path>
                </a:pathLst>
              </a:custGeom>
              <a:grp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909" name="Freeform 113"/>
              <p:cNvSpPr>
                <a:spLocks noChangeAspect="1"/>
              </p:cNvSpPr>
              <p:nvPr/>
            </p:nvSpPr>
            <p:spPr bwMode="auto">
              <a:xfrm>
                <a:off x="3081" y="2041"/>
                <a:ext cx="158" cy="184"/>
              </a:xfrm>
              <a:custGeom>
                <a:avLst/>
                <a:gdLst/>
                <a:ahLst/>
                <a:cxnLst>
                  <a:cxn ang="0">
                    <a:pos x="146" y="146"/>
                  </a:cxn>
                  <a:cxn ang="0">
                    <a:pos x="144" y="136"/>
                  </a:cxn>
                  <a:cxn ang="0">
                    <a:pos x="144" y="130"/>
                  </a:cxn>
                  <a:cxn ang="0">
                    <a:pos x="144" y="126"/>
                  </a:cxn>
                  <a:cxn ang="0">
                    <a:pos x="132" y="108"/>
                  </a:cxn>
                  <a:cxn ang="0">
                    <a:pos x="128" y="102"/>
                  </a:cxn>
                  <a:cxn ang="0">
                    <a:pos x="124" y="88"/>
                  </a:cxn>
                  <a:cxn ang="0">
                    <a:pos x="122" y="80"/>
                  </a:cxn>
                  <a:cxn ang="0">
                    <a:pos x="118" y="78"/>
                  </a:cxn>
                  <a:cxn ang="0">
                    <a:pos x="118" y="68"/>
                  </a:cxn>
                  <a:cxn ang="0">
                    <a:pos x="110" y="58"/>
                  </a:cxn>
                  <a:cxn ang="0">
                    <a:pos x="108" y="46"/>
                  </a:cxn>
                  <a:cxn ang="0">
                    <a:pos x="114" y="52"/>
                  </a:cxn>
                  <a:cxn ang="0">
                    <a:pos x="116" y="62"/>
                  </a:cxn>
                  <a:cxn ang="0">
                    <a:pos x="124" y="70"/>
                  </a:cxn>
                  <a:cxn ang="0">
                    <a:pos x="136" y="58"/>
                  </a:cxn>
                  <a:cxn ang="0">
                    <a:pos x="138" y="50"/>
                  </a:cxn>
                  <a:cxn ang="0">
                    <a:pos x="132" y="14"/>
                  </a:cxn>
                  <a:cxn ang="0">
                    <a:pos x="126" y="12"/>
                  </a:cxn>
                  <a:cxn ang="0">
                    <a:pos x="118" y="14"/>
                  </a:cxn>
                  <a:cxn ang="0">
                    <a:pos x="112" y="14"/>
                  </a:cxn>
                  <a:cxn ang="0">
                    <a:pos x="108" y="12"/>
                  </a:cxn>
                  <a:cxn ang="0">
                    <a:pos x="100" y="14"/>
                  </a:cxn>
                  <a:cxn ang="0">
                    <a:pos x="96" y="14"/>
                  </a:cxn>
                  <a:cxn ang="0">
                    <a:pos x="96" y="10"/>
                  </a:cxn>
                  <a:cxn ang="0">
                    <a:pos x="92" y="10"/>
                  </a:cxn>
                  <a:cxn ang="0">
                    <a:pos x="90" y="12"/>
                  </a:cxn>
                  <a:cxn ang="0">
                    <a:pos x="90" y="16"/>
                  </a:cxn>
                  <a:cxn ang="0">
                    <a:pos x="86" y="16"/>
                  </a:cxn>
                  <a:cxn ang="0">
                    <a:pos x="88" y="12"/>
                  </a:cxn>
                  <a:cxn ang="0">
                    <a:pos x="76" y="12"/>
                  </a:cxn>
                  <a:cxn ang="0">
                    <a:pos x="72" y="18"/>
                  </a:cxn>
                  <a:cxn ang="0">
                    <a:pos x="64" y="18"/>
                  </a:cxn>
                  <a:cxn ang="0">
                    <a:pos x="54" y="14"/>
                  </a:cxn>
                  <a:cxn ang="0">
                    <a:pos x="38" y="16"/>
                  </a:cxn>
                  <a:cxn ang="0">
                    <a:pos x="30" y="12"/>
                  </a:cxn>
                  <a:cxn ang="0">
                    <a:pos x="28" y="8"/>
                  </a:cxn>
                  <a:cxn ang="0">
                    <a:pos x="10" y="8"/>
                  </a:cxn>
                  <a:cxn ang="0">
                    <a:pos x="4" y="0"/>
                  </a:cxn>
                  <a:cxn ang="0">
                    <a:pos x="0" y="6"/>
                  </a:cxn>
                  <a:cxn ang="0">
                    <a:pos x="4" y="18"/>
                  </a:cxn>
                  <a:cxn ang="0">
                    <a:pos x="2" y="24"/>
                  </a:cxn>
                  <a:cxn ang="0">
                    <a:pos x="0" y="34"/>
                  </a:cxn>
                  <a:cxn ang="0">
                    <a:pos x="2" y="42"/>
                  </a:cxn>
                  <a:cxn ang="0">
                    <a:pos x="102" y="168"/>
                  </a:cxn>
                  <a:cxn ang="0">
                    <a:pos x="118" y="168"/>
                  </a:cxn>
                  <a:cxn ang="0">
                    <a:pos x="126" y="162"/>
                  </a:cxn>
                  <a:cxn ang="0">
                    <a:pos x="140" y="152"/>
                  </a:cxn>
                </a:cxnLst>
                <a:rect l="0" t="0" r="r" b="b"/>
                <a:pathLst>
                  <a:path w="148" h="172">
                    <a:moveTo>
                      <a:pt x="148" y="148"/>
                    </a:moveTo>
                    <a:lnTo>
                      <a:pt x="148" y="148"/>
                    </a:lnTo>
                    <a:lnTo>
                      <a:pt x="146" y="146"/>
                    </a:lnTo>
                    <a:lnTo>
                      <a:pt x="146" y="146"/>
                    </a:lnTo>
                    <a:lnTo>
                      <a:pt x="144" y="136"/>
                    </a:lnTo>
                    <a:lnTo>
                      <a:pt x="144" y="136"/>
                    </a:lnTo>
                    <a:lnTo>
                      <a:pt x="148" y="134"/>
                    </a:lnTo>
                    <a:lnTo>
                      <a:pt x="148" y="134"/>
                    </a:lnTo>
                    <a:lnTo>
                      <a:pt x="144" y="130"/>
                    </a:lnTo>
                    <a:lnTo>
                      <a:pt x="144" y="130"/>
                    </a:lnTo>
                    <a:lnTo>
                      <a:pt x="144" y="126"/>
                    </a:lnTo>
                    <a:lnTo>
                      <a:pt x="144" y="126"/>
                    </a:lnTo>
                    <a:lnTo>
                      <a:pt x="136" y="110"/>
                    </a:lnTo>
                    <a:lnTo>
                      <a:pt x="136" y="110"/>
                    </a:lnTo>
                    <a:lnTo>
                      <a:pt x="132" y="108"/>
                    </a:lnTo>
                    <a:lnTo>
                      <a:pt x="132" y="108"/>
                    </a:lnTo>
                    <a:lnTo>
                      <a:pt x="128" y="102"/>
                    </a:lnTo>
                    <a:lnTo>
                      <a:pt x="128" y="102"/>
                    </a:lnTo>
                    <a:lnTo>
                      <a:pt x="126" y="94"/>
                    </a:lnTo>
                    <a:lnTo>
                      <a:pt x="124" y="88"/>
                    </a:lnTo>
                    <a:lnTo>
                      <a:pt x="124" y="88"/>
                    </a:lnTo>
                    <a:lnTo>
                      <a:pt x="122" y="82"/>
                    </a:lnTo>
                    <a:lnTo>
                      <a:pt x="122" y="82"/>
                    </a:lnTo>
                    <a:lnTo>
                      <a:pt x="122" y="80"/>
                    </a:lnTo>
                    <a:lnTo>
                      <a:pt x="122" y="80"/>
                    </a:lnTo>
                    <a:lnTo>
                      <a:pt x="118" y="78"/>
                    </a:lnTo>
                    <a:lnTo>
                      <a:pt x="118" y="78"/>
                    </a:lnTo>
                    <a:lnTo>
                      <a:pt x="118" y="72"/>
                    </a:lnTo>
                    <a:lnTo>
                      <a:pt x="118" y="68"/>
                    </a:lnTo>
                    <a:lnTo>
                      <a:pt x="118" y="68"/>
                    </a:lnTo>
                    <a:lnTo>
                      <a:pt x="114" y="64"/>
                    </a:lnTo>
                    <a:lnTo>
                      <a:pt x="114" y="64"/>
                    </a:lnTo>
                    <a:lnTo>
                      <a:pt x="110" y="58"/>
                    </a:lnTo>
                    <a:lnTo>
                      <a:pt x="106" y="50"/>
                    </a:lnTo>
                    <a:lnTo>
                      <a:pt x="106" y="50"/>
                    </a:lnTo>
                    <a:lnTo>
                      <a:pt x="108" y="46"/>
                    </a:lnTo>
                    <a:lnTo>
                      <a:pt x="108" y="46"/>
                    </a:lnTo>
                    <a:lnTo>
                      <a:pt x="112" y="48"/>
                    </a:lnTo>
                    <a:lnTo>
                      <a:pt x="114" y="52"/>
                    </a:lnTo>
                    <a:lnTo>
                      <a:pt x="114" y="52"/>
                    </a:lnTo>
                    <a:lnTo>
                      <a:pt x="116" y="58"/>
                    </a:lnTo>
                    <a:lnTo>
                      <a:pt x="116" y="62"/>
                    </a:lnTo>
                    <a:lnTo>
                      <a:pt x="116" y="62"/>
                    </a:lnTo>
                    <a:lnTo>
                      <a:pt x="124" y="70"/>
                    </a:lnTo>
                    <a:lnTo>
                      <a:pt x="124" y="70"/>
                    </a:lnTo>
                    <a:lnTo>
                      <a:pt x="130" y="70"/>
                    </a:lnTo>
                    <a:lnTo>
                      <a:pt x="130" y="70"/>
                    </a:lnTo>
                    <a:lnTo>
                      <a:pt x="136" y="58"/>
                    </a:lnTo>
                    <a:lnTo>
                      <a:pt x="136" y="58"/>
                    </a:lnTo>
                    <a:lnTo>
                      <a:pt x="138" y="50"/>
                    </a:lnTo>
                    <a:lnTo>
                      <a:pt x="138" y="50"/>
                    </a:lnTo>
                    <a:lnTo>
                      <a:pt x="136" y="44"/>
                    </a:lnTo>
                    <a:lnTo>
                      <a:pt x="134" y="22"/>
                    </a:lnTo>
                    <a:lnTo>
                      <a:pt x="132" y="14"/>
                    </a:lnTo>
                    <a:lnTo>
                      <a:pt x="130" y="12"/>
                    </a:lnTo>
                    <a:lnTo>
                      <a:pt x="130" y="12"/>
                    </a:lnTo>
                    <a:lnTo>
                      <a:pt x="126" y="12"/>
                    </a:lnTo>
                    <a:lnTo>
                      <a:pt x="122" y="12"/>
                    </a:lnTo>
                    <a:lnTo>
                      <a:pt x="122" y="12"/>
                    </a:lnTo>
                    <a:lnTo>
                      <a:pt x="118" y="14"/>
                    </a:lnTo>
                    <a:lnTo>
                      <a:pt x="112" y="16"/>
                    </a:lnTo>
                    <a:lnTo>
                      <a:pt x="112" y="16"/>
                    </a:lnTo>
                    <a:lnTo>
                      <a:pt x="112" y="14"/>
                    </a:lnTo>
                    <a:lnTo>
                      <a:pt x="112" y="12"/>
                    </a:lnTo>
                    <a:lnTo>
                      <a:pt x="108" y="12"/>
                    </a:lnTo>
                    <a:lnTo>
                      <a:pt x="108" y="12"/>
                    </a:lnTo>
                    <a:lnTo>
                      <a:pt x="104" y="14"/>
                    </a:lnTo>
                    <a:lnTo>
                      <a:pt x="102" y="16"/>
                    </a:lnTo>
                    <a:lnTo>
                      <a:pt x="100" y="14"/>
                    </a:lnTo>
                    <a:lnTo>
                      <a:pt x="100" y="14"/>
                    </a:lnTo>
                    <a:lnTo>
                      <a:pt x="96" y="14"/>
                    </a:lnTo>
                    <a:lnTo>
                      <a:pt x="96" y="14"/>
                    </a:lnTo>
                    <a:lnTo>
                      <a:pt x="94" y="12"/>
                    </a:lnTo>
                    <a:lnTo>
                      <a:pt x="96" y="12"/>
                    </a:lnTo>
                    <a:lnTo>
                      <a:pt x="96" y="10"/>
                    </a:lnTo>
                    <a:lnTo>
                      <a:pt x="96" y="10"/>
                    </a:lnTo>
                    <a:lnTo>
                      <a:pt x="92" y="10"/>
                    </a:lnTo>
                    <a:lnTo>
                      <a:pt x="92" y="10"/>
                    </a:lnTo>
                    <a:lnTo>
                      <a:pt x="90" y="10"/>
                    </a:lnTo>
                    <a:lnTo>
                      <a:pt x="88" y="12"/>
                    </a:lnTo>
                    <a:lnTo>
                      <a:pt x="90" y="12"/>
                    </a:lnTo>
                    <a:lnTo>
                      <a:pt x="90" y="12"/>
                    </a:lnTo>
                    <a:lnTo>
                      <a:pt x="90" y="14"/>
                    </a:lnTo>
                    <a:lnTo>
                      <a:pt x="90" y="16"/>
                    </a:lnTo>
                    <a:lnTo>
                      <a:pt x="90" y="18"/>
                    </a:lnTo>
                    <a:lnTo>
                      <a:pt x="86" y="16"/>
                    </a:lnTo>
                    <a:lnTo>
                      <a:pt x="86" y="16"/>
                    </a:lnTo>
                    <a:lnTo>
                      <a:pt x="86" y="14"/>
                    </a:lnTo>
                    <a:lnTo>
                      <a:pt x="88" y="12"/>
                    </a:lnTo>
                    <a:lnTo>
                      <a:pt x="88" y="12"/>
                    </a:lnTo>
                    <a:lnTo>
                      <a:pt x="82" y="14"/>
                    </a:lnTo>
                    <a:lnTo>
                      <a:pt x="76" y="12"/>
                    </a:lnTo>
                    <a:lnTo>
                      <a:pt x="76" y="12"/>
                    </a:lnTo>
                    <a:lnTo>
                      <a:pt x="74" y="18"/>
                    </a:lnTo>
                    <a:lnTo>
                      <a:pt x="74" y="18"/>
                    </a:lnTo>
                    <a:lnTo>
                      <a:pt x="72" y="18"/>
                    </a:lnTo>
                    <a:lnTo>
                      <a:pt x="68" y="16"/>
                    </a:lnTo>
                    <a:lnTo>
                      <a:pt x="68" y="16"/>
                    </a:lnTo>
                    <a:lnTo>
                      <a:pt x="64" y="18"/>
                    </a:lnTo>
                    <a:lnTo>
                      <a:pt x="58" y="18"/>
                    </a:lnTo>
                    <a:lnTo>
                      <a:pt x="58" y="18"/>
                    </a:lnTo>
                    <a:lnTo>
                      <a:pt x="54" y="14"/>
                    </a:lnTo>
                    <a:lnTo>
                      <a:pt x="54" y="14"/>
                    </a:lnTo>
                    <a:lnTo>
                      <a:pt x="46" y="16"/>
                    </a:lnTo>
                    <a:lnTo>
                      <a:pt x="38" y="16"/>
                    </a:lnTo>
                    <a:lnTo>
                      <a:pt x="38" y="14"/>
                    </a:lnTo>
                    <a:lnTo>
                      <a:pt x="38" y="14"/>
                    </a:lnTo>
                    <a:lnTo>
                      <a:pt x="30" y="12"/>
                    </a:lnTo>
                    <a:lnTo>
                      <a:pt x="30" y="12"/>
                    </a:lnTo>
                    <a:lnTo>
                      <a:pt x="28" y="8"/>
                    </a:lnTo>
                    <a:lnTo>
                      <a:pt x="28" y="8"/>
                    </a:lnTo>
                    <a:lnTo>
                      <a:pt x="22" y="6"/>
                    </a:lnTo>
                    <a:lnTo>
                      <a:pt x="18" y="6"/>
                    </a:lnTo>
                    <a:lnTo>
                      <a:pt x="10" y="8"/>
                    </a:lnTo>
                    <a:lnTo>
                      <a:pt x="6" y="2"/>
                    </a:lnTo>
                    <a:lnTo>
                      <a:pt x="6" y="2"/>
                    </a:lnTo>
                    <a:lnTo>
                      <a:pt x="4" y="0"/>
                    </a:lnTo>
                    <a:lnTo>
                      <a:pt x="0" y="2"/>
                    </a:lnTo>
                    <a:lnTo>
                      <a:pt x="0" y="2"/>
                    </a:lnTo>
                    <a:lnTo>
                      <a:pt x="0" y="6"/>
                    </a:lnTo>
                    <a:lnTo>
                      <a:pt x="0" y="12"/>
                    </a:lnTo>
                    <a:lnTo>
                      <a:pt x="0" y="12"/>
                    </a:lnTo>
                    <a:lnTo>
                      <a:pt x="4" y="18"/>
                    </a:lnTo>
                    <a:lnTo>
                      <a:pt x="4" y="22"/>
                    </a:lnTo>
                    <a:lnTo>
                      <a:pt x="2" y="24"/>
                    </a:lnTo>
                    <a:lnTo>
                      <a:pt x="2" y="24"/>
                    </a:lnTo>
                    <a:lnTo>
                      <a:pt x="0" y="28"/>
                    </a:lnTo>
                    <a:lnTo>
                      <a:pt x="0" y="34"/>
                    </a:lnTo>
                    <a:lnTo>
                      <a:pt x="0" y="34"/>
                    </a:lnTo>
                    <a:lnTo>
                      <a:pt x="0" y="40"/>
                    </a:lnTo>
                    <a:lnTo>
                      <a:pt x="2" y="42"/>
                    </a:lnTo>
                    <a:lnTo>
                      <a:pt x="2" y="42"/>
                    </a:lnTo>
                    <a:lnTo>
                      <a:pt x="6" y="48"/>
                    </a:lnTo>
                    <a:lnTo>
                      <a:pt x="6" y="168"/>
                    </a:lnTo>
                    <a:lnTo>
                      <a:pt x="102" y="168"/>
                    </a:lnTo>
                    <a:lnTo>
                      <a:pt x="106" y="166"/>
                    </a:lnTo>
                    <a:lnTo>
                      <a:pt x="106" y="168"/>
                    </a:lnTo>
                    <a:lnTo>
                      <a:pt x="118" y="168"/>
                    </a:lnTo>
                    <a:lnTo>
                      <a:pt x="120" y="172"/>
                    </a:lnTo>
                    <a:lnTo>
                      <a:pt x="126" y="170"/>
                    </a:lnTo>
                    <a:lnTo>
                      <a:pt x="126" y="162"/>
                    </a:lnTo>
                    <a:lnTo>
                      <a:pt x="132" y="160"/>
                    </a:lnTo>
                    <a:lnTo>
                      <a:pt x="136" y="152"/>
                    </a:lnTo>
                    <a:lnTo>
                      <a:pt x="140" y="152"/>
                    </a:lnTo>
                    <a:lnTo>
                      <a:pt x="148" y="148"/>
                    </a:lnTo>
                    <a:close/>
                  </a:path>
                </a:pathLst>
              </a:custGeom>
              <a:solidFill>
                <a:schemeClr val="accent1"/>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910" name="Freeform 114"/>
              <p:cNvSpPr>
                <a:spLocks noChangeAspect="1"/>
              </p:cNvSpPr>
              <p:nvPr/>
            </p:nvSpPr>
            <p:spPr bwMode="auto">
              <a:xfrm>
                <a:off x="3321" y="2392"/>
                <a:ext cx="27" cy="37"/>
              </a:xfrm>
              <a:custGeom>
                <a:avLst/>
                <a:gdLst/>
                <a:ahLst/>
                <a:cxnLst>
                  <a:cxn ang="0">
                    <a:pos x="24" y="26"/>
                  </a:cxn>
                  <a:cxn ang="0">
                    <a:pos x="24" y="26"/>
                  </a:cxn>
                  <a:cxn ang="0">
                    <a:pos x="22" y="22"/>
                  </a:cxn>
                  <a:cxn ang="0">
                    <a:pos x="22" y="22"/>
                  </a:cxn>
                  <a:cxn ang="0">
                    <a:pos x="20" y="22"/>
                  </a:cxn>
                  <a:cxn ang="0">
                    <a:pos x="20" y="20"/>
                  </a:cxn>
                  <a:cxn ang="0">
                    <a:pos x="20" y="20"/>
                  </a:cxn>
                  <a:cxn ang="0">
                    <a:pos x="26" y="14"/>
                  </a:cxn>
                  <a:cxn ang="0">
                    <a:pos x="26" y="8"/>
                  </a:cxn>
                  <a:cxn ang="0">
                    <a:pos x="26" y="4"/>
                  </a:cxn>
                  <a:cxn ang="0">
                    <a:pos x="22" y="0"/>
                  </a:cxn>
                  <a:cxn ang="0">
                    <a:pos x="16" y="6"/>
                  </a:cxn>
                  <a:cxn ang="0">
                    <a:pos x="12" y="2"/>
                  </a:cxn>
                  <a:cxn ang="0">
                    <a:pos x="10" y="4"/>
                  </a:cxn>
                  <a:cxn ang="0">
                    <a:pos x="10" y="4"/>
                  </a:cxn>
                  <a:cxn ang="0">
                    <a:pos x="6" y="10"/>
                  </a:cxn>
                  <a:cxn ang="0">
                    <a:pos x="4" y="14"/>
                  </a:cxn>
                  <a:cxn ang="0">
                    <a:pos x="4" y="18"/>
                  </a:cxn>
                  <a:cxn ang="0">
                    <a:pos x="4" y="18"/>
                  </a:cxn>
                  <a:cxn ang="0">
                    <a:pos x="2" y="22"/>
                  </a:cxn>
                  <a:cxn ang="0">
                    <a:pos x="2" y="24"/>
                  </a:cxn>
                  <a:cxn ang="0">
                    <a:pos x="0" y="28"/>
                  </a:cxn>
                  <a:cxn ang="0">
                    <a:pos x="0" y="30"/>
                  </a:cxn>
                  <a:cxn ang="0">
                    <a:pos x="0" y="30"/>
                  </a:cxn>
                  <a:cxn ang="0">
                    <a:pos x="4" y="34"/>
                  </a:cxn>
                  <a:cxn ang="0">
                    <a:pos x="8" y="34"/>
                  </a:cxn>
                  <a:cxn ang="0">
                    <a:pos x="8" y="34"/>
                  </a:cxn>
                  <a:cxn ang="0">
                    <a:pos x="12" y="32"/>
                  </a:cxn>
                  <a:cxn ang="0">
                    <a:pos x="18" y="34"/>
                  </a:cxn>
                  <a:cxn ang="0">
                    <a:pos x="24" y="26"/>
                  </a:cxn>
                </a:cxnLst>
                <a:rect l="0" t="0" r="r" b="b"/>
                <a:pathLst>
                  <a:path w="26" h="34">
                    <a:moveTo>
                      <a:pt x="24" y="26"/>
                    </a:moveTo>
                    <a:lnTo>
                      <a:pt x="24" y="26"/>
                    </a:lnTo>
                    <a:lnTo>
                      <a:pt x="22" y="22"/>
                    </a:lnTo>
                    <a:lnTo>
                      <a:pt x="22" y="22"/>
                    </a:lnTo>
                    <a:lnTo>
                      <a:pt x="20" y="22"/>
                    </a:lnTo>
                    <a:lnTo>
                      <a:pt x="20" y="20"/>
                    </a:lnTo>
                    <a:lnTo>
                      <a:pt x="20" y="20"/>
                    </a:lnTo>
                    <a:lnTo>
                      <a:pt x="26" y="14"/>
                    </a:lnTo>
                    <a:lnTo>
                      <a:pt x="26" y="8"/>
                    </a:lnTo>
                    <a:lnTo>
                      <a:pt x="26" y="4"/>
                    </a:lnTo>
                    <a:lnTo>
                      <a:pt x="22" y="0"/>
                    </a:lnTo>
                    <a:lnTo>
                      <a:pt x="16" y="6"/>
                    </a:lnTo>
                    <a:lnTo>
                      <a:pt x="12" y="2"/>
                    </a:lnTo>
                    <a:lnTo>
                      <a:pt x="10" y="4"/>
                    </a:lnTo>
                    <a:lnTo>
                      <a:pt x="10" y="4"/>
                    </a:lnTo>
                    <a:lnTo>
                      <a:pt x="6" y="10"/>
                    </a:lnTo>
                    <a:lnTo>
                      <a:pt x="4" y="14"/>
                    </a:lnTo>
                    <a:lnTo>
                      <a:pt x="4" y="18"/>
                    </a:lnTo>
                    <a:lnTo>
                      <a:pt x="4" y="18"/>
                    </a:lnTo>
                    <a:lnTo>
                      <a:pt x="2" y="22"/>
                    </a:lnTo>
                    <a:lnTo>
                      <a:pt x="2" y="24"/>
                    </a:lnTo>
                    <a:lnTo>
                      <a:pt x="0" y="28"/>
                    </a:lnTo>
                    <a:lnTo>
                      <a:pt x="0" y="30"/>
                    </a:lnTo>
                    <a:lnTo>
                      <a:pt x="0" y="30"/>
                    </a:lnTo>
                    <a:lnTo>
                      <a:pt x="4" y="34"/>
                    </a:lnTo>
                    <a:lnTo>
                      <a:pt x="8" y="34"/>
                    </a:lnTo>
                    <a:lnTo>
                      <a:pt x="8" y="34"/>
                    </a:lnTo>
                    <a:lnTo>
                      <a:pt x="12" y="32"/>
                    </a:lnTo>
                    <a:lnTo>
                      <a:pt x="18" y="34"/>
                    </a:lnTo>
                    <a:lnTo>
                      <a:pt x="24" y="26"/>
                    </a:lnTo>
                    <a:close/>
                  </a:path>
                </a:pathLst>
              </a:custGeom>
              <a:grp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911" name="Freeform 115"/>
              <p:cNvSpPr>
                <a:spLocks noChangeAspect="1"/>
              </p:cNvSpPr>
              <p:nvPr/>
            </p:nvSpPr>
            <p:spPr bwMode="auto">
              <a:xfrm>
                <a:off x="2883" y="2550"/>
                <a:ext cx="108" cy="150"/>
              </a:xfrm>
              <a:custGeom>
                <a:avLst/>
                <a:gdLst/>
                <a:ahLst/>
                <a:cxnLst>
                  <a:cxn ang="0">
                    <a:pos x="12" y="136"/>
                  </a:cxn>
                  <a:cxn ang="0">
                    <a:pos x="20" y="136"/>
                  </a:cxn>
                  <a:cxn ang="0">
                    <a:pos x="20" y="132"/>
                  </a:cxn>
                  <a:cxn ang="0">
                    <a:pos x="26" y="134"/>
                  </a:cxn>
                  <a:cxn ang="0">
                    <a:pos x="30" y="134"/>
                  </a:cxn>
                  <a:cxn ang="0">
                    <a:pos x="34" y="132"/>
                  </a:cxn>
                  <a:cxn ang="0">
                    <a:pos x="40" y="132"/>
                  </a:cxn>
                  <a:cxn ang="0">
                    <a:pos x="40" y="126"/>
                  </a:cxn>
                  <a:cxn ang="0">
                    <a:pos x="48" y="128"/>
                  </a:cxn>
                  <a:cxn ang="0">
                    <a:pos x="52" y="140"/>
                  </a:cxn>
                  <a:cxn ang="0">
                    <a:pos x="70" y="130"/>
                  </a:cxn>
                  <a:cxn ang="0">
                    <a:pos x="74" y="114"/>
                  </a:cxn>
                  <a:cxn ang="0">
                    <a:pos x="76" y="100"/>
                  </a:cxn>
                  <a:cxn ang="0">
                    <a:pos x="80" y="84"/>
                  </a:cxn>
                  <a:cxn ang="0">
                    <a:pos x="86" y="74"/>
                  </a:cxn>
                  <a:cxn ang="0">
                    <a:pos x="92" y="56"/>
                  </a:cxn>
                  <a:cxn ang="0">
                    <a:pos x="92" y="36"/>
                  </a:cxn>
                  <a:cxn ang="0">
                    <a:pos x="94" y="20"/>
                  </a:cxn>
                  <a:cxn ang="0">
                    <a:pos x="100" y="0"/>
                  </a:cxn>
                  <a:cxn ang="0">
                    <a:pos x="90" y="4"/>
                  </a:cxn>
                  <a:cxn ang="0">
                    <a:pos x="84" y="2"/>
                  </a:cxn>
                  <a:cxn ang="0">
                    <a:pos x="80" y="8"/>
                  </a:cxn>
                  <a:cxn ang="0">
                    <a:pos x="74" y="12"/>
                  </a:cxn>
                  <a:cxn ang="0">
                    <a:pos x="70" y="20"/>
                  </a:cxn>
                  <a:cxn ang="0">
                    <a:pos x="72" y="26"/>
                  </a:cxn>
                  <a:cxn ang="0">
                    <a:pos x="58" y="24"/>
                  </a:cxn>
                  <a:cxn ang="0">
                    <a:pos x="52" y="22"/>
                  </a:cxn>
                  <a:cxn ang="0">
                    <a:pos x="42" y="20"/>
                  </a:cxn>
                  <a:cxn ang="0">
                    <a:pos x="32" y="30"/>
                  </a:cxn>
                  <a:cxn ang="0">
                    <a:pos x="32" y="36"/>
                  </a:cxn>
                  <a:cxn ang="0">
                    <a:pos x="38" y="34"/>
                  </a:cxn>
                  <a:cxn ang="0">
                    <a:pos x="50" y="36"/>
                  </a:cxn>
                  <a:cxn ang="0">
                    <a:pos x="46" y="46"/>
                  </a:cxn>
                  <a:cxn ang="0">
                    <a:pos x="38" y="48"/>
                  </a:cxn>
                  <a:cxn ang="0">
                    <a:pos x="38" y="58"/>
                  </a:cxn>
                  <a:cxn ang="0">
                    <a:pos x="36" y="60"/>
                  </a:cxn>
                  <a:cxn ang="0">
                    <a:pos x="40" y="62"/>
                  </a:cxn>
                  <a:cxn ang="0">
                    <a:pos x="42" y="70"/>
                  </a:cxn>
                  <a:cxn ang="0">
                    <a:pos x="42" y="78"/>
                  </a:cxn>
                  <a:cxn ang="0">
                    <a:pos x="44" y="84"/>
                  </a:cxn>
                  <a:cxn ang="0">
                    <a:pos x="42" y="88"/>
                  </a:cxn>
                  <a:cxn ang="0">
                    <a:pos x="46" y="96"/>
                  </a:cxn>
                  <a:cxn ang="0">
                    <a:pos x="44" y="104"/>
                  </a:cxn>
                  <a:cxn ang="0">
                    <a:pos x="38" y="98"/>
                  </a:cxn>
                  <a:cxn ang="0">
                    <a:pos x="36" y="96"/>
                  </a:cxn>
                  <a:cxn ang="0">
                    <a:pos x="26" y="98"/>
                  </a:cxn>
                  <a:cxn ang="0">
                    <a:pos x="22" y="94"/>
                  </a:cxn>
                  <a:cxn ang="0">
                    <a:pos x="22" y="98"/>
                  </a:cxn>
                  <a:cxn ang="0">
                    <a:pos x="14" y="98"/>
                  </a:cxn>
                  <a:cxn ang="0">
                    <a:pos x="12" y="102"/>
                  </a:cxn>
                  <a:cxn ang="0">
                    <a:pos x="12" y="106"/>
                  </a:cxn>
                  <a:cxn ang="0">
                    <a:pos x="14" y="116"/>
                  </a:cxn>
                  <a:cxn ang="0">
                    <a:pos x="14" y="122"/>
                  </a:cxn>
                  <a:cxn ang="0">
                    <a:pos x="8" y="120"/>
                  </a:cxn>
                  <a:cxn ang="0">
                    <a:pos x="2" y="120"/>
                  </a:cxn>
                  <a:cxn ang="0">
                    <a:pos x="0" y="128"/>
                  </a:cxn>
                  <a:cxn ang="0">
                    <a:pos x="6" y="134"/>
                  </a:cxn>
                  <a:cxn ang="0">
                    <a:pos x="8" y="138"/>
                  </a:cxn>
                </a:cxnLst>
                <a:rect l="0" t="0" r="r" b="b"/>
                <a:pathLst>
                  <a:path w="100" h="140">
                    <a:moveTo>
                      <a:pt x="12" y="138"/>
                    </a:moveTo>
                    <a:lnTo>
                      <a:pt x="12" y="138"/>
                    </a:lnTo>
                    <a:lnTo>
                      <a:pt x="12" y="136"/>
                    </a:lnTo>
                    <a:lnTo>
                      <a:pt x="16" y="136"/>
                    </a:lnTo>
                    <a:lnTo>
                      <a:pt x="16" y="136"/>
                    </a:lnTo>
                    <a:lnTo>
                      <a:pt x="20" y="136"/>
                    </a:lnTo>
                    <a:lnTo>
                      <a:pt x="18" y="134"/>
                    </a:lnTo>
                    <a:lnTo>
                      <a:pt x="20" y="132"/>
                    </a:lnTo>
                    <a:lnTo>
                      <a:pt x="20" y="132"/>
                    </a:lnTo>
                    <a:lnTo>
                      <a:pt x="22" y="132"/>
                    </a:lnTo>
                    <a:lnTo>
                      <a:pt x="24" y="132"/>
                    </a:lnTo>
                    <a:lnTo>
                      <a:pt x="26" y="134"/>
                    </a:lnTo>
                    <a:lnTo>
                      <a:pt x="26" y="134"/>
                    </a:lnTo>
                    <a:lnTo>
                      <a:pt x="28" y="134"/>
                    </a:lnTo>
                    <a:lnTo>
                      <a:pt x="30" y="134"/>
                    </a:lnTo>
                    <a:lnTo>
                      <a:pt x="30" y="134"/>
                    </a:lnTo>
                    <a:lnTo>
                      <a:pt x="32" y="132"/>
                    </a:lnTo>
                    <a:lnTo>
                      <a:pt x="34" y="132"/>
                    </a:lnTo>
                    <a:lnTo>
                      <a:pt x="38" y="134"/>
                    </a:lnTo>
                    <a:lnTo>
                      <a:pt x="38" y="134"/>
                    </a:lnTo>
                    <a:lnTo>
                      <a:pt x="40" y="132"/>
                    </a:lnTo>
                    <a:lnTo>
                      <a:pt x="40" y="130"/>
                    </a:lnTo>
                    <a:lnTo>
                      <a:pt x="40" y="126"/>
                    </a:lnTo>
                    <a:lnTo>
                      <a:pt x="40" y="126"/>
                    </a:lnTo>
                    <a:lnTo>
                      <a:pt x="44" y="128"/>
                    </a:lnTo>
                    <a:lnTo>
                      <a:pt x="44" y="128"/>
                    </a:lnTo>
                    <a:lnTo>
                      <a:pt x="48" y="128"/>
                    </a:lnTo>
                    <a:lnTo>
                      <a:pt x="50" y="126"/>
                    </a:lnTo>
                    <a:lnTo>
                      <a:pt x="50" y="136"/>
                    </a:lnTo>
                    <a:lnTo>
                      <a:pt x="52" y="140"/>
                    </a:lnTo>
                    <a:lnTo>
                      <a:pt x="56" y="138"/>
                    </a:lnTo>
                    <a:lnTo>
                      <a:pt x="64" y="136"/>
                    </a:lnTo>
                    <a:lnTo>
                      <a:pt x="70" y="130"/>
                    </a:lnTo>
                    <a:lnTo>
                      <a:pt x="70" y="126"/>
                    </a:lnTo>
                    <a:lnTo>
                      <a:pt x="74" y="120"/>
                    </a:lnTo>
                    <a:lnTo>
                      <a:pt x="74" y="114"/>
                    </a:lnTo>
                    <a:lnTo>
                      <a:pt x="76" y="110"/>
                    </a:lnTo>
                    <a:lnTo>
                      <a:pt x="76" y="106"/>
                    </a:lnTo>
                    <a:lnTo>
                      <a:pt x="76" y="100"/>
                    </a:lnTo>
                    <a:lnTo>
                      <a:pt x="78" y="96"/>
                    </a:lnTo>
                    <a:lnTo>
                      <a:pt x="80" y="90"/>
                    </a:lnTo>
                    <a:lnTo>
                      <a:pt x="80" y="84"/>
                    </a:lnTo>
                    <a:lnTo>
                      <a:pt x="84" y="80"/>
                    </a:lnTo>
                    <a:lnTo>
                      <a:pt x="84" y="82"/>
                    </a:lnTo>
                    <a:lnTo>
                      <a:pt x="86" y="74"/>
                    </a:lnTo>
                    <a:lnTo>
                      <a:pt x="86" y="68"/>
                    </a:lnTo>
                    <a:lnTo>
                      <a:pt x="90" y="62"/>
                    </a:lnTo>
                    <a:lnTo>
                      <a:pt x="92" y="56"/>
                    </a:lnTo>
                    <a:lnTo>
                      <a:pt x="92" y="48"/>
                    </a:lnTo>
                    <a:lnTo>
                      <a:pt x="92" y="42"/>
                    </a:lnTo>
                    <a:lnTo>
                      <a:pt x="92" y="36"/>
                    </a:lnTo>
                    <a:lnTo>
                      <a:pt x="92" y="30"/>
                    </a:lnTo>
                    <a:lnTo>
                      <a:pt x="94" y="24"/>
                    </a:lnTo>
                    <a:lnTo>
                      <a:pt x="94" y="20"/>
                    </a:lnTo>
                    <a:lnTo>
                      <a:pt x="98" y="16"/>
                    </a:lnTo>
                    <a:lnTo>
                      <a:pt x="100" y="10"/>
                    </a:lnTo>
                    <a:lnTo>
                      <a:pt x="100" y="0"/>
                    </a:lnTo>
                    <a:lnTo>
                      <a:pt x="100" y="0"/>
                    </a:lnTo>
                    <a:lnTo>
                      <a:pt x="90" y="4"/>
                    </a:lnTo>
                    <a:lnTo>
                      <a:pt x="90" y="4"/>
                    </a:lnTo>
                    <a:lnTo>
                      <a:pt x="88" y="4"/>
                    </a:lnTo>
                    <a:lnTo>
                      <a:pt x="84" y="2"/>
                    </a:lnTo>
                    <a:lnTo>
                      <a:pt x="84" y="2"/>
                    </a:lnTo>
                    <a:lnTo>
                      <a:pt x="80" y="4"/>
                    </a:lnTo>
                    <a:lnTo>
                      <a:pt x="80" y="8"/>
                    </a:lnTo>
                    <a:lnTo>
                      <a:pt x="80" y="8"/>
                    </a:lnTo>
                    <a:lnTo>
                      <a:pt x="78" y="10"/>
                    </a:lnTo>
                    <a:lnTo>
                      <a:pt x="76" y="12"/>
                    </a:lnTo>
                    <a:lnTo>
                      <a:pt x="74" y="12"/>
                    </a:lnTo>
                    <a:lnTo>
                      <a:pt x="74" y="12"/>
                    </a:lnTo>
                    <a:lnTo>
                      <a:pt x="72" y="14"/>
                    </a:lnTo>
                    <a:lnTo>
                      <a:pt x="70" y="20"/>
                    </a:lnTo>
                    <a:lnTo>
                      <a:pt x="70" y="20"/>
                    </a:lnTo>
                    <a:lnTo>
                      <a:pt x="72" y="26"/>
                    </a:lnTo>
                    <a:lnTo>
                      <a:pt x="72" y="26"/>
                    </a:lnTo>
                    <a:lnTo>
                      <a:pt x="66" y="24"/>
                    </a:lnTo>
                    <a:lnTo>
                      <a:pt x="66" y="24"/>
                    </a:lnTo>
                    <a:lnTo>
                      <a:pt x="58" y="24"/>
                    </a:lnTo>
                    <a:lnTo>
                      <a:pt x="58" y="24"/>
                    </a:lnTo>
                    <a:lnTo>
                      <a:pt x="54" y="24"/>
                    </a:lnTo>
                    <a:lnTo>
                      <a:pt x="52" y="22"/>
                    </a:lnTo>
                    <a:lnTo>
                      <a:pt x="52" y="22"/>
                    </a:lnTo>
                    <a:lnTo>
                      <a:pt x="48" y="20"/>
                    </a:lnTo>
                    <a:lnTo>
                      <a:pt x="42" y="20"/>
                    </a:lnTo>
                    <a:lnTo>
                      <a:pt x="32" y="20"/>
                    </a:lnTo>
                    <a:lnTo>
                      <a:pt x="32" y="20"/>
                    </a:lnTo>
                    <a:lnTo>
                      <a:pt x="32" y="30"/>
                    </a:lnTo>
                    <a:lnTo>
                      <a:pt x="32" y="30"/>
                    </a:lnTo>
                    <a:lnTo>
                      <a:pt x="32" y="34"/>
                    </a:lnTo>
                    <a:lnTo>
                      <a:pt x="32" y="36"/>
                    </a:lnTo>
                    <a:lnTo>
                      <a:pt x="34" y="36"/>
                    </a:lnTo>
                    <a:lnTo>
                      <a:pt x="34" y="36"/>
                    </a:lnTo>
                    <a:lnTo>
                      <a:pt x="38" y="34"/>
                    </a:lnTo>
                    <a:lnTo>
                      <a:pt x="42" y="34"/>
                    </a:lnTo>
                    <a:lnTo>
                      <a:pt x="42" y="34"/>
                    </a:lnTo>
                    <a:lnTo>
                      <a:pt x="50" y="36"/>
                    </a:lnTo>
                    <a:lnTo>
                      <a:pt x="48" y="46"/>
                    </a:lnTo>
                    <a:lnTo>
                      <a:pt x="48" y="46"/>
                    </a:lnTo>
                    <a:lnTo>
                      <a:pt x="46" y="46"/>
                    </a:lnTo>
                    <a:lnTo>
                      <a:pt x="42" y="46"/>
                    </a:lnTo>
                    <a:lnTo>
                      <a:pt x="42" y="46"/>
                    </a:lnTo>
                    <a:lnTo>
                      <a:pt x="38" y="48"/>
                    </a:lnTo>
                    <a:lnTo>
                      <a:pt x="36" y="52"/>
                    </a:lnTo>
                    <a:lnTo>
                      <a:pt x="36" y="52"/>
                    </a:lnTo>
                    <a:lnTo>
                      <a:pt x="38" y="58"/>
                    </a:lnTo>
                    <a:lnTo>
                      <a:pt x="38" y="58"/>
                    </a:lnTo>
                    <a:lnTo>
                      <a:pt x="36" y="58"/>
                    </a:lnTo>
                    <a:lnTo>
                      <a:pt x="36" y="60"/>
                    </a:lnTo>
                    <a:lnTo>
                      <a:pt x="36" y="60"/>
                    </a:lnTo>
                    <a:lnTo>
                      <a:pt x="36" y="60"/>
                    </a:lnTo>
                    <a:lnTo>
                      <a:pt x="40" y="62"/>
                    </a:lnTo>
                    <a:lnTo>
                      <a:pt x="42" y="66"/>
                    </a:lnTo>
                    <a:lnTo>
                      <a:pt x="42" y="66"/>
                    </a:lnTo>
                    <a:lnTo>
                      <a:pt x="42" y="70"/>
                    </a:lnTo>
                    <a:lnTo>
                      <a:pt x="42" y="74"/>
                    </a:lnTo>
                    <a:lnTo>
                      <a:pt x="42" y="74"/>
                    </a:lnTo>
                    <a:lnTo>
                      <a:pt x="42" y="78"/>
                    </a:lnTo>
                    <a:lnTo>
                      <a:pt x="44" y="80"/>
                    </a:lnTo>
                    <a:lnTo>
                      <a:pt x="44" y="80"/>
                    </a:lnTo>
                    <a:lnTo>
                      <a:pt x="44" y="84"/>
                    </a:lnTo>
                    <a:lnTo>
                      <a:pt x="42" y="86"/>
                    </a:lnTo>
                    <a:lnTo>
                      <a:pt x="42" y="86"/>
                    </a:lnTo>
                    <a:lnTo>
                      <a:pt x="42" y="88"/>
                    </a:lnTo>
                    <a:lnTo>
                      <a:pt x="42" y="88"/>
                    </a:lnTo>
                    <a:lnTo>
                      <a:pt x="46" y="90"/>
                    </a:lnTo>
                    <a:lnTo>
                      <a:pt x="46" y="96"/>
                    </a:lnTo>
                    <a:lnTo>
                      <a:pt x="46" y="96"/>
                    </a:lnTo>
                    <a:lnTo>
                      <a:pt x="44" y="102"/>
                    </a:lnTo>
                    <a:lnTo>
                      <a:pt x="44" y="104"/>
                    </a:lnTo>
                    <a:lnTo>
                      <a:pt x="42" y="102"/>
                    </a:lnTo>
                    <a:lnTo>
                      <a:pt x="42" y="102"/>
                    </a:lnTo>
                    <a:lnTo>
                      <a:pt x="38" y="98"/>
                    </a:lnTo>
                    <a:lnTo>
                      <a:pt x="38" y="96"/>
                    </a:lnTo>
                    <a:lnTo>
                      <a:pt x="36" y="96"/>
                    </a:lnTo>
                    <a:lnTo>
                      <a:pt x="36" y="96"/>
                    </a:lnTo>
                    <a:lnTo>
                      <a:pt x="30" y="96"/>
                    </a:lnTo>
                    <a:lnTo>
                      <a:pt x="26" y="98"/>
                    </a:lnTo>
                    <a:lnTo>
                      <a:pt x="26" y="98"/>
                    </a:lnTo>
                    <a:lnTo>
                      <a:pt x="26" y="96"/>
                    </a:lnTo>
                    <a:lnTo>
                      <a:pt x="22" y="94"/>
                    </a:lnTo>
                    <a:lnTo>
                      <a:pt x="22" y="94"/>
                    </a:lnTo>
                    <a:lnTo>
                      <a:pt x="20" y="94"/>
                    </a:lnTo>
                    <a:lnTo>
                      <a:pt x="20" y="94"/>
                    </a:lnTo>
                    <a:lnTo>
                      <a:pt x="22" y="98"/>
                    </a:lnTo>
                    <a:lnTo>
                      <a:pt x="20" y="98"/>
                    </a:lnTo>
                    <a:lnTo>
                      <a:pt x="20" y="98"/>
                    </a:lnTo>
                    <a:lnTo>
                      <a:pt x="14" y="98"/>
                    </a:lnTo>
                    <a:lnTo>
                      <a:pt x="12" y="98"/>
                    </a:lnTo>
                    <a:lnTo>
                      <a:pt x="12" y="102"/>
                    </a:lnTo>
                    <a:lnTo>
                      <a:pt x="12" y="102"/>
                    </a:lnTo>
                    <a:lnTo>
                      <a:pt x="14" y="104"/>
                    </a:lnTo>
                    <a:lnTo>
                      <a:pt x="12" y="106"/>
                    </a:lnTo>
                    <a:lnTo>
                      <a:pt x="12" y="106"/>
                    </a:lnTo>
                    <a:lnTo>
                      <a:pt x="12" y="108"/>
                    </a:lnTo>
                    <a:lnTo>
                      <a:pt x="12" y="110"/>
                    </a:lnTo>
                    <a:lnTo>
                      <a:pt x="14" y="116"/>
                    </a:lnTo>
                    <a:lnTo>
                      <a:pt x="14" y="116"/>
                    </a:lnTo>
                    <a:lnTo>
                      <a:pt x="16" y="120"/>
                    </a:lnTo>
                    <a:lnTo>
                      <a:pt x="14" y="122"/>
                    </a:lnTo>
                    <a:lnTo>
                      <a:pt x="12" y="122"/>
                    </a:lnTo>
                    <a:lnTo>
                      <a:pt x="12" y="122"/>
                    </a:lnTo>
                    <a:lnTo>
                      <a:pt x="8" y="120"/>
                    </a:lnTo>
                    <a:lnTo>
                      <a:pt x="4" y="118"/>
                    </a:lnTo>
                    <a:lnTo>
                      <a:pt x="4" y="118"/>
                    </a:lnTo>
                    <a:lnTo>
                      <a:pt x="2" y="120"/>
                    </a:lnTo>
                    <a:lnTo>
                      <a:pt x="0" y="124"/>
                    </a:lnTo>
                    <a:lnTo>
                      <a:pt x="0" y="128"/>
                    </a:lnTo>
                    <a:lnTo>
                      <a:pt x="0" y="128"/>
                    </a:lnTo>
                    <a:lnTo>
                      <a:pt x="2" y="130"/>
                    </a:lnTo>
                    <a:lnTo>
                      <a:pt x="6" y="132"/>
                    </a:lnTo>
                    <a:lnTo>
                      <a:pt x="6" y="134"/>
                    </a:lnTo>
                    <a:lnTo>
                      <a:pt x="8" y="134"/>
                    </a:lnTo>
                    <a:lnTo>
                      <a:pt x="8" y="134"/>
                    </a:lnTo>
                    <a:lnTo>
                      <a:pt x="8" y="138"/>
                    </a:lnTo>
                    <a:lnTo>
                      <a:pt x="12" y="138"/>
                    </a:lnTo>
                    <a:close/>
                  </a:path>
                </a:pathLst>
              </a:custGeom>
              <a:grp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912" name="Freeform 116"/>
              <p:cNvSpPr>
                <a:spLocks noChangeAspect="1" noEditPoints="1"/>
              </p:cNvSpPr>
              <p:nvPr/>
            </p:nvSpPr>
            <p:spPr bwMode="auto">
              <a:xfrm>
                <a:off x="2922" y="2193"/>
                <a:ext cx="152" cy="293"/>
              </a:xfrm>
              <a:custGeom>
                <a:avLst/>
                <a:gdLst/>
                <a:ahLst/>
                <a:cxnLst>
                  <a:cxn ang="0">
                    <a:pos x="18" y="182"/>
                  </a:cxn>
                  <a:cxn ang="0">
                    <a:pos x="18" y="188"/>
                  </a:cxn>
                  <a:cxn ang="0">
                    <a:pos x="22" y="194"/>
                  </a:cxn>
                  <a:cxn ang="0">
                    <a:pos x="22" y="202"/>
                  </a:cxn>
                  <a:cxn ang="0">
                    <a:pos x="18" y="208"/>
                  </a:cxn>
                  <a:cxn ang="0">
                    <a:pos x="22" y="218"/>
                  </a:cxn>
                  <a:cxn ang="0">
                    <a:pos x="24" y="226"/>
                  </a:cxn>
                  <a:cxn ang="0">
                    <a:pos x="24" y="232"/>
                  </a:cxn>
                  <a:cxn ang="0">
                    <a:pos x="12" y="232"/>
                  </a:cxn>
                  <a:cxn ang="0">
                    <a:pos x="6" y="238"/>
                  </a:cxn>
                  <a:cxn ang="0">
                    <a:pos x="6" y="242"/>
                  </a:cxn>
                  <a:cxn ang="0">
                    <a:pos x="18" y="260"/>
                  </a:cxn>
                  <a:cxn ang="0">
                    <a:pos x="22" y="274"/>
                  </a:cxn>
                  <a:cxn ang="0">
                    <a:pos x="32" y="268"/>
                  </a:cxn>
                  <a:cxn ang="0">
                    <a:pos x="38" y="270"/>
                  </a:cxn>
                  <a:cxn ang="0">
                    <a:pos x="60" y="266"/>
                  </a:cxn>
                  <a:cxn ang="0">
                    <a:pos x="70" y="256"/>
                  </a:cxn>
                  <a:cxn ang="0">
                    <a:pos x="74" y="254"/>
                  </a:cxn>
                  <a:cxn ang="0">
                    <a:pos x="72" y="246"/>
                  </a:cxn>
                  <a:cxn ang="0">
                    <a:pos x="78" y="242"/>
                  </a:cxn>
                  <a:cxn ang="0">
                    <a:pos x="86" y="240"/>
                  </a:cxn>
                  <a:cxn ang="0">
                    <a:pos x="94" y="236"/>
                  </a:cxn>
                  <a:cxn ang="0">
                    <a:pos x="100" y="230"/>
                  </a:cxn>
                  <a:cxn ang="0">
                    <a:pos x="108" y="226"/>
                  </a:cxn>
                  <a:cxn ang="0">
                    <a:pos x="112" y="220"/>
                  </a:cxn>
                  <a:cxn ang="0">
                    <a:pos x="118" y="216"/>
                  </a:cxn>
                  <a:cxn ang="0">
                    <a:pos x="118" y="210"/>
                  </a:cxn>
                  <a:cxn ang="0">
                    <a:pos x="116" y="204"/>
                  </a:cxn>
                  <a:cxn ang="0">
                    <a:pos x="116" y="198"/>
                  </a:cxn>
                  <a:cxn ang="0">
                    <a:pos x="114" y="192"/>
                  </a:cxn>
                  <a:cxn ang="0">
                    <a:pos x="118" y="186"/>
                  </a:cxn>
                  <a:cxn ang="0">
                    <a:pos x="112" y="182"/>
                  </a:cxn>
                  <a:cxn ang="0">
                    <a:pos x="106" y="184"/>
                  </a:cxn>
                  <a:cxn ang="0">
                    <a:pos x="106" y="178"/>
                  </a:cxn>
                  <a:cxn ang="0">
                    <a:pos x="110" y="174"/>
                  </a:cxn>
                  <a:cxn ang="0">
                    <a:pos x="112" y="168"/>
                  </a:cxn>
                  <a:cxn ang="0">
                    <a:pos x="116" y="160"/>
                  </a:cxn>
                  <a:cxn ang="0">
                    <a:pos x="118" y="152"/>
                  </a:cxn>
                  <a:cxn ang="0">
                    <a:pos x="122" y="146"/>
                  </a:cxn>
                  <a:cxn ang="0">
                    <a:pos x="122" y="140"/>
                  </a:cxn>
                  <a:cxn ang="0">
                    <a:pos x="126" y="134"/>
                  </a:cxn>
                  <a:cxn ang="0">
                    <a:pos x="132" y="132"/>
                  </a:cxn>
                  <a:cxn ang="0">
                    <a:pos x="142" y="132"/>
                  </a:cxn>
                  <a:cxn ang="0">
                    <a:pos x="12" y="10"/>
                  </a:cxn>
                  <a:cxn ang="0">
                    <a:pos x="24" y="50"/>
                  </a:cxn>
                  <a:cxn ang="0">
                    <a:pos x="26" y="58"/>
                  </a:cxn>
                  <a:cxn ang="0">
                    <a:pos x="22" y="72"/>
                  </a:cxn>
                  <a:cxn ang="0">
                    <a:pos x="0" y="146"/>
                  </a:cxn>
                  <a:cxn ang="0">
                    <a:pos x="2" y="160"/>
                  </a:cxn>
                  <a:cxn ang="0">
                    <a:pos x="6" y="160"/>
                  </a:cxn>
                  <a:cxn ang="0">
                    <a:pos x="14" y="168"/>
                  </a:cxn>
                  <a:cxn ang="0">
                    <a:pos x="24" y="168"/>
                  </a:cxn>
                  <a:cxn ang="0">
                    <a:pos x="24" y="174"/>
                  </a:cxn>
                  <a:cxn ang="0">
                    <a:pos x="20" y="172"/>
                  </a:cxn>
                  <a:cxn ang="0">
                    <a:pos x="10" y="174"/>
                  </a:cxn>
                  <a:cxn ang="0">
                    <a:pos x="2" y="160"/>
                  </a:cxn>
                </a:cxnLst>
                <a:rect l="0" t="0" r="r" b="b"/>
                <a:pathLst>
                  <a:path w="142" h="274">
                    <a:moveTo>
                      <a:pt x="8" y="174"/>
                    </a:moveTo>
                    <a:lnTo>
                      <a:pt x="8" y="174"/>
                    </a:lnTo>
                    <a:lnTo>
                      <a:pt x="18" y="182"/>
                    </a:lnTo>
                    <a:lnTo>
                      <a:pt x="18" y="182"/>
                    </a:lnTo>
                    <a:lnTo>
                      <a:pt x="18" y="186"/>
                    </a:lnTo>
                    <a:lnTo>
                      <a:pt x="18" y="188"/>
                    </a:lnTo>
                    <a:lnTo>
                      <a:pt x="18" y="190"/>
                    </a:lnTo>
                    <a:lnTo>
                      <a:pt x="18" y="190"/>
                    </a:lnTo>
                    <a:lnTo>
                      <a:pt x="22" y="194"/>
                    </a:lnTo>
                    <a:lnTo>
                      <a:pt x="22" y="198"/>
                    </a:lnTo>
                    <a:lnTo>
                      <a:pt x="22" y="198"/>
                    </a:lnTo>
                    <a:lnTo>
                      <a:pt x="22" y="202"/>
                    </a:lnTo>
                    <a:lnTo>
                      <a:pt x="22" y="202"/>
                    </a:lnTo>
                    <a:lnTo>
                      <a:pt x="20" y="204"/>
                    </a:lnTo>
                    <a:lnTo>
                      <a:pt x="18" y="208"/>
                    </a:lnTo>
                    <a:lnTo>
                      <a:pt x="18" y="208"/>
                    </a:lnTo>
                    <a:lnTo>
                      <a:pt x="20" y="214"/>
                    </a:lnTo>
                    <a:lnTo>
                      <a:pt x="22" y="218"/>
                    </a:lnTo>
                    <a:lnTo>
                      <a:pt x="22" y="218"/>
                    </a:lnTo>
                    <a:lnTo>
                      <a:pt x="22" y="222"/>
                    </a:lnTo>
                    <a:lnTo>
                      <a:pt x="24" y="226"/>
                    </a:lnTo>
                    <a:lnTo>
                      <a:pt x="24" y="226"/>
                    </a:lnTo>
                    <a:lnTo>
                      <a:pt x="24" y="230"/>
                    </a:lnTo>
                    <a:lnTo>
                      <a:pt x="24" y="232"/>
                    </a:lnTo>
                    <a:lnTo>
                      <a:pt x="24" y="232"/>
                    </a:lnTo>
                    <a:lnTo>
                      <a:pt x="18" y="232"/>
                    </a:lnTo>
                    <a:lnTo>
                      <a:pt x="12" y="232"/>
                    </a:lnTo>
                    <a:lnTo>
                      <a:pt x="8" y="234"/>
                    </a:lnTo>
                    <a:lnTo>
                      <a:pt x="8" y="234"/>
                    </a:lnTo>
                    <a:lnTo>
                      <a:pt x="6" y="238"/>
                    </a:lnTo>
                    <a:lnTo>
                      <a:pt x="6" y="240"/>
                    </a:lnTo>
                    <a:lnTo>
                      <a:pt x="6" y="242"/>
                    </a:lnTo>
                    <a:lnTo>
                      <a:pt x="6" y="242"/>
                    </a:lnTo>
                    <a:lnTo>
                      <a:pt x="16" y="254"/>
                    </a:lnTo>
                    <a:lnTo>
                      <a:pt x="16" y="254"/>
                    </a:lnTo>
                    <a:lnTo>
                      <a:pt x="18" y="260"/>
                    </a:lnTo>
                    <a:lnTo>
                      <a:pt x="20" y="266"/>
                    </a:lnTo>
                    <a:lnTo>
                      <a:pt x="16" y="274"/>
                    </a:lnTo>
                    <a:lnTo>
                      <a:pt x="22" y="274"/>
                    </a:lnTo>
                    <a:lnTo>
                      <a:pt x="28" y="274"/>
                    </a:lnTo>
                    <a:lnTo>
                      <a:pt x="32" y="268"/>
                    </a:lnTo>
                    <a:lnTo>
                      <a:pt x="32" y="268"/>
                    </a:lnTo>
                    <a:lnTo>
                      <a:pt x="34" y="270"/>
                    </a:lnTo>
                    <a:lnTo>
                      <a:pt x="38" y="270"/>
                    </a:lnTo>
                    <a:lnTo>
                      <a:pt x="38" y="270"/>
                    </a:lnTo>
                    <a:lnTo>
                      <a:pt x="54" y="268"/>
                    </a:lnTo>
                    <a:lnTo>
                      <a:pt x="54" y="268"/>
                    </a:lnTo>
                    <a:lnTo>
                      <a:pt x="60" y="266"/>
                    </a:lnTo>
                    <a:lnTo>
                      <a:pt x="64" y="260"/>
                    </a:lnTo>
                    <a:lnTo>
                      <a:pt x="64" y="260"/>
                    </a:lnTo>
                    <a:lnTo>
                      <a:pt x="70" y="256"/>
                    </a:lnTo>
                    <a:lnTo>
                      <a:pt x="74" y="254"/>
                    </a:lnTo>
                    <a:lnTo>
                      <a:pt x="74" y="254"/>
                    </a:lnTo>
                    <a:lnTo>
                      <a:pt x="74" y="254"/>
                    </a:lnTo>
                    <a:lnTo>
                      <a:pt x="72" y="252"/>
                    </a:lnTo>
                    <a:lnTo>
                      <a:pt x="70" y="250"/>
                    </a:lnTo>
                    <a:lnTo>
                      <a:pt x="72" y="246"/>
                    </a:lnTo>
                    <a:lnTo>
                      <a:pt x="72" y="246"/>
                    </a:lnTo>
                    <a:lnTo>
                      <a:pt x="74" y="244"/>
                    </a:lnTo>
                    <a:lnTo>
                      <a:pt x="78" y="242"/>
                    </a:lnTo>
                    <a:lnTo>
                      <a:pt x="84" y="242"/>
                    </a:lnTo>
                    <a:lnTo>
                      <a:pt x="86" y="240"/>
                    </a:lnTo>
                    <a:lnTo>
                      <a:pt x="86" y="240"/>
                    </a:lnTo>
                    <a:lnTo>
                      <a:pt x="90" y="238"/>
                    </a:lnTo>
                    <a:lnTo>
                      <a:pt x="94" y="236"/>
                    </a:lnTo>
                    <a:lnTo>
                      <a:pt x="94" y="236"/>
                    </a:lnTo>
                    <a:lnTo>
                      <a:pt x="96" y="236"/>
                    </a:lnTo>
                    <a:lnTo>
                      <a:pt x="98" y="234"/>
                    </a:lnTo>
                    <a:lnTo>
                      <a:pt x="100" y="230"/>
                    </a:lnTo>
                    <a:lnTo>
                      <a:pt x="100" y="230"/>
                    </a:lnTo>
                    <a:lnTo>
                      <a:pt x="108" y="226"/>
                    </a:lnTo>
                    <a:lnTo>
                      <a:pt x="108" y="226"/>
                    </a:lnTo>
                    <a:lnTo>
                      <a:pt x="110" y="224"/>
                    </a:lnTo>
                    <a:lnTo>
                      <a:pt x="112" y="220"/>
                    </a:lnTo>
                    <a:lnTo>
                      <a:pt x="112" y="220"/>
                    </a:lnTo>
                    <a:lnTo>
                      <a:pt x="114" y="218"/>
                    </a:lnTo>
                    <a:lnTo>
                      <a:pt x="116" y="216"/>
                    </a:lnTo>
                    <a:lnTo>
                      <a:pt x="118" y="216"/>
                    </a:lnTo>
                    <a:lnTo>
                      <a:pt x="118" y="216"/>
                    </a:lnTo>
                    <a:lnTo>
                      <a:pt x="118" y="214"/>
                    </a:lnTo>
                    <a:lnTo>
                      <a:pt x="118" y="210"/>
                    </a:lnTo>
                    <a:lnTo>
                      <a:pt x="118" y="210"/>
                    </a:lnTo>
                    <a:lnTo>
                      <a:pt x="114" y="206"/>
                    </a:lnTo>
                    <a:lnTo>
                      <a:pt x="116" y="204"/>
                    </a:lnTo>
                    <a:lnTo>
                      <a:pt x="116" y="204"/>
                    </a:lnTo>
                    <a:lnTo>
                      <a:pt x="116" y="198"/>
                    </a:lnTo>
                    <a:lnTo>
                      <a:pt x="116" y="198"/>
                    </a:lnTo>
                    <a:lnTo>
                      <a:pt x="114" y="194"/>
                    </a:lnTo>
                    <a:lnTo>
                      <a:pt x="114" y="194"/>
                    </a:lnTo>
                    <a:lnTo>
                      <a:pt x="114" y="192"/>
                    </a:lnTo>
                    <a:lnTo>
                      <a:pt x="116" y="190"/>
                    </a:lnTo>
                    <a:lnTo>
                      <a:pt x="118" y="188"/>
                    </a:lnTo>
                    <a:lnTo>
                      <a:pt x="118" y="186"/>
                    </a:lnTo>
                    <a:lnTo>
                      <a:pt x="118" y="186"/>
                    </a:lnTo>
                    <a:lnTo>
                      <a:pt x="114" y="184"/>
                    </a:lnTo>
                    <a:lnTo>
                      <a:pt x="112" y="182"/>
                    </a:lnTo>
                    <a:lnTo>
                      <a:pt x="112" y="182"/>
                    </a:lnTo>
                    <a:lnTo>
                      <a:pt x="108" y="184"/>
                    </a:lnTo>
                    <a:lnTo>
                      <a:pt x="106" y="184"/>
                    </a:lnTo>
                    <a:lnTo>
                      <a:pt x="106" y="182"/>
                    </a:lnTo>
                    <a:lnTo>
                      <a:pt x="106" y="182"/>
                    </a:lnTo>
                    <a:lnTo>
                      <a:pt x="106" y="178"/>
                    </a:lnTo>
                    <a:lnTo>
                      <a:pt x="106" y="176"/>
                    </a:lnTo>
                    <a:lnTo>
                      <a:pt x="106" y="176"/>
                    </a:lnTo>
                    <a:lnTo>
                      <a:pt x="110" y="174"/>
                    </a:lnTo>
                    <a:lnTo>
                      <a:pt x="110" y="170"/>
                    </a:lnTo>
                    <a:lnTo>
                      <a:pt x="110" y="170"/>
                    </a:lnTo>
                    <a:lnTo>
                      <a:pt x="112" y="168"/>
                    </a:lnTo>
                    <a:lnTo>
                      <a:pt x="114" y="166"/>
                    </a:lnTo>
                    <a:lnTo>
                      <a:pt x="114" y="166"/>
                    </a:lnTo>
                    <a:lnTo>
                      <a:pt x="116" y="160"/>
                    </a:lnTo>
                    <a:lnTo>
                      <a:pt x="118" y="156"/>
                    </a:lnTo>
                    <a:lnTo>
                      <a:pt x="118" y="156"/>
                    </a:lnTo>
                    <a:lnTo>
                      <a:pt x="118" y="152"/>
                    </a:lnTo>
                    <a:lnTo>
                      <a:pt x="120" y="150"/>
                    </a:lnTo>
                    <a:lnTo>
                      <a:pt x="120" y="150"/>
                    </a:lnTo>
                    <a:lnTo>
                      <a:pt x="122" y="146"/>
                    </a:lnTo>
                    <a:lnTo>
                      <a:pt x="122" y="142"/>
                    </a:lnTo>
                    <a:lnTo>
                      <a:pt x="122" y="142"/>
                    </a:lnTo>
                    <a:lnTo>
                      <a:pt x="122" y="140"/>
                    </a:lnTo>
                    <a:lnTo>
                      <a:pt x="122" y="138"/>
                    </a:lnTo>
                    <a:lnTo>
                      <a:pt x="126" y="134"/>
                    </a:lnTo>
                    <a:lnTo>
                      <a:pt x="126" y="134"/>
                    </a:lnTo>
                    <a:lnTo>
                      <a:pt x="126" y="132"/>
                    </a:lnTo>
                    <a:lnTo>
                      <a:pt x="128" y="132"/>
                    </a:lnTo>
                    <a:lnTo>
                      <a:pt x="132" y="132"/>
                    </a:lnTo>
                    <a:lnTo>
                      <a:pt x="132" y="132"/>
                    </a:lnTo>
                    <a:lnTo>
                      <a:pt x="138" y="134"/>
                    </a:lnTo>
                    <a:lnTo>
                      <a:pt x="142" y="132"/>
                    </a:lnTo>
                    <a:lnTo>
                      <a:pt x="142" y="70"/>
                    </a:lnTo>
                    <a:lnTo>
                      <a:pt x="26" y="0"/>
                    </a:lnTo>
                    <a:lnTo>
                      <a:pt x="12" y="10"/>
                    </a:lnTo>
                    <a:lnTo>
                      <a:pt x="20" y="44"/>
                    </a:lnTo>
                    <a:lnTo>
                      <a:pt x="20" y="44"/>
                    </a:lnTo>
                    <a:lnTo>
                      <a:pt x="24" y="50"/>
                    </a:lnTo>
                    <a:lnTo>
                      <a:pt x="26" y="54"/>
                    </a:lnTo>
                    <a:lnTo>
                      <a:pt x="26" y="58"/>
                    </a:lnTo>
                    <a:lnTo>
                      <a:pt x="26" y="58"/>
                    </a:lnTo>
                    <a:lnTo>
                      <a:pt x="22" y="64"/>
                    </a:lnTo>
                    <a:lnTo>
                      <a:pt x="22" y="72"/>
                    </a:lnTo>
                    <a:lnTo>
                      <a:pt x="22" y="72"/>
                    </a:lnTo>
                    <a:lnTo>
                      <a:pt x="20" y="102"/>
                    </a:lnTo>
                    <a:lnTo>
                      <a:pt x="22" y="128"/>
                    </a:lnTo>
                    <a:lnTo>
                      <a:pt x="0" y="146"/>
                    </a:lnTo>
                    <a:lnTo>
                      <a:pt x="0" y="160"/>
                    </a:lnTo>
                    <a:lnTo>
                      <a:pt x="8" y="174"/>
                    </a:lnTo>
                    <a:close/>
                    <a:moveTo>
                      <a:pt x="2" y="160"/>
                    </a:moveTo>
                    <a:lnTo>
                      <a:pt x="2" y="160"/>
                    </a:lnTo>
                    <a:lnTo>
                      <a:pt x="6" y="160"/>
                    </a:lnTo>
                    <a:lnTo>
                      <a:pt x="6" y="160"/>
                    </a:lnTo>
                    <a:lnTo>
                      <a:pt x="6" y="164"/>
                    </a:lnTo>
                    <a:lnTo>
                      <a:pt x="6" y="164"/>
                    </a:lnTo>
                    <a:lnTo>
                      <a:pt x="14" y="168"/>
                    </a:lnTo>
                    <a:lnTo>
                      <a:pt x="14" y="168"/>
                    </a:lnTo>
                    <a:lnTo>
                      <a:pt x="24" y="168"/>
                    </a:lnTo>
                    <a:lnTo>
                      <a:pt x="24" y="168"/>
                    </a:lnTo>
                    <a:lnTo>
                      <a:pt x="24" y="174"/>
                    </a:lnTo>
                    <a:lnTo>
                      <a:pt x="24" y="174"/>
                    </a:lnTo>
                    <a:lnTo>
                      <a:pt x="24" y="174"/>
                    </a:lnTo>
                    <a:lnTo>
                      <a:pt x="22" y="174"/>
                    </a:lnTo>
                    <a:lnTo>
                      <a:pt x="22" y="174"/>
                    </a:lnTo>
                    <a:lnTo>
                      <a:pt x="20" y="172"/>
                    </a:lnTo>
                    <a:lnTo>
                      <a:pt x="20" y="172"/>
                    </a:lnTo>
                    <a:lnTo>
                      <a:pt x="14" y="172"/>
                    </a:lnTo>
                    <a:lnTo>
                      <a:pt x="10" y="174"/>
                    </a:lnTo>
                    <a:lnTo>
                      <a:pt x="10" y="174"/>
                    </a:lnTo>
                    <a:lnTo>
                      <a:pt x="2" y="160"/>
                    </a:lnTo>
                    <a:lnTo>
                      <a:pt x="2" y="160"/>
                    </a:lnTo>
                    <a:close/>
                  </a:path>
                </a:pathLst>
              </a:custGeom>
              <a:grp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913" name="Freeform 117"/>
              <p:cNvSpPr>
                <a:spLocks noChangeAspect="1"/>
              </p:cNvSpPr>
              <p:nvPr/>
            </p:nvSpPr>
            <p:spPr bwMode="auto">
              <a:xfrm>
                <a:off x="2924" y="2424"/>
                <a:ext cx="190" cy="139"/>
              </a:xfrm>
              <a:custGeom>
                <a:avLst/>
                <a:gdLst/>
                <a:ahLst/>
                <a:cxnLst>
                  <a:cxn ang="0">
                    <a:pos x="64" y="106"/>
                  </a:cxn>
                  <a:cxn ang="0">
                    <a:pos x="70" y="98"/>
                  </a:cxn>
                  <a:cxn ang="0">
                    <a:pos x="76" y="90"/>
                  </a:cxn>
                  <a:cxn ang="0">
                    <a:pos x="86" y="92"/>
                  </a:cxn>
                  <a:cxn ang="0">
                    <a:pos x="94" y="98"/>
                  </a:cxn>
                  <a:cxn ang="0">
                    <a:pos x="106" y="100"/>
                  </a:cxn>
                  <a:cxn ang="0">
                    <a:pos x="114" y="102"/>
                  </a:cxn>
                  <a:cxn ang="0">
                    <a:pos x="122" y="100"/>
                  </a:cxn>
                  <a:cxn ang="0">
                    <a:pos x="126" y="96"/>
                  </a:cxn>
                  <a:cxn ang="0">
                    <a:pos x="132" y="100"/>
                  </a:cxn>
                  <a:cxn ang="0">
                    <a:pos x="142" y="98"/>
                  </a:cxn>
                  <a:cxn ang="0">
                    <a:pos x="142" y="94"/>
                  </a:cxn>
                  <a:cxn ang="0">
                    <a:pos x="146" y="94"/>
                  </a:cxn>
                  <a:cxn ang="0">
                    <a:pos x="150" y="94"/>
                  </a:cxn>
                  <a:cxn ang="0">
                    <a:pos x="156" y="88"/>
                  </a:cxn>
                  <a:cxn ang="0">
                    <a:pos x="166" y="88"/>
                  </a:cxn>
                  <a:cxn ang="0">
                    <a:pos x="170" y="90"/>
                  </a:cxn>
                  <a:cxn ang="0">
                    <a:pos x="178" y="88"/>
                  </a:cxn>
                  <a:cxn ang="0">
                    <a:pos x="174" y="84"/>
                  </a:cxn>
                  <a:cxn ang="0">
                    <a:pos x="174" y="76"/>
                  </a:cxn>
                  <a:cxn ang="0">
                    <a:pos x="166" y="68"/>
                  </a:cxn>
                  <a:cxn ang="0">
                    <a:pos x="160" y="58"/>
                  </a:cxn>
                  <a:cxn ang="0">
                    <a:pos x="154" y="56"/>
                  </a:cxn>
                  <a:cxn ang="0">
                    <a:pos x="148" y="52"/>
                  </a:cxn>
                  <a:cxn ang="0">
                    <a:pos x="140" y="50"/>
                  </a:cxn>
                  <a:cxn ang="0">
                    <a:pos x="138" y="48"/>
                  </a:cxn>
                  <a:cxn ang="0">
                    <a:pos x="130" y="38"/>
                  </a:cxn>
                  <a:cxn ang="0">
                    <a:pos x="130" y="32"/>
                  </a:cxn>
                  <a:cxn ang="0">
                    <a:pos x="126" y="22"/>
                  </a:cxn>
                  <a:cxn ang="0">
                    <a:pos x="124" y="16"/>
                  </a:cxn>
                  <a:cxn ang="0">
                    <a:pos x="116" y="0"/>
                  </a:cxn>
                  <a:cxn ang="0">
                    <a:pos x="112" y="2"/>
                  </a:cxn>
                  <a:cxn ang="0">
                    <a:pos x="108" y="8"/>
                  </a:cxn>
                  <a:cxn ang="0">
                    <a:pos x="98" y="14"/>
                  </a:cxn>
                  <a:cxn ang="0">
                    <a:pos x="94" y="20"/>
                  </a:cxn>
                  <a:cxn ang="0">
                    <a:pos x="88" y="22"/>
                  </a:cxn>
                  <a:cxn ang="0">
                    <a:pos x="82" y="26"/>
                  </a:cxn>
                  <a:cxn ang="0">
                    <a:pos x="70" y="30"/>
                  </a:cxn>
                  <a:cxn ang="0">
                    <a:pos x="70" y="36"/>
                  </a:cxn>
                  <a:cxn ang="0">
                    <a:pos x="72" y="38"/>
                  </a:cxn>
                  <a:cxn ang="0">
                    <a:pos x="62" y="44"/>
                  </a:cxn>
                  <a:cxn ang="0">
                    <a:pos x="52" y="52"/>
                  </a:cxn>
                  <a:cxn ang="0">
                    <a:pos x="32" y="54"/>
                  </a:cxn>
                  <a:cxn ang="0">
                    <a:pos x="20" y="58"/>
                  </a:cxn>
                  <a:cxn ang="0">
                    <a:pos x="10" y="66"/>
                  </a:cxn>
                  <a:cxn ang="0">
                    <a:pos x="4" y="76"/>
                  </a:cxn>
                  <a:cxn ang="0">
                    <a:pos x="2" y="82"/>
                  </a:cxn>
                  <a:cxn ang="0">
                    <a:pos x="6" y="88"/>
                  </a:cxn>
                  <a:cxn ang="0">
                    <a:pos x="12" y="102"/>
                  </a:cxn>
                  <a:cxn ang="0">
                    <a:pos x="18" y="112"/>
                  </a:cxn>
                  <a:cxn ang="0">
                    <a:pos x="26" y="120"/>
                  </a:cxn>
                  <a:cxn ang="0">
                    <a:pos x="36" y="130"/>
                  </a:cxn>
                  <a:cxn ang="0">
                    <a:pos x="42" y="126"/>
                  </a:cxn>
                  <a:cxn ang="0">
                    <a:pos x="46" y="120"/>
                  </a:cxn>
                  <a:cxn ang="0">
                    <a:pos x="52" y="122"/>
                  </a:cxn>
                  <a:cxn ang="0">
                    <a:pos x="62" y="118"/>
                  </a:cxn>
                </a:cxnLst>
                <a:rect l="0" t="0" r="r" b="b"/>
                <a:pathLst>
                  <a:path w="178" h="130">
                    <a:moveTo>
                      <a:pt x="62" y="118"/>
                    </a:moveTo>
                    <a:lnTo>
                      <a:pt x="64" y="106"/>
                    </a:lnTo>
                    <a:lnTo>
                      <a:pt x="64" y="106"/>
                    </a:lnTo>
                    <a:lnTo>
                      <a:pt x="66" y="104"/>
                    </a:lnTo>
                    <a:lnTo>
                      <a:pt x="70" y="102"/>
                    </a:lnTo>
                    <a:lnTo>
                      <a:pt x="70" y="98"/>
                    </a:lnTo>
                    <a:lnTo>
                      <a:pt x="70" y="98"/>
                    </a:lnTo>
                    <a:lnTo>
                      <a:pt x="72" y="94"/>
                    </a:lnTo>
                    <a:lnTo>
                      <a:pt x="76" y="90"/>
                    </a:lnTo>
                    <a:lnTo>
                      <a:pt x="76" y="90"/>
                    </a:lnTo>
                    <a:lnTo>
                      <a:pt x="80" y="90"/>
                    </a:lnTo>
                    <a:lnTo>
                      <a:pt x="86" y="92"/>
                    </a:lnTo>
                    <a:lnTo>
                      <a:pt x="86" y="92"/>
                    </a:lnTo>
                    <a:lnTo>
                      <a:pt x="90" y="96"/>
                    </a:lnTo>
                    <a:lnTo>
                      <a:pt x="94" y="98"/>
                    </a:lnTo>
                    <a:lnTo>
                      <a:pt x="94" y="98"/>
                    </a:lnTo>
                    <a:lnTo>
                      <a:pt x="100" y="100"/>
                    </a:lnTo>
                    <a:lnTo>
                      <a:pt x="106" y="100"/>
                    </a:lnTo>
                    <a:lnTo>
                      <a:pt x="106" y="100"/>
                    </a:lnTo>
                    <a:lnTo>
                      <a:pt x="114" y="102"/>
                    </a:lnTo>
                    <a:lnTo>
                      <a:pt x="114" y="102"/>
                    </a:lnTo>
                    <a:lnTo>
                      <a:pt x="122" y="104"/>
                    </a:lnTo>
                    <a:lnTo>
                      <a:pt x="122" y="104"/>
                    </a:lnTo>
                    <a:lnTo>
                      <a:pt x="122" y="100"/>
                    </a:lnTo>
                    <a:lnTo>
                      <a:pt x="124" y="96"/>
                    </a:lnTo>
                    <a:lnTo>
                      <a:pt x="126" y="96"/>
                    </a:lnTo>
                    <a:lnTo>
                      <a:pt x="126" y="96"/>
                    </a:lnTo>
                    <a:lnTo>
                      <a:pt x="128" y="96"/>
                    </a:lnTo>
                    <a:lnTo>
                      <a:pt x="130" y="98"/>
                    </a:lnTo>
                    <a:lnTo>
                      <a:pt x="132" y="100"/>
                    </a:lnTo>
                    <a:lnTo>
                      <a:pt x="134" y="98"/>
                    </a:lnTo>
                    <a:lnTo>
                      <a:pt x="134" y="98"/>
                    </a:lnTo>
                    <a:lnTo>
                      <a:pt x="142" y="98"/>
                    </a:lnTo>
                    <a:lnTo>
                      <a:pt x="142" y="98"/>
                    </a:lnTo>
                    <a:lnTo>
                      <a:pt x="142" y="96"/>
                    </a:lnTo>
                    <a:lnTo>
                      <a:pt x="142" y="94"/>
                    </a:lnTo>
                    <a:lnTo>
                      <a:pt x="144" y="92"/>
                    </a:lnTo>
                    <a:lnTo>
                      <a:pt x="144" y="92"/>
                    </a:lnTo>
                    <a:lnTo>
                      <a:pt x="146" y="94"/>
                    </a:lnTo>
                    <a:lnTo>
                      <a:pt x="146" y="94"/>
                    </a:lnTo>
                    <a:lnTo>
                      <a:pt x="148" y="96"/>
                    </a:lnTo>
                    <a:lnTo>
                      <a:pt x="150" y="94"/>
                    </a:lnTo>
                    <a:lnTo>
                      <a:pt x="150" y="94"/>
                    </a:lnTo>
                    <a:lnTo>
                      <a:pt x="152" y="90"/>
                    </a:lnTo>
                    <a:lnTo>
                      <a:pt x="156" y="88"/>
                    </a:lnTo>
                    <a:lnTo>
                      <a:pt x="156" y="88"/>
                    </a:lnTo>
                    <a:lnTo>
                      <a:pt x="166" y="88"/>
                    </a:lnTo>
                    <a:lnTo>
                      <a:pt x="166" y="88"/>
                    </a:lnTo>
                    <a:lnTo>
                      <a:pt x="170" y="90"/>
                    </a:lnTo>
                    <a:lnTo>
                      <a:pt x="170" y="90"/>
                    </a:lnTo>
                    <a:lnTo>
                      <a:pt x="170" y="90"/>
                    </a:lnTo>
                    <a:lnTo>
                      <a:pt x="178" y="90"/>
                    </a:lnTo>
                    <a:lnTo>
                      <a:pt x="178" y="90"/>
                    </a:lnTo>
                    <a:lnTo>
                      <a:pt x="178" y="88"/>
                    </a:lnTo>
                    <a:lnTo>
                      <a:pt x="176" y="84"/>
                    </a:lnTo>
                    <a:lnTo>
                      <a:pt x="176" y="84"/>
                    </a:lnTo>
                    <a:lnTo>
                      <a:pt x="174" y="84"/>
                    </a:lnTo>
                    <a:lnTo>
                      <a:pt x="174" y="82"/>
                    </a:lnTo>
                    <a:lnTo>
                      <a:pt x="174" y="76"/>
                    </a:lnTo>
                    <a:lnTo>
                      <a:pt x="174" y="76"/>
                    </a:lnTo>
                    <a:lnTo>
                      <a:pt x="170" y="70"/>
                    </a:lnTo>
                    <a:lnTo>
                      <a:pt x="166" y="68"/>
                    </a:lnTo>
                    <a:lnTo>
                      <a:pt x="166" y="68"/>
                    </a:lnTo>
                    <a:lnTo>
                      <a:pt x="162" y="66"/>
                    </a:lnTo>
                    <a:lnTo>
                      <a:pt x="160" y="64"/>
                    </a:lnTo>
                    <a:lnTo>
                      <a:pt x="160" y="58"/>
                    </a:lnTo>
                    <a:lnTo>
                      <a:pt x="160" y="58"/>
                    </a:lnTo>
                    <a:lnTo>
                      <a:pt x="156" y="56"/>
                    </a:lnTo>
                    <a:lnTo>
                      <a:pt x="154" y="56"/>
                    </a:lnTo>
                    <a:lnTo>
                      <a:pt x="154" y="56"/>
                    </a:lnTo>
                    <a:lnTo>
                      <a:pt x="150" y="54"/>
                    </a:lnTo>
                    <a:lnTo>
                      <a:pt x="148" y="52"/>
                    </a:lnTo>
                    <a:lnTo>
                      <a:pt x="148" y="52"/>
                    </a:lnTo>
                    <a:lnTo>
                      <a:pt x="144" y="50"/>
                    </a:lnTo>
                    <a:lnTo>
                      <a:pt x="140" y="50"/>
                    </a:lnTo>
                    <a:lnTo>
                      <a:pt x="140" y="50"/>
                    </a:lnTo>
                    <a:lnTo>
                      <a:pt x="140" y="48"/>
                    </a:lnTo>
                    <a:lnTo>
                      <a:pt x="138" y="48"/>
                    </a:lnTo>
                    <a:lnTo>
                      <a:pt x="136" y="44"/>
                    </a:lnTo>
                    <a:lnTo>
                      <a:pt x="136" y="44"/>
                    </a:lnTo>
                    <a:lnTo>
                      <a:pt x="130" y="38"/>
                    </a:lnTo>
                    <a:lnTo>
                      <a:pt x="130" y="36"/>
                    </a:lnTo>
                    <a:lnTo>
                      <a:pt x="130" y="32"/>
                    </a:lnTo>
                    <a:lnTo>
                      <a:pt x="130" y="32"/>
                    </a:lnTo>
                    <a:lnTo>
                      <a:pt x="130" y="26"/>
                    </a:lnTo>
                    <a:lnTo>
                      <a:pt x="126" y="22"/>
                    </a:lnTo>
                    <a:lnTo>
                      <a:pt x="126" y="22"/>
                    </a:lnTo>
                    <a:lnTo>
                      <a:pt x="124" y="20"/>
                    </a:lnTo>
                    <a:lnTo>
                      <a:pt x="124" y="16"/>
                    </a:lnTo>
                    <a:lnTo>
                      <a:pt x="124" y="16"/>
                    </a:lnTo>
                    <a:lnTo>
                      <a:pt x="124" y="10"/>
                    </a:lnTo>
                    <a:lnTo>
                      <a:pt x="124" y="8"/>
                    </a:lnTo>
                    <a:lnTo>
                      <a:pt x="116" y="0"/>
                    </a:lnTo>
                    <a:lnTo>
                      <a:pt x="116" y="0"/>
                    </a:lnTo>
                    <a:lnTo>
                      <a:pt x="114" y="0"/>
                    </a:lnTo>
                    <a:lnTo>
                      <a:pt x="112" y="2"/>
                    </a:lnTo>
                    <a:lnTo>
                      <a:pt x="110" y="4"/>
                    </a:lnTo>
                    <a:lnTo>
                      <a:pt x="110" y="4"/>
                    </a:lnTo>
                    <a:lnTo>
                      <a:pt x="108" y="8"/>
                    </a:lnTo>
                    <a:lnTo>
                      <a:pt x="106" y="10"/>
                    </a:lnTo>
                    <a:lnTo>
                      <a:pt x="106" y="10"/>
                    </a:lnTo>
                    <a:lnTo>
                      <a:pt x="98" y="14"/>
                    </a:lnTo>
                    <a:lnTo>
                      <a:pt x="98" y="14"/>
                    </a:lnTo>
                    <a:lnTo>
                      <a:pt x="96" y="18"/>
                    </a:lnTo>
                    <a:lnTo>
                      <a:pt x="94" y="20"/>
                    </a:lnTo>
                    <a:lnTo>
                      <a:pt x="92" y="20"/>
                    </a:lnTo>
                    <a:lnTo>
                      <a:pt x="92" y="20"/>
                    </a:lnTo>
                    <a:lnTo>
                      <a:pt x="88" y="22"/>
                    </a:lnTo>
                    <a:lnTo>
                      <a:pt x="84" y="24"/>
                    </a:lnTo>
                    <a:lnTo>
                      <a:pt x="84" y="24"/>
                    </a:lnTo>
                    <a:lnTo>
                      <a:pt x="82" y="26"/>
                    </a:lnTo>
                    <a:lnTo>
                      <a:pt x="76" y="26"/>
                    </a:lnTo>
                    <a:lnTo>
                      <a:pt x="72" y="28"/>
                    </a:lnTo>
                    <a:lnTo>
                      <a:pt x="70" y="30"/>
                    </a:lnTo>
                    <a:lnTo>
                      <a:pt x="70" y="30"/>
                    </a:lnTo>
                    <a:lnTo>
                      <a:pt x="68" y="34"/>
                    </a:lnTo>
                    <a:lnTo>
                      <a:pt x="70" y="36"/>
                    </a:lnTo>
                    <a:lnTo>
                      <a:pt x="72" y="38"/>
                    </a:lnTo>
                    <a:lnTo>
                      <a:pt x="72" y="38"/>
                    </a:lnTo>
                    <a:lnTo>
                      <a:pt x="72" y="38"/>
                    </a:lnTo>
                    <a:lnTo>
                      <a:pt x="68" y="40"/>
                    </a:lnTo>
                    <a:lnTo>
                      <a:pt x="62" y="44"/>
                    </a:lnTo>
                    <a:lnTo>
                      <a:pt x="62" y="44"/>
                    </a:lnTo>
                    <a:lnTo>
                      <a:pt x="58" y="50"/>
                    </a:lnTo>
                    <a:lnTo>
                      <a:pt x="52" y="52"/>
                    </a:lnTo>
                    <a:lnTo>
                      <a:pt x="52" y="52"/>
                    </a:lnTo>
                    <a:lnTo>
                      <a:pt x="36" y="54"/>
                    </a:lnTo>
                    <a:lnTo>
                      <a:pt x="36" y="54"/>
                    </a:lnTo>
                    <a:lnTo>
                      <a:pt x="32" y="54"/>
                    </a:lnTo>
                    <a:lnTo>
                      <a:pt x="30" y="52"/>
                    </a:lnTo>
                    <a:lnTo>
                      <a:pt x="26" y="58"/>
                    </a:lnTo>
                    <a:lnTo>
                      <a:pt x="20" y="58"/>
                    </a:lnTo>
                    <a:lnTo>
                      <a:pt x="14" y="58"/>
                    </a:lnTo>
                    <a:lnTo>
                      <a:pt x="14" y="58"/>
                    </a:lnTo>
                    <a:lnTo>
                      <a:pt x="10" y="66"/>
                    </a:lnTo>
                    <a:lnTo>
                      <a:pt x="8" y="72"/>
                    </a:lnTo>
                    <a:lnTo>
                      <a:pt x="4" y="76"/>
                    </a:lnTo>
                    <a:lnTo>
                      <a:pt x="4" y="76"/>
                    </a:lnTo>
                    <a:lnTo>
                      <a:pt x="0" y="80"/>
                    </a:lnTo>
                    <a:lnTo>
                      <a:pt x="0" y="80"/>
                    </a:lnTo>
                    <a:lnTo>
                      <a:pt x="2" y="82"/>
                    </a:lnTo>
                    <a:lnTo>
                      <a:pt x="2" y="82"/>
                    </a:lnTo>
                    <a:lnTo>
                      <a:pt x="4" y="84"/>
                    </a:lnTo>
                    <a:lnTo>
                      <a:pt x="6" y="88"/>
                    </a:lnTo>
                    <a:lnTo>
                      <a:pt x="6" y="88"/>
                    </a:lnTo>
                    <a:lnTo>
                      <a:pt x="12" y="102"/>
                    </a:lnTo>
                    <a:lnTo>
                      <a:pt x="12" y="102"/>
                    </a:lnTo>
                    <a:lnTo>
                      <a:pt x="16" y="106"/>
                    </a:lnTo>
                    <a:lnTo>
                      <a:pt x="18" y="112"/>
                    </a:lnTo>
                    <a:lnTo>
                      <a:pt x="18" y="112"/>
                    </a:lnTo>
                    <a:lnTo>
                      <a:pt x="24" y="116"/>
                    </a:lnTo>
                    <a:lnTo>
                      <a:pt x="26" y="120"/>
                    </a:lnTo>
                    <a:lnTo>
                      <a:pt x="26" y="120"/>
                    </a:lnTo>
                    <a:lnTo>
                      <a:pt x="32" y="126"/>
                    </a:lnTo>
                    <a:lnTo>
                      <a:pt x="36" y="130"/>
                    </a:lnTo>
                    <a:lnTo>
                      <a:pt x="36" y="130"/>
                    </a:lnTo>
                    <a:lnTo>
                      <a:pt x="38" y="130"/>
                    </a:lnTo>
                    <a:lnTo>
                      <a:pt x="40" y="128"/>
                    </a:lnTo>
                    <a:lnTo>
                      <a:pt x="42" y="126"/>
                    </a:lnTo>
                    <a:lnTo>
                      <a:pt x="42" y="126"/>
                    </a:lnTo>
                    <a:lnTo>
                      <a:pt x="42" y="122"/>
                    </a:lnTo>
                    <a:lnTo>
                      <a:pt x="46" y="120"/>
                    </a:lnTo>
                    <a:lnTo>
                      <a:pt x="46" y="120"/>
                    </a:lnTo>
                    <a:lnTo>
                      <a:pt x="50" y="122"/>
                    </a:lnTo>
                    <a:lnTo>
                      <a:pt x="52" y="122"/>
                    </a:lnTo>
                    <a:lnTo>
                      <a:pt x="52" y="122"/>
                    </a:lnTo>
                    <a:lnTo>
                      <a:pt x="62" y="118"/>
                    </a:lnTo>
                    <a:lnTo>
                      <a:pt x="62" y="118"/>
                    </a:lnTo>
                    <a:close/>
                  </a:path>
                </a:pathLst>
              </a:custGeom>
              <a:grp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914" name="Freeform 118"/>
              <p:cNvSpPr>
                <a:spLocks noChangeAspect="1"/>
              </p:cNvSpPr>
              <p:nvPr/>
            </p:nvSpPr>
            <p:spPr bwMode="auto">
              <a:xfrm>
                <a:off x="2844" y="2379"/>
                <a:ext cx="118" cy="199"/>
              </a:xfrm>
              <a:custGeom>
                <a:avLst/>
                <a:gdLst/>
                <a:ahLst/>
                <a:cxnLst>
                  <a:cxn ang="0">
                    <a:pos x="2" y="148"/>
                  </a:cxn>
                  <a:cxn ang="0">
                    <a:pos x="8" y="148"/>
                  </a:cxn>
                  <a:cxn ang="0">
                    <a:pos x="8" y="150"/>
                  </a:cxn>
                  <a:cxn ang="0">
                    <a:pos x="10" y="156"/>
                  </a:cxn>
                  <a:cxn ang="0">
                    <a:pos x="16" y="158"/>
                  </a:cxn>
                  <a:cxn ang="0">
                    <a:pos x="22" y="170"/>
                  </a:cxn>
                  <a:cxn ang="0">
                    <a:pos x="45" y="182"/>
                  </a:cxn>
                  <a:cxn ang="0">
                    <a:pos x="51" y="180"/>
                  </a:cxn>
                  <a:cxn ang="0">
                    <a:pos x="57" y="180"/>
                  </a:cxn>
                  <a:cxn ang="0">
                    <a:pos x="65" y="180"/>
                  </a:cxn>
                  <a:cxn ang="0">
                    <a:pos x="79" y="180"/>
                  </a:cxn>
                  <a:cxn ang="0">
                    <a:pos x="89" y="182"/>
                  </a:cxn>
                  <a:cxn ang="0">
                    <a:pos x="95" y="184"/>
                  </a:cxn>
                  <a:cxn ang="0">
                    <a:pos x="109" y="186"/>
                  </a:cxn>
                  <a:cxn ang="0">
                    <a:pos x="107" y="180"/>
                  </a:cxn>
                  <a:cxn ang="0">
                    <a:pos x="111" y="172"/>
                  </a:cxn>
                  <a:cxn ang="0">
                    <a:pos x="101" y="162"/>
                  </a:cxn>
                  <a:cxn ang="0">
                    <a:pos x="93" y="154"/>
                  </a:cxn>
                  <a:cxn ang="0">
                    <a:pos x="87" y="144"/>
                  </a:cxn>
                  <a:cxn ang="0">
                    <a:pos x="79" y="126"/>
                  </a:cxn>
                  <a:cxn ang="0">
                    <a:pos x="75" y="122"/>
                  </a:cxn>
                  <a:cxn ang="0">
                    <a:pos x="79" y="118"/>
                  </a:cxn>
                  <a:cxn ang="0">
                    <a:pos x="89" y="100"/>
                  </a:cxn>
                  <a:cxn ang="0">
                    <a:pos x="91" y="86"/>
                  </a:cxn>
                  <a:cxn ang="0">
                    <a:pos x="79" y="68"/>
                  </a:cxn>
                  <a:cxn ang="0">
                    <a:pos x="79" y="64"/>
                  </a:cxn>
                  <a:cxn ang="0">
                    <a:pos x="85" y="58"/>
                  </a:cxn>
                  <a:cxn ang="0">
                    <a:pos x="97" y="58"/>
                  </a:cxn>
                  <a:cxn ang="0">
                    <a:pos x="97" y="52"/>
                  </a:cxn>
                  <a:cxn ang="0">
                    <a:pos x="95" y="44"/>
                  </a:cxn>
                  <a:cxn ang="0">
                    <a:pos x="91" y="34"/>
                  </a:cxn>
                  <a:cxn ang="0">
                    <a:pos x="95" y="28"/>
                  </a:cxn>
                  <a:cxn ang="0">
                    <a:pos x="95" y="20"/>
                  </a:cxn>
                  <a:cxn ang="0">
                    <a:pos x="91" y="14"/>
                  </a:cxn>
                  <a:cxn ang="0">
                    <a:pos x="91" y="8"/>
                  </a:cxn>
                  <a:cxn ang="0">
                    <a:pos x="81" y="12"/>
                  </a:cxn>
                  <a:cxn ang="0">
                    <a:pos x="85" y="16"/>
                  </a:cxn>
                  <a:cxn ang="0">
                    <a:pos x="79" y="28"/>
                  </a:cxn>
                  <a:cxn ang="0">
                    <a:pos x="75" y="32"/>
                  </a:cxn>
                  <a:cxn ang="0">
                    <a:pos x="69" y="40"/>
                  </a:cxn>
                  <a:cxn ang="0">
                    <a:pos x="69" y="42"/>
                  </a:cxn>
                  <a:cxn ang="0">
                    <a:pos x="67" y="50"/>
                  </a:cxn>
                  <a:cxn ang="0">
                    <a:pos x="63" y="56"/>
                  </a:cxn>
                  <a:cxn ang="0">
                    <a:pos x="65" y="62"/>
                  </a:cxn>
                  <a:cxn ang="0">
                    <a:pos x="63" y="66"/>
                  </a:cxn>
                  <a:cxn ang="0">
                    <a:pos x="51" y="72"/>
                  </a:cxn>
                  <a:cxn ang="0">
                    <a:pos x="49" y="80"/>
                  </a:cxn>
                  <a:cxn ang="0">
                    <a:pos x="45" y="88"/>
                  </a:cxn>
                  <a:cxn ang="0">
                    <a:pos x="41" y="96"/>
                  </a:cxn>
                  <a:cxn ang="0">
                    <a:pos x="37" y="102"/>
                  </a:cxn>
                  <a:cxn ang="0">
                    <a:pos x="37" y="112"/>
                  </a:cxn>
                  <a:cxn ang="0">
                    <a:pos x="35" y="114"/>
                  </a:cxn>
                  <a:cxn ang="0">
                    <a:pos x="28" y="122"/>
                  </a:cxn>
                  <a:cxn ang="0">
                    <a:pos x="26" y="116"/>
                  </a:cxn>
                  <a:cxn ang="0">
                    <a:pos x="24" y="114"/>
                  </a:cxn>
                  <a:cxn ang="0">
                    <a:pos x="18" y="112"/>
                  </a:cxn>
                  <a:cxn ang="0">
                    <a:pos x="8" y="116"/>
                  </a:cxn>
                  <a:cxn ang="0">
                    <a:pos x="4" y="118"/>
                  </a:cxn>
                  <a:cxn ang="0">
                    <a:pos x="0" y="128"/>
                  </a:cxn>
                  <a:cxn ang="0">
                    <a:pos x="0" y="132"/>
                  </a:cxn>
                  <a:cxn ang="0">
                    <a:pos x="2" y="136"/>
                  </a:cxn>
                </a:cxnLst>
                <a:rect l="0" t="0" r="r" b="b"/>
                <a:pathLst>
                  <a:path w="111" h="186">
                    <a:moveTo>
                      <a:pt x="0" y="146"/>
                    </a:moveTo>
                    <a:lnTo>
                      <a:pt x="0" y="146"/>
                    </a:lnTo>
                    <a:lnTo>
                      <a:pt x="2" y="148"/>
                    </a:lnTo>
                    <a:lnTo>
                      <a:pt x="2" y="150"/>
                    </a:lnTo>
                    <a:lnTo>
                      <a:pt x="2" y="150"/>
                    </a:lnTo>
                    <a:lnTo>
                      <a:pt x="8" y="148"/>
                    </a:lnTo>
                    <a:lnTo>
                      <a:pt x="8" y="148"/>
                    </a:lnTo>
                    <a:lnTo>
                      <a:pt x="8" y="148"/>
                    </a:lnTo>
                    <a:lnTo>
                      <a:pt x="8" y="150"/>
                    </a:lnTo>
                    <a:lnTo>
                      <a:pt x="8" y="150"/>
                    </a:lnTo>
                    <a:lnTo>
                      <a:pt x="8" y="154"/>
                    </a:lnTo>
                    <a:lnTo>
                      <a:pt x="10" y="156"/>
                    </a:lnTo>
                    <a:lnTo>
                      <a:pt x="18" y="154"/>
                    </a:lnTo>
                    <a:lnTo>
                      <a:pt x="18" y="154"/>
                    </a:lnTo>
                    <a:lnTo>
                      <a:pt x="16" y="158"/>
                    </a:lnTo>
                    <a:lnTo>
                      <a:pt x="16" y="158"/>
                    </a:lnTo>
                    <a:lnTo>
                      <a:pt x="20" y="170"/>
                    </a:lnTo>
                    <a:lnTo>
                      <a:pt x="22" y="170"/>
                    </a:lnTo>
                    <a:lnTo>
                      <a:pt x="22" y="170"/>
                    </a:lnTo>
                    <a:lnTo>
                      <a:pt x="20" y="182"/>
                    </a:lnTo>
                    <a:lnTo>
                      <a:pt x="45" y="182"/>
                    </a:lnTo>
                    <a:lnTo>
                      <a:pt x="45" y="182"/>
                    </a:lnTo>
                    <a:lnTo>
                      <a:pt x="47" y="182"/>
                    </a:lnTo>
                    <a:lnTo>
                      <a:pt x="51" y="180"/>
                    </a:lnTo>
                    <a:lnTo>
                      <a:pt x="51" y="180"/>
                    </a:lnTo>
                    <a:lnTo>
                      <a:pt x="55" y="180"/>
                    </a:lnTo>
                    <a:lnTo>
                      <a:pt x="57" y="180"/>
                    </a:lnTo>
                    <a:lnTo>
                      <a:pt x="59" y="180"/>
                    </a:lnTo>
                    <a:lnTo>
                      <a:pt x="59" y="180"/>
                    </a:lnTo>
                    <a:lnTo>
                      <a:pt x="65" y="180"/>
                    </a:lnTo>
                    <a:lnTo>
                      <a:pt x="69" y="180"/>
                    </a:lnTo>
                    <a:lnTo>
                      <a:pt x="79" y="180"/>
                    </a:lnTo>
                    <a:lnTo>
                      <a:pt x="79" y="180"/>
                    </a:lnTo>
                    <a:lnTo>
                      <a:pt x="85" y="180"/>
                    </a:lnTo>
                    <a:lnTo>
                      <a:pt x="89" y="182"/>
                    </a:lnTo>
                    <a:lnTo>
                      <a:pt x="89" y="182"/>
                    </a:lnTo>
                    <a:lnTo>
                      <a:pt x="91" y="184"/>
                    </a:lnTo>
                    <a:lnTo>
                      <a:pt x="95" y="184"/>
                    </a:lnTo>
                    <a:lnTo>
                      <a:pt x="95" y="184"/>
                    </a:lnTo>
                    <a:lnTo>
                      <a:pt x="103" y="184"/>
                    </a:lnTo>
                    <a:lnTo>
                      <a:pt x="103" y="184"/>
                    </a:lnTo>
                    <a:lnTo>
                      <a:pt x="109" y="186"/>
                    </a:lnTo>
                    <a:lnTo>
                      <a:pt x="109" y="186"/>
                    </a:lnTo>
                    <a:lnTo>
                      <a:pt x="107" y="180"/>
                    </a:lnTo>
                    <a:lnTo>
                      <a:pt x="107" y="180"/>
                    </a:lnTo>
                    <a:lnTo>
                      <a:pt x="109" y="174"/>
                    </a:lnTo>
                    <a:lnTo>
                      <a:pt x="111" y="172"/>
                    </a:lnTo>
                    <a:lnTo>
                      <a:pt x="111" y="172"/>
                    </a:lnTo>
                    <a:lnTo>
                      <a:pt x="107" y="168"/>
                    </a:lnTo>
                    <a:lnTo>
                      <a:pt x="101" y="162"/>
                    </a:lnTo>
                    <a:lnTo>
                      <a:pt x="101" y="162"/>
                    </a:lnTo>
                    <a:lnTo>
                      <a:pt x="99" y="158"/>
                    </a:lnTo>
                    <a:lnTo>
                      <a:pt x="93" y="154"/>
                    </a:lnTo>
                    <a:lnTo>
                      <a:pt x="93" y="154"/>
                    </a:lnTo>
                    <a:lnTo>
                      <a:pt x="91" y="148"/>
                    </a:lnTo>
                    <a:lnTo>
                      <a:pt x="87" y="144"/>
                    </a:lnTo>
                    <a:lnTo>
                      <a:pt x="87" y="144"/>
                    </a:lnTo>
                    <a:lnTo>
                      <a:pt x="81" y="130"/>
                    </a:lnTo>
                    <a:lnTo>
                      <a:pt x="81" y="130"/>
                    </a:lnTo>
                    <a:lnTo>
                      <a:pt x="79" y="126"/>
                    </a:lnTo>
                    <a:lnTo>
                      <a:pt x="77" y="124"/>
                    </a:lnTo>
                    <a:lnTo>
                      <a:pt x="77" y="124"/>
                    </a:lnTo>
                    <a:lnTo>
                      <a:pt x="75" y="122"/>
                    </a:lnTo>
                    <a:lnTo>
                      <a:pt x="75" y="122"/>
                    </a:lnTo>
                    <a:lnTo>
                      <a:pt x="79" y="118"/>
                    </a:lnTo>
                    <a:lnTo>
                      <a:pt x="79" y="118"/>
                    </a:lnTo>
                    <a:lnTo>
                      <a:pt x="83" y="114"/>
                    </a:lnTo>
                    <a:lnTo>
                      <a:pt x="85" y="108"/>
                    </a:lnTo>
                    <a:lnTo>
                      <a:pt x="89" y="100"/>
                    </a:lnTo>
                    <a:lnTo>
                      <a:pt x="93" y="92"/>
                    </a:lnTo>
                    <a:lnTo>
                      <a:pt x="93" y="92"/>
                    </a:lnTo>
                    <a:lnTo>
                      <a:pt x="91" y="86"/>
                    </a:lnTo>
                    <a:lnTo>
                      <a:pt x="89" y="80"/>
                    </a:lnTo>
                    <a:lnTo>
                      <a:pt x="89" y="80"/>
                    </a:lnTo>
                    <a:lnTo>
                      <a:pt x="79" y="68"/>
                    </a:lnTo>
                    <a:lnTo>
                      <a:pt x="79" y="68"/>
                    </a:lnTo>
                    <a:lnTo>
                      <a:pt x="79" y="66"/>
                    </a:lnTo>
                    <a:lnTo>
                      <a:pt x="79" y="64"/>
                    </a:lnTo>
                    <a:lnTo>
                      <a:pt x="81" y="60"/>
                    </a:lnTo>
                    <a:lnTo>
                      <a:pt x="81" y="60"/>
                    </a:lnTo>
                    <a:lnTo>
                      <a:pt x="85" y="58"/>
                    </a:lnTo>
                    <a:lnTo>
                      <a:pt x="91" y="58"/>
                    </a:lnTo>
                    <a:lnTo>
                      <a:pt x="97" y="58"/>
                    </a:lnTo>
                    <a:lnTo>
                      <a:pt x="97" y="58"/>
                    </a:lnTo>
                    <a:lnTo>
                      <a:pt x="97" y="56"/>
                    </a:lnTo>
                    <a:lnTo>
                      <a:pt x="97" y="52"/>
                    </a:lnTo>
                    <a:lnTo>
                      <a:pt x="97" y="52"/>
                    </a:lnTo>
                    <a:lnTo>
                      <a:pt x="95" y="48"/>
                    </a:lnTo>
                    <a:lnTo>
                      <a:pt x="95" y="44"/>
                    </a:lnTo>
                    <a:lnTo>
                      <a:pt x="95" y="44"/>
                    </a:lnTo>
                    <a:lnTo>
                      <a:pt x="93" y="40"/>
                    </a:lnTo>
                    <a:lnTo>
                      <a:pt x="91" y="34"/>
                    </a:lnTo>
                    <a:lnTo>
                      <a:pt x="91" y="34"/>
                    </a:lnTo>
                    <a:lnTo>
                      <a:pt x="93" y="30"/>
                    </a:lnTo>
                    <a:lnTo>
                      <a:pt x="95" y="28"/>
                    </a:lnTo>
                    <a:lnTo>
                      <a:pt x="95" y="28"/>
                    </a:lnTo>
                    <a:lnTo>
                      <a:pt x="95" y="24"/>
                    </a:lnTo>
                    <a:lnTo>
                      <a:pt x="95" y="24"/>
                    </a:lnTo>
                    <a:lnTo>
                      <a:pt x="95" y="20"/>
                    </a:lnTo>
                    <a:lnTo>
                      <a:pt x="91" y="16"/>
                    </a:lnTo>
                    <a:lnTo>
                      <a:pt x="91" y="16"/>
                    </a:lnTo>
                    <a:lnTo>
                      <a:pt x="91" y="14"/>
                    </a:lnTo>
                    <a:lnTo>
                      <a:pt x="91" y="12"/>
                    </a:lnTo>
                    <a:lnTo>
                      <a:pt x="91" y="8"/>
                    </a:lnTo>
                    <a:lnTo>
                      <a:pt x="91" y="8"/>
                    </a:lnTo>
                    <a:lnTo>
                      <a:pt x="81" y="0"/>
                    </a:lnTo>
                    <a:lnTo>
                      <a:pt x="81" y="12"/>
                    </a:lnTo>
                    <a:lnTo>
                      <a:pt x="81" y="12"/>
                    </a:lnTo>
                    <a:lnTo>
                      <a:pt x="83" y="14"/>
                    </a:lnTo>
                    <a:lnTo>
                      <a:pt x="85" y="16"/>
                    </a:lnTo>
                    <a:lnTo>
                      <a:pt x="85" y="16"/>
                    </a:lnTo>
                    <a:lnTo>
                      <a:pt x="83" y="24"/>
                    </a:lnTo>
                    <a:lnTo>
                      <a:pt x="81" y="28"/>
                    </a:lnTo>
                    <a:lnTo>
                      <a:pt x="79" y="28"/>
                    </a:lnTo>
                    <a:lnTo>
                      <a:pt x="79" y="28"/>
                    </a:lnTo>
                    <a:lnTo>
                      <a:pt x="77" y="30"/>
                    </a:lnTo>
                    <a:lnTo>
                      <a:pt x="75" y="32"/>
                    </a:lnTo>
                    <a:lnTo>
                      <a:pt x="75" y="32"/>
                    </a:lnTo>
                    <a:lnTo>
                      <a:pt x="73" y="36"/>
                    </a:lnTo>
                    <a:lnTo>
                      <a:pt x="69" y="40"/>
                    </a:lnTo>
                    <a:lnTo>
                      <a:pt x="69" y="40"/>
                    </a:lnTo>
                    <a:lnTo>
                      <a:pt x="69" y="42"/>
                    </a:lnTo>
                    <a:lnTo>
                      <a:pt x="69" y="42"/>
                    </a:lnTo>
                    <a:lnTo>
                      <a:pt x="69" y="46"/>
                    </a:lnTo>
                    <a:lnTo>
                      <a:pt x="69" y="46"/>
                    </a:lnTo>
                    <a:lnTo>
                      <a:pt x="67" y="50"/>
                    </a:lnTo>
                    <a:lnTo>
                      <a:pt x="65" y="52"/>
                    </a:lnTo>
                    <a:lnTo>
                      <a:pt x="65" y="52"/>
                    </a:lnTo>
                    <a:lnTo>
                      <a:pt x="63" y="56"/>
                    </a:lnTo>
                    <a:lnTo>
                      <a:pt x="63" y="58"/>
                    </a:lnTo>
                    <a:lnTo>
                      <a:pt x="63" y="58"/>
                    </a:lnTo>
                    <a:lnTo>
                      <a:pt x="65" y="62"/>
                    </a:lnTo>
                    <a:lnTo>
                      <a:pt x="65" y="64"/>
                    </a:lnTo>
                    <a:lnTo>
                      <a:pt x="63" y="66"/>
                    </a:lnTo>
                    <a:lnTo>
                      <a:pt x="63" y="66"/>
                    </a:lnTo>
                    <a:lnTo>
                      <a:pt x="53" y="70"/>
                    </a:lnTo>
                    <a:lnTo>
                      <a:pt x="53" y="70"/>
                    </a:lnTo>
                    <a:lnTo>
                      <a:pt x="51" y="72"/>
                    </a:lnTo>
                    <a:lnTo>
                      <a:pt x="49" y="76"/>
                    </a:lnTo>
                    <a:lnTo>
                      <a:pt x="49" y="76"/>
                    </a:lnTo>
                    <a:lnTo>
                      <a:pt x="49" y="80"/>
                    </a:lnTo>
                    <a:lnTo>
                      <a:pt x="47" y="84"/>
                    </a:lnTo>
                    <a:lnTo>
                      <a:pt x="47" y="84"/>
                    </a:lnTo>
                    <a:lnTo>
                      <a:pt x="45" y="88"/>
                    </a:lnTo>
                    <a:lnTo>
                      <a:pt x="45" y="92"/>
                    </a:lnTo>
                    <a:lnTo>
                      <a:pt x="45" y="92"/>
                    </a:lnTo>
                    <a:lnTo>
                      <a:pt x="41" y="96"/>
                    </a:lnTo>
                    <a:lnTo>
                      <a:pt x="39" y="98"/>
                    </a:lnTo>
                    <a:lnTo>
                      <a:pt x="39" y="98"/>
                    </a:lnTo>
                    <a:lnTo>
                      <a:pt x="37" y="102"/>
                    </a:lnTo>
                    <a:lnTo>
                      <a:pt x="35" y="108"/>
                    </a:lnTo>
                    <a:lnTo>
                      <a:pt x="35" y="108"/>
                    </a:lnTo>
                    <a:lnTo>
                      <a:pt x="37" y="112"/>
                    </a:lnTo>
                    <a:lnTo>
                      <a:pt x="37" y="112"/>
                    </a:lnTo>
                    <a:lnTo>
                      <a:pt x="35" y="114"/>
                    </a:lnTo>
                    <a:lnTo>
                      <a:pt x="35" y="114"/>
                    </a:lnTo>
                    <a:lnTo>
                      <a:pt x="32" y="116"/>
                    </a:lnTo>
                    <a:lnTo>
                      <a:pt x="30" y="120"/>
                    </a:lnTo>
                    <a:lnTo>
                      <a:pt x="28" y="122"/>
                    </a:lnTo>
                    <a:lnTo>
                      <a:pt x="24" y="122"/>
                    </a:lnTo>
                    <a:lnTo>
                      <a:pt x="24" y="122"/>
                    </a:lnTo>
                    <a:lnTo>
                      <a:pt x="26" y="116"/>
                    </a:lnTo>
                    <a:lnTo>
                      <a:pt x="24" y="114"/>
                    </a:lnTo>
                    <a:lnTo>
                      <a:pt x="24" y="114"/>
                    </a:lnTo>
                    <a:lnTo>
                      <a:pt x="24" y="114"/>
                    </a:lnTo>
                    <a:lnTo>
                      <a:pt x="18" y="112"/>
                    </a:lnTo>
                    <a:lnTo>
                      <a:pt x="18" y="112"/>
                    </a:lnTo>
                    <a:lnTo>
                      <a:pt x="18" y="112"/>
                    </a:lnTo>
                    <a:lnTo>
                      <a:pt x="14" y="114"/>
                    </a:lnTo>
                    <a:lnTo>
                      <a:pt x="14" y="114"/>
                    </a:lnTo>
                    <a:lnTo>
                      <a:pt x="8" y="116"/>
                    </a:lnTo>
                    <a:lnTo>
                      <a:pt x="6" y="116"/>
                    </a:lnTo>
                    <a:lnTo>
                      <a:pt x="4" y="118"/>
                    </a:lnTo>
                    <a:lnTo>
                      <a:pt x="4" y="118"/>
                    </a:lnTo>
                    <a:lnTo>
                      <a:pt x="2" y="124"/>
                    </a:lnTo>
                    <a:lnTo>
                      <a:pt x="2" y="126"/>
                    </a:lnTo>
                    <a:lnTo>
                      <a:pt x="0" y="128"/>
                    </a:lnTo>
                    <a:lnTo>
                      <a:pt x="0" y="128"/>
                    </a:lnTo>
                    <a:lnTo>
                      <a:pt x="0" y="128"/>
                    </a:lnTo>
                    <a:lnTo>
                      <a:pt x="0" y="132"/>
                    </a:lnTo>
                    <a:lnTo>
                      <a:pt x="0" y="132"/>
                    </a:lnTo>
                    <a:lnTo>
                      <a:pt x="0" y="134"/>
                    </a:lnTo>
                    <a:lnTo>
                      <a:pt x="2" y="136"/>
                    </a:lnTo>
                    <a:lnTo>
                      <a:pt x="0" y="142"/>
                    </a:lnTo>
                    <a:lnTo>
                      <a:pt x="0" y="146"/>
                    </a:lnTo>
                    <a:close/>
                  </a:path>
                </a:pathLst>
              </a:custGeom>
              <a:grp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915" name="Freeform 119"/>
              <p:cNvSpPr>
                <a:spLocks noChangeAspect="1"/>
              </p:cNvSpPr>
              <p:nvPr/>
            </p:nvSpPr>
            <p:spPr bwMode="auto">
              <a:xfrm>
                <a:off x="3142" y="2672"/>
                <a:ext cx="33" cy="37"/>
              </a:xfrm>
              <a:custGeom>
                <a:avLst/>
                <a:gdLst/>
                <a:ahLst/>
                <a:cxnLst>
                  <a:cxn ang="0">
                    <a:pos x="0" y="2"/>
                  </a:cxn>
                  <a:cxn ang="0">
                    <a:pos x="0" y="2"/>
                  </a:cxn>
                  <a:cxn ang="0">
                    <a:pos x="2" y="2"/>
                  </a:cxn>
                  <a:cxn ang="0">
                    <a:pos x="4" y="0"/>
                  </a:cxn>
                  <a:cxn ang="0">
                    <a:pos x="6" y="2"/>
                  </a:cxn>
                  <a:cxn ang="0">
                    <a:pos x="6" y="2"/>
                  </a:cxn>
                  <a:cxn ang="0">
                    <a:pos x="8" y="8"/>
                  </a:cxn>
                  <a:cxn ang="0">
                    <a:pos x="8" y="8"/>
                  </a:cxn>
                  <a:cxn ang="0">
                    <a:pos x="12" y="6"/>
                  </a:cxn>
                  <a:cxn ang="0">
                    <a:pos x="12" y="6"/>
                  </a:cxn>
                  <a:cxn ang="0">
                    <a:pos x="14" y="4"/>
                  </a:cxn>
                  <a:cxn ang="0">
                    <a:pos x="14" y="2"/>
                  </a:cxn>
                  <a:cxn ang="0">
                    <a:pos x="14" y="0"/>
                  </a:cxn>
                  <a:cxn ang="0">
                    <a:pos x="16" y="0"/>
                  </a:cxn>
                  <a:cxn ang="0">
                    <a:pos x="16" y="0"/>
                  </a:cxn>
                  <a:cxn ang="0">
                    <a:pos x="22" y="2"/>
                  </a:cxn>
                  <a:cxn ang="0">
                    <a:pos x="24" y="2"/>
                  </a:cxn>
                  <a:cxn ang="0">
                    <a:pos x="24" y="2"/>
                  </a:cxn>
                  <a:cxn ang="0">
                    <a:pos x="24" y="6"/>
                  </a:cxn>
                  <a:cxn ang="0">
                    <a:pos x="24" y="8"/>
                  </a:cxn>
                  <a:cxn ang="0">
                    <a:pos x="26" y="12"/>
                  </a:cxn>
                  <a:cxn ang="0">
                    <a:pos x="26" y="12"/>
                  </a:cxn>
                  <a:cxn ang="0">
                    <a:pos x="30" y="12"/>
                  </a:cxn>
                  <a:cxn ang="0">
                    <a:pos x="30" y="12"/>
                  </a:cxn>
                  <a:cxn ang="0">
                    <a:pos x="30" y="12"/>
                  </a:cxn>
                  <a:cxn ang="0">
                    <a:pos x="28" y="18"/>
                  </a:cxn>
                  <a:cxn ang="0">
                    <a:pos x="28" y="18"/>
                  </a:cxn>
                  <a:cxn ang="0">
                    <a:pos x="22" y="22"/>
                  </a:cxn>
                  <a:cxn ang="0">
                    <a:pos x="20" y="30"/>
                  </a:cxn>
                  <a:cxn ang="0">
                    <a:pos x="20" y="30"/>
                  </a:cxn>
                  <a:cxn ang="0">
                    <a:pos x="14" y="34"/>
                  </a:cxn>
                  <a:cxn ang="0">
                    <a:pos x="14" y="34"/>
                  </a:cxn>
                  <a:cxn ang="0">
                    <a:pos x="8" y="32"/>
                  </a:cxn>
                  <a:cxn ang="0">
                    <a:pos x="8" y="32"/>
                  </a:cxn>
                  <a:cxn ang="0">
                    <a:pos x="8" y="10"/>
                  </a:cxn>
                  <a:cxn ang="0">
                    <a:pos x="8" y="10"/>
                  </a:cxn>
                  <a:cxn ang="0">
                    <a:pos x="2" y="8"/>
                  </a:cxn>
                  <a:cxn ang="0">
                    <a:pos x="2" y="8"/>
                  </a:cxn>
                  <a:cxn ang="0">
                    <a:pos x="0" y="4"/>
                  </a:cxn>
                  <a:cxn ang="0">
                    <a:pos x="0" y="2"/>
                  </a:cxn>
                </a:cxnLst>
                <a:rect l="0" t="0" r="r" b="b"/>
                <a:pathLst>
                  <a:path w="30" h="34">
                    <a:moveTo>
                      <a:pt x="0" y="2"/>
                    </a:moveTo>
                    <a:lnTo>
                      <a:pt x="0" y="2"/>
                    </a:lnTo>
                    <a:lnTo>
                      <a:pt x="2" y="2"/>
                    </a:lnTo>
                    <a:lnTo>
                      <a:pt x="4" y="0"/>
                    </a:lnTo>
                    <a:lnTo>
                      <a:pt x="6" y="2"/>
                    </a:lnTo>
                    <a:lnTo>
                      <a:pt x="6" y="2"/>
                    </a:lnTo>
                    <a:lnTo>
                      <a:pt x="8" y="8"/>
                    </a:lnTo>
                    <a:lnTo>
                      <a:pt x="8" y="8"/>
                    </a:lnTo>
                    <a:lnTo>
                      <a:pt x="12" y="6"/>
                    </a:lnTo>
                    <a:lnTo>
                      <a:pt x="12" y="6"/>
                    </a:lnTo>
                    <a:lnTo>
                      <a:pt x="14" y="4"/>
                    </a:lnTo>
                    <a:lnTo>
                      <a:pt x="14" y="2"/>
                    </a:lnTo>
                    <a:lnTo>
                      <a:pt x="14" y="0"/>
                    </a:lnTo>
                    <a:lnTo>
                      <a:pt x="16" y="0"/>
                    </a:lnTo>
                    <a:lnTo>
                      <a:pt x="16" y="0"/>
                    </a:lnTo>
                    <a:lnTo>
                      <a:pt x="22" y="2"/>
                    </a:lnTo>
                    <a:lnTo>
                      <a:pt x="24" y="2"/>
                    </a:lnTo>
                    <a:lnTo>
                      <a:pt x="24" y="2"/>
                    </a:lnTo>
                    <a:lnTo>
                      <a:pt x="24" y="6"/>
                    </a:lnTo>
                    <a:lnTo>
                      <a:pt x="24" y="8"/>
                    </a:lnTo>
                    <a:lnTo>
                      <a:pt x="26" y="12"/>
                    </a:lnTo>
                    <a:lnTo>
                      <a:pt x="26" y="12"/>
                    </a:lnTo>
                    <a:lnTo>
                      <a:pt x="30" y="12"/>
                    </a:lnTo>
                    <a:lnTo>
                      <a:pt x="30" y="12"/>
                    </a:lnTo>
                    <a:lnTo>
                      <a:pt x="30" y="12"/>
                    </a:lnTo>
                    <a:lnTo>
                      <a:pt x="28" y="18"/>
                    </a:lnTo>
                    <a:lnTo>
                      <a:pt x="28" y="18"/>
                    </a:lnTo>
                    <a:lnTo>
                      <a:pt x="22" y="22"/>
                    </a:lnTo>
                    <a:lnTo>
                      <a:pt x="20" y="30"/>
                    </a:lnTo>
                    <a:lnTo>
                      <a:pt x="20" y="30"/>
                    </a:lnTo>
                    <a:lnTo>
                      <a:pt x="14" y="34"/>
                    </a:lnTo>
                    <a:lnTo>
                      <a:pt x="14" y="34"/>
                    </a:lnTo>
                    <a:lnTo>
                      <a:pt x="8" y="32"/>
                    </a:lnTo>
                    <a:lnTo>
                      <a:pt x="8" y="32"/>
                    </a:lnTo>
                    <a:lnTo>
                      <a:pt x="8" y="10"/>
                    </a:lnTo>
                    <a:lnTo>
                      <a:pt x="8" y="10"/>
                    </a:lnTo>
                    <a:lnTo>
                      <a:pt x="2" y="8"/>
                    </a:lnTo>
                    <a:lnTo>
                      <a:pt x="2" y="8"/>
                    </a:lnTo>
                    <a:lnTo>
                      <a:pt x="0" y="4"/>
                    </a:lnTo>
                    <a:lnTo>
                      <a:pt x="0" y="2"/>
                    </a:lnTo>
                    <a:close/>
                  </a:path>
                </a:pathLst>
              </a:custGeom>
              <a:grp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916" name="Freeform 120"/>
              <p:cNvSpPr>
                <a:spLocks noChangeAspect="1"/>
              </p:cNvSpPr>
              <p:nvPr/>
            </p:nvSpPr>
            <p:spPr bwMode="auto">
              <a:xfrm>
                <a:off x="2644" y="2334"/>
                <a:ext cx="104" cy="105"/>
              </a:xfrm>
              <a:custGeom>
                <a:avLst/>
                <a:gdLst/>
                <a:ahLst/>
                <a:cxnLst>
                  <a:cxn ang="0">
                    <a:pos x="64" y="70"/>
                  </a:cxn>
                  <a:cxn ang="0">
                    <a:pos x="64" y="72"/>
                  </a:cxn>
                  <a:cxn ang="0">
                    <a:pos x="44" y="72"/>
                  </a:cxn>
                  <a:cxn ang="0">
                    <a:pos x="40" y="74"/>
                  </a:cxn>
                  <a:cxn ang="0">
                    <a:pos x="40" y="78"/>
                  </a:cxn>
                  <a:cxn ang="0">
                    <a:pos x="42" y="88"/>
                  </a:cxn>
                  <a:cxn ang="0">
                    <a:pos x="40" y="96"/>
                  </a:cxn>
                  <a:cxn ang="0">
                    <a:pos x="30" y="98"/>
                  </a:cxn>
                  <a:cxn ang="0">
                    <a:pos x="28" y="96"/>
                  </a:cxn>
                  <a:cxn ang="0">
                    <a:pos x="28" y="90"/>
                  </a:cxn>
                  <a:cxn ang="0">
                    <a:pos x="18" y="94"/>
                  </a:cxn>
                  <a:cxn ang="0">
                    <a:pos x="12" y="88"/>
                  </a:cxn>
                  <a:cxn ang="0">
                    <a:pos x="0" y="88"/>
                  </a:cxn>
                  <a:cxn ang="0">
                    <a:pos x="0" y="78"/>
                  </a:cxn>
                  <a:cxn ang="0">
                    <a:pos x="2" y="76"/>
                  </a:cxn>
                  <a:cxn ang="0">
                    <a:pos x="4" y="72"/>
                  </a:cxn>
                  <a:cxn ang="0">
                    <a:pos x="4" y="68"/>
                  </a:cxn>
                  <a:cxn ang="0">
                    <a:pos x="4" y="62"/>
                  </a:cxn>
                  <a:cxn ang="0">
                    <a:pos x="6" y="60"/>
                  </a:cxn>
                  <a:cxn ang="0">
                    <a:pos x="10" y="56"/>
                  </a:cxn>
                  <a:cxn ang="0">
                    <a:pos x="12" y="58"/>
                  </a:cxn>
                  <a:cxn ang="0">
                    <a:pos x="16" y="48"/>
                  </a:cxn>
                  <a:cxn ang="0">
                    <a:pos x="18" y="42"/>
                  </a:cxn>
                  <a:cxn ang="0">
                    <a:pos x="20" y="40"/>
                  </a:cxn>
                  <a:cxn ang="0">
                    <a:pos x="32" y="36"/>
                  </a:cxn>
                  <a:cxn ang="0">
                    <a:pos x="34" y="34"/>
                  </a:cxn>
                  <a:cxn ang="0">
                    <a:pos x="36" y="30"/>
                  </a:cxn>
                  <a:cxn ang="0">
                    <a:pos x="42" y="22"/>
                  </a:cxn>
                  <a:cxn ang="0">
                    <a:pos x="46" y="20"/>
                  </a:cxn>
                  <a:cxn ang="0">
                    <a:pos x="48" y="18"/>
                  </a:cxn>
                  <a:cxn ang="0">
                    <a:pos x="50" y="12"/>
                  </a:cxn>
                  <a:cxn ang="0">
                    <a:pos x="54" y="8"/>
                  </a:cxn>
                  <a:cxn ang="0">
                    <a:pos x="58" y="8"/>
                  </a:cxn>
                  <a:cxn ang="0">
                    <a:pos x="60" y="4"/>
                  </a:cxn>
                  <a:cxn ang="0">
                    <a:pos x="64" y="0"/>
                  </a:cxn>
                  <a:cxn ang="0">
                    <a:pos x="66" y="2"/>
                  </a:cxn>
                  <a:cxn ang="0">
                    <a:pos x="68" y="2"/>
                  </a:cxn>
                  <a:cxn ang="0">
                    <a:pos x="70" y="2"/>
                  </a:cxn>
                  <a:cxn ang="0">
                    <a:pos x="74" y="6"/>
                  </a:cxn>
                  <a:cxn ang="0">
                    <a:pos x="76" y="18"/>
                  </a:cxn>
                  <a:cxn ang="0">
                    <a:pos x="86" y="28"/>
                  </a:cxn>
                  <a:cxn ang="0">
                    <a:pos x="92" y="42"/>
                  </a:cxn>
                  <a:cxn ang="0">
                    <a:pos x="96" y="42"/>
                  </a:cxn>
                  <a:cxn ang="0">
                    <a:pos x="96" y="42"/>
                  </a:cxn>
                  <a:cxn ang="0">
                    <a:pos x="94" y="48"/>
                  </a:cxn>
                  <a:cxn ang="0">
                    <a:pos x="98" y="62"/>
                  </a:cxn>
                  <a:cxn ang="0">
                    <a:pos x="98" y="66"/>
                  </a:cxn>
                  <a:cxn ang="0">
                    <a:pos x="92" y="68"/>
                  </a:cxn>
                  <a:cxn ang="0">
                    <a:pos x="92" y="70"/>
                  </a:cxn>
                  <a:cxn ang="0">
                    <a:pos x="90" y="72"/>
                  </a:cxn>
                  <a:cxn ang="0">
                    <a:pos x="86" y="72"/>
                  </a:cxn>
                  <a:cxn ang="0">
                    <a:pos x="80" y="72"/>
                  </a:cxn>
                  <a:cxn ang="0">
                    <a:pos x="74" y="70"/>
                  </a:cxn>
                </a:cxnLst>
                <a:rect l="0" t="0" r="r" b="b"/>
                <a:pathLst>
                  <a:path w="98" h="98">
                    <a:moveTo>
                      <a:pt x="74" y="70"/>
                    </a:moveTo>
                    <a:lnTo>
                      <a:pt x="64" y="70"/>
                    </a:lnTo>
                    <a:lnTo>
                      <a:pt x="64" y="72"/>
                    </a:lnTo>
                    <a:lnTo>
                      <a:pt x="64" y="72"/>
                    </a:lnTo>
                    <a:lnTo>
                      <a:pt x="54" y="72"/>
                    </a:lnTo>
                    <a:lnTo>
                      <a:pt x="44" y="72"/>
                    </a:lnTo>
                    <a:lnTo>
                      <a:pt x="44" y="72"/>
                    </a:lnTo>
                    <a:lnTo>
                      <a:pt x="40" y="74"/>
                    </a:lnTo>
                    <a:lnTo>
                      <a:pt x="40" y="78"/>
                    </a:lnTo>
                    <a:lnTo>
                      <a:pt x="40" y="78"/>
                    </a:lnTo>
                    <a:lnTo>
                      <a:pt x="40" y="84"/>
                    </a:lnTo>
                    <a:lnTo>
                      <a:pt x="42" y="88"/>
                    </a:lnTo>
                    <a:lnTo>
                      <a:pt x="42" y="88"/>
                    </a:lnTo>
                    <a:lnTo>
                      <a:pt x="40" y="96"/>
                    </a:lnTo>
                    <a:lnTo>
                      <a:pt x="40" y="96"/>
                    </a:lnTo>
                    <a:lnTo>
                      <a:pt x="30" y="98"/>
                    </a:lnTo>
                    <a:lnTo>
                      <a:pt x="30" y="98"/>
                    </a:lnTo>
                    <a:lnTo>
                      <a:pt x="28" y="96"/>
                    </a:lnTo>
                    <a:lnTo>
                      <a:pt x="28" y="94"/>
                    </a:lnTo>
                    <a:lnTo>
                      <a:pt x="28" y="90"/>
                    </a:lnTo>
                    <a:lnTo>
                      <a:pt x="22" y="90"/>
                    </a:lnTo>
                    <a:lnTo>
                      <a:pt x="18" y="94"/>
                    </a:lnTo>
                    <a:lnTo>
                      <a:pt x="12" y="92"/>
                    </a:lnTo>
                    <a:lnTo>
                      <a:pt x="12" y="88"/>
                    </a:lnTo>
                    <a:lnTo>
                      <a:pt x="0" y="88"/>
                    </a:lnTo>
                    <a:lnTo>
                      <a:pt x="0" y="88"/>
                    </a:lnTo>
                    <a:lnTo>
                      <a:pt x="0" y="82"/>
                    </a:lnTo>
                    <a:lnTo>
                      <a:pt x="0" y="78"/>
                    </a:lnTo>
                    <a:lnTo>
                      <a:pt x="2" y="76"/>
                    </a:lnTo>
                    <a:lnTo>
                      <a:pt x="2" y="76"/>
                    </a:lnTo>
                    <a:lnTo>
                      <a:pt x="4" y="74"/>
                    </a:lnTo>
                    <a:lnTo>
                      <a:pt x="4" y="72"/>
                    </a:lnTo>
                    <a:lnTo>
                      <a:pt x="4" y="68"/>
                    </a:lnTo>
                    <a:lnTo>
                      <a:pt x="4" y="68"/>
                    </a:lnTo>
                    <a:lnTo>
                      <a:pt x="4" y="64"/>
                    </a:lnTo>
                    <a:lnTo>
                      <a:pt x="4" y="62"/>
                    </a:lnTo>
                    <a:lnTo>
                      <a:pt x="4" y="62"/>
                    </a:lnTo>
                    <a:lnTo>
                      <a:pt x="6" y="60"/>
                    </a:lnTo>
                    <a:lnTo>
                      <a:pt x="10" y="56"/>
                    </a:lnTo>
                    <a:lnTo>
                      <a:pt x="10" y="56"/>
                    </a:lnTo>
                    <a:lnTo>
                      <a:pt x="12" y="58"/>
                    </a:lnTo>
                    <a:lnTo>
                      <a:pt x="12" y="58"/>
                    </a:lnTo>
                    <a:lnTo>
                      <a:pt x="12" y="58"/>
                    </a:lnTo>
                    <a:lnTo>
                      <a:pt x="16" y="48"/>
                    </a:lnTo>
                    <a:lnTo>
                      <a:pt x="16" y="48"/>
                    </a:lnTo>
                    <a:lnTo>
                      <a:pt x="18" y="42"/>
                    </a:lnTo>
                    <a:lnTo>
                      <a:pt x="20" y="40"/>
                    </a:lnTo>
                    <a:lnTo>
                      <a:pt x="20" y="40"/>
                    </a:lnTo>
                    <a:lnTo>
                      <a:pt x="26" y="38"/>
                    </a:lnTo>
                    <a:lnTo>
                      <a:pt x="32" y="36"/>
                    </a:lnTo>
                    <a:lnTo>
                      <a:pt x="32" y="36"/>
                    </a:lnTo>
                    <a:lnTo>
                      <a:pt x="34" y="34"/>
                    </a:lnTo>
                    <a:lnTo>
                      <a:pt x="36" y="30"/>
                    </a:lnTo>
                    <a:lnTo>
                      <a:pt x="36" y="30"/>
                    </a:lnTo>
                    <a:lnTo>
                      <a:pt x="38" y="26"/>
                    </a:lnTo>
                    <a:lnTo>
                      <a:pt x="42" y="22"/>
                    </a:lnTo>
                    <a:lnTo>
                      <a:pt x="42" y="22"/>
                    </a:lnTo>
                    <a:lnTo>
                      <a:pt x="46" y="20"/>
                    </a:lnTo>
                    <a:lnTo>
                      <a:pt x="48" y="18"/>
                    </a:lnTo>
                    <a:lnTo>
                      <a:pt x="48" y="18"/>
                    </a:lnTo>
                    <a:lnTo>
                      <a:pt x="48" y="18"/>
                    </a:lnTo>
                    <a:lnTo>
                      <a:pt x="50" y="12"/>
                    </a:lnTo>
                    <a:lnTo>
                      <a:pt x="50" y="10"/>
                    </a:lnTo>
                    <a:lnTo>
                      <a:pt x="54" y="8"/>
                    </a:lnTo>
                    <a:lnTo>
                      <a:pt x="54" y="8"/>
                    </a:lnTo>
                    <a:lnTo>
                      <a:pt x="58" y="8"/>
                    </a:lnTo>
                    <a:lnTo>
                      <a:pt x="60" y="4"/>
                    </a:lnTo>
                    <a:lnTo>
                      <a:pt x="60" y="4"/>
                    </a:lnTo>
                    <a:lnTo>
                      <a:pt x="62" y="0"/>
                    </a:lnTo>
                    <a:lnTo>
                      <a:pt x="64" y="0"/>
                    </a:lnTo>
                    <a:lnTo>
                      <a:pt x="66" y="2"/>
                    </a:lnTo>
                    <a:lnTo>
                      <a:pt x="66" y="2"/>
                    </a:lnTo>
                    <a:lnTo>
                      <a:pt x="66" y="2"/>
                    </a:lnTo>
                    <a:lnTo>
                      <a:pt x="68" y="2"/>
                    </a:lnTo>
                    <a:lnTo>
                      <a:pt x="70" y="0"/>
                    </a:lnTo>
                    <a:lnTo>
                      <a:pt x="70" y="2"/>
                    </a:lnTo>
                    <a:lnTo>
                      <a:pt x="70" y="2"/>
                    </a:lnTo>
                    <a:lnTo>
                      <a:pt x="74" y="6"/>
                    </a:lnTo>
                    <a:lnTo>
                      <a:pt x="72" y="12"/>
                    </a:lnTo>
                    <a:lnTo>
                      <a:pt x="76" y="18"/>
                    </a:lnTo>
                    <a:lnTo>
                      <a:pt x="86" y="24"/>
                    </a:lnTo>
                    <a:lnTo>
                      <a:pt x="86" y="28"/>
                    </a:lnTo>
                    <a:lnTo>
                      <a:pt x="92" y="42"/>
                    </a:lnTo>
                    <a:lnTo>
                      <a:pt x="92" y="42"/>
                    </a:lnTo>
                    <a:lnTo>
                      <a:pt x="94" y="40"/>
                    </a:lnTo>
                    <a:lnTo>
                      <a:pt x="96" y="42"/>
                    </a:lnTo>
                    <a:lnTo>
                      <a:pt x="96" y="42"/>
                    </a:lnTo>
                    <a:lnTo>
                      <a:pt x="96" y="42"/>
                    </a:lnTo>
                    <a:lnTo>
                      <a:pt x="96" y="46"/>
                    </a:lnTo>
                    <a:lnTo>
                      <a:pt x="94" y="48"/>
                    </a:lnTo>
                    <a:lnTo>
                      <a:pt x="98" y="62"/>
                    </a:lnTo>
                    <a:lnTo>
                      <a:pt x="98" y="62"/>
                    </a:lnTo>
                    <a:lnTo>
                      <a:pt x="98" y="62"/>
                    </a:lnTo>
                    <a:lnTo>
                      <a:pt x="98" y="66"/>
                    </a:lnTo>
                    <a:lnTo>
                      <a:pt x="98" y="66"/>
                    </a:lnTo>
                    <a:lnTo>
                      <a:pt x="92" y="68"/>
                    </a:lnTo>
                    <a:lnTo>
                      <a:pt x="92" y="68"/>
                    </a:lnTo>
                    <a:lnTo>
                      <a:pt x="92" y="70"/>
                    </a:lnTo>
                    <a:lnTo>
                      <a:pt x="92" y="72"/>
                    </a:lnTo>
                    <a:lnTo>
                      <a:pt x="90" y="72"/>
                    </a:lnTo>
                    <a:lnTo>
                      <a:pt x="90" y="72"/>
                    </a:lnTo>
                    <a:lnTo>
                      <a:pt x="86" y="72"/>
                    </a:lnTo>
                    <a:lnTo>
                      <a:pt x="86" y="72"/>
                    </a:lnTo>
                    <a:lnTo>
                      <a:pt x="80" y="72"/>
                    </a:lnTo>
                    <a:lnTo>
                      <a:pt x="80" y="72"/>
                    </a:lnTo>
                    <a:lnTo>
                      <a:pt x="74" y="70"/>
                    </a:lnTo>
                    <a:lnTo>
                      <a:pt x="74" y="70"/>
                    </a:lnTo>
                    <a:close/>
                  </a:path>
                </a:pathLst>
              </a:custGeom>
              <a:grp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917" name="Freeform 121"/>
              <p:cNvSpPr>
                <a:spLocks noChangeAspect="1"/>
              </p:cNvSpPr>
              <p:nvPr/>
            </p:nvSpPr>
            <p:spPr bwMode="auto">
              <a:xfrm>
                <a:off x="3006" y="2942"/>
                <a:ext cx="141" cy="164"/>
              </a:xfrm>
              <a:custGeom>
                <a:avLst/>
                <a:gdLst/>
                <a:ahLst/>
                <a:cxnLst>
                  <a:cxn ang="0">
                    <a:pos x="4" y="128"/>
                  </a:cxn>
                  <a:cxn ang="0">
                    <a:pos x="10" y="134"/>
                  </a:cxn>
                  <a:cxn ang="0">
                    <a:pos x="10" y="146"/>
                  </a:cxn>
                  <a:cxn ang="0">
                    <a:pos x="14" y="154"/>
                  </a:cxn>
                  <a:cxn ang="0">
                    <a:pos x="16" y="154"/>
                  </a:cxn>
                  <a:cxn ang="0">
                    <a:pos x="20" y="152"/>
                  </a:cxn>
                  <a:cxn ang="0">
                    <a:pos x="32" y="146"/>
                  </a:cxn>
                  <a:cxn ang="0">
                    <a:pos x="46" y="136"/>
                  </a:cxn>
                  <a:cxn ang="0">
                    <a:pos x="48" y="130"/>
                  </a:cxn>
                  <a:cxn ang="0">
                    <a:pos x="54" y="128"/>
                  </a:cxn>
                  <a:cxn ang="0">
                    <a:pos x="58" y="132"/>
                  </a:cxn>
                  <a:cxn ang="0">
                    <a:pos x="64" y="132"/>
                  </a:cxn>
                  <a:cxn ang="0">
                    <a:pos x="70" y="132"/>
                  </a:cxn>
                  <a:cxn ang="0">
                    <a:pos x="78" y="134"/>
                  </a:cxn>
                  <a:cxn ang="0">
                    <a:pos x="82" y="132"/>
                  </a:cxn>
                  <a:cxn ang="0">
                    <a:pos x="84" y="112"/>
                  </a:cxn>
                  <a:cxn ang="0">
                    <a:pos x="90" y="108"/>
                  </a:cxn>
                  <a:cxn ang="0">
                    <a:pos x="94" y="96"/>
                  </a:cxn>
                  <a:cxn ang="0">
                    <a:pos x="100" y="90"/>
                  </a:cxn>
                  <a:cxn ang="0">
                    <a:pos x="106" y="86"/>
                  </a:cxn>
                  <a:cxn ang="0">
                    <a:pos x="118" y="80"/>
                  </a:cxn>
                  <a:cxn ang="0">
                    <a:pos x="122" y="78"/>
                  </a:cxn>
                  <a:cxn ang="0">
                    <a:pos x="128" y="76"/>
                  </a:cxn>
                  <a:cxn ang="0">
                    <a:pos x="132" y="72"/>
                  </a:cxn>
                  <a:cxn ang="0">
                    <a:pos x="126" y="68"/>
                  </a:cxn>
                  <a:cxn ang="0">
                    <a:pos x="122" y="66"/>
                  </a:cxn>
                  <a:cxn ang="0">
                    <a:pos x="116" y="64"/>
                  </a:cxn>
                  <a:cxn ang="0">
                    <a:pos x="116" y="62"/>
                  </a:cxn>
                  <a:cxn ang="0">
                    <a:pos x="116" y="52"/>
                  </a:cxn>
                  <a:cxn ang="0">
                    <a:pos x="112" y="48"/>
                  </a:cxn>
                  <a:cxn ang="0">
                    <a:pos x="110" y="44"/>
                  </a:cxn>
                  <a:cxn ang="0">
                    <a:pos x="106" y="36"/>
                  </a:cxn>
                  <a:cxn ang="0">
                    <a:pos x="100" y="32"/>
                  </a:cxn>
                  <a:cxn ang="0">
                    <a:pos x="98" y="28"/>
                  </a:cxn>
                  <a:cxn ang="0">
                    <a:pos x="94" y="30"/>
                  </a:cxn>
                  <a:cxn ang="0">
                    <a:pos x="92" y="28"/>
                  </a:cxn>
                  <a:cxn ang="0">
                    <a:pos x="90" y="26"/>
                  </a:cxn>
                  <a:cxn ang="0">
                    <a:pos x="82" y="16"/>
                  </a:cxn>
                  <a:cxn ang="0">
                    <a:pos x="78" y="8"/>
                  </a:cxn>
                  <a:cxn ang="0">
                    <a:pos x="76" y="4"/>
                  </a:cxn>
                  <a:cxn ang="0">
                    <a:pos x="72" y="0"/>
                  </a:cxn>
                  <a:cxn ang="0">
                    <a:pos x="68" y="2"/>
                  </a:cxn>
                  <a:cxn ang="0">
                    <a:pos x="62" y="2"/>
                  </a:cxn>
                  <a:cxn ang="0">
                    <a:pos x="60" y="6"/>
                  </a:cxn>
                  <a:cxn ang="0">
                    <a:pos x="26" y="8"/>
                  </a:cxn>
                  <a:cxn ang="0">
                    <a:pos x="0" y="66"/>
                  </a:cxn>
                </a:cxnLst>
                <a:rect l="0" t="0" r="r" b="b"/>
                <a:pathLst>
                  <a:path w="132" h="154">
                    <a:moveTo>
                      <a:pt x="0" y="126"/>
                    </a:moveTo>
                    <a:lnTo>
                      <a:pt x="0" y="126"/>
                    </a:lnTo>
                    <a:lnTo>
                      <a:pt x="4" y="128"/>
                    </a:lnTo>
                    <a:lnTo>
                      <a:pt x="6" y="130"/>
                    </a:lnTo>
                    <a:lnTo>
                      <a:pt x="10" y="134"/>
                    </a:lnTo>
                    <a:lnTo>
                      <a:pt x="10" y="134"/>
                    </a:lnTo>
                    <a:lnTo>
                      <a:pt x="12" y="142"/>
                    </a:lnTo>
                    <a:lnTo>
                      <a:pt x="10" y="146"/>
                    </a:lnTo>
                    <a:lnTo>
                      <a:pt x="10" y="146"/>
                    </a:lnTo>
                    <a:lnTo>
                      <a:pt x="10" y="152"/>
                    </a:lnTo>
                    <a:lnTo>
                      <a:pt x="12" y="154"/>
                    </a:lnTo>
                    <a:lnTo>
                      <a:pt x="14" y="154"/>
                    </a:lnTo>
                    <a:lnTo>
                      <a:pt x="14" y="154"/>
                    </a:lnTo>
                    <a:lnTo>
                      <a:pt x="16" y="154"/>
                    </a:lnTo>
                    <a:lnTo>
                      <a:pt x="16" y="154"/>
                    </a:lnTo>
                    <a:lnTo>
                      <a:pt x="18" y="152"/>
                    </a:lnTo>
                    <a:lnTo>
                      <a:pt x="20" y="152"/>
                    </a:lnTo>
                    <a:lnTo>
                      <a:pt x="20" y="152"/>
                    </a:lnTo>
                    <a:lnTo>
                      <a:pt x="28" y="148"/>
                    </a:lnTo>
                    <a:lnTo>
                      <a:pt x="32" y="146"/>
                    </a:lnTo>
                    <a:lnTo>
                      <a:pt x="32" y="146"/>
                    </a:lnTo>
                    <a:lnTo>
                      <a:pt x="40" y="142"/>
                    </a:lnTo>
                    <a:lnTo>
                      <a:pt x="44" y="138"/>
                    </a:lnTo>
                    <a:lnTo>
                      <a:pt x="46" y="136"/>
                    </a:lnTo>
                    <a:lnTo>
                      <a:pt x="46" y="136"/>
                    </a:lnTo>
                    <a:lnTo>
                      <a:pt x="46" y="132"/>
                    </a:lnTo>
                    <a:lnTo>
                      <a:pt x="48" y="130"/>
                    </a:lnTo>
                    <a:lnTo>
                      <a:pt x="50" y="128"/>
                    </a:lnTo>
                    <a:lnTo>
                      <a:pt x="50" y="128"/>
                    </a:lnTo>
                    <a:lnTo>
                      <a:pt x="54" y="128"/>
                    </a:lnTo>
                    <a:lnTo>
                      <a:pt x="56" y="132"/>
                    </a:lnTo>
                    <a:lnTo>
                      <a:pt x="56" y="132"/>
                    </a:lnTo>
                    <a:lnTo>
                      <a:pt x="58" y="132"/>
                    </a:lnTo>
                    <a:lnTo>
                      <a:pt x="60" y="130"/>
                    </a:lnTo>
                    <a:lnTo>
                      <a:pt x="62" y="130"/>
                    </a:lnTo>
                    <a:lnTo>
                      <a:pt x="64" y="132"/>
                    </a:lnTo>
                    <a:lnTo>
                      <a:pt x="64" y="132"/>
                    </a:lnTo>
                    <a:lnTo>
                      <a:pt x="66" y="132"/>
                    </a:lnTo>
                    <a:lnTo>
                      <a:pt x="70" y="132"/>
                    </a:lnTo>
                    <a:lnTo>
                      <a:pt x="74" y="132"/>
                    </a:lnTo>
                    <a:lnTo>
                      <a:pt x="74" y="132"/>
                    </a:lnTo>
                    <a:lnTo>
                      <a:pt x="78" y="134"/>
                    </a:lnTo>
                    <a:lnTo>
                      <a:pt x="80" y="134"/>
                    </a:lnTo>
                    <a:lnTo>
                      <a:pt x="82" y="132"/>
                    </a:lnTo>
                    <a:lnTo>
                      <a:pt x="82" y="132"/>
                    </a:lnTo>
                    <a:lnTo>
                      <a:pt x="82" y="112"/>
                    </a:lnTo>
                    <a:lnTo>
                      <a:pt x="82" y="112"/>
                    </a:lnTo>
                    <a:lnTo>
                      <a:pt x="84" y="112"/>
                    </a:lnTo>
                    <a:lnTo>
                      <a:pt x="90" y="110"/>
                    </a:lnTo>
                    <a:lnTo>
                      <a:pt x="90" y="110"/>
                    </a:lnTo>
                    <a:lnTo>
                      <a:pt x="90" y="108"/>
                    </a:lnTo>
                    <a:lnTo>
                      <a:pt x="92" y="104"/>
                    </a:lnTo>
                    <a:lnTo>
                      <a:pt x="92" y="98"/>
                    </a:lnTo>
                    <a:lnTo>
                      <a:pt x="94" y="96"/>
                    </a:lnTo>
                    <a:lnTo>
                      <a:pt x="94" y="96"/>
                    </a:lnTo>
                    <a:lnTo>
                      <a:pt x="98" y="94"/>
                    </a:lnTo>
                    <a:lnTo>
                      <a:pt x="100" y="90"/>
                    </a:lnTo>
                    <a:lnTo>
                      <a:pt x="102" y="88"/>
                    </a:lnTo>
                    <a:lnTo>
                      <a:pt x="106" y="86"/>
                    </a:lnTo>
                    <a:lnTo>
                      <a:pt x="106" y="86"/>
                    </a:lnTo>
                    <a:lnTo>
                      <a:pt x="112" y="84"/>
                    </a:lnTo>
                    <a:lnTo>
                      <a:pt x="118" y="80"/>
                    </a:lnTo>
                    <a:lnTo>
                      <a:pt x="118" y="80"/>
                    </a:lnTo>
                    <a:lnTo>
                      <a:pt x="120" y="80"/>
                    </a:lnTo>
                    <a:lnTo>
                      <a:pt x="120" y="78"/>
                    </a:lnTo>
                    <a:lnTo>
                      <a:pt x="122" y="78"/>
                    </a:lnTo>
                    <a:lnTo>
                      <a:pt x="124" y="78"/>
                    </a:lnTo>
                    <a:lnTo>
                      <a:pt x="124" y="78"/>
                    </a:lnTo>
                    <a:lnTo>
                      <a:pt x="128" y="76"/>
                    </a:lnTo>
                    <a:lnTo>
                      <a:pt x="130" y="74"/>
                    </a:lnTo>
                    <a:lnTo>
                      <a:pt x="132" y="72"/>
                    </a:lnTo>
                    <a:lnTo>
                      <a:pt x="132" y="72"/>
                    </a:lnTo>
                    <a:lnTo>
                      <a:pt x="130" y="70"/>
                    </a:lnTo>
                    <a:lnTo>
                      <a:pt x="126" y="68"/>
                    </a:lnTo>
                    <a:lnTo>
                      <a:pt x="126" y="68"/>
                    </a:lnTo>
                    <a:lnTo>
                      <a:pt x="124" y="66"/>
                    </a:lnTo>
                    <a:lnTo>
                      <a:pt x="124" y="66"/>
                    </a:lnTo>
                    <a:lnTo>
                      <a:pt x="122" y="66"/>
                    </a:lnTo>
                    <a:lnTo>
                      <a:pt x="120" y="66"/>
                    </a:lnTo>
                    <a:lnTo>
                      <a:pt x="120" y="66"/>
                    </a:lnTo>
                    <a:lnTo>
                      <a:pt x="116" y="64"/>
                    </a:lnTo>
                    <a:lnTo>
                      <a:pt x="116" y="64"/>
                    </a:lnTo>
                    <a:lnTo>
                      <a:pt x="116" y="62"/>
                    </a:lnTo>
                    <a:lnTo>
                      <a:pt x="116" y="62"/>
                    </a:lnTo>
                    <a:lnTo>
                      <a:pt x="114" y="56"/>
                    </a:lnTo>
                    <a:lnTo>
                      <a:pt x="116" y="52"/>
                    </a:lnTo>
                    <a:lnTo>
                      <a:pt x="116" y="52"/>
                    </a:lnTo>
                    <a:lnTo>
                      <a:pt x="116" y="50"/>
                    </a:lnTo>
                    <a:lnTo>
                      <a:pt x="114" y="50"/>
                    </a:lnTo>
                    <a:lnTo>
                      <a:pt x="112" y="48"/>
                    </a:lnTo>
                    <a:lnTo>
                      <a:pt x="112" y="48"/>
                    </a:lnTo>
                    <a:lnTo>
                      <a:pt x="112" y="48"/>
                    </a:lnTo>
                    <a:lnTo>
                      <a:pt x="110" y="44"/>
                    </a:lnTo>
                    <a:lnTo>
                      <a:pt x="108" y="42"/>
                    </a:lnTo>
                    <a:lnTo>
                      <a:pt x="108" y="42"/>
                    </a:lnTo>
                    <a:lnTo>
                      <a:pt x="106" y="36"/>
                    </a:lnTo>
                    <a:lnTo>
                      <a:pt x="106" y="36"/>
                    </a:lnTo>
                    <a:lnTo>
                      <a:pt x="102" y="34"/>
                    </a:lnTo>
                    <a:lnTo>
                      <a:pt x="100" y="32"/>
                    </a:lnTo>
                    <a:lnTo>
                      <a:pt x="98" y="30"/>
                    </a:lnTo>
                    <a:lnTo>
                      <a:pt x="98" y="30"/>
                    </a:lnTo>
                    <a:lnTo>
                      <a:pt x="98" y="28"/>
                    </a:lnTo>
                    <a:lnTo>
                      <a:pt x="98" y="30"/>
                    </a:lnTo>
                    <a:lnTo>
                      <a:pt x="96" y="30"/>
                    </a:lnTo>
                    <a:lnTo>
                      <a:pt x="94" y="30"/>
                    </a:lnTo>
                    <a:lnTo>
                      <a:pt x="94" y="30"/>
                    </a:lnTo>
                    <a:lnTo>
                      <a:pt x="92" y="30"/>
                    </a:lnTo>
                    <a:lnTo>
                      <a:pt x="92" y="28"/>
                    </a:lnTo>
                    <a:lnTo>
                      <a:pt x="90" y="26"/>
                    </a:lnTo>
                    <a:lnTo>
                      <a:pt x="90" y="26"/>
                    </a:lnTo>
                    <a:lnTo>
                      <a:pt x="90" y="26"/>
                    </a:lnTo>
                    <a:lnTo>
                      <a:pt x="84" y="20"/>
                    </a:lnTo>
                    <a:lnTo>
                      <a:pt x="82" y="16"/>
                    </a:lnTo>
                    <a:lnTo>
                      <a:pt x="82" y="16"/>
                    </a:lnTo>
                    <a:lnTo>
                      <a:pt x="82" y="12"/>
                    </a:lnTo>
                    <a:lnTo>
                      <a:pt x="80" y="10"/>
                    </a:lnTo>
                    <a:lnTo>
                      <a:pt x="78" y="8"/>
                    </a:lnTo>
                    <a:lnTo>
                      <a:pt x="78" y="8"/>
                    </a:lnTo>
                    <a:lnTo>
                      <a:pt x="76" y="6"/>
                    </a:lnTo>
                    <a:lnTo>
                      <a:pt x="76" y="4"/>
                    </a:lnTo>
                    <a:lnTo>
                      <a:pt x="74" y="0"/>
                    </a:lnTo>
                    <a:lnTo>
                      <a:pt x="74" y="0"/>
                    </a:lnTo>
                    <a:lnTo>
                      <a:pt x="72" y="0"/>
                    </a:lnTo>
                    <a:lnTo>
                      <a:pt x="70" y="0"/>
                    </a:lnTo>
                    <a:lnTo>
                      <a:pt x="68" y="2"/>
                    </a:lnTo>
                    <a:lnTo>
                      <a:pt x="68" y="2"/>
                    </a:lnTo>
                    <a:lnTo>
                      <a:pt x="66" y="4"/>
                    </a:lnTo>
                    <a:lnTo>
                      <a:pt x="64" y="4"/>
                    </a:lnTo>
                    <a:lnTo>
                      <a:pt x="62" y="2"/>
                    </a:lnTo>
                    <a:lnTo>
                      <a:pt x="60" y="4"/>
                    </a:lnTo>
                    <a:lnTo>
                      <a:pt x="60" y="4"/>
                    </a:lnTo>
                    <a:lnTo>
                      <a:pt x="60" y="6"/>
                    </a:lnTo>
                    <a:lnTo>
                      <a:pt x="58" y="6"/>
                    </a:lnTo>
                    <a:lnTo>
                      <a:pt x="56" y="6"/>
                    </a:lnTo>
                    <a:lnTo>
                      <a:pt x="26" y="8"/>
                    </a:lnTo>
                    <a:lnTo>
                      <a:pt x="16" y="8"/>
                    </a:lnTo>
                    <a:lnTo>
                      <a:pt x="16" y="66"/>
                    </a:lnTo>
                    <a:lnTo>
                      <a:pt x="0" y="66"/>
                    </a:lnTo>
                    <a:lnTo>
                      <a:pt x="0" y="126"/>
                    </a:lnTo>
                    <a:close/>
                  </a:path>
                </a:pathLst>
              </a:custGeom>
              <a:solidFill>
                <a:schemeClr val="accent1"/>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918" name="Freeform 122"/>
              <p:cNvSpPr>
                <a:spLocks noChangeAspect="1"/>
              </p:cNvSpPr>
              <p:nvPr/>
            </p:nvSpPr>
            <p:spPr bwMode="auto">
              <a:xfrm>
                <a:off x="2735" y="2392"/>
                <a:ext cx="41" cy="122"/>
              </a:xfrm>
              <a:custGeom>
                <a:avLst/>
                <a:gdLst/>
                <a:ahLst/>
                <a:cxnLst>
                  <a:cxn ang="0">
                    <a:pos x="26" y="106"/>
                  </a:cxn>
                  <a:cxn ang="0">
                    <a:pos x="28" y="96"/>
                  </a:cxn>
                  <a:cxn ang="0">
                    <a:pos x="26" y="86"/>
                  </a:cxn>
                  <a:cxn ang="0">
                    <a:pos x="24" y="82"/>
                  </a:cxn>
                  <a:cxn ang="0">
                    <a:pos x="26" y="72"/>
                  </a:cxn>
                  <a:cxn ang="0">
                    <a:pos x="26" y="68"/>
                  </a:cxn>
                  <a:cxn ang="0">
                    <a:pos x="26" y="62"/>
                  </a:cxn>
                  <a:cxn ang="0">
                    <a:pos x="28" y="62"/>
                  </a:cxn>
                  <a:cxn ang="0">
                    <a:pos x="30" y="62"/>
                  </a:cxn>
                  <a:cxn ang="0">
                    <a:pos x="30" y="58"/>
                  </a:cxn>
                  <a:cxn ang="0">
                    <a:pos x="32" y="52"/>
                  </a:cxn>
                  <a:cxn ang="0">
                    <a:pos x="34" y="48"/>
                  </a:cxn>
                  <a:cxn ang="0">
                    <a:pos x="34" y="44"/>
                  </a:cxn>
                  <a:cxn ang="0">
                    <a:pos x="36" y="38"/>
                  </a:cxn>
                  <a:cxn ang="0">
                    <a:pos x="38" y="38"/>
                  </a:cxn>
                  <a:cxn ang="0">
                    <a:pos x="36" y="34"/>
                  </a:cxn>
                  <a:cxn ang="0">
                    <a:pos x="36" y="30"/>
                  </a:cxn>
                  <a:cxn ang="0">
                    <a:pos x="36" y="22"/>
                  </a:cxn>
                  <a:cxn ang="0">
                    <a:pos x="32" y="20"/>
                  </a:cxn>
                  <a:cxn ang="0">
                    <a:pos x="34" y="18"/>
                  </a:cxn>
                  <a:cxn ang="0">
                    <a:pos x="34" y="12"/>
                  </a:cxn>
                  <a:cxn ang="0">
                    <a:pos x="26" y="6"/>
                  </a:cxn>
                  <a:cxn ang="0">
                    <a:pos x="26" y="4"/>
                  </a:cxn>
                  <a:cxn ang="0">
                    <a:pos x="24" y="2"/>
                  </a:cxn>
                  <a:cxn ang="0">
                    <a:pos x="18" y="0"/>
                  </a:cxn>
                  <a:cxn ang="0">
                    <a:pos x="12" y="8"/>
                  </a:cxn>
                  <a:cxn ang="0">
                    <a:pos x="12" y="12"/>
                  </a:cxn>
                  <a:cxn ang="0">
                    <a:pos x="6" y="14"/>
                  </a:cxn>
                  <a:cxn ang="0">
                    <a:pos x="6" y="16"/>
                  </a:cxn>
                  <a:cxn ang="0">
                    <a:pos x="4" y="18"/>
                  </a:cxn>
                  <a:cxn ang="0">
                    <a:pos x="0" y="18"/>
                  </a:cxn>
                  <a:cxn ang="0">
                    <a:pos x="10" y="36"/>
                  </a:cxn>
                  <a:cxn ang="0">
                    <a:pos x="10" y="38"/>
                  </a:cxn>
                  <a:cxn ang="0">
                    <a:pos x="10" y="44"/>
                  </a:cxn>
                  <a:cxn ang="0">
                    <a:pos x="12" y="52"/>
                  </a:cxn>
                  <a:cxn ang="0">
                    <a:pos x="12" y="54"/>
                  </a:cxn>
                  <a:cxn ang="0">
                    <a:pos x="12" y="62"/>
                  </a:cxn>
                  <a:cxn ang="0">
                    <a:pos x="12" y="74"/>
                  </a:cxn>
                  <a:cxn ang="0">
                    <a:pos x="12" y="80"/>
                  </a:cxn>
                  <a:cxn ang="0">
                    <a:pos x="12" y="84"/>
                  </a:cxn>
                  <a:cxn ang="0">
                    <a:pos x="10" y="94"/>
                  </a:cxn>
                  <a:cxn ang="0">
                    <a:pos x="12" y="100"/>
                  </a:cxn>
                  <a:cxn ang="0">
                    <a:pos x="12" y="102"/>
                  </a:cxn>
                  <a:cxn ang="0">
                    <a:pos x="12" y="106"/>
                  </a:cxn>
                  <a:cxn ang="0">
                    <a:pos x="14" y="114"/>
                  </a:cxn>
                  <a:cxn ang="0">
                    <a:pos x="16" y="114"/>
                  </a:cxn>
                  <a:cxn ang="0">
                    <a:pos x="18" y="108"/>
                  </a:cxn>
                  <a:cxn ang="0">
                    <a:pos x="26" y="106"/>
                  </a:cxn>
                </a:cxnLst>
                <a:rect l="0" t="0" r="r" b="b"/>
                <a:pathLst>
                  <a:path w="38" h="114">
                    <a:moveTo>
                      <a:pt x="26" y="106"/>
                    </a:moveTo>
                    <a:lnTo>
                      <a:pt x="26" y="106"/>
                    </a:lnTo>
                    <a:lnTo>
                      <a:pt x="28" y="96"/>
                    </a:lnTo>
                    <a:lnTo>
                      <a:pt x="28" y="96"/>
                    </a:lnTo>
                    <a:lnTo>
                      <a:pt x="28" y="90"/>
                    </a:lnTo>
                    <a:lnTo>
                      <a:pt x="26" y="86"/>
                    </a:lnTo>
                    <a:lnTo>
                      <a:pt x="26" y="86"/>
                    </a:lnTo>
                    <a:lnTo>
                      <a:pt x="24" y="82"/>
                    </a:lnTo>
                    <a:lnTo>
                      <a:pt x="26" y="76"/>
                    </a:lnTo>
                    <a:lnTo>
                      <a:pt x="26" y="72"/>
                    </a:lnTo>
                    <a:lnTo>
                      <a:pt x="26" y="68"/>
                    </a:lnTo>
                    <a:lnTo>
                      <a:pt x="26" y="68"/>
                    </a:lnTo>
                    <a:lnTo>
                      <a:pt x="26" y="64"/>
                    </a:lnTo>
                    <a:lnTo>
                      <a:pt x="26" y="62"/>
                    </a:lnTo>
                    <a:lnTo>
                      <a:pt x="28" y="62"/>
                    </a:lnTo>
                    <a:lnTo>
                      <a:pt x="28" y="62"/>
                    </a:lnTo>
                    <a:lnTo>
                      <a:pt x="30" y="62"/>
                    </a:lnTo>
                    <a:lnTo>
                      <a:pt x="30" y="62"/>
                    </a:lnTo>
                    <a:lnTo>
                      <a:pt x="30" y="58"/>
                    </a:lnTo>
                    <a:lnTo>
                      <a:pt x="30" y="58"/>
                    </a:lnTo>
                    <a:lnTo>
                      <a:pt x="30" y="54"/>
                    </a:lnTo>
                    <a:lnTo>
                      <a:pt x="32" y="52"/>
                    </a:lnTo>
                    <a:lnTo>
                      <a:pt x="32" y="52"/>
                    </a:lnTo>
                    <a:lnTo>
                      <a:pt x="34" y="48"/>
                    </a:lnTo>
                    <a:lnTo>
                      <a:pt x="34" y="44"/>
                    </a:lnTo>
                    <a:lnTo>
                      <a:pt x="34" y="44"/>
                    </a:lnTo>
                    <a:lnTo>
                      <a:pt x="34" y="40"/>
                    </a:lnTo>
                    <a:lnTo>
                      <a:pt x="36" y="38"/>
                    </a:lnTo>
                    <a:lnTo>
                      <a:pt x="36" y="38"/>
                    </a:lnTo>
                    <a:lnTo>
                      <a:pt x="38" y="38"/>
                    </a:lnTo>
                    <a:lnTo>
                      <a:pt x="36" y="36"/>
                    </a:lnTo>
                    <a:lnTo>
                      <a:pt x="36" y="34"/>
                    </a:lnTo>
                    <a:lnTo>
                      <a:pt x="36" y="30"/>
                    </a:lnTo>
                    <a:lnTo>
                      <a:pt x="36" y="30"/>
                    </a:lnTo>
                    <a:lnTo>
                      <a:pt x="38" y="26"/>
                    </a:lnTo>
                    <a:lnTo>
                      <a:pt x="36" y="22"/>
                    </a:lnTo>
                    <a:lnTo>
                      <a:pt x="36" y="22"/>
                    </a:lnTo>
                    <a:lnTo>
                      <a:pt x="32" y="20"/>
                    </a:lnTo>
                    <a:lnTo>
                      <a:pt x="34" y="18"/>
                    </a:lnTo>
                    <a:lnTo>
                      <a:pt x="34" y="18"/>
                    </a:lnTo>
                    <a:lnTo>
                      <a:pt x="34" y="16"/>
                    </a:lnTo>
                    <a:lnTo>
                      <a:pt x="34" y="12"/>
                    </a:lnTo>
                    <a:lnTo>
                      <a:pt x="34" y="10"/>
                    </a:lnTo>
                    <a:lnTo>
                      <a:pt x="26" y="6"/>
                    </a:lnTo>
                    <a:lnTo>
                      <a:pt x="26" y="6"/>
                    </a:lnTo>
                    <a:lnTo>
                      <a:pt x="26" y="4"/>
                    </a:lnTo>
                    <a:lnTo>
                      <a:pt x="24" y="2"/>
                    </a:lnTo>
                    <a:lnTo>
                      <a:pt x="24" y="2"/>
                    </a:lnTo>
                    <a:lnTo>
                      <a:pt x="20" y="0"/>
                    </a:lnTo>
                    <a:lnTo>
                      <a:pt x="18" y="0"/>
                    </a:lnTo>
                    <a:lnTo>
                      <a:pt x="12" y="8"/>
                    </a:lnTo>
                    <a:lnTo>
                      <a:pt x="12" y="8"/>
                    </a:lnTo>
                    <a:lnTo>
                      <a:pt x="12" y="8"/>
                    </a:lnTo>
                    <a:lnTo>
                      <a:pt x="12" y="12"/>
                    </a:lnTo>
                    <a:lnTo>
                      <a:pt x="12" y="12"/>
                    </a:lnTo>
                    <a:lnTo>
                      <a:pt x="6" y="14"/>
                    </a:lnTo>
                    <a:lnTo>
                      <a:pt x="6" y="14"/>
                    </a:lnTo>
                    <a:lnTo>
                      <a:pt x="6" y="16"/>
                    </a:lnTo>
                    <a:lnTo>
                      <a:pt x="6" y="18"/>
                    </a:lnTo>
                    <a:lnTo>
                      <a:pt x="4" y="18"/>
                    </a:lnTo>
                    <a:lnTo>
                      <a:pt x="4" y="18"/>
                    </a:lnTo>
                    <a:lnTo>
                      <a:pt x="0" y="18"/>
                    </a:lnTo>
                    <a:lnTo>
                      <a:pt x="0" y="32"/>
                    </a:lnTo>
                    <a:lnTo>
                      <a:pt x="10" y="36"/>
                    </a:lnTo>
                    <a:lnTo>
                      <a:pt x="10" y="36"/>
                    </a:lnTo>
                    <a:lnTo>
                      <a:pt x="10" y="38"/>
                    </a:lnTo>
                    <a:lnTo>
                      <a:pt x="10" y="44"/>
                    </a:lnTo>
                    <a:lnTo>
                      <a:pt x="10" y="44"/>
                    </a:lnTo>
                    <a:lnTo>
                      <a:pt x="10" y="50"/>
                    </a:lnTo>
                    <a:lnTo>
                      <a:pt x="12" y="52"/>
                    </a:lnTo>
                    <a:lnTo>
                      <a:pt x="12" y="52"/>
                    </a:lnTo>
                    <a:lnTo>
                      <a:pt x="12" y="54"/>
                    </a:lnTo>
                    <a:lnTo>
                      <a:pt x="12" y="62"/>
                    </a:lnTo>
                    <a:lnTo>
                      <a:pt x="12" y="62"/>
                    </a:lnTo>
                    <a:lnTo>
                      <a:pt x="10" y="68"/>
                    </a:lnTo>
                    <a:lnTo>
                      <a:pt x="12" y="74"/>
                    </a:lnTo>
                    <a:lnTo>
                      <a:pt x="12" y="74"/>
                    </a:lnTo>
                    <a:lnTo>
                      <a:pt x="12" y="80"/>
                    </a:lnTo>
                    <a:lnTo>
                      <a:pt x="12" y="84"/>
                    </a:lnTo>
                    <a:lnTo>
                      <a:pt x="12" y="84"/>
                    </a:lnTo>
                    <a:lnTo>
                      <a:pt x="10" y="90"/>
                    </a:lnTo>
                    <a:lnTo>
                      <a:pt x="10" y="94"/>
                    </a:lnTo>
                    <a:lnTo>
                      <a:pt x="10" y="94"/>
                    </a:lnTo>
                    <a:lnTo>
                      <a:pt x="12" y="100"/>
                    </a:lnTo>
                    <a:lnTo>
                      <a:pt x="12" y="102"/>
                    </a:lnTo>
                    <a:lnTo>
                      <a:pt x="12" y="102"/>
                    </a:lnTo>
                    <a:lnTo>
                      <a:pt x="12" y="106"/>
                    </a:lnTo>
                    <a:lnTo>
                      <a:pt x="12" y="106"/>
                    </a:lnTo>
                    <a:lnTo>
                      <a:pt x="14" y="112"/>
                    </a:lnTo>
                    <a:lnTo>
                      <a:pt x="14" y="114"/>
                    </a:lnTo>
                    <a:lnTo>
                      <a:pt x="16" y="114"/>
                    </a:lnTo>
                    <a:lnTo>
                      <a:pt x="16" y="114"/>
                    </a:lnTo>
                    <a:lnTo>
                      <a:pt x="18" y="108"/>
                    </a:lnTo>
                    <a:lnTo>
                      <a:pt x="18" y="108"/>
                    </a:lnTo>
                    <a:lnTo>
                      <a:pt x="26" y="106"/>
                    </a:lnTo>
                    <a:lnTo>
                      <a:pt x="26" y="106"/>
                    </a:lnTo>
                    <a:close/>
                  </a:path>
                </a:pathLst>
              </a:custGeom>
              <a:grp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919" name="Freeform 123"/>
              <p:cNvSpPr>
                <a:spLocks noChangeAspect="1" noEditPoints="1"/>
              </p:cNvSpPr>
              <p:nvPr/>
            </p:nvSpPr>
            <p:spPr bwMode="auto">
              <a:xfrm>
                <a:off x="2894" y="2691"/>
                <a:ext cx="180" cy="253"/>
              </a:xfrm>
              <a:custGeom>
                <a:avLst/>
                <a:gdLst/>
                <a:ahLst/>
                <a:cxnLst>
                  <a:cxn ang="0">
                    <a:pos x="12" y="12"/>
                  </a:cxn>
                  <a:cxn ang="0">
                    <a:pos x="14" y="4"/>
                  </a:cxn>
                  <a:cxn ang="0">
                    <a:pos x="12" y="0"/>
                  </a:cxn>
                  <a:cxn ang="0">
                    <a:pos x="10" y="4"/>
                  </a:cxn>
                  <a:cxn ang="0">
                    <a:pos x="2" y="4"/>
                  </a:cxn>
                  <a:cxn ang="0">
                    <a:pos x="2" y="14"/>
                  </a:cxn>
                  <a:cxn ang="0">
                    <a:pos x="10" y="32"/>
                  </a:cxn>
                  <a:cxn ang="0">
                    <a:pos x="14" y="48"/>
                  </a:cxn>
                  <a:cxn ang="0">
                    <a:pos x="18" y="56"/>
                  </a:cxn>
                  <a:cxn ang="0">
                    <a:pos x="22" y="64"/>
                  </a:cxn>
                  <a:cxn ang="0">
                    <a:pos x="24" y="74"/>
                  </a:cxn>
                  <a:cxn ang="0">
                    <a:pos x="22" y="76"/>
                  </a:cxn>
                  <a:cxn ang="0">
                    <a:pos x="20" y="82"/>
                  </a:cxn>
                  <a:cxn ang="0">
                    <a:pos x="22" y="96"/>
                  </a:cxn>
                  <a:cxn ang="0">
                    <a:pos x="26" y="110"/>
                  </a:cxn>
                  <a:cxn ang="0">
                    <a:pos x="26" y="138"/>
                  </a:cxn>
                  <a:cxn ang="0">
                    <a:pos x="18" y="146"/>
                  </a:cxn>
                  <a:cxn ang="0">
                    <a:pos x="16" y="156"/>
                  </a:cxn>
                  <a:cxn ang="0">
                    <a:pos x="10" y="168"/>
                  </a:cxn>
                  <a:cxn ang="0">
                    <a:pos x="8" y="180"/>
                  </a:cxn>
                  <a:cxn ang="0">
                    <a:pos x="2" y="192"/>
                  </a:cxn>
                  <a:cxn ang="0">
                    <a:pos x="2" y="210"/>
                  </a:cxn>
                  <a:cxn ang="0">
                    <a:pos x="0" y="214"/>
                  </a:cxn>
                  <a:cxn ang="0">
                    <a:pos x="10" y="220"/>
                  </a:cxn>
                  <a:cxn ang="0">
                    <a:pos x="16" y="218"/>
                  </a:cxn>
                  <a:cxn ang="0">
                    <a:pos x="26" y="220"/>
                  </a:cxn>
                  <a:cxn ang="0">
                    <a:pos x="88" y="226"/>
                  </a:cxn>
                  <a:cxn ang="0">
                    <a:pos x="92" y="230"/>
                  </a:cxn>
                  <a:cxn ang="0">
                    <a:pos x="100" y="230"/>
                  </a:cxn>
                  <a:cxn ang="0">
                    <a:pos x="106" y="232"/>
                  </a:cxn>
                  <a:cxn ang="0">
                    <a:pos x="112" y="232"/>
                  </a:cxn>
                  <a:cxn ang="0">
                    <a:pos x="154" y="230"/>
                  </a:cxn>
                  <a:cxn ang="0">
                    <a:pos x="150" y="224"/>
                  </a:cxn>
                  <a:cxn ang="0">
                    <a:pos x="140" y="210"/>
                  </a:cxn>
                  <a:cxn ang="0">
                    <a:pos x="136" y="142"/>
                  </a:cxn>
                  <a:cxn ang="0">
                    <a:pos x="166" y="138"/>
                  </a:cxn>
                  <a:cxn ang="0">
                    <a:pos x="168" y="122"/>
                  </a:cxn>
                  <a:cxn ang="0">
                    <a:pos x="166" y="112"/>
                  </a:cxn>
                  <a:cxn ang="0">
                    <a:pos x="150" y="114"/>
                  </a:cxn>
                  <a:cxn ang="0">
                    <a:pos x="144" y="112"/>
                  </a:cxn>
                  <a:cxn ang="0">
                    <a:pos x="142" y="100"/>
                  </a:cxn>
                  <a:cxn ang="0">
                    <a:pos x="142" y="88"/>
                  </a:cxn>
                  <a:cxn ang="0">
                    <a:pos x="138" y="80"/>
                  </a:cxn>
                  <a:cxn ang="0">
                    <a:pos x="136" y="72"/>
                  </a:cxn>
                  <a:cxn ang="0">
                    <a:pos x="136" y="64"/>
                  </a:cxn>
                  <a:cxn ang="0">
                    <a:pos x="134" y="54"/>
                  </a:cxn>
                  <a:cxn ang="0">
                    <a:pos x="122" y="46"/>
                  </a:cxn>
                  <a:cxn ang="0">
                    <a:pos x="114" y="46"/>
                  </a:cxn>
                  <a:cxn ang="0">
                    <a:pos x="106" y="46"/>
                  </a:cxn>
                  <a:cxn ang="0">
                    <a:pos x="106" y="56"/>
                  </a:cxn>
                  <a:cxn ang="0">
                    <a:pos x="100" y="58"/>
                  </a:cxn>
                  <a:cxn ang="0">
                    <a:pos x="96" y="62"/>
                  </a:cxn>
                  <a:cxn ang="0">
                    <a:pos x="84" y="60"/>
                  </a:cxn>
                  <a:cxn ang="0">
                    <a:pos x="80" y="52"/>
                  </a:cxn>
                  <a:cxn ang="0">
                    <a:pos x="78" y="38"/>
                  </a:cxn>
                  <a:cxn ang="0">
                    <a:pos x="48" y="26"/>
                  </a:cxn>
                  <a:cxn ang="0">
                    <a:pos x="26" y="24"/>
                  </a:cxn>
                  <a:cxn ang="0">
                    <a:pos x="12" y="32"/>
                  </a:cxn>
                </a:cxnLst>
                <a:rect l="0" t="0" r="r" b="b"/>
                <a:pathLst>
                  <a:path w="168" h="236">
                    <a:moveTo>
                      <a:pt x="6" y="16"/>
                    </a:moveTo>
                    <a:lnTo>
                      <a:pt x="12" y="12"/>
                    </a:lnTo>
                    <a:lnTo>
                      <a:pt x="12" y="12"/>
                    </a:lnTo>
                    <a:lnTo>
                      <a:pt x="12" y="12"/>
                    </a:lnTo>
                    <a:lnTo>
                      <a:pt x="12" y="8"/>
                    </a:lnTo>
                    <a:lnTo>
                      <a:pt x="12" y="8"/>
                    </a:lnTo>
                    <a:lnTo>
                      <a:pt x="12" y="6"/>
                    </a:lnTo>
                    <a:lnTo>
                      <a:pt x="14" y="4"/>
                    </a:lnTo>
                    <a:lnTo>
                      <a:pt x="16" y="2"/>
                    </a:lnTo>
                    <a:lnTo>
                      <a:pt x="16" y="2"/>
                    </a:lnTo>
                    <a:lnTo>
                      <a:pt x="14" y="0"/>
                    </a:lnTo>
                    <a:lnTo>
                      <a:pt x="12" y="0"/>
                    </a:lnTo>
                    <a:lnTo>
                      <a:pt x="10" y="0"/>
                    </a:lnTo>
                    <a:lnTo>
                      <a:pt x="10" y="0"/>
                    </a:lnTo>
                    <a:lnTo>
                      <a:pt x="8" y="4"/>
                    </a:lnTo>
                    <a:lnTo>
                      <a:pt x="10" y="4"/>
                    </a:lnTo>
                    <a:lnTo>
                      <a:pt x="10" y="4"/>
                    </a:lnTo>
                    <a:lnTo>
                      <a:pt x="6" y="4"/>
                    </a:lnTo>
                    <a:lnTo>
                      <a:pt x="6" y="4"/>
                    </a:lnTo>
                    <a:lnTo>
                      <a:pt x="2" y="4"/>
                    </a:lnTo>
                    <a:lnTo>
                      <a:pt x="2" y="6"/>
                    </a:lnTo>
                    <a:lnTo>
                      <a:pt x="2" y="6"/>
                    </a:lnTo>
                    <a:lnTo>
                      <a:pt x="2" y="10"/>
                    </a:lnTo>
                    <a:lnTo>
                      <a:pt x="2" y="14"/>
                    </a:lnTo>
                    <a:lnTo>
                      <a:pt x="2" y="14"/>
                    </a:lnTo>
                    <a:lnTo>
                      <a:pt x="6" y="16"/>
                    </a:lnTo>
                    <a:lnTo>
                      <a:pt x="6" y="16"/>
                    </a:lnTo>
                    <a:close/>
                    <a:moveTo>
                      <a:pt x="10" y="32"/>
                    </a:moveTo>
                    <a:lnTo>
                      <a:pt x="10" y="32"/>
                    </a:lnTo>
                    <a:lnTo>
                      <a:pt x="10" y="38"/>
                    </a:lnTo>
                    <a:lnTo>
                      <a:pt x="10" y="38"/>
                    </a:lnTo>
                    <a:lnTo>
                      <a:pt x="14" y="48"/>
                    </a:lnTo>
                    <a:lnTo>
                      <a:pt x="14" y="48"/>
                    </a:lnTo>
                    <a:lnTo>
                      <a:pt x="18" y="52"/>
                    </a:lnTo>
                    <a:lnTo>
                      <a:pt x="18" y="52"/>
                    </a:lnTo>
                    <a:lnTo>
                      <a:pt x="18" y="56"/>
                    </a:lnTo>
                    <a:lnTo>
                      <a:pt x="18" y="60"/>
                    </a:lnTo>
                    <a:lnTo>
                      <a:pt x="18" y="60"/>
                    </a:lnTo>
                    <a:lnTo>
                      <a:pt x="22" y="64"/>
                    </a:lnTo>
                    <a:lnTo>
                      <a:pt x="22" y="64"/>
                    </a:lnTo>
                    <a:lnTo>
                      <a:pt x="22" y="66"/>
                    </a:lnTo>
                    <a:lnTo>
                      <a:pt x="20" y="70"/>
                    </a:lnTo>
                    <a:lnTo>
                      <a:pt x="20" y="70"/>
                    </a:lnTo>
                    <a:lnTo>
                      <a:pt x="24" y="74"/>
                    </a:lnTo>
                    <a:lnTo>
                      <a:pt x="24" y="74"/>
                    </a:lnTo>
                    <a:lnTo>
                      <a:pt x="24" y="76"/>
                    </a:lnTo>
                    <a:lnTo>
                      <a:pt x="22" y="76"/>
                    </a:lnTo>
                    <a:lnTo>
                      <a:pt x="22" y="76"/>
                    </a:lnTo>
                    <a:lnTo>
                      <a:pt x="22" y="78"/>
                    </a:lnTo>
                    <a:lnTo>
                      <a:pt x="22" y="80"/>
                    </a:lnTo>
                    <a:lnTo>
                      <a:pt x="22" y="80"/>
                    </a:lnTo>
                    <a:lnTo>
                      <a:pt x="20" y="82"/>
                    </a:lnTo>
                    <a:lnTo>
                      <a:pt x="20" y="82"/>
                    </a:lnTo>
                    <a:lnTo>
                      <a:pt x="20" y="92"/>
                    </a:lnTo>
                    <a:lnTo>
                      <a:pt x="22" y="96"/>
                    </a:lnTo>
                    <a:lnTo>
                      <a:pt x="22" y="96"/>
                    </a:lnTo>
                    <a:lnTo>
                      <a:pt x="22" y="100"/>
                    </a:lnTo>
                    <a:lnTo>
                      <a:pt x="20" y="102"/>
                    </a:lnTo>
                    <a:lnTo>
                      <a:pt x="20" y="102"/>
                    </a:lnTo>
                    <a:lnTo>
                      <a:pt x="26" y="110"/>
                    </a:lnTo>
                    <a:lnTo>
                      <a:pt x="26" y="110"/>
                    </a:lnTo>
                    <a:lnTo>
                      <a:pt x="28" y="116"/>
                    </a:lnTo>
                    <a:lnTo>
                      <a:pt x="28" y="124"/>
                    </a:lnTo>
                    <a:lnTo>
                      <a:pt x="26" y="138"/>
                    </a:lnTo>
                    <a:lnTo>
                      <a:pt x="26" y="138"/>
                    </a:lnTo>
                    <a:lnTo>
                      <a:pt x="22" y="144"/>
                    </a:lnTo>
                    <a:lnTo>
                      <a:pt x="18" y="146"/>
                    </a:lnTo>
                    <a:lnTo>
                      <a:pt x="18" y="146"/>
                    </a:lnTo>
                    <a:lnTo>
                      <a:pt x="18" y="150"/>
                    </a:lnTo>
                    <a:lnTo>
                      <a:pt x="18" y="152"/>
                    </a:lnTo>
                    <a:lnTo>
                      <a:pt x="18" y="152"/>
                    </a:lnTo>
                    <a:lnTo>
                      <a:pt x="16" y="156"/>
                    </a:lnTo>
                    <a:lnTo>
                      <a:pt x="12" y="158"/>
                    </a:lnTo>
                    <a:lnTo>
                      <a:pt x="12" y="158"/>
                    </a:lnTo>
                    <a:lnTo>
                      <a:pt x="10" y="164"/>
                    </a:lnTo>
                    <a:lnTo>
                      <a:pt x="10" y="168"/>
                    </a:lnTo>
                    <a:lnTo>
                      <a:pt x="10" y="178"/>
                    </a:lnTo>
                    <a:lnTo>
                      <a:pt x="10" y="178"/>
                    </a:lnTo>
                    <a:lnTo>
                      <a:pt x="8" y="180"/>
                    </a:lnTo>
                    <a:lnTo>
                      <a:pt x="8" y="180"/>
                    </a:lnTo>
                    <a:lnTo>
                      <a:pt x="6" y="182"/>
                    </a:lnTo>
                    <a:lnTo>
                      <a:pt x="6" y="186"/>
                    </a:lnTo>
                    <a:lnTo>
                      <a:pt x="6" y="186"/>
                    </a:lnTo>
                    <a:lnTo>
                      <a:pt x="2" y="192"/>
                    </a:lnTo>
                    <a:lnTo>
                      <a:pt x="0" y="198"/>
                    </a:lnTo>
                    <a:lnTo>
                      <a:pt x="0" y="198"/>
                    </a:lnTo>
                    <a:lnTo>
                      <a:pt x="0" y="204"/>
                    </a:lnTo>
                    <a:lnTo>
                      <a:pt x="2" y="210"/>
                    </a:lnTo>
                    <a:lnTo>
                      <a:pt x="2" y="210"/>
                    </a:lnTo>
                    <a:lnTo>
                      <a:pt x="0" y="212"/>
                    </a:lnTo>
                    <a:lnTo>
                      <a:pt x="0" y="214"/>
                    </a:lnTo>
                    <a:lnTo>
                      <a:pt x="0" y="214"/>
                    </a:lnTo>
                    <a:lnTo>
                      <a:pt x="0" y="220"/>
                    </a:lnTo>
                    <a:lnTo>
                      <a:pt x="0" y="220"/>
                    </a:lnTo>
                    <a:lnTo>
                      <a:pt x="4" y="220"/>
                    </a:lnTo>
                    <a:lnTo>
                      <a:pt x="10" y="220"/>
                    </a:lnTo>
                    <a:lnTo>
                      <a:pt x="10" y="220"/>
                    </a:lnTo>
                    <a:lnTo>
                      <a:pt x="12" y="220"/>
                    </a:lnTo>
                    <a:lnTo>
                      <a:pt x="14" y="218"/>
                    </a:lnTo>
                    <a:lnTo>
                      <a:pt x="16" y="218"/>
                    </a:lnTo>
                    <a:lnTo>
                      <a:pt x="18" y="216"/>
                    </a:lnTo>
                    <a:lnTo>
                      <a:pt x="18" y="216"/>
                    </a:lnTo>
                    <a:lnTo>
                      <a:pt x="22" y="218"/>
                    </a:lnTo>
                    <a:lnTo>
                      <a:pt x="26" y="220"/>
                    </a:lnTo>
                    <a:lnTo>
                      <a:pt x="84" y="222"/>
                    </a:lnTo>
                    <a:lnTo>
                      <a:pt x="84" y="222"/>
                    </a:lnTo>
                    <a:lnTo>
                      <a:pt x="86" y="224"/>
                    </a:lnTo>
                    <a:lnTo>
                      <a:pt x="88" y="226"/>
                    </a:lnTo>
                    <a:lnTo>
                      <a:pt x="90" y="228"/>
                    </a:lnTo>
                    <a:lnTo>
                      <a:pt x="90" y="228"/>
                    </a:lnTo>
                    <a:lnTo>
                      <a:pt x="92" y="228"/>
                    </a:lnTo>
                    <a:lnTo>
                      <a:pt x="92" y="230"/>
                    </a:lnTo>
                    <a:lnTo>
                      <a:pt x="94" y="230"/>
                    </a:lnTo>
                    <a:lnTo>
                      <a:pt x="96" y="230"/>
                    </a:lnTo>
                    <a:lnTo>
                      <a:pt x="96" y="230"/>
                    </a:lnTo>
                    <a:lnTo>
                      <a:pt x="100" y="230"/>
                    </a:lnTo>
                    <a:lnTo>
                      <a:pt x="102" y="232"/>
                    </a:lnTo>
                    <a:lnTo>
                      <a:pt x="104" y="232"/>
                    </a:lnTo>
                    <a:lnTo>
                      <a:pt x="106" y="232"/>
                    </a:lnTo>
                    <a:lnTo>
                      <a:pt x="106" y="232"/>
                    </a:lnTo>
                    <a:lnTo>
                      <a:pt x="110" y="232"/>
                    </a:lnTo>
                    <a:lnTo>
                      <a:pt x="110" y="232"/>
                    </a:lnTo>
                    <a:lnTo>
                      <a:pt x="112" y="232"/>
                    </a:lnTo>
                    <a:lnTo>
                      <a:pt x="112" y="232"/>
                    </a:lnTo>
                    <a:lnTo>
                      <a:pt x="118" y="234"/>
                    </a:lnTo>
                    <a:lnTo>
                      <a:pt x="122" y="236"/>
                    </a:lnTo>
                    <a:lnTo>
                      <a:pt x="122" y="236"/>
                    </a:lnTo>
                    <a:lnTo>
                      <a:pt x="154" y="230"/>
                    </a:lnTo>
                    <a:lnTo>
                      <a:pt x="154" y="230"/>
                    </a:lnTo>
                    <a:lnTo>
                      <a:pt x="152" y="230"/>
                    </a:lnTo>
                    <a:lnTo>
                      <a:pt x="150" y="226"/>
                    </a:lnTo>
                    <a:lnTo>
                      <a:pt x="150" y="224"/>
                    </a:lnTo>
                    <a:lnTo>
                      <a:pt x="146" y="220"/>
                    </a:lnTo>
                    <a:lnTo>
                      <a:pt x="146" y="220"/>
                    </a:lnTo>
                    <a:lnTo>
                      <a:pt x="142" y="214"/>
                    </a:lnTo>
                    <a:lnTo>
                      <a:pt x="140" y="210"/>
                    </a:lnTo>
                    <a:lnTo>
                      <a:pt x="140" y="210"/>
                    </a:lnTo>
                    <a:lnTo>
                      <a:pt x="138" y="204"/>
                    </a:lnTo>
                    <a:lnTo>
                      <a:pt x="136" y="202"/>
                    </a:lnTo>
                    <a:lnTo>
                      <a:pt x="136" y="142"/>
                    </a:lnTo>
                    <a:lnTo>
                      <a:pt x="166" y="142"/>
                    </a:lnTo>
                    <a:lnTo>
                      <a:pt x="166" y="142"/>
                    </a:lnTo>
                    <a:lnTo>
                      <a:pt x="166" y="138"/>
                    </a:lnTo>
                    <a:lnTo>
                      <a:pt x="166" y="138"/>
                    </a:lnTo>
                    <a:lnTo>
                      <a:pt x="166" y="130"/>
                    </a:lnTo>
                    <a:lnTo>
                      <a:pt x="166" y="130"/>
                    </a:lnTo>
                    <a:lnTo>
                      <a:pt x="166" y="126"/>
                    </a:lnTo>
                    <a:lnTo>
                      <a:pt x="168" y="122"/>
                    </a:lnTo>
                    <a:lnTo>
                      <a:pt x="168" y="122"/>
                    </a:lnTo>
                    <a:lnTo>
                      <a:pt x="168" y="116"/>
                    </a:lnTo>
                    <a:lnTo>
                      <a:pt x="166" y="112"/>
                    </a:lnTo>
                    <a:lnTo>
                      <a:pt x="166" y="112"/>
                    </a:lnTo>
                    <a:lnTo>
                      <a:pt x="156" y="112"/>
                    </a:lnTo>
                    <a:lnTo>
                      <a:pt x="156" y="112"/>
                    </a:lnTo>
                    <a:lnTo>
                      <a:pt x="154" y="112"/>
                    </a:lnTo>
                    <a:lnTo>
                      <a:pt x="150" y="114"/>
                    </a:lnTo>
                    <a:lnTo>
                      <a:pt x="150" y="114"/>
                    </a:lnTo>
                    <a:lnTo>
                      <a:pt x="148" y="116"/>
                    </a:lnTo>
                    <a:lnTo>
                      <a:pt x="144" y="112"/>
                    </a:lnTo>
                    <a:lnTo>
                      <a:pt x="144" y="112"/>
                    </a:lnTo>
                    <a:lnTo>
                      <a:pt x="142" y="108"/>
                    </a:lnTo>
                    <a:lnTo>
                      <a:pt x="142" y="104"/>
                    </a:lnTo>
                    <a:lnTo>
                      <a:pt x="142" y="104"/>
                    </a:lnTo>
                    <a:lnTo>
                      <a:pt x="142" y="100"/>
                    </a:lnTo>
                    <a:lnTo>
                      <a:pt x="142" y="96"/>
                    </a:lnTo>
                    <a:lnTo>
                      <a:pt x="142" y="96"/>
                    </a:lnTo>
                    <a:lnTo>
                      <a:pt x="144" y="92"/>
                    </a:lnTo>
                    <a:lnTo>
                      <a:pt x="142" y="88"/>
                    </a:lnTo>
                    <a:lnTo>
                      <a:pt x="142" y="88"/>
                    </a:lnTo>
                    <a:lnTo>
                      <a:pt x="140" y="86"/>
                    </a:lnTo>
                    <a:lnTo>
                      <a:pt x="140" y="84"/>
                    </a:lnTo>
                    <a:lnTo>
                      <a:pt x="138" y="80"/>
                    </a:lnTo>
                    <a:lnTo>
                      <a:pt x="138" y="80"/>
                    </a:lnTo>
                    <a:lnTo>
                      <a:pt x="136" y="76"/>
                    </a:lnTo>
                    <a:lnTo>
                      <a:pt x="136" y="72"/>
                    </a:lnTo>
                    <a:lnTo>
                      <a:pt x="136" y="72"/>
                    </a:lnTo>
                    <a:lnTo>
                      <a:pt x="136" y="66"/>
                    </a:lnTo>
                    <a:lnTo>
                      <a:pt x="136" y="64"/>
                    </a:lnTo>
                    <a:lnTo>
                      <a:pt x="136" y="64"/>
                    </a:lnTo>
                    <a:lnTo>
                      <a:pt x="136" y="64"/>
                    </a:lnTo>
                    <a:lnTo>
                      <a:pt x="134" y="62"/>
                    </a:lnTo>
                    <a:lnTo>
                      <a:pt x="134" y="60"/>
                    </a:lnTo>
                    <a:lnTo>
                      <a:pt x="134" y="54"/>
                    </a:lnTo>
                    <a:lnTo>
                      <a:pt x="134" y="54"/>
                    </a:lnTo>
                    <a:lnTo>
                      <a:pt x="132" y="50"/>
                    </a:lnTo>
                    <a:lnTo>
                      <a:pt x="128" y="50"/>
                    </a:lnTo>
                    <a:lnTo>
                      <a:pt x="122" y="50"/>
                    </a:lnTo>
                    <a:lnTo>
                      <a:pt x="122" y="46"/>
                    </a:lnTo>
                    <a:lnTo>
                      <a:pt x="122" y="46"/>
                    </a:lnTo>
                    <a:lnTo>
                      <a:pt x="122" y="46"/>
                    </a:lnTo>
                    <a:lnTo>
                      <a:pt x="120" y="46"/>
                    </a:lnTo>
                    <a:lnTo>
                      <a:pt x="114" y="46"/>
                    </a:lnTo>
                    <a:lnTo>
                      <a:pt x="114" y="46"/>
                    </a:lnTo>
                    <a:lnTo>
                      <a:pt x="108" y="44"/>
                    </a:lnTo>
                    <a:lnTo>
                      <a:pt x="106" y="46"/>
                    </a:lnTo>
                    <a:lnTo>
                      <a:pt x="106" y="46"/>
                    </a:lnTo>
                    <a:lnTo>
                      <a:pt x="104" y="48"/>
                    </a:lnTo>
                    <a:lnTo>
                      <a:pt x="104" y="52"/>
                    </a:lnTo>
                    <a:lnTo>
                      <a:pt x="106" y="56"/>
                    </a:lnTo>
                    <a:lnTo>
                      <a:pt x="106" y="56"/>
                    </a:lnTo>
                    <a:lnTo>
                      <a:pt x="106" y="58"/>
                    </a:lnTo>
                    <a:lnTo>
                      <a:pt x="104" y="60"/>
                    </a:lnTo>
                    <a:lnTo>
                      <a:pt x="102" y="60"/>
                    </a:lnTo>
                    <a:lnTo>
                      <a:pt x="100" y="58"/>
                    </a:lnTo>
                    <a:lnTo>
                      <a:pt x="100" y="58"/>
                    </a:lnTo>
                    <a:lnTo>
                      <a:pt x="100" y="58"/>
                    </a:lnTo>
                    <a:lnTo>
                      <a:pt x="98" y="60"/>
                    </a:lnTo>
                    <a:lnTo>
                      <a:pt x="96" y="62"/>
                    </a:lnTo>
                    <a:lnTo>
                      <a:pt x="94" y="62"/>
                    </a:lnTo>
                    <a:lnTo>
                      <a:pt x="94" y="62"/>
                    </a:lnTo>
                    <a:lnTo>
                      <a:pt x="88" y="62"/>
                    </a:lnTo>
                    <a:lnTo>
                      <a:pt x="84" y="60"/>
                    </a:lnTo>
                    <a:lnTo>
                      <a:pt x="84" y="60"/>
                    </a:lnTo>
                    <a:lnTo>
                      <a:pt x="82" y="58"/>
                    </a:lnTo>
                    <a:lnTo>
                      <a:pt x="80" y="52"/>
                    </a:lnTo>
                    <a:lnTo>
                      <a:pt x="80" y="52"/>
                    </a:lnTo>
                    <a:lnTo>
                      <a:pt x="80" y="46"/>
                    </a:lnTo>
                    <a:lnTo>
                      <a:pt x="78" y="42"/>
                    </a:lnTo>
                    <a:lnTo>
                      <a:pt x="78" y="42"/>
                    </a:lnTo>
                    <a:lnTo>
                      <a:pt x="78" y="38"/>
                    </a:lnTo>
                    <a:lnTo>
                      <a:pt x="78" y="34"/>
                    </a:lnTo>
                    <a:lnTo>
                      <a:pt x="78" y="34"/>
                    </a:lnTo>
                    <a:lnTo>
                      <a:pt x="76" y="24"/>
                    </a:lnTo>
                    <a:lnTo>
                      <a:pt x="48" y="26"/>
                    </a:lnTo>
                    <a:lnTo>
                      <a:pt x="48" y="26"/>
                    </a:lnTo>
                    <a:lnTo>
                      <a:pt x="32" y="24"/>
                    </a:lnTo>
                    <a:lnTo>
                      <a:pt x="32" y="24"/>
                    </a:lnTo>
                    <a:lnTo>
                      <a:pt x="26" y="24"/>
                    </a:lnTo>
                    <a:lnTo>
                      <a:pt x="22" y="26"/>
                    </a:lnTo>
                    <a:lnTo>
                      <a:pt x="18" y="28"/>
                    </a:lnTo>
                    <a:lnTo>
                      <a:pt x="18" y="28"/>
                    </a:lnTo>
                    <a:lnTo>
                      <a:pt x="12" y="32"/>
                    </a:lnTo>
                    <a:lnTo>
                      <a:pt x="10" y="32"/>
                    </a:lnTo>
                    <a:lnTo>
                      <a:pt x="10" y="32"/>
                    </a:lnTo>
                    <a:close/>
                  </a:path>
                </a:pathLst>
              </a:custGeom>
              <a:grp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920" name="Freeform 124"/>
              <p:cNvSpPr>
                <a:spLocks noChangeAspect="1"/>
              </p:cNvSpPr>
              <p:nvPr/>
            </p:nvSpPr>
            <p:spPr bwMode="auto">
              <a:xfrm>
                <a:off x="2609" y="1941"/>
                <a:ext cx="281" cy="333"/>
              </a:xfrm>
              <a:custGeom>
                <a:avLst/>
                <a:gdLst/>
                <a:ahLst/>
                <a:cxnLst>
                  <a:cxn ang="0">
                    <a:pos x="162" y="310"/>
                  </a:cxn>
                  <a:cxn ang="0">
                    <a:pos x="150" y="312"/>
                  </a:cxn>
                  <a:cxn ang="0">
                    <a:pos x="148" y="304"/>
                  </a:cxn>
                  <a:cxn ang="0">
                    <a:pos x="148" y="294"/>
                  </a:cxn>
                  <a:cxn ang="0">
                    <a:pos x="140" y="288"/>
                  </a:cxn>
                  <a:cxn ang="0">
                    <a:pos x="130" y="278"/>
                  </a:cxn>
                  <a:cxn ang="0">
                    <a:pos x="0" y="154"/>
                  </a:cxn>
                  <a:cxn ang="0">
                    <a:pos x="4" y="150"/>
                  </a:cxn>
                  <a:cxn ang="0">
                    <a:pos x="20" y="138"/>
                  </a:cxn>
                  <a:cxn ang="0">
                    <a:pos x="34" y="132"/>
                  </a:cxn>
                  <a:cxn ang="0">
                    <a:pos x="42" y="128"/>
                  </a:cxn>
                  <a:cxn ang="0">
                    <a:pos x="56" y="120"/>
                  </a:cxn>
                  <a:cxn ang="0">
                    <a:pos x="64" y="108"/>
                  </a:cxn>
                  <a:cxn ang="0">
                    <a:pos x="74" y="96"/>
                  </a:cxn>
                  <a:cxn ang="0">
                    <a:pos x="78" y="90"/>
                  </a:cxn>
                  <a:cxn ang="0">
                    <a:pos x="84" y="84"/>
                  </a:cxn>
                  <a:cxn ang="0">
                    <a:pos x="90" y="76"/>
                  </a:cxn>
                  <a:cxn ang="0">
                    <a:pos x="86" y="62"/>
                  </a:cxn>
                  <a:cxn ang="0">
                    <a:pos x="82" y="58"/>
                  </a:cxn>
                  <a:cxn ang="0">
                    <a:pos x="82" y="44"/>
                  </a:cxn>
                  <a:cxn ang="0">
                    <a:pos x="78" y="34"/>
                  </a:cxn>
                  <a:cxn ang="0">
                    <a:pos x="88" y="32"/>
                  </a:cxn>
                  <a:cxn ang="0">
                    <a:pos x="94" y="24"/>
                  </a:cxn>
                  <a:cxn ang="0">
                    <a:pos x="108" y="20"/>
                  </a:cxn>
                  <a:cxn ang="0">
                    <a:pos x="114" y="14"/>
                  </a:cxn>
                  <a:cxn ang="0">
                    <a:pos x="124" y="10"/>
                  </a:cxn>
                  <a:cxn ang="0">
                    <a:pos x="132" y="8"/>
                  </a:cxn>
                  <a:cxn ang="0">
                    <a:pos x="146" y="6"/>
                  </a:cxn>
                  <a:cxn ang="0">
                    <a:pos x="162" y="2"/>
                  </a:cxn>
                  <a:cxn ang="0">
                    <a:pos x="178" y="2"/>
                  </a:cxn>
                  <a:cxn ang="0">
                    <a:pos x="184" y="2"/>
                  </a:cxn>
                  <a:cxn ang="0">
                    <a:pos x="192" y="2"/>
                  </a:cxn>
                  <a:cxn ang="0">
                    <a:pos x="202" y="2"/>
                  </a:cxn>
                  <a:cxn ang="0">
                    <a:pos x="208" y="0"/>
                  </a:cxn>
                  <a:cxn ang="0">
                    <a:pos x="214" y="8"/>
                  </a:cxn>
                  <a:cxn ang="0">
                    <a:pos x="218" y="18"/>
                  </a:cxn>
                  <a:cxn ang="0">
                    <a:pos x="220" y="36"/>
                  </a:cxn>
                  <a:cxn ang="0">
                    <a:pos x="218" y="42"/>
                  </a:cxn>
                  <a:cxn ang="0">
                    <a:pos x="210" y="52"/>
                  </a:cxn>
                  <a:cxn ang="0">
                    <a:pos x="206" y="56"/>
                  </a:cxn>
                  <a:cxn ang="0">
                    <a:pos x="212" y="70"/>
                  </a:cxn>
                  <a:cxn ang="0">
                    <a:pos x="224" y="86"/>
                  </a:cxn>
                  <a:cxn ang="0">
                    <a:pos x="226" y="118"/>
                  </a:cxn>
                  <a:cxn ang="0">
                    <a:pos x="228" y="152"/>
                  </a:cxn>
                  <a:cxn ang="0">
                    <a:pos x="228" y="162"/>
                  </a:cxn>
                  <a:cxn ang="0">
                    <a:pos x="230" y="164"/>
                  </a:cxn>
                  <a:cxn ang="0">
                    <a:pos x="228" y="184"/>
                  </a:cxn>
                  <a:cxn ang="0">
                    <a:pos x="220" y="192"/>
                  </a:cxn>
                  <a:cxn ang="0">
                    <a:pos x="226" y="202"/>
                  </a:cxn>
                  <a:cxn ang="0">
                    <a:pos x="232" y="216"/>
                  </a:cxn>
                  <a:cxn ang="0">
                    <a:pos x="238" y="224"/>
                  </a:cxn>
                  <a:cxn ang="0">
                    <a:pos x="250" y="230"/>
                  </a:cxn>
                  <a:cxn ang="0">
                    <a:pos x="257" y="232"/>
                  </a:cxn>
                </a:cxnLst>
                <a:rect l="0" t="0" r="r" b="b"/>
                <a:pathLst>
                  <a:path w="263" h="312">
                    <a:moveTo>
                      <a:pt x="263" y="238"/>
                    </a:moveTo>
                    <a:lnTo>
                      <a:pt x="190" y="292"/>
                    </a:lnTo>
                    <a:lnTo>
                      <a:pt x="182" y="306"/>
                    </a:lnTo>
                    <a:lnTo>
                      <a:pt x="162" y="310"/>
                    </a:lnTo>
                    <a:lnTo>
                      <a:pt x="162" y="310"/>
                    </a:lnTo>
                    <a:lnTo>
                      <a:pt x="156" y="312"/>
                    </a:lnTo>
                    <a:lnTo>
                      <a:pt x="150" y="312"/>
                    </a:lnTo>
                    <a:lnTo>
                      <a:pt x="150" y="312"/>
                    </a:lnTo>
                    <a:lnTo>
                      <a:pt x="150" y="312"/>
                    </a:lnTo>
                    <a:lnTo>
                      <a:pt x="150" y="310"/>
                    </a:lnTo>
                    <a:lnTo>
                      <a:pt x="148" y="304"/>
                    </a:lnTo>
                    <a:lnTo>
                      <a:pt x="148" y="304"/>
                    </a:lnTo>
                    <a:lnTo>
                      <a:pt x="148" y="302"/>
                    </a:lnTo>
                    <a:lnTo>
                      <a:pt x="148" y="298"/>
                    </a:lnTo>
                    <a:lnTo>
                      <a:pt x="148" y="298"/>
                    </a:lnTo>
                    <a:lnTo>
                      <a:pt x="148" y="294"/>
                    </a:lnTo>
                    <a:lnTo>
                      <a:pt x="148" y="292"/>
                    </a:lnTo>
                    <a:lnTo>
                      <a:pt x="144" y="290"/>
                    </a:lnTo>
                    <a:lnTo>
                      <a:pt x="144" y="290"/>
                    </a:lnTo>
                    <a:lnTo>
                      <a:pt x="140" y="288"/>
                    </a:lnTo>
                    <a:lnTo>
                      <a:pt x="134" y="284"/>
                    </a:lnTo>
                    <a:lnTo>
                      <a:pt x="134" y="284"/>
                    </a:lnTo>
                    <a:lnTo>
                      <a:pt x="130" y="280"/>
                    </a:lnTo>
                    <a:lnTo>
                      <a:pt x="130" y="278"/>
                    </a:lnTo>
                    <a:lnTo>
                      <a:pt x="46" y="214"/>
                    </a:lnTo>
                    <a:lnTo>
                      <a:pt x="0" y="180"/>
                    </a:lnTo>
                    <a:lnTo>
                      <a:pt x="0" y="168"/>
                    </a:lnTo>
                    <a:lnTo>
                      <a:pt x="0" y="154"/>
                    </a:lnTo>
                    <a:lnTo>
                      <a:pt x="0" y="154"/>
                    </a:lnTo>
                    <a:lnTo>
                      <a:pt x="0" y="154"/>
                    </a:lnTo>
                    <a:lnTo>
                      <a:pt x="4" y="150"/>
                    </a:lnTo>
                    <a:lnTo>
                      <a:pt x="4" y="150"/>
                    </a:lnTo>
                    <a:lnTo>
                      <a:pt x="10" y="142"/>
                    </a:lnTo>
                    <a:lnTo>
                      <a:pt x="10" y="142"/>
                    </a:lnTo>
                    <a:lnTo>
                      <a:pt x="14" y="140"/>
                    </a:lnTo>
                    <a:lnTo>
                      <a:pt x="20" y="138"/>
                    </a:lnTo>
                    <a:lnTo>
                      <a:pt x="20" y="138"/>
                    </a:lnTo>
                    <a:lnTo>
                      <a:pt x="28" y="136"/>
                    </a:lnTo>
                    <a:lnTo>
                      <a:pt x="32" y="134"/>
                    </a:lnTo>
                    <a:lnTo>
                      <a:pt x="34" y="132"/>
                    </a:lnTo>
                    <a:lnTo>
                      <a:pt x="34" y="132"/>
                    </a:lnTo>
                    <a:lnTo>
                      <a:pt x="38" y="128"/>
                    </a:lnTo>
                    <a:lnTo>
                      <a:pt x="42" y="128"/>
                    </a:lnTo>
                    <a:lnTo>
                      <a:pt x="42" y="128"/>
                    </a:lnTo>
                    <a:lnTo>
                      <a:pt x="48" y="126"/>
                    </a:lnTo>
                    <a:lnTo>
                      <a:pt x="52" y="124"/>
                    </a:lnTo>
                    <a:lnTo>
                      <a:pt x="52" y="124"/>
                    </a:lnTo>
                    <a:lnTo>
                      <a:pt x="56" y="120"/>
                    </a:lnTo>
                    <a:lnTo>
                      <a:pt x="58" y="114"/>
                    </a:lnTo>
                    <a:lnTo>
                      <a:pt x="62" y="108"/>
                    </a:lnTo>
                    <a:lnTo>
                      <a:pt x="62" y="108"/>
                    </a:lnTo>
                    <a:lnTo>
                      <a:pt x="64" y="108"/>
                    </a:lnTo>
                    <a:lnTo>
                      <a:pt x="70" y="104"/>
                    </a:lnTo>
                    <a:lnTo>
                      <a:pt x="70" y="104"/>
                    </a:lnTo>
                    <a:lnTo>
                      <a:pt x="74" y="100"/>
                    </a:lnTo>
                    <a:lnTo>
                      <a:pt x="74" y="96"/>
                    </a:lnTo>
                    <a:lnTo>
                      <a:pt x="74" y="96"/>
                    </a:lnTo>
                    <a:lnTo>
                      <a:pt x="74" y="94"/>
                    </a:lnTo>
                    <a:lnTo>
                      <a:pt x="76" y="92"/>
                    </a:lnTo>
                    <a:lnTo>
                      <a:pt x="78" y="90"/>
                    </a:lnTo>
                    <a:lnTo>
                      <a:pt x="80" y="88"/>
                    </a:lnTo>
                    <a:lnTo>
                      <a:pt x="80" y="88"/>
                    </a:lnTo>
                    <a:lnTo>
                      <a:pt x="82" y="86"/>
                    </a:lnTo>
                    <a:lnTo>
                      <a:pt x="84" y="84"/>
                    </a:lnTo>
                    <a:lnTo>
                      <a:pt x="90" y="80"/>
                    </a:lnTo>
                    <a:lnTo>
                      <a:pt x="90" y="80"/>
                    </a:lnTo>
                    <a:lnTo>
                      <a:pt x="92" y="78"/>
                    </a:lnTo>
                    <a:lnTo>
                      <a:pt x="90" y="76"/>
                    </a:lnTo>
                    <a:lnTo>
                      <a:pt x="88" y="72"/>
                    </a:lnTo>
                    <a:lnTo>
                      <a:pt x="88" y="72"/>
                    </a:lnTo>
                    <a:lnTo>
                      <a:pt x="86" y="68"/>
                    </a:lnTo>
                    <a:lnTo>
                      <a:pt x="86" y="62"/>
                    </a:lnTo>
                    <a:lnTo>
                      <a:pt x="86" y="62"/>
                    </a:lnTo>
                    <a:lnTo>
                      <a:pt x="84" y="60"/>
                    </a:lnTo>
                    <a:lnTo>
                      <a:pt x="82" y="58"/>
                    </a:lnTo>
                    <a:lnTo>
                      <a:pt x="82" y="58"/>
                    </a:lnTo>
                    <a:lnTo>
                      <a:pt x="80" y="54"/>
                    </a:lnTo>
                    <a:lnTo>
                      <a:pt x="80" y="54"/>
                    </a:lnTo>
                    <a:lnTo>
                      <a:pt x="82" y="48"/>
                    </a:lnTo>
                    <a:lnTo>
                      <a:pt x="82" y="44"/>
                    </a:lnTo>
                    <a:lnTo>
                      <a:pt x="82" y="44"/>
                    </a:lnTo>
                    <a:lnTo>
                      <a:pt x="82" y="40"/>
                    </a:lnTo>
                    <a:lnTo>
                      <a:pt x="80" y="38"/>
                    </a:lnTo>
                    <a:lnTo>
                      <a:pt x="78" y="34"/>
                    </a:lnTo>
                    <a:lnTo>
                      <a:pt x="78" y="34"/>
                    </a:lnTo>
                    <a:lnTo>
                      <a:pt x="82" y="32"/>
                    </a:lnTo>
                    <a:lnTo>
                      <a:pt x="82" y="32"/>
                    </a:lnTo>
                    <a:lnTo>
                      <a:pt x="88" y="32"/>
                    </a:lnTo>
                    <a:lnTo>
                      <a:pt x="88" y="32"/>
                    </a:lnTo>
                    <a:lnTo>
                      <a:pt x="90" y="30"/>
                    </a:lnTo>
                    <a:lnTo>
                      <a:pt x="92" y="26"/>
                    </a:lnTo>
                    <a:lnTo>
                      <a:pt x="94" y="24"/>
                    </a:lnTo>
                    <a:lnTo>
                      <a:pt x="98" y="20"/>
                    </a:lnTo>
                    <a:lnTo>
                      <a:pt x="98" y="20"/>
                    </a:lnTo>
                    <a:lnTo>
                      <a:pt x="104" y="20"/>
                    </a:lnTo>
                    <a:lnTo>
                      <a:pt x="108" y="20"/>
                    </a:lnTo>
                    <a:lnTo>
                      <a:pt x="108" y="20"/>
                    </a:lnTo>
                    <a:lnTo>
                      <a:pt x="112" y="16"/>
                    </a:lnTo>
                    <a:lnTo>
                      <a:pt x="114" y="14"/>
                    </a:lnTo>
                    <a:lnTo>
                      <a:pt x="114" y="14"/>
                    </a:lnTo>
                    <a:lnTo>
                      <a:pt x="118" y="14"/>
                    </a:lnTo>
                    <a:lnTo>
                      <a:pt x="122" y="14"/>
                    </a:lnTo>
                    <a:lnTo>
                      <a:pt x="122" y="14"/>
                    </a:lnTo>
                    <a:lnTo>
                      <a:pt x="124" y="10"/>
                    </a:lnTo>
                    <a:lnTo>
                      <a:pt x="124" y="10"/>
                    </a:lnTo>
                    <a:lnTo>
                      <a:pt x="128" y="10"/>
                    </a:lnTo>
                    <a:lnTo>
                      <a:pt x="132" y="8"/>
                    </a:lnTo>
                    <a:lnTo>
                      <a:pt x="132" y="8"/>
                    </a:lnTo>
                    <a:lnTo>
                      <a:pt x="134" y="4"/>
                    </a:lnTo>
                    <a:lnTo>
                      <a:pt x="134" y="4"/>
                    </a:lnTo>
                    <a:lnTo>
                      <a:pt x="140" y="6"/>
                    </a:lnTo>
                    <a:lnTo>
                      <a:pt x="146" y="6"/>
                    </a:lnTo>
                    <a:lnTo>
                      <a:pt x="146" y="6"/>
                    </a:lnTo>
                    <a:lnTo>
                      <a:pt x="150" y="6"/>
                    </a:lnTo>
                    <a:lnTo>
                      <a:pt x="154" y="4"/>
                    </a:lnTo>
                    <a:lnTo>
                      <a:pt x="162" y="2"/>
                    </a:lnTo>
                    <a:lnTo>
                      <a:pt x="162" y="2"/>
                    </a:lnTo>
                    <a:lnTo>
                      <a:pt x="170" y="2"/>
                    </a:lnTo>
                    <a:lnTo>
                      <a:pt x="178" y="2"/>
                    </a:lnTo>
                    <a:lnTo>
                      <a:pt x="178" y="2"/>
                    </a:lnTo>
                    <a:lnTo>
                      <a:pt x="178" y="4"/>
                    </a:lnTo>
                    <a:lnTo>
                      <a:pt x="178" y="4"/>
                    </a:lnTo>
                    <a:lnTo>
                      <a:pt x="182" y="4"/>
                    </a:lnTo>
                    <a:lnTo>
                      <a:pt x="184" y="2"/>
                    </a:lnTo>
                    <a:lnTo>
                      <a:pt x="184" y="2"/>
                    </a:lnTo>
                    <a:lnTo>
                      <a:pt x="188" y="4"/>
                    </a:lnTo>
                    <a:lnTo>
                      <a:pt x="192" y="4"/>
                    </a:lnTo>
                    <a:lnTo>
                      <a:pt x="192" y="2"/>
                    </a:lnTo>
                    <a:lnTo>
                      <a:pt x="192" y="2"/>
                    </a:lnTo>
                    <a:lnTo>
                      <a:pt x="198" y="0"/>
                    </a:lnTo>
                    <a:lnTo>
                      <a:pt x="198" y="0"/>
                    </a:lnTo>
                    <a:lnTo>
                      <a:pt x="202" y="2"/>
                    </a:lnTo>
                    <a:lnTo>
                      <a:pt x="204" y="6"/>
                    </a:lnTo>
                    <a:lnTo>
                      <a:pt x="206" y="6"/>
                    </a:lnTo>
                    <a:lnTo>
                      <a:pt x="206" y="6"/>
                    </a:lnTo>
                    <a:lnTo>
                      <a:pt x="208" y="0"/>
                    </a:lnTo>
                    <a:lnTo>
                      <a:pt x="208" y="0"/>
                    </a:lnTo>
                    <a:lnTo>
                      <a:pt x="214" y="2"/>
                    </a:lnTo>
                    <a:lnTo>
                      <a:pt x="214" y="2"/>
                    </a:lnTo>
                    <a:lnTo>
                      <a:pt x="214" y="8"/>
                    </a:lnTo>
                    <a:lnTo>
                      <a:pt x="214" y="12"/>
                    </a:lnTo>
                    <a:lnTo>
                      <a:pt x="216" y="14"/>
                    </a:lnTo>
                    <a:lnTo>
                      <a:pt x="216" y="14"/>
                    </a:lnTo>
                    <a:lnTo>
                      <a:pt x="218" y="18"/>
                    </a:lnTo>
                    <a:lnTo>
                      <a:pt x="218" y="22"/>
                    </a:lnTo>
                    <a:lnTo>
                      <a:pt x="218" y="22"/>
                    </a:lnTo>
                    <a:lnTo>
                      <a:pt x="218" y="28"/>
                    </a:lnTo>
                    <a:lnTo>
                      <a:pt x="220" y="36"/>
                    </a:lnTo>
                    <a:lnTo>
                      <a:pt x="220" y="36"/>
                    </a:lnTo>
                    <a:lnTo>
                      <a:pt x="220" y="38"/>
                    </a:lnTo>
                    <a:lnTo>
                      <a:pt x="218" y="40"/>
                    </a:lnTo>
                    <a:lnTo>
                      <a:pt x="218" y="42"/>
                    </a:lnTo>
                    <a:lnTo>
                      <a:pt x="216" y="42"/>
                    </a:lnTo>
                    <a:lnTo>
                      <a:pt x="216" y="42"/>
                    </a:lnTo>
                    <a:lnTo>
                      <a:pt x="214" y="48"/>
                    </a:lnTo>
                    <a:lnTo>
                      <a:pt x="210" y="52"/>
                    </a:lnTo>
                    <a:lnTo>
                      <a:pt x="210" y="52"/>
                    </a:lnTo>
                    <a:lnTo>
                      <a:pt x="206" y="52"/>
                    </a:lnTo>
                    <a:lnTo>
                      <a:pt x="206" y="56"/>
                    </a:lnTo>
                    <a:lnTo>
                      <a:pt x="206" y="56"/>
                    </a:lnTo>
                    <a:lnTo>
                      <a:pt x="208" y="70"/>
                    </a:lnTo>
                    <a:lnTo>
                      <a:pt x="208" y="70"/>
                    </a:lnTo>
                    <a:lnTo>
                      <a:pt x="210" y="70"/>
                    </a:lnTo>
                    <a:lnTo>
                      <a:pt x="212" y="70"/>
                    </a:lnTo>
                    <a:lnTo>
                      <a:pt x="214" y="72"/>
                    </a:lnTo>
                    <a:lnTo>
                      <a:pt x="214" y="72"/>
                    </a:lnTo>
                    <a:lnTo>
                      <a:pt x="216" y="84"/>
                    </a:lnTo>
                    <a:lnTo>
                      <a:pt x="224" y="86"/>
                    </a:lnTo>
                    <a:lnTo>
                      <a:pt x="228" y="116"/>
                    </a:lnTo>
                    <a:lnTo>
                      <a:pt x="228" y="116"/>
                    </a:lnTo>
                    <a:lnTo>
                      <a:pt x="226" y="118"/>
                    </a:lnTo>
                    <a:lnTo>
                      <a:pt x="226" y="118"/>
                    </a:lnTo>
                    <a:lnTo>
                      <a:pt x="226" y="120"/>
                    </a:lnTo>
                    <a:lnTo>
                      <a:pt x="228" y="122"/>
                    </a:lnTo>
                    <a:lnTo>
                      <a:pt x="228" y="124"/>
                    </a:lnTo>
                    <a:lnTo>
                      <a:pt x="228" y="152"/>
                    </a:lnTo>
                    <a:lnTo>
                      <a:pt x="232" y="158"/>
                    </a:lnTo>
                    <a:lnTo>
                      <a:pt x="232" y="158"/>
                    </a:lnTo>
                    <a:lnTo>
                      <a:pt x="230" y="160"/>
                    </a:lnTo>
                    <a:lnTo>
                      <a:pt x="228" y="162"/>
                    </a:lnTo>
                    <a:lnTo>
                      <a:pt x="228" y="162"/>
                    </a:lnTo>
                    <a:lnTo>
                      <a:pt x="228" y="162"/>
                    </a:lnTo>
                    <a:lnTo>
                      <a:pt x="228" y="164"/>
                    </a:lnTo>
                    <a:lnTo>
                      <a:pt x="230" y="164"/>
                    </a:lnTo>
                    <a:lnTo>
                      <a:pt x="228" y="168"/>
                    </a:lnTo>
                    <a:lnTo>
                      <a:pt x="228" y="168"/>
                    </a:lnTo>
                    <a:lnTo>
                      <a:pt x="230" y="174"/>
                    </a:lnTo>
                    <a:lnTo>
                      <a:pt x="228" y="184"/>
                    </a:lnTo>
                    <a:lnTo>
                      <a:pt x="228" y="184"/>
                    </a:lnTo>
                    <a:lnTo>
                      <a:pt x="226" y="188"/>
                    </a:lnTo>
                    <a:lnTo>
                      <a:pt x="224" y="190"/>
                    </a:lnTo>
                    <a:lnTo>
                      <a:pt x="220" y="192"/>
                    </a:lnTo>
                    <a:lnTo>
                      <a:pt x="220" y="192"/>
                    </a:lnTo>
                    <a:lnTo>
                      <a:pt x="224" y="198"/>
                    </a:lnTo>
                    <a:lnTo>
                      <a:pt x="224" y="198"/>
                    </a:lnTo>
                    <a:lnTo>
                      <a:pt x="226" y="202"/>
                    </a:lnTo>
                    <a:lnTo>
                      <a:pt x="230" y="208"/>
                    </a:lnTo>
                    <a:lnTo>
                      <a:pt x="230" y="208"/>
                    </a:lnTo>
                    <a:lnTo>
                      <a:pt x="232" y="212"/>
                    </a:lnTo>
                    <a:lnTo>
                      <a:pt x="232" y="216"/>
                    </a:lnTo>
                    <a:lnTo>
                      <a:pt x="232" y="216"/>
                    </a:lnTo>
                    <a:lnTo>
                      <a:pt x="234" y="222"/>
                    </a:lnTo>
                    <a:lnTo>
                      <a:pt x="236" y="224"/>
                    </a:lnTo>
                    <a:lnTo>
                      <a:pt x="238" y="224"/>
                    </a:lnTo>
                    <a:lnTo>
                      <a:pt x="238" y="224"/>
                    </a:lnTo>
                    <a:lnTo>
                      <a:pt x="248" y="226"/>
                    </a:lnTo>
                    <a:lnTo>
                      <a:pt x="248" y="226"/>
                    </a:lnTo>
                    <a:lnTo>
                      <a:pt x="250" y="230"/>
                    </a:lnTo>
                    <a:lnTo>
                      <a:pt x="252" y="232"/>
                    </a:lnTo>
                    <a:lnTo>
                      <a:pt x="255" y="232"/>
                    </a:lnTo>
                    <a:lnTo>
                      <a:pt x="255" y="232"/>
                    </a:lnTo>
                    <a:lnTo>
                      <a:pt x="257" y="232"/>
                    </a:lnTo>
                    <a:lnTo>
                      <a:pt x="259" y="234"/>
                    </a:lnTo>
                    <a:lnTo>
                      <a:pt x="263" y="238"/>
                    </a:lnTo>
                    <a:lnTo>
                      <a:pt x="263" y="238"/>
                    </a:lnTo>
                    <a:close/>
                  </a:path>
                </a:pathLst>
              </a:custGeom>
              <a:grp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891" name="Freeform 95"/>
              <p:cNvSpPr>
                <a:spLocks noChangeAspect="1"/>
              </p:cNvSpPr>
              <p:nvPr/>
            </p:nvSpPr>
            <p:spPr bwMode="auto">
              <a:xfrm>
                <a:off x="2547" y="1962"/>
                <a:ext cx="161" cy="161"/>
              </a:xfrm>
              <a:custGeom>
                <a:avLst/>
                <a:gdLst/>
                <a:ahLst/>
                <a:cxnLst>
                  <a:cxn ang="0">
                    <a:pos x="136" y="14"/>
                  </a:cxn>
                  <a:cxn ang="0">
                    <a:pos x="130" y="8"/>
                  </a:cxn>
                  <a:cxn ang="0">
                    <a:pos x="126" y="10"/>
                  </a:cxn>
                  <a:cxn ang="0">
                    <a:pos x="118" y="12"/>
                  </a:cxn>
                  <a:cxn ang="0">
                    <a:pos x="108" y="12"/>
                  </a:cxn>
                  <a:cxn ang="0">
                    <a:pos x="100" y="12"/>
                  </a:cxn>
                  <a:cxn ang="0">
                    <a:pos x="96" y="0"/>
                  </a:cxn>
                  <a:cxn ang="0">
                    <a:pos x="86" y="6"/>
                  </a:cxn>
                  <a:cxn ang="0">
                    <a:pos x="84" y="14"/>
                  </a:cxn>
                  <a:cxn ang="0">
                    <a:pos x="82" y="22"/>
                  </a:cxn>
                  <a:cxn ang="0">
                    <a:pos x="76" y="30"/>
                  </a:cxn>
                  <a:cxn ang="0">
                    <a:pos x="74" y="36"/>
                  </a:cxn>
                  <a:cxn ang="0">
                    <a:pos x="58" y="48"/>
                  </a:cxn>
                  <a:cxn ang="0">
                    <a:pos x="46" y="54"/>
                  </a:cxn>
                  <a:cxn ang="0">
                    <a:pos x="40" y="68"/>
                  </a:cxn>
                  <a:cxn ang="0">
                    <a:pos x="34" y="76"/>
                  </a:cxn>
                  <a:cxn ang="0">
                    <a:pos x="34" y="86"/>
                  </a:cxn>
                  <a:cxn ang="0">
                    <a:pos x="36" y="110"/>
                  </a:cxn>
                  <a:cxn ang="0">
                    <a:pos x="32" y="118"/>
                  </a:cxn>
                  <a:cxn ang="0">
                    <a:pos x="22" y="134"/>
                  </a:cxn>
                  <a:cxn ang="0">
                    <a:pos x="18" y="134"/>
                  </a:cxn>
                  <a:cxn ang="0">
                    <a:pos x="10" y="144"/>
                  </a:cxn>
                  <a:cxn ang="0">
                    <a:pos x="0" y="150"/>
                  </a:cxn>
                  <a:cxn ang="0">
                    <a:pos x="58" y="134"/>
                  </a:cxn>
                  <a:cxn ang="0">
                    <a:pos x="62" y="130"/>
                  </a:cxn>
                  <a:cxn ang="0">
                    <a:pos x="72" y="120"/>
                  </a:cxn>
                  <a:cxn ang="0">
                    <a:pos x="86" y="116"/>
                  </a:cxn>
                  <a:cxn ang="0">
                    <a:pos x="92" y="112"/>
                  </a:cxn>
                  <a:cxn ang="0">
                    <a:pos x="100" y="108"/>
                  </a:cxn>
                  <a:cxn ang="0">
                    <a:pos x="110" y="104"/>
                  </a:cxn>
                  <a:cxn ang="0">
                    <a:pos x="120" y="88"/>
                  </a:cxn>
                  <a:cxn ang="0">
                    <a:pos x="128" y="84"/>
                  </a:cxn>
                  <a:cxn ang="0">
                    <a:pos x="132" y="76"/>
                  </a:cxn>
                  <a:cxn ang="0">
                    <a:pos x="134" y="72"/>
                  </a:cxn>
                  <a:cxn ang="0">
                    <a:pos x="138" y="68"/>
                  </a:cxn>
                  <a:cxn ang="0">
                    <a:pos x="148" y="60"/>
                  </a:cxn>
                  <a:cxn ang="0">
                    <a:pos x="148" y="56"/>
                  </a:cxn>
                  <a:cxn ang="0">
                    <a:pos x="144" y="48"/>
                  </a:cxn>
                  <a:cxn ang="0">
                    <a:pos x="142" y="40"/>
                  </a:cxn>
                  <a:cxn ang="0">
                    <a:pos x="138" y="34"/>
                  </a:cxn>
                  <a:cxn ang="0">
                    <a:pos x="140" y="24"/>
                  </a:cxn>
                  <a:cxn ang="0">
                    <a:pos x="138" y="16"/>
                  </a:cxn>
                </a:cxnLst>
                <a:rect l="0" t="0" r="r" b="b"/>
                <a:pathLst>
                  <a:path w="150" h="150">
                    <a:moveTo>
                      <a:pt x="136" y="14"/>
                    </a:moveTo>
                    <a:lnTo>
                      <a:pt x="136" y="14"/>
                    </a:lnTo>
                    <a:lnTo>
                      <a:pt x="136" y="14"/>
                    </a:lnTo>
                    <a:lnTo>
                      <a:pt x="130" y="12"/>
                    </a:lnTo>
                    <a:lnTo>
                      <a:pt x="130" y="12"/>
                    </a:lnTo>
                    <a:lnTo>
                      <a:pt x="130" y="8"/>
                    </a:lnTo>
                    <a:lnTo>
                      <a:pt x="128" y="8"/>
                    </a:lnTo>
                    <a:lnTo>
                      <a:pt x="128" y="8"/>
                    </a:lnTo>
                    <a:lnTo>
                      <a:pt x="126" y="10"/>
                    </a:lnTo>
                    <a:lnTo>
                      <a:pt x="124" y="12"/>
                    </a:lnTo>
                    <a:lnTo>
                      <a:pt x="124" y="12"/>
                    </a:lnTo>
                    <a:lnTo>
                      <a:pt x="118" y="12"/>
                    </a:lnTo>
                    <a:lnTo>
                      <a:pt x="112" y="12"/>
                    </a:lnTo>
                    <a:lnTo>
                      <a:pt x="112" y="12"/>
                    </a:lnTo>
                    <a:lnTo>
                      <a:pt x="108" y="12"/>
                    </a:lnTo>
                    <a:lnTo>
                      <a:pt x="104" y="14"/>
                    </a:lnTo>
                    <a:lnTo>
                      <a:pt x="104" y="14"/>
                    </a:lnTo>
                    <a:lnTo>
                      <a:pt x="100" y="12"/>
                    </a:lnTo>
                    <a:lnTo>
                      <a:pt x="98" y="8"/>
                    </a:lnTo>
                    <a:lnTo>
                      <a:pt x="96" y="0"/>
                    </a:lnTo>
                    <a:lnTo>
                      <a:pt x="96" y="0"/>
                    </a:lnTo>
                    <a:lnTo>
                      <a:pt x="92" y="0"/>
                    </a:lnTo>
                    <a:lnTo>
                      <a:pt x="92" y="0"/>
                    </a:lnTo>
                    <a:lnTo>
                      <a:pt x="86" y="6"/>
                    </a:lnTo>
                    <a:lnTo>
                      <a:pt x="86" y="6"/>
                    </a:lnTo>
                    <a:lnTo>
                      <a:pt x="86" y="10"/>
                    </a:lnTo>
                    <a:lnTo>
                      <a:pt x="84" y="14"/>
                    </a:lnTo>
                    <a:lnTo>
                      <a:pt x="82" y="16"/>
                    </a:lnTo>
                    <a:lnTo>
                      <a:pt x="82" y="16"/>
                    </a:lnTo>
                    <a:lnTo>
                      <a:pt x="82" y="22"/>
                    </a:lnTo>
                    <a:lnTo>
                      <a:pt x="82" y="22"/>
                    </a:lnTo>
                    <a:lnTo>
                      <a:pt x="80" y="26"/>
                    </a:lnTo>
                    <a:lnTo>
                      <a:pt x="76" y="30"/>
                    </a:lnTo>
                    <a:lnTo>
                      <a:pt x="76" y="30"/>
                    </a:lnTo>
                    <a:lnTo>
                      <a:pt x="74" y="36"/>
                    </a:lnTo>
                    <a:lnTo>
                      <a:pt x="74" y="36"/>
                    </a:lnTo>
                    <a:lnTo>
                      <a:pt x="68" y="42"/>
                    </a:lnTo>
                    <a:lnTo>
                      <a:pt x="58" y="48"/>
                    </a:lnTo>
                    <a:lnTo>
                      <a:pt x="58" y="48"/>
                    </a:lnTo>
                    <a:lnTo>
                      <a:pt x="54" y="48"/>
                    </a:lnTo>
                    <a:lnTo>
                      <a:pt x="54" y="48"/>
                    </a:lnTo>
                    <a:lnTo>
                      <a:pt x="46" y="54"/>
                    </a:lnTo>
                    <a:lnTo>
                      <a:pt x="40" y="60"/>
                    </a:lnTo>
                    <a:lnTo>
                      <a:pt x="40" y="60"/>
                    </a:lnTo>
                    <a:lnTo>
                      <a:pt x="40" y="68"/>
                    </a:lnTo>
                    <a:lnTo>
                      <a:pt x="40" y="68"/>
                    </a:lnTo>
                    <a:lnTo>
                      <a:pt x="38" y="72"/>
                    </a:lnTo>
                    <a:lnTo>
                      <a:pt x="34" y="76"/>
                    </a:lnTo>
                    <a:lnTo>
                      <a:pt x="34" y="76"/>
                    </a:lnTo>
                    <a:lnTo>
                      <a:pt x="34" y="80"/>
                    </a:lnTo>
                    <a:lnTo>
                      <a:pt x="34" y="86"/>
                    </a:lnTo>
                    <a:lnTo>
                      <a:pt x="36" y="96"/>
                    </a:lnTo>
                    <a:lnTo>
                      <a:pt x="36" y="106"/>
                    </a:lnTo>
                    <a:lnTo>
                      <a:pt x="36" y="110"/>
                    </a:lnTo>
                    <a:lnTo>
                      <a:pt x="34" y="116"/>
                    </a:lnTo>
                    <a:lnTo>
                      <a:pt x="34" y="116"/>
                    </a:lnTo>
                    <a:lnTo>
                      <a:pt x="32" y="118"/>
                    </a:lnTo>
                    <a:lnTo>
                      <a:pt x="32" y="118"/>
                    </a:lnTo>
                    <a:lnTo>
                      <a:pt x="26" y="126"/>
                    </a:lnTo>
                    <a:lnTo>
                      <a:pt x="22" y="134"/>
                    </a:lnTo>
                    <a:lnTo>
                      <a:pt x="22" y="134"/>
                    </a:lnTo>
                    <a:lnTo>
                      <a:pt x="18" y="134"/>
                    </a:lnTo>
                    <a:lnTo>
                      <a:pt x="18" y="134"/>
                    </a:lnTo>
                    <a:lnTo>
                      <a:pt x="14" y="140"/>
                    </a:lnTo>
                    <a:lnTo>
                      <a:pt x="10" y="144"/>
                    </a:lnTo>
                    <a:lnTo>
                      <a:pt x="10" y="144"/>
                    </a:lnTo>
                    <a:lnTo>
                      <a:pt x="4" y="146"/>
                    </a:lnTo>
                    <a:lnTo>
                      <a:pt x="4" y="146"/>
                    </a:lnTo>
                    <a:lnTo>
                      <a:pt x="0" y="150"/>
                    </a:lnTo>
                    <a:lnTo>
                      <a:pt x="58" y="148"/>
                    </a:lnTo>
                    <a:lnTo>
                      <a:pt x="58" y="134"/>
                    </a:lnTo>
                    <a:lnTo>
                      <a:pt x="58" y="134"/>
                    </a:lnTo>
                    <a:lnTo>
                      <a:pt x="58" y="134"/>
                    </a:lnTo>
                    <a:lnTo>
                      <a:pt x="62" y="130"/>
                    </a:lnTo>
                    <a:lnTo>
                      <a:pt x="62" y="130"/>
                    </a:lnTo>
                    <a:lnTo>
                      <a:pt x="68" y="122"/>
                    </a:lnTo>
                    <a:lnTo>
                      <a:pt x="68" y="122"/>
                    </a:lnTo>
                    <a:lnTo>
                      <a:pt x="72" y="120"/>
                    </a:lnTo>
                    <a:lnTo>
                      <a:pt x="78" y="118"/>
                    </a:lnTo>
                    <a:lnTo>
                      <a:pt x="78" y="118"/>
                    </a:lnTo>
                    <a:lnTo>
                      <a:pt x="86" y="116"/>
                    </a:lnTo>
                    <a:lnTo>
                      <a:pt x="90" y="114"/>
                    </a:lnTo>
                    <a:lnTo>
                      <a:pt x="92" y="112"/>
                    </a:lnTo>
                    <a:lnTo>
                      <a:pt x="92" y="112"/>
                    </a:lnTo>
                    <a:lnTo>
                      <a:pt x="96" y="108"/>
                    </a:lnTo>
                    <a:lnTo>
                      <a:pt x="100" y="108"/>
                    </a:lnTo>
                    <a:lnTo>
                      <a:pt x="100" y="108"/>
                    </a:lnTo>
                    <a:lnTo>
                      <a:pt x="106" y="106"/>
                    </a:lnTo>
                    <a:lnTo>
                      <a:pt x="110" y="104"/>
                    </a:lnTo>
                    <a:lnTo>
                      <a:pt x="110" y="104"/>
                    </a:lnTo>
                    <a:lnTo>
                      <a:pt x="114" y="100"/>
                    </a:lnTo>
                    <a:lnTo>
                      <a:pt x="116" y="94"/>
                    </a:lnTo>
                    <a:lnTo>
                      <a:pt x="120" y="88"/>
                    </a:lnTo>
                    <a:lnTo>
                      <a:pt x="120" y="88"/>
                    </a:lnTo>
                    <a:lnTo>
                      <a:pt x="122" y="88"/>
                    </a:lnTo>
                    <a:lnTo>
                      <a:pt x="128" y="84"/>
                    </a:lnTo>
                    <a:lnTo>
                      <a:pt x="128" y="84"/>
                    </a:lnTo>
                    <a:lnTo>
                      <a:pt x="132" y="80"/>
                    </a:lnTo>
                    <a:lnTo>
                      <a:pt x="132" y="76"/>
                    </a:lnTo>
                    <a:lnTo>
                      <a:pt x="132" y="76"/>
                    </a:lnTo>
                    <a:lnTo>
                      <a:pt x="132" y="74"/>
                    </a:lnTo>
                    <a:lnTo>
                      <a:pt x="134" y="72"/>
                    </a:lnTo>
                    <a:lnTo>
                      <a:pt x="136" y="70"/>
                    </a:lnTo>
                    <a:lnTo>
                      <a:pt x="138" y="68"/>
                    </a:lnTo>
                    <a:lnTo>
                      <a:pt x="138" y="68"/>
                    </a:lnTo>
                    <a:lnTo>
                      <a:pt x="140" y="66"/>
                    </a:lnTo>
                    <a:lnTo>
                      <a:pt x="142" y="64"/>
                    </a:lnTo>
                    <a:lnTo>
                      <a:pt x="148" y="60"/>
                    </a:lnTo>
                    <a:lnTo>
                      <a:pt x="148" y="60"/>
                    </a:lnTo>
                    <a:lnTo>
                      <a:pt x="150" y="58"/>
                    </a:lnTo>
                    <a:lnTo>
                      <a:pt x="148" y="56"/>
                    </a:lnTo>
                    <a:lnTo>
                      <a:pt x="146" y="52"/>
                    </a:lnTo>
                    <a:lnTo>
                      <a:pt x="146" y="52"/>
                    </a:lnTo>
                    <a:lnTo>
                      <a:pt x="144" y="48"/>
                    </a:lnTo>
                    <a:lnTo>
                      <a:pt x="144" y="42"/>
                    </a:lnTo>
                    <a:lnTo>
                      <a:pt x="144" y="42"/>
                    </a:lnTo>
                    <a:lnTo>
                      <a:pt x="142" y="40"/>
                    </a:lnTo>
                    <a:lnTo>
                      <a:pt x="140" y="38"/>
                    </a:lnTo>
                    <a:lnTo>
                      <a:pt x="140" y="38"/>
                    </a:lnTo>
                    <a:lnTo>
                      <a:pt x="138" y="34"/>
                    </a:lnTo>
                    <a:lnTo>
                      <a:pt x="138" y="34"/>
                    </a:lnTo>
                    <a:lnTo>
                      <a:pt x="140" y="28"/>
                    </a:lnTo>
                    <a:lnTo>
                      <a:pt x="140" y="24"/>
                    </a:lnTo>
                    <a:lnTo>
                      <a:pt x="140" y="24"/>
                    </a:lnTo>
                    <a:lnTo>
                      <a:pt x="140" y="20"/>
                    </a:lnTo>
                    <a:lnTo>
                      <a:pt x="138" y="16"/>
                    </a:lnTo>
                    <a:lnTo>
                      <a:pt x="136" y="14"/>
                    </a:lnTo>
                    <a:lnTo>
                      <a:pt x="136" y="14"/>
                    </a:lnTo>
                    <a:close/>
                  </a:path>
                </a:pathLst>
              </a:custGeom>
              <a:solidFill>
                <a:schemeClr val="accent1"/>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899" name="Freeform 103"/>
              <p:cNvSpPr>
                <a:spLocks noChangeAspect="1"/>
              </p:cNvSpPr>
              <p:nvPr/>
            </p:nvSpPr>
            <p:spPr bwMode="auto">
              <a:xfrm>
                <a:off x="2597" y="2429"/>
                <a:ext cx="94" cy="115"/>
              </a:xfrm>
              <a:custGeom>
                <a:avLst/>
                <a:gdLst/>
                <a:ahLst/>
                <a:cxnLst>
                  <a:cxn ang="0">
                    <a:pos x="18" y="108"/>
                  </a:cxn>
                  <a:cxn ang="0">
                    <a:pos x="36" y="100"/>
                  </a:cxn>
                  <a:cxn ang="0">
                    <a:pos x="40" y="94"/>
                  </a:cxn>
                  <a:cxn ang="0">
                    <a:pos x="50" y="94"/>
                  </a:cxn>
                  <a:cxn ang="0">
                    <a:pos x="60" y="94"/>
                  </a:cxn>
                  <a:cxn ang="0">
                    <a:pos x="70" y="100"/>
                  </a:cxn>
                  <a:cxn ang="0">
                    <a:pos x="74" y="92"/>
                  </a:cxn>
                  <a:cxn ang="0">
                    <a:pos x="74" y="88"/>
                  </a:cxn>
                  <a:cxn ang="0">
                    <a:pos x="72" y="76"/>
                  </a:cxn>
                  <a:cxn ang="0">
                    <a:pos x="74" y="66"/>
                  </a:cxn>
                  <a:cxn ang="0">
                    <a:pos x="78" y="56"/>
                  </a:cxn>
                  <a:cxn ang="0">
                    <a:pos x="82" y="46"/>
                  </a:cxn>
                  <a:cxn ang="0">
                    <a:pos x="86" y="38"/>
                  </a:cxn>
                  <a:cxn ang="0">
                    <a:pos x="88" y="26"/>
                  </a:cxn>
                  <a:cxn ang="0">
                    <a:pos x="86" y="20"/>
                  </a:cxn>
                  <a:cxn ang="0">
                    <a:pos x="84" y="18"/>
                  </a:cxn>
                  <a:cxn ang="0">
                    <a:pos x="84" y="12"/>
                  </a:cxn>
                  <a:cxn ang="0">
                    <a:pos x="84" y="8"/>
                  </a:cxn>
                  <a:cxn ang="0">
                    <a:pos x="74" y="10"/>
                  </a:cxn>
                  <a:cxn ang="0">
                    <a:pos x="72" y="6"/>
                  </a:cxn>
                  <a:cxn ang="0">
                    <a:pos x="66" y="2"/>
                  </a:cxn>
                  <a:cxn ang="0">
                    <a:pos x="56" y="4"/>
                  </a:cxn>
                  <a:cxn ang="0">
                    <a:pos x="44" y="0"/>
                  </a:cxn>
                  <a:cxn ang="0">
                    <a:pos x="42" y="4"/>
                  </a:cxn>
                  <a:cxn ang="0">
                    <a:pos x="40" y="8"/>
                  </a:cxn>
                  <a:cxn ang="0">
                    <a:pos x="38" y="10"/>
                  </a:cxn>
                  <a:cxn ang="0">
                    <a:pos x="34" y="8"/>
                  </a:cxn>
                  <a:cxn ang="0">
                    <a:pos x="30" y="8"/>
                  </a:cxn>
                  <a:cxn ang="0">
                    <a:pos x="28" y="16"/>
                  </a:cxn>
                  <a:cxn ang="0">
                    <a:pos x="26" y="12"/>
                  </a:cxn>
                  <a:cxn ang="0">
                    <a:pos x="24" y="14"/>
                  </a:cxn>
                  <a:cxn ang="0">
                    <a:pos x="18" y="18"/>
                  </a:cxn>
                  <a:cxn ang="0">
                    <a:pos x="16" y="22"/>
                  </a:cxn>
                  <a:cxn ang="0">
                    <a:pos x="14" y="26"/>
                  </a:cxn>
                  <a:cxn ang="0">
                    <a:pos x="18" y="30"/>
                  </a:cxn>
                  <a:cxn ang="0">
                    <a:pos x="18" y="34"/>
                  </a:cxn>
                  <a:cxn ang="0">
                    <a:pos x="16" y="36"/>
                  </a:cxn>
                  <a:cxn ang="0">
                    <a:pos x="10" y="38"/>
                  </a:cxn>
                  <a:cxn ang="0">
                    <a:pos x="10" y="40"/>
                  </a:cxn>
                  <a:cxn ang="0">
                    <a:pos x="6" y="48"/>
                  </a:cxn>
                  <a:cxn ang="0">
                    <a:pos x="8" y="52"/>
                  </a:cxn>
                  <a:cxn ang="0">
                    <a:pos x="8" y="58"/>
                  </a:cxn>
                  <a:cxn ang="0">
                    <a:pos x="4" y="64"/>
                  </a:cxn>
                  <a:cxn ang="0">
                    <a:pos x="0" y="68"/>
                  </a:cxn>
                  <a:cxn ang="0">
                    <a:pos x="10" y="70"/>
                  </a:cxn>
                  <a:cxn ang="0">
                    <a:pos x="14" y="78"/>
                  </a:cxn>
                  <a:cxn ang="0">
                    <a:pos x="16" y="84"/>
                  </a:cxn>
                  <a:cxn ang="0">
                    <a:pos x="20" y="86"/>
                  </a:cxn>
                  <a:cxn ang="0">
                    <a:pos x="22" y="86"/>
                  </a:cxn>
                  <a:cxn ang="0">
                    <a:pos x="20" y="90"/>
                  </a:cxn>
                  <a:cxn ang="0">
                    <a:pos x="18" y="98"/>
                  </a:cxn>
                  <a:cxn ang="0">
                    <a:pos x="16" y="100"/>
                  </a:cxn>
                  <a:cxn ang="0">
                    <a:pos x="18" y="104"/>
                  </a:cxn>
                  <a:cxn ang="0">
                    <a:pos x="16" y="108"/>
                  </a:cxn>
                </a:cxnLst>
                <a:rect l="0" t="0" r="r" b="b"/>
                <a:pathLst>
                  <a:path w="88" h="108">
                    <a:moveTo>
                      <a:pt x="18" y="108"/>
                    </a:moveTo>
                    <a:lnTo>
                      <a:pt x="18" y="108"/>
                    </a:lnTo>
                    <a:lnTo>
                      <a:pt x="28" y="104"/>
                    </a:lnTo>
                    <a:lnTo>
                      <a:pt x="36" y="100"/>
                    </a:lnTo>
                    <a:lnTo>
                      <a:pt x="36" y="100"/>
                    </a:lnTo>
                    <a:lnTo>
                      <a:pt x="40" y="94"/>
                    </a:lnTo>
                    <a:lnTo>
                      <a:pt x="40" y="94"/>
                    </a:lnTo>
                    <a:lnTo>
                      <a:pt x="50" y="94"/>
                    </a:lnTo>
                    <a:lnTo>
                      <a:pt x="60" y="94"/>
                    </a:lnTo>
                    <a:lnTo>
                      <a:pt x="60" y="94"/>
                    </a:lnTo>
                    <a:lnTo>
                      <a:pt x="66" y="96"/>
                    </a:lnTo>
                    <a:lnTo>
                      <a:pt x="70" y="100"/>
                    </a:lnTo>
                    <a:lnTo>
                      <a:pt x="70" y="100"/>
                    </a:lnTo>
                    <a:lnTo>
                      <a:pt x="74" y="92"/>
                    </a:lnTo>
                    <a:lnTo>
                      <a:pt x="74" y="92"/>
                    </a:lnTo>
                    <a:lnTo>
                      <a:pt x="74" y="88"/>
                    </a:lnTo>
                    <a:lnTo>
                      <a:pt x="72" y="86"/>
                    </a:lnTo>
                    <a:lnTo>
                      <a:pt x="72" y="76"/>
                    </a:lnTo>
                    <a:lnTo>
                      <a:pt x="74" y="66"/>
                    </a:lnTo>
                    <a:lnTo>
                      <a:pt x="74" y="66"/>
                    </a:lnTo>
                    <a:lnTo>
                      <a:pt x="78" y="56"/>
                    </a:lnTo>
                    <a:lnTo>
                      <a:pt x="78" y="56"/>
                    </a:lnTo>
                    <a:lnTo>
                      <a:pt x="82" y="46"/>
                    </a:lnTo>
                    <a:lnTo>
                      <a:pt x="82" y="46"/>
                    </a:lnTo>
                    <a:lnTo>
                      <a:pt x="84" y="40"/>
                    </a:lnTo>
                    <a:lnTo>
                      <a:pt x="86" y="38"/>
                    </a:lnTo>
                    <a:lnTo>
                      <a:pt x="86" y="38"/>
                    </a:lnTo>
                    <a:lnTo>
                      <a:pt x="88" y="26"/>
                    </a:lnTo>
                    <a:lnTo>
                      <a:pt x="88" y="26"/>
                    </a:lnTo>
                    <a:lnTo>
                      <a:pt x="86" y="20"/>
                    </a:lnTo>
                    <a:lnTo>
                      <a:pt x="84" y="20"/>
                    </a:lnTo>
                    <a:lnTo>
                      <a:pt x="84" y="18"/>
                    </a:lnTo>
                    <a:lnTo>
                      <a:pt x="84" y="18"/>
                    </a:lnTo>
                    <a:lnTo>
                      <a:pt x="84" y="12"/>
                    </a:lnTo>
                    <a:lnTo>
                      <a:pt x="84" y="8"/>
                    </a:lnTo>
                    <a:lnTo>
                      <a:pt x="84" y="8"/>
                    </a:lnTo>
                    <a:lnTo>
                      <a:pt x="74" y="10"/>
                    </a:lnTo>
                    <a:lnTo>
                      <a:pt x="74" y="10"/>
                    </a:lnTo>
                    <a:lnTo>
                      <a:pt x="72" y="8"/>
                    </a:lnTo>
                    <a:lnTo>
                      <a:pt x="72" y="6"/>
                    </a:lnTo>
                    <a:lnTo>
                      <a:pt x="72" y="2"/>
                    </a:lnTo>
                    <a:lnTo>
                      <a:pt x="66" y="2"/>
                    </a:lnTo>
                    <a:lnTo>
                      <a:pt x="62" y="6"/>
                    </a:lnTo>
                    <a:lnTo>
                      <a:pt x="56" y="4"/>
                    </a:lnTo>
                    <a:lnTo>
                      <a:pt x="56" y="0"/>
                    </a:lnTo>
                    <a:lnTo>
                      <a:pt x="44" y="0"/>
                    </a:lnTo>
                    <a:lnTo>
                      <a:pt x="42" y="4"/>
                    </a:lnTo>
                    <a:lnTo>
                      <a:pt x="42" y="4"/>
                    </a:lnTo>
                    <a:lnTo>
                      <a:pt x="42" y="6"/>
                    </a:lnTo>
                    <a:lnTo>
                      <a:pt x="40" y="8"/>
                    </a:lnTo>
                    <a:lnTo>
                      <a:pt x="38" y="10"/>
                    </a:lnTo>
                    <a:lnTo>
                      <a:pt x="38" y="10"/>
                    </a:lnTo>
                    <a:lnTo>
                      <a:pt x="36" y="10"/>
                    </a:lnTo>
                    <a:lnTo>
                      <a:pt x="34" y="8"/>
                    </a:lnTo>
                    <a:lnTo>
                      <a:pt x="32" y="6"/>
                    </a:lnTo>
                    <a:lnTo>
                      <a:pt x="30" y="8"/>
                    </a:lnTo>
                    <a:lnTo>
                      <a:pt x="28" y="16"/>
                    </a:lnTo>
                    <a:lnTo>
                      <a:pt x="28" y="16"/>
                    </a:lnTo>
                    <a:lnTo>
                      <a:pt x="28" y="14"/>
                    </a:lnTo>
                    <a:lnTo>
                      <a:pt x="26" y="12"/>
                    </a:lnTo>
                    <a:lnTo>
                      <a:pt x="24" y="14"/>
                    </a:lnTo>
                    <a:lnTo>
                      <a:pt x="24" y="14"/>
                    </a:lnTo>
                    <a:lnTo>
                      <a:pt x="20" y="16"/>
                    </a:lnTo>
                    <a:lnTo>
                      <a:pt x="18" y="18"/>
                    </a:lnTo>
                    <a:lnTo>
                      <a:pt x="18" y="18"/>
                    </a:lnTo>
                    <a:lnTo>
                      <a:pt x="16" y="22"/>
                    </a:lnTo>
                    <a:lnTo>
                      <a:pt x="14" y="24"/>
                    </a:lnTo>
                    <a:lnTo>
                      <a:pt x="14" y="26"/>
                    </a:lnTo>
                    <a:lnTo>
                      <a:pt x="14" y="26"/>
                    </a:lnTo>
                    <a:lnTo>
                      <a:pt x="18" y="30"/>
                    </a:lnTo>
                    <a:lnTo>
                      <a:pt x="18" y="32"/>
                    </a:lnTo>
                    <a:lnTo>
                      <a:pt x="18" y="34"/>
                    </a:lnTo>
                    <a:lnTo>
                      <a:pt x="18" y="34"/>
                    </a:lnTo>
                    <a:lnTo>
                      <a:pt x="16" y="36"/>
                    </a:lnTo>
                    <a:lnTo>
                      <a:pt x="12" y="38"/>
                    </a:lnTo>
                    <a:lnTo>
                      <a:pt x="10" y="38"/>
                    </a:lnTo>
                    <a:lnTo>
                      <a:pt x="10" y="40"/>
                    </a:lnTo>
                    <a:lnTo>
                      <a:pt x="10" y="40"/>
                    </a:lnTo>
                    <a:lnTo>
                      <a:pt x="10" y="44"/>
                    </a:lnTo>
                    <a:lnTo>
                      <a:pt x="6" y="48"/>
                    </a:lnTo>
                    <a:lnTo>
                      <a:pt x="6" y="48"/>
                    </a:lnTo>
                    <a:lnTo>
                      <a:pt x="8" y="52"/>
                    </a:lnTo>
                    <a:lnTo>
                      <a:pt x="8" y="54"/>
                    </a:lnTo>
                    <a:lnTo>
                      <a:pt x="8" y="58"/>
                    </a:lnTo>
                    <a:lnTo>
                      <a:pt x="8" y="58"/>
                    </a:lnTo>
                    <a:lnTo>
                      <a:pt x="4" y="64"/>
                    </a:lnTo>
                    <a:lnTo>
                      <a:pt x="0" y="68"/>
                    </a:lnTo>
                    <a:lnTo>
                      <a:pt x="0" y="68"/>
                    </a:lnTo>
                    <a:lnTo>
                      <a:pt x="10" y="70"/>
                    </a:lnTo>
                    <a:lnTo>
                      <a:pt x="10" y="70"/>
                    </a:lnTo>
                    <a:lnTo>
                      <a:pt x="12" y="74"/>
                    </a:lnTo>
                    <a:lnTo>
                      <a:pt x="14" y="78"/>
                    </a:lnTo>
                    <a:lnTo>
                      <a:pt x="14" y="78"/>
                    </a:lnTo>
                    <a:lnTo>
                      <a:pt x="16" y="84"/>
                    </a:lnTo>
                    <a:lnTo>
                      <a:pt x="18" y="86"/>
                    </a:lnTo>
                    <a:lnTo>
                      <a:pt x="20" y="86"/>
                    </a:lnTo>
                    <a:lnTo>
                      <a:pt x="20" y="86"/>
                    </a:lnTo>
                    <a:lnTo>
                      <a:pt x="22" y="86"/>
                    </a:lnTo>
                    <a:lnTo>
                      <a:pt x="20" y="90"/>
                    </a:lnTo>
                    <a:lnTo>
                      <a:pt x="20" y="90"/>
                    </a:lnTo>
                    <a:lnTo>
                      <a:pt x="20" y="94"/>
                    </a:lnTo>
                    <a:lnTo>
                      <a:pt x="18" y="98"/>
                    </a:lnTo>
                    <a:lnTo>
                      <a:pt x="18" y="98"/>
                    </a:lnTo>
                    <a:lnTo>
                      <a:pt x="16" y="100"/>
                    </a:lnTo>
                    <a:lnTo>
                      <a:pt x="16" y="100"/>
                    </a:lnTo>
                    <a:lnTo>
                      <a:pt x="18" y="104"/>
                    </a:lnTo>
                    <a:lnTo>
                      <a:pt x="18" y="104"/>
                    </a:lnTo>
                    <a:lnTo>
                      <a:pt x="16" y="108"/>
                    </a:lnTo>
                    <a:lnTo>
                      <a:pt x="18" y="108"/>
                    </a:lnTo>
                    <a:close/>
                  </a:path>
                </a:pathLst>
              </a:custGeom>
              <a:solidFill>
                <a:schemeClr val="accent1"/>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887" name="Freeform 91"/>
              <p:cNvSpPr>
                <a:spLocks noChangeAspect="1"/>
              </p:cNvSpPr>
              <p:nvPr/>
            </p:nvSpPr>
            <p:spPr bwMode="auto">
              <a:xfrm>
                <a:off x="2761" y="2364"/>
                <a:ext cx="175" cy="180"/>
              </a:xfrm>
              <a:custGeom>
                <a:avLst/>
                <a:gdLst/>
                <a:ahLst/>
                <a:cxnLst>
                  <a:cxn ang="0">
                    <a:pos x="80" y="150"/>
                  </a:cxn>
                  <a:cxn ang="0">
                    <a:pos x="78" y="142"/>
                  </a:cxn>
                  <a:cxn ang="0">
                    <a:pos x="80" y="138"/>
                  </a:cxn>
                  <a:cxn ang="0">
                    <a:pos x="86" y="130"/>
                  </a:cxn>
                  <a:cxn ang="0">
                    <a:pos x="96" y="126"/>
                  </a:cxn>
                  <a:cxn ang="0">
                    <a:pos x="102" y="128"/>
                  </a:cxn>
                  <a:cxn ang="0">
                    <a:pos x="106" y="136"/>
                  </a:cxn>
                  <a:cxn ang="0">
                    <a:pos x="113" y="128"/>
                  </a:cxn>
                  <a:cxn ang="0">
                    <a:pos x="113" y="122"/>
                  </a:cxn>
                  <a:cxn ang="0">
                    <a:pos x="119" y="110"/>
                  </a:cxn>
                  <a:cxn ang="0">
                    <a:pos x="125" y="98"/>
                  </a:cxn>
                  <a:cxn ang="0">
                    <a:pos x="127" y="90"/>
                  </a:cxn>
                  <a:cxn ang="0">
                    <a:pos x="141" y="80"/>
                  </a:cxn>
                  <a:cxn ang="0">
                    <a:pos x="141" y="72"/>
                  </a:cxn>
                  <a:cxn ang="0">
                    <a:pos x="143" y="66"/>
                  </a:cxn>
                  <a:cxn ang="0">
                    <a:pos x="147" y="56"/>
                  </a:cxn>
                  <a:cxn ang="0">
                    <a:pos x="151" y="50"/>
                  </a:cxn>
                  <a:cxn ang="0">
                    <a:pos x="157" y="42"/>
                  </a:cxn>
                  <a:cxn ang="0">
                    <a:pos x="163" y="30"/>
                  </a:cxn>
                  <a:cxn ang="0">
                    <a:pos x="159" y="14"/>
                  </a:cxn>
                  <a:cxn ang="0">
                    <a:pos x="141" y="6"/>
                  </a:cxn>
                  <a:cxn ang="0">
                    <a:pos x="129" y="10"/>
                  </a:cxn>
                  <a:cxn ang="0">
                    <a:pos x="106" y="8"/>
                  </a:cxn>
                  <a:cxn ang="0">
                    <a:pos x="98" y="14"/>
                  </a:cxn>
                  <a:cxn ang="0">
                    <a:pos x="84" y="14"/>
                  </a:cxn>
                  <a:cxn ang="0">
                    <a:pos x="76" y="8"/>
                  </a:cxn>
                  <a:cxn ang="0">
                    <a:pos x="62" y="12"/>
                  </a:cxn>
                  <a:cxn ang="0">
                    <a:pos x="54" y="6"/>
                  </a:cxn>
                  <a:cxn ang="0">
                    <a:pos x="46" y="0"/>
                  </a:cxn>
                  <a:cxn ang="0">
                    <a:pos x="34" y="2"/>
                  </a:cxn>
                  <a:cxn ang="0">
                    <a:pos x="20" y="16"/>
                  </a:cxn>
                  <a:cxn ang="0">
                    <a:pos x="10" y="36"/>
                  </a:cxn>
                  <a:cxn ang="0">
                    <a:pos x="10" y="44"/>
                  </a:cxn>
                  <a:cxn ang="0">
                    <a:pos x="14" y="52"/>
                  </a:cxn>
                  <a:cxn ang="0">
                    <a:pos x="12" y="62"/>
                  </a:cxn>
                  <a:cxn ang="0">
                    <a:pos x="10" y="66"/>
                  </a:cxn>
                  <a:cxn ang="0">
                    <a:pos x="8" y="78"/>
                  </a:cxn>
                  <a:cxn ang="0">
                    <a:pos x="6" y="84"/>
                  </a:cxn>
                  <a:cxn ang="0">
                    <a:pos x="4" y="88"/>
                  </a:cxn>
                  <a:cxn ang="0">
                    <a:pos x="2" y="94"/>
                  </a:cxn>
                  <a:cxn ang="0">
                    <a:pos x="2" y="112"/>
                  </a:cxn>
                  <a:cxn ang="0">
                    <a:pos x="4" y="122"/>
                  </a:cxn>
                  <a:cxn ang="0">
                    <a:pos x="12" y="130"/>
                  </a:cxn>
                  <a:cxn ang="0">
                    <a:pos x="26" y="132"/>
                  </a:cxn>
                  <a:cxn ang="0">
                    <a:pos x="34" y="142"/>
                  </a:cxn>
                  <a:cxn ang="0">
                    <a:pos x="40" y="146"/>
                  </a:cxn>
                  <a:cxn ang="0">
                    <a:pos x="42" y="152"/>
                  </a:cxn>
                  <a:cxn ang="0">
                    <a:pos x="46" y="168"/>
                  </a:cxn>
                  <a:cxn ang="0">
                    <a:pos x="58" y="166"/>
                  </a:cxn>
                  <a:cxn ang="0">
                    <a:pos x="64" y="164"/>
                  </a:cxn>
                  <a:cxn ang="0">
                    <a:pos x="68" y="164"/>
                  </a:cxn>
                  <a:cxn ang="0">
                    <a:pos x="74" y="160"/>
                  </a:cxn>
                  <a:cxn ang="0">
                    <a:pos x="76" y="160"/>
                  </a:cxn>
                </a:cxnLst>
                <a:rect l="0" t="0" r="r" b="b"/>
                <a:pathLst>
                  <a:path w="163" h="168">
                    <a:moveTo>
                      <a:pt x="78" y="160"/>
                    </a:moveTo>
                    <a:lnTo>
                      <a:pt x="78" y="156"/>
                    </a:lnTo>
                    <a:lnTo>
                      <a:pt x="80" y="150"/>
                    </a:lnTo>
                    <a:lnTo>
                      <a:pt x="80" y="150"/>
                    </a:lnTo>
                    <a:lnTo>
                      <a:pt x="78" y="148"/>
                    </a:lnTo>
                    <a:lnTo>
                      <a:pt x="78" y="146"/>
                    </a:lnTo>
                    <a:lnTo>
                      <a:pt x="78" y="146"/>
                    </a:lnTo>
                    <a:lnTo>
                      <a:pt x="78" y="142"/>
                    </a:lnTo>
                    <a:lnTo>
                      <a:pt x="78" y="142"/>
                    </a:lnTo>
                    <a:lnTo>
                      <a:pt x="78" y="142"/>
                    </a:lnTo>
                    <a:lnTo>
                      <a:pt x="80" y="140"/>
                    </a:lnTo>
                    <a:lnTo>
                      <a:pt x="80" y="138"/>
                    </a:lnTo>
                    <a:lnTo>
                      <a:pt x="82" y="132"/>
                    </a:lnTo>
                    <a:lnTo>
                      <a:pt x="82" y="132"/>
                    </a:lnTo>
                    <a:lnTo>
                      <a:pt x="84" y="130"/>
                    </a:lnTo>
                    <a:lnTo>
                      <a:pt x="86" y="130"/>
                    </a:lnTo>
                    <a:lnTo>
                      <a:pt x="92" y="128"/>
                    </a:lnTo>
                    <a:lnTo>
                      <a:pt x="92" y="128"/>
                    </a:lnTo>
                    <a:lnTo>
                      <a:pt x="96" y="126"/>
                    </a:lnTo>
                    <a:lnTo>
                      <a:pt x="96" y="126"/>
                    </a:lnTo>
                    <a:lnTo>
                      <a:pt x="96" y="126"/>
                    </a:lnTo>
                    <a:lnTo>
                      <a:pt x="102" y="128"/>
                    </a:lnTo>
                    <a:lnTo>
                      <a:pt x="102" y="128"/>
                    </a:lnTo>
                    <a:lnTo>
                      <a:pt x="102" y="128"/>
                    </a:lnTo>
                    <a:lnTo>
                      <a:pt x="104" y="130"/>
                    </a:lnTo>
                    <a:lnTo>
                      <a:pt x="102" y="136"/>
                    </a:lnTo>
                    <a:lnTo>
                      <a:pt x="102" y="136"/>
                    </a:lnTo>
                    <a:lnTo>
                      <a:pt x="106" y="136"/>
                    </a:lnTo>
                    <a:lnTo>
                      <a:pt x="108" y="134"/>
                    </a:lnTo>
                    <a:lnTo>
                      <a:pt x="110" y="130"/>
                    </a:lnTo>
                    <a:lnTo>
                      <a:pt x="113" y="128"/>
                    </a:lnTo>
                    <a:lnTo>
                      <a:pt x="113" y="128"/>
                    </a:lnTo>
                    <a:lnTo>
                      <a:pt x="115" y="126"/>
                    </a:lnTo>
                    <a:lnTo>
                      <a:pt x="115" y="126"/>
                    </a:lnTo>
                    <a:lnTo>
                      <a:pt x="113" y="122"/>
                    </a:lnTo>
                    <a:lnTo>
                      <a:pt x="113" y="122"/>
                    </a:lnTo>
                    <a:lnTo>
                      <a:pt x="115" y="116"/>
                    </a:lnTo>
                    <a:lnTo>
                      <a:pt x="117" y="112"/>
                    </a:lnTo>
                    <a:lnTo>
                      <a:pt x="117" y="112"/>
                    </a:lnTo>
                    <a:lnTo>
                      <a:pt x="119" y="110"/>
                    </a:lnTo>
                    <a:lnTo>
                      <a:pt x="123" y="106"/>
                    </a:lnTo>
                    <a:lnTo>
                      <a:pt x="123" y="106"/>
                    </a:lnTo>
                    <a:lnTo>
                      <a:pt x="123" y="102"/>
                    </a:lnTo>
                    <a:lnTo>
                      <a:pt x="125" y="98"/>
                    </a:lnTo>
                    <a:lnTo>
                      <a:pt x="125" y="98"/>
                    </a:lnTo>
                    <a:lnTo>
                      <a:pt x="127" y="94"/>
                    </a:lnTo>
                    <a:lnTo>
                      <a:pt x="127" y="90"/>
                    </a:lnTo>
                    <a:lnTo>
                      <a:pt x="127" y="90"/>
                    </a:lnTo>
                    <a:lnTo>
                      <a:pt x="129" y="86"/>
                    </a:lnTo>
                    <a:lnTo>
                      <a:pt x="131" y="84"/>
                    </a:lnTo>
                    <a:lnTo>
                      <a:pt x="131" y="84"/>
                    </a:lnTo>
                    <a:lnTo>
                      <a:pt x="141" y="80"/>
                    </a:lnTo>
                    <a:lnTo>
                      <a:pt x="141" y="80"/>
                    </a:lnTo>
                    <a:lnTo>
                      <a:pt x="143" y="78"/>
                    </a:lnTo>
                    <a:lnTo>
                      <a:pt x="143" y="76"/>
                    </a:lnTo>
                    <a:lnTo>
                      <a:pt x="141" y="72"/>
                    </a:lnTo>
                    <a:lnTo>
                      <a:pt x="141" y="72"/>
                    </a:lnTo>
                    <a:lnTo>
                      <a:pt x="141" y="70"/>
                    </a:lnTo>
                    <a:lnTo>
                      <a:pt x="143" y="66"/>
                    </a:lnTo>
                    <a:lnTo>
                      <a:pt x="143" y="66"/>
                    </a:lnTo>
                    <a:lnTo>
                      <a:pt x="145" y="64"/>
                    </a:lnTo>
                    <a:lnTo>
                      <a:pt x="147" y="60"/>
                    </a:lnTo>
                    <a:lnTo>
                      <a:pt x="147" y="60"/>
                    </a:lnTo>
                    <a:lnTo>
                      <a:pt x="147" y="56"/>
                    </a:lnTo>
                    <a:lnTo>
                      <a:pt x="147" y="56"/>
                    </a:lnTo>
                    <a:lnTo>
                      <a:pt x="147" y="54"/>
                    </a:lnTo>
                    <a:lnTo>
                      <a:pt x="147" y="54"/>
                    </a:lnTo>
                    <a:lnTo>
                      <a:pt x="151" y="50"/>
                    </a:lnTo>
                    <a:lnTo>
                      <a:pt x="153" y="46"/>
                    </a:lnTo>
                    <a:lnTo>
                      <a:pt x="153" y="46"/>
                    </a:lnTo>
                    <a:lnTo>
                      <a:pt x="155" y="44"/>
                    </a:lnTo>
                    <a:lnTo>
                      <a:pt x="157" y="42"/>
                    </a:lnTo>
                    <a:lnTo>
                      <a:pt x="157" y="42"/>
                    </a:lnTo>
                    <a:lnTo>
                      <a:pt x="159" y="42"/>
                    </a:lnTo>
                    <a:lnTo>
                      <a:pt x="161" y="38"/>
                    </a:lnTo>
                    <a:lnTo>
                      <a:pt x="163" y="30"/>
                    </a:lnTo>
                    <a:lnTo>
                      <a:pt x="163" y="30"/>
                    </a:lnTo>
                    <a:lnTo>
                      <a:pt x="161" y="28"/>
                    </a:lnTo>
                    <a:lnTo>
                      <a:pt x="159" y="26"/>
                    </a:lnTo>
                    <a:lnTo>
                      <a:pt x="159" y="14"/>
                    </a:lnTo>
                    <a:lnTo>
                      <a:pt x="153" y="0"/>
                    </a:lnTo>
                    <a:lnTo>
                      <a:pt x="143" y="4"/>
                    </a:lnTo>
                    <a:lnTo>
                      <a:pt x="143" y="4"/>
                    </a:lnTo>
                    <a:lnTo>
                      <a:pt x="141" y="6"/>
                    </a:lnTo>
                    <a:lnTo>
                      <a:pt x="139" y="8"/>
                    </a:lnTo>
                    <a:lnTo>
                      <a:pt x="137" y="10"/>
                    </a:lnTo>
                    <a:lnTo>
                      <a:pt x="137" y="10"/>
                    </a:lnTo>
                    <a:lnTo>
                      <a:pt x="129" y="10"/>
                    </a:lnTo>
                    <a:lnTo>
                      <a:pt x="121" y="10"/>
                    </a:lnTo>
                    <a:lnTo>
                      <a:pt x="121" y="10"/>
                    </a:lnTo>
                    <a:lnTo>
                      <a:pt x="113" y="8"/>
                    </a:lnTo>
                    <a:lnTo>
                      <a:pt x="106" y="8"/>
                    </a:lnTo>
                    <a:lnTo>
                      <a:pt x="106" y="8"/>
                    </a:lnTo>
                    <a:lnTo>
                      <a:pt x="100" y="10"/>
                    </a:lnTo>
                    <a:lnTo>
                      <a:pt x="98" y="14"/>
                    </a:lnTo>
                    <a:lnTo>
                      <a:pt x="98" y="14"/>
                    </a:lnTo>
                    <a:lnTo>
                      <a:pt x="96" y="14"/>
                    </a:lnTo>
                    <a:lnTo>
                      <a:pt x="94" y="14"/>
                    </a:lnTo>
                    <a:lnTo>
                      <a:pt x="84" y="14"/>
                    </a:lnTo>
                    <a:lnTo>
                      <a:pt x="84" y="14"/>
                    </a:lnTo>
                    <a:lnTo>
                      <a:pt x="78" y="12"/>
                    </a:lnTo>
                    <a:lnTo>
                      <a:pt x="78" y="10"/>
                    </a:lnTo>
                    <a:lnTo>
                      <a:pt x="78" y="10"/>
                    </a:lnTo>
                    <a:lnTo>
                      <a:pt x="76" y="8"/>
                    </a:lnTo>
                    <a:lnTo>
                      <a:pt x="72" y="8"/>
                    </a:lnTo>
                    <a:lnTo>
                      <a:pt x="68" y="12"/>
                    </a:lnTo>
                    <a:lnTo>
                      <a:pt x="68" y="12"/>
                    </a:lnTo>
                    <a:lnTo>
                      <a:pt x="62" y="12"/>
                    </a:lnTo>
                    <a:lnTo>
                      <a:pt x="58" y="12"/>
                    </a:lnTo>
                    <a:lnTo>
                      <a:pt x="58" y="12"/>
                    </a:lnTo>
                    <a:lnTo>
                      <a:pt x="56" y="8"/>
                    </a:lnTo>
                    <a:lnTo>
                      <a:pt x="54" y="6"/>
                    </a:lnTo>
                    <a:lnTo>
                      <a:pt x="52" y="4"/>
                    </a:lnTo>
                    <a:lnTo>
                      <a:pt x="52" y="4"/>
                    </a:lnTo>
                    <a:lnTo>
                      <a:pt x="48" y="2"/>
                    </a:lnTo>
                    <a:lnTo>
                      <a:pt x="46" y="0"/>
                    </a:lnTo>
                    <a:lnTo>
                      <a:pt x="46" y="0"/>
                    </a:lnTo>
                    <a:lnTo>
                      <a:pt x="40" y="2"/>
                    </a:lnTo>
                    <a:lnTo>
                      <a:pt x="34" y="2"/>
                    </a:lnTo>
                    <a:lnTo>
                      <a:pt x="34" y="2"/>
                    </a:lnTo>
                    <a:lnTo>
                      <a:pt x="20" y="10"/>
                    </a:lnTo>
                    <a:lnTo>
                      <a:pt x="20" y="10"/>
                    </a:lnTo>
                    <a:lnTo>
                      <a:pt x="20" y="16"/>
                    </a:lnTo>
                    <a:lnTo>
                      <a:pt x="20" y="16"/>
                    </a:lnTo>
                    <a:lnTo>
                      <a:pt x="18" y="22"/>
                    </a:lnTo>
                    <a:lnTo>
                      <a:pt x="14" y="24"/>
                    </a:lnTo>
                    <a:lnTo>
                      <a:pt x="10" y="36"/>
                    </a:lnTo>
                    <a:lnTo>
                      <a:pt x="10" y="36"/>
                    </a:lnTo>
                    <a:lnTo>
                      <a:pt x="10" y="38"/>
                    </a:lnTo>
                    <a:lnTo>
                      <a:pt x="10" y="42"/>
                    </a:lnTo>
                    <a:lnTo>
                      <a:pt x="10" y="44"/>
                    </a:lnTo>
                    <a:lnTo>
                      <a:pt x="10" y="44"/>
                    </a:lnTo>
                    <a:lnTo>
                      <a:pt x="8" y="46"/>
                    </a:lnTo>
                    <a:lnTo>
                      <a:pt x="12" y="48"/>
                    </a:lnTo>
                    <a:lnTo>
                      <a:pt x="12" y="48"/>
                    </a:lnTo>
                    <a:lnTo>
                      <a:pt x="14" y="52"/>
                    </a:lnTo>
                    <a:lnTo>
                      <a:pt x="12" y="56"/>
                    </a:lnTo>
                    <a:lnTo>
                      <a:pt x="12" y="56"/>
                    </a:lnTo>
                    <a:lnTo>
                      <a:pt x="12" y="60"/>
                    </a:lnTo>
                    <a:lnTo>
                      <a:pt x="12" y="62"/>
                    </a:lnTo>
                    <a:lnTo>
                      <a:pt x="14" y="64"/>
                    </a:lnTo>
                    <a:lnTo>
                      <a:pt x="12" y="64"/>
                    </a:lnTo>
                    <a:lnTo>
                      <a:pt x="12" y="64"/>
                    </a:lnTo>
                    <a:lnTo>
                      <a:pt x="10" y="66"/>
                    </a:lnTo>
                    <a:lnTo>
                      <a:pt x="10" y="70"/>
                    </a:lnTo>
                    <a:lnTo>
                      <a:pt x="10" y="70"/>
                    </a:lnTo>
                    <a:lnTo>
                      <a:pt x="10" y="74"/>
                    </a:lnTo>
                    <a:lnTo>
                      <a:pt x="8" y="78"/>
                    </a:lnTo>
                    <a:lnTo>
                      <a:pt x="8" y="78"/>
                    </a:lnTo>
                    <a:lnTo>
                      <a:pt x="6" y="80"/>
                    </a:lnTo>
                    <a:lnTo>
                      <a:pt x="6" y="84"/>
                    </a:lnTo>
                    <a:lnTo>
                      <a:pt x="6" y="84"/>
                    </a:lnTo>
                    <a:lnTo>
                      <a:pt x="6" y="88"/>
                    </a:lnTo>
                    <a:lnTo>
                      <a:pt x="6" y="88"/>
                    </a:lnTo>
                    <a:lnTo>
                      <a:pt x="4" y="88"/>
                    </a:lnTo>
                    <a:lnTo>
                      <a:pt x="4" y="88"/>
                    </a:lnTo>
                    <a:lnTo>
                      <a:pt x="2" y="88"/>
                    </a:lnTo>
                    <a:lnTo>
                      <a:pt x="2" y="90"/>
                    </a:lnTo>
                    <a:lnTo>
                      <a:pt x="2" y="94"/>
                    </a:lnTo>
                    <a:lnTo>
                      <a:pt x="2" y="94"/>
                    </a:lnTo>
                    <a:lnTo>
                      <a:pt x="2" y="98"/>
                    </a:lnTo>
                    <a:lnTo>
                      <a:pt x="2" y="102"/>
                    </a:lnTo>
                    <a:lnTo>
                      <a:pt x="0" y="108"/>
                    </a:lnTo>
                    <a:lnTo>
                      <a:pt x="2" y="112"/>
                    </a:lnTo>
                    <a:lnTo>
                      <a:pt x="2" y="112"/>
                    </a:lnTo>
                    <a:lnTo>
                      <a:pt x="4" y="116"/>
                    </a:lnTo>
                    <a:lnTo>
                      <a:pt x="4" y="122"/>
                    </a:lnTo>
                    <a:lnTo>
                      <a:pt x="4" y="122"/>
                    </a:lnTo>
                    <a:lnTo>
                      <a:pt x="2" y="132"/>
                    </a:lnTo>
                    <a:lnTo>
                      <a:pt x="2" y="132"/>
                    </a:lnTo>
                    <a:lnTo>
                      <a:pt x="12" y="130"/>
                    </a:lnTo>
                    <a:lnTo>
                      <a:pt x="12" y="130"/>
                    </a:lnTo>
                    <a:lnTo>
                      <a:pt x="10" y="132"/>
                    </a:lnTo>
                    <a:lnTo>
                      <a:pt x="10" y="132"/>
                    </a:lnTo>
                    <a:lnTo>
                      <a:pt x="18" y="132"/>
                    </a:lnTo>
                    <a:lnTo>
                      <a:pt x="26" y="132"/>
                    </a:lnTo>
                    <a:lnTo>
                      <a:pt x="26" y="132"/>
                    </a:lnTo>
                    <a:lnTo>
                      <a:pt x="30" y="136"/>
                    </a:lnTo>
                    <a:lnTo>
                      <a:pt x="34" y="142"/>
                    </a:lnTo>
                    <a:lnTo>
                      <a:pt x="34" y="142"/>
                    </a:lnTo>
                    <a:lnTo>
                      <a:pt x="38" y="142"/>
                    </a:lnTo>
                    <a:lnTo>
                      <a:pt x="38" y="142"/>
                    </a:lnTo>
                    <a:lnTo>
                      <a:pt x="38" y="146"/>
                    </a:lnTo>
                    <a:lnTo>
                      <a:pt x="40" y="146"/>
                    </a:lnTo>
                    <a:lnTo>
                      <a:pt x="40" y="146"/>
                    </a:lnTo>
                    <a:lnTo>
                      <a:pt x="42" y="152"/>
                    </a:lnTo>
                    <a:lnTo>
                      <a:pt x="42" y="152"/>
                    </a:lnTo>
                    <a:lnTo>
                      <a:pt x="42" y="152"/>
                    </a:lnTo>
                    <a:lnTo>
                      <a:pt x="42" y="152"/>
                    </a:lnTo>
                    <a:lnTo>
                      <a:pt x="38" y="154"/>
                    </a:lnTo>
                    <a:lnTo>
                      <a:pt x="38" y="154"/>
                    </a:lnTo>
                    <a:lnTo>
                      <a:pt x="46" y="168"/>
                    </a:lnTo>
                    <a:lnTo>
                      <a:pt x="46" y="168"/>
                    </a:lnTo>
                    <a:lnTo>
                      <a:pt x="58" y="168"/>
                    </a:lnTo>
                    <a:lnTo>
                      <a:pt x="58" y="166"/>
                    </a:lnTo>
                    <a:lnTo>
                      <a:pt x="58" y="166"/>
                    </a:lnTo>
                    <a:lnTo>
                      <a:pt x="60" y="166"/>
                    </a:lnTo>
                    <a:lnTo>
                      <a:pt x="62" y="166"/>
                    </a:lnTo>
                    <a:lnTo>
                      <a:pt x="64" y="164"/>
                    </a:lnTo>
                    <a:lnTo>
                      <a:pt x="64" y="164"/>
                    </a:lnTo>
                    <a:lnTo>
                      <a:pt x="64" y="166"/>
                    </a:lnTo>
                    <a:lnTo>
                      <a:pt x="66" y="166"/>
                    </a:lnTo>
                    <a:lnTo>
                      <a:pt x="66" y="166"/>
                    </a:lnTo>
                    <a:lnTo>
                      <a:pt x="68" y="164"/>
                    </a:lnTo>
                    <a:lnTo>
                      <a:pt x="70" y="160"/>
                    </a:lnTo>
                    <a:lnTo>
                      <a:pt x="70" y="160"/>
                    </a:lnTo>
                    <a:lnTo>
                      <a:pt x="74" y="160"/>
                    </a:lnTo>
                    <a:lnTo>
                      <a:pt x="74" y="160"/>
                    </a:lnTo>
                    <a:lnTo>
                      <a:pt x="76" y="164"/>
                    </a:lnTo>
                    <a:lnTo>
                      <a:pt x="76" y="164"/>
                    </a:lnTo>
                    <a:lnTo>
                      <a:pt x="76" y="162"/>
                    </a:lnTo>
                    <a:lnTo>
                      <a:pt x="76" y="160"/>
                    </a:lnTo>
                    <a:lnTo>
                      <a:pt x="78" y="160"/>
                    </a:lnTo>
                    <a:lnTo>
                      <a:pt x="78" y="160"/>
                    </a:lnTo>
                    <a:close/>
                  </a:path>
                </a:pathLst>
              </a:custGeom>
              <a:solidFill>
                <a:schemeClr val="accent1"/>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889" name="Freeform 93"/>
              <p:cNvSpPr>
                <a:spLocks noChangeAspect="1"/>
              </p:cNvSpPr>
              <p:nvPr/>
            </p:nvSpPr>
            <p:spPr bwMode="auto">
              <a:xfrm>
                <a:off x="2895" y="2923"/>
                <a:ext cx="190" cy="218"/>
              </a:xfrm>
              <a:custGeom>
                <a:avLst/>
                <a:gdLst/>
                <a:ahLst/>
                <a:cxnLst>
                  <a:cxn ang="0">
                    <a:pos x="2" y="8"/>
                  </a:cxn>
                  <a:cxn ang="0">
                    <a:pos x="0" y="20"/>
                  </a:cxn>
                  <a:cxn ang="0">
                    <a:pos x="6" y="26"/>
                  </a:cxn>
                  <a:cxn ang="0">
                    <a:pos x="12" y="36"/>
                  </a:cxn>
                  <a:cxn ang="0">
                    <a:pos x="16" y="44"/>
                  </a:cxn>
                  <a:cxn ang="0">
                    <a:pos x="18" y="54"/>
                  </a:cxn>
                  <a:cxn ang="0">
                    <a:pos x="22" y="70"/>
                  </a:cxn>
                  <a:cxn ang="0">
                    <a:pos x="26" y="70"/>
                  </a:cxn>
                  <a:cxn ang="0">
                    <a:pos x="28" y="82"/>
                  </a:cxn>
                  <a:cxn ang="0">
                    <a:pos x="32" y="86"/>
                  </a:cxn>
                  <a:cxn ang="0">
                    <a:pos x="36" y="90"/>
                  </a:cxn>
                  <a:cxn ang="0">
                    <a:pos x="36" y="92"/>
                  </a:cxn>
                  <a:cxn ang="0">
                    <a:pos x="38" y="96"/>
                  </a:cxn>
                  <a:cxn ang="0">
                    <a:pos x="36" y="102"/>
                  </a:cxn>
                  <a:cxn ang="0">
                    <a:pos x="36" y="110"/>
                  </a:cxn>
                  <a:cxn ang="0">
                    <a:pos x="36" y="112"/>
                  </a:cxn>
                  <a:cxn ang="0">
                    <a:pos x="38" y="122"/>
                  </a:cxn>
                  <a:cxn ang="0">
                    <a:pos x="36" y="126"/>
                  </a:cxn>
                  <a:cxn ang="0">
                    <a:pos x="42" y="138"/>
                  </a:cxn>
                  <a:cxn ang="0">
                    <a:pos x="40" y="150"/>
                  </a:cxn>
                  <a:cxn ang="0">
                    <a:pos x="42" y="156"/>
                  </a:cxn>
                  <a:cxn ang="0">
                    <a:pos x="42" y="170"/>
                  </a:cxn>
                  <a:cxn ang="0">
                    <a:pos x="44" y="170"/>
                  </a:cxn>
                  <a:cxn ang="0">
                    <a:pos x="48" y="186"/>
                  </a:cxn>
                  <a:cxn ang="0">
                    <a:pos x="58" y="192"/>
                  </a:cxn>
                  <a:cxn ang="0">
                    <a:pos x="60" y="200"/>
                  </a:cxn>
                  <a:cxn ang="0">
                    <a:pos x="62" y="202"/>
                  </a:cxn>
                  <a:cxn ang="0">
                    <a:pos x="68" y="196"/>
                  </a:cxn>
                  <a:cxn ang="0">
                    <a:pos x="74" y="194"/>
                  </a:cxn>
                  <a:cxn ang="0">
                    <a:pos x="74" y="198"/>
                  </a:cxn>
                  <a:cxn ang="0">
                    <a:pos x="76" y="204"/>
                  </a:cxn>
                  <a:cxn ang="0">
                    <a:pos x="86" y="204"/>
                  </a:cxn>
                  <a:cxn ang="0">
                    <a:pos x="92" y="202"/>
                  </a:cxn>
                  <a:cxn ang="0">
                    <a:pos x="96" y="196"/>
                  </a:cxn>
                  <a:cxn ang="0">
                    <a:pos x="104" y="144"/>
                  </a:cxn>
                  <a:cxn ang="0">
                    <a:pos x="120" y="26"/>
                  </a:cxn>
                  <a:cxn ang="0">
                    <a:pos x="160" y="24"/>
                  </a:cxn>
                  <a:cxn ang="0">
                    <a:pos x="164" y="22"/>
                  </a:cxn>
                  <a:cxn ang="0">
                    <a:pos x="168" y="22"/>
                  </a:cxn>
                  <a:cxn ang="0">
                    <a:pos x="172" y="20"/>
                  </a:cxn>
                  <a:cxn ang="0">
                    <a:pos x="178" y="18"/>
                  </a:cxn>
                  <a:cxn ang="0">
                    <a:pos x="174" y="14"/>
                  </a:cxn>
                  <a:cxn ang="0">
                    <a:pos x="168" y="12"/>
                  </a:cxn>
                  <a:cxn ang="0">
                    <a:pos x="122" y="20"/>
                  </a:cxn>
                  <a:cxn ang="0">
                    <a:pos x="112" y="16"/>
                  </a:cxn>
                  <a:cxn ang="0">
                    <a:pos x="106" y="16"/>
                  </a:cxn>
                  <a:cxn ang="0">
                    <a:pos x="102" y="16"/>
                  </a:cxn>
                  <a:cxn ang="0">
                    <a:pos x="96" y="14"/>
                  </a:cxn>
                  <a:cxn ang="0">
                    <a:pos x="92" y="12"/>
                  </a:cxn>
                  <a:cxn ang="0">
                    <a:pos x="88" y="10"/>
                  </a:cxn>
                  <a:cxn ang="0">
                    <a:pos x="26" y="4"/>
                  </a:cxn>
                  <a:cxn ang="0">
                    <a:pos x="18" y="0"/>
                  </a:cxn>
                  <a:cxn ang="0">
                    <a:pos x="14" y="2"/>
                  </a:cxn>
                  <a:cxn ang="0">
                    <a:pos x="10" y="4"/>
                  </a:cxn>
                  <a:cxn ang="0">
                    <a:pos x="0" y="4"/>
                  </a:cxn>
                </a:cxnLst>
                <a:rect l="0" t="0" r="r" b="b"/>
                <a:pathLst>
                  <a:path w="178" h="204">
                    <a:moveTo>
                      <a:pt x="0" y="4"/>
                    </a:moveTo>
                    <a:lnTo>
                      <a:pt x="0" y="4"/>
                    </a:lnTo>
                    <a:lnTo>
                      <a:pt x="2" y="8"/>
                    </a:lnTo>
                    <a:lnTo>
                      <a:pt x="2" y="8"/>
                    </a:lnTo>
                    <a:lnTo>
                      <a:pt x="0" y="12"/>
                    </a:lnTo>
                    <a:lnTo>
                      <a:pt x="0" y="20"/>
                    </a:lnTo>
                    <a:lnTo>
                      <a:pt x="0" y="24"/>
                    </a:lnTo>
                    <a:lnTo>
                      <a:pt x="0" y="24"/>
                    </a:lnTo>
                    <a:lnTo>
                      <a:pt x="6" y="26"/>
                    </a:lnTo>
                    <a:lnTo>
                      <a:pt x="6" y="26"/>
                    </a:lnTo>
                    <a:lnTo>
                      <a:pt x="12" y="36"/>
                    </a:lnTo>
                    <a:lnTo>
                      <a:pt x="12" y="36"/>
                    </a:lnTo>
                    <a:lnTo>
                      <a:pt x="16" y="38"/>
                    </a:lnTo>
                    <a:lnTo>
                      <a:pt x="16" y="38"/>
                    </a:lnTo>
                    <a:lnTo>
                      <a:pt x="16" y="44"/>
                    </a:lnTo>
                    <a:lnTo>
                      <a:pt x="14" y="46"/>
                    </a:lnTo>
                    <a:lnTo>
                      <a:pt x="14" y="46"/>
                    </a:lnTo>
                    <a:lnTo>
                      <a:pt x="18" y="54"/>
                    </a:lnTo>
                    <a:lnTo>
                      <a:pt x="18" y="54"/>
                    </a:lnTo>
                    <a:lnTo>
                      <a:pt x="18" y="60"/>
                    </a:lnTo>
                    <a:lnTo>
                      <a:pt x="22" y="70"/>
                    </a:lnTo>
                    <a:lnTo>
                      <a:pt x="22" y="70"/>
                    </a:lnTo>
                    <a:lnTo>
                      <a:pt x="26" y="70"/>
                    </a:lnTo>
                    <a:lnTo>
                      <a:pt x="26" y="70"/>
                    </a:lnTo>
                    <a:lnTo>
                      <a:pt x="28" y="74"/>
                    </a:lnTo>
                    <a:lnTo>
                      <a:pt x="28" y="76"/>
                    </a:lnTo>
                    <a:lnTo>
                      <a:pt x="28" y="82"/>
                    </a:lnTo>
                    <a:lnTo>
                      <a:pt x="30" y="82"/>
                    </a:lnTo>
                    <a:lnTo>
                      <a:pt x="30" y="82"/>
                    </a:lnTo>
                    <a:lnTo>
                      <a:pt x="32" y="86"/>
                    </a:lnTo>
                    <a:lnTo>
                      <a:pt x="32" y="86"/>
                    </a:lnTo>
                    <a:lnTo>
                      <a:pt x="36" y="90"/>
                    </a:lnTo>
                    <a:lnTo>
                      <a:pt x="36" y="90"/>
                    </a:lnTo>
                    <a:lnTo>
                      <a:pt x="36" y="92"/>
                    </a:lnTo>
                    <a:lnTo>
                      <a:pt x="36" y="92"/>
                    </a:lnTo>
                    <a:lnTo>
                      <a:pt x="36" y="92"/>
                    </a:lnTo>
                    <a:lnTo>
                      <a:pt x="36" y="94"/>
                    </a:lnTo>
                    <a:lnTo>
                      <a:pt x="38" y="96"/>
                    </a:lnTo>
                    <a:lnTo>
                      <a:pt x="38" y="96"/>
                    </a:lnTo>
                    <a:lnTo>
                      <a:pt x="34" y="100"/>
                    </a:lnTo>
                    <a:lnTo>
                      <a:pt x="34" y="100"/>
                    </a:lnTo>
                    <a:lnTo>
                      <a:pt x="36" y="102"/>
                    </a:lnTo>
                    <a:lnTo>
                      <a:pt x="36" y="102"/>
                    </a:lnTo>
                    <a:lnTo>
                      <a:pt x="36" y="104"/>
                    </a:lnTo>
                    <a:lnTo>
                      <a:pt x="36" y="110"/>
                    </a:lnTo>
                    <a:lnTo>
                      <a:pt x="36" y="110"/>
                    </a:lnTo>
                    <a:lnTo>
                      <a:pt x="38" y="112"/>
                    </a:lnTo>
                    <a:lnTo>
                      <a:pt x="36" y="112"/>
                    </a:lnTo>
                    <a:lnTo>
                      <a:pt x="36" y="112"/>
                    </a:lnTo>
                    <a:lnTo>
                      <a:pt x="38" y="122"/>
                    </a:lnTo>
                    <a:lnTo>
                      <a:pt x="38" y="122"/>
                    </a:lnTo>
                    <a:lnTo>
                      <a:pt x="36" y="124"/>
                    </a:lnTo>
                    <a:lnTo>
                      <a:pt x="36" y="126"/>
                    </a:lnTo>
                    <a:lnTo>
                      <a:pt x="36" y="126"/>
                    </a:lnTo>
                    <a:lnTo>
                      <a:pt x="38" y="132"/>
                    </a:lnTo>
                    <a:lnTo>
                      <a:pt x="42" y="138"/>
                    </a:lnTo>
                    <a:lnTo>
                      <a:pt x="42" y="138"/>
                    </a:lnTo>
                    <a:lnTo>
                      <a:pt x="42" y="148"/>
                    </a:lnTo>
                    <a:lnTo>
                      <a:pt x="42" y="148"/>
                    </a:lnTo>
                    <a:lnTo>
                      <a:pt x="40" y="150"/>
                    </a:lnTo>
                    <a:lnTo>
                      <a:pt x="40" y="150"/>
                    </a:lnTo>
                    <a:lnTo>
                      <a:pt x="40" y="152"/>
                    </a:lnTo>
                    <a:lnTo>
                      <a:pt x="42" y="156"/>
                    </a:lnTo>
                    <a:lnTo>
                      <a:pt x="42" y="156"/>
                    </a:lnTo>
                    <a:lnTo>
                      <a:pt x="42" y="162"/>
                    </a:lnTo>
                    <a:lnTo>
                      <a:pt x="42" y="170"/>
                    </a:lnTo>
                    <a:lnTo>
                      <a:pt x="42" y="170"/>
                    </a:lnTo>
                    <a:lnTo>
                      <a:pt x="44" y="170"/>
                    </a:lnTo>
                    <a:lnTo>
                      <a:pt x="44" y="170"/>
                    </a:lnTo>
                    <a:lnTo>
                      <a:pt x="46" y="180"/>
                    </a:lnTo>
                    <a:lnTo>
                      <a:pt x="46" y="180"/>
                    </a:lnTo>
                    <a:lnTo>
                      <a:pt x="48" y="186"/>
                    </a:lnTo>
                    <a:lnTo>
                      <a:pt x="54" y="192"/>
                    </a:lnTo>
                    <a:lnTo>
                      <a:pt x="54" y="192"/>
                    </a:lnTo>
                    <a:lnTo>
                      <a:pt x="58" y="192"/>
                    </a:lnTo>
                    <a:lnTo>
                      <a:pt x="58" y="192"/>
                    </a:lnTo>
                    <a:lnTo>
                      <a:pt x="60" y="196"/>
                    </a:lnTo>
                    <a:lnTo>
                      <a:pt x="60" y="200"/>
                    </a:lnTo>
                    <a:lnTo>
                      <a:pt x="60" y="200"/>
                    </a:lnTo>
                    <a:lnTo>
                      <a:pt x="62" y="202"/>
                    </a:lnTo>
                    <a:lnTo>
                      <a:pt x="62" y="202"/>
                    </a:lnTo>
                    <a:lnTo>
                      <a:pt x="64" y="200"/>
                    </a:lnTo>
                    <a:lnTo>
                      <a:pt x="68" y="196"/>
                    </a:lnTo>
                    <a:lnTo>
                      <a:pt x="68" y="196"/>
                    </a:lnTo>
                    <a:lnTo>
                      <a:pt x="70" y="194"/>
                    </a:lnTo>
                    <a:lnTo>
                      <a:pt x="74" y="194"/>
                    </a:lnTo>
                    <a:lnTo>
                      <a:pt x="74" y="194"/>
                    </a:lnTo>
                    <a:lnTo>
                      <a:pt x="74" y="196"/>
                    </a:lnTo>
                    <a:lnTo>
                      <a:pt x="74" y="196"/>
                    </a:lnTo>
                    <a:lnTo>
                      <a:pt x="74" y="198"/>
                    </a:lnTo>
                    <a:lnTo>
                      <a:pt x="74" y="200"/>
                    </a:lnTo>
                    <a:lnTo>
                      <a:pt x="74" y="200"/>
                    </a:lnTo>
                    <a:lnTo>
                      <a:pt x="76" y="204"/>
                    </a:lnTo>
                    <a:lnTo>
                      <a:pt x="82" y="204"/>
                    </a:lnTo>
                    <a:lnTo>
                      <a:pt x="82" y="204"/>
                    </a:lnTo>
                    <a:lnTo>
                      <a:pt x="86" y="204"/>
                    </a:lnTo>
                    <a:lnTo>
                      <a:pt x="88" y="204"/>
                    </a:lnTo>
                    <a:lnTo>
                      <a:pt x="88" y="204"/>
                    </a:lnTo>
                    <a:lnTo>
                      <a:pt x="92" y="202"/>
                    </a:lnTo>
                    <a:lnTo>
                      <a:pt x="94" y="198"/>
                    </a:lnTo>
                    <a:lnTo>
                      <a:pt x="94" y="198"/>
                    </a:lnTo>
                    <a:lnTo>
                      <a:pt x="96" y="196"/>
                    </a:lnTo>
                    <a:lnTo>
                      <a:pt x="100" y="196"/>
                    </a:lnTo>
                    <a:lnTo>
                      <a:pt x="102" y="196"/>
                    </a:lnTo>
                    <a:lnTo>
                      <a:pt x="104" y="144"/>
                    </a:lnTo>
                    <a:lnTo>
                      <a:pt x="104" y="84"/>
                    </a:lnTo>
                    <a:lnTo>
                      <a:pt x="120" y="84"/>
                    </a:lnTo>
                    <a:lnTo>
                      <a:pt x="120" y="26"/>
                    </a:lnTo>
                    <a:lnTo>
                      <a:pt x="130" y="26"/>
                    </a:lnTo>
                    <a:lnTo>
                      <a:pt x="160" y="24"/>
                    </a:lnTo>
                    <a:lnTo>
                      <a:pt x="160" y="24"/>
                    </a:lnTo>
                    <a:lnTo>
                      <a:pt x="162" y="24"/>
                    </a:lnTo>
                    <a:lnTo>
                      <a:pt x="164" y="24"/>
                    </a:lnTo>
                    <a:lnTo>
                      <a:pt x="164" y="22"/>
                    </a:lnTo>
                    <a:lnTo>
                      <a:pt x="164" y="22"/>
                    </a:lnTo>
                    <a:lnTo>
                      <a:pt x="166" y="20"/>
                    </a:lnTo>
                    <a:lnTo>
                      <a:pt x="168" y="22"/>
                    </a:lnTo>
                    <a:lnTo>
                      <a:pt x="170" y="22"/>
                    </a:lnTo>
                    <a:lnTo>
                      <a:pt x="172" y="20"/>
                    </a:lnTo>
                    <a:lnTo>
                      <a:pt x="172" y="20"/>
                    </a:lnTo>
                    <a:lnTo>
                      <a:pt x="174" y="18"/>
                    </a:lnTo>
                    <a:lnTo>
                      <a:pt x="176" y="18"/>
                    </a:lnTo>
                    <a:lnTo>
                      <a:pt x="178" y="18"/>
                    </a:lnTo>
                    <a:lnTo>
                      <a:pt x="178" y="18"/>
                    </a:lnTo>
                    <a:lnTo>
                      <a:pt x="176" y="16"/>
                    </a:lnTo>
                    <a:lnTo>
                      <a:pt x="174" y="14"/>
                    </a:lnTo>
                    <a:lnTo>
                      <a:pt x="174" y="14"/>
                    </a:lnTo>
                    <a:lnTo>
                      <a:pt x="172" y="12"/>
                    </a:lnTo>
                    <a:lnTo>
                      <a:pt x="168" y="12"/>
                    </a:lnTo>
                    <a:lnTo>
                      <a:pt x="152" y="14"/>
                    </a:lnTo>
                    <a:lnTo>
                      <a:pt x="122" y="20"/>
                    </a:lnTo>
                    <a:lnTo>
                      <a:pt x="122" y="20"/>
                    </a:lnTo>
                    <a:lnTo>
                      <a:pt x="118" y="18"/>
                    </a:lnTo>
                    <a:lnTo>
                      <a:pt x="112" y="16"/>
                    </a:lnTo>
                    <a:lnTo>
                      <a:pt x="112" y="16"/>
                    </a:lnTo>
                    <a:lnTo>
                      <a:pt x="110" y="16"/>
                    </a:lnTo>
                    <a:lnTo>
                      <a:pt x="110" y="16"/>
                    </a:lnTo>
                    <a:lnTo>
                      <a:pt x="106" y="16"/>
                    </a:lnTo>
                    <a:lnTo>
                      <a:pt x="106" y="16"/>
                    </a:lnTo>
                    <a:lnTo>
                      <a:pt x="104" y="16"/>
                    </a:lnTo>
                    <a:lnTo>
                      <a:pt x="102" y="16"/>
                    </a:lnTo>
                    <a:lnTo>
                      <a:pt x="100" y="14"/>
                    </a:lnTo>
                    <a:lnTo>
                      <a:pt x="96" y="14"/>
                    </a:lnTo>
                    <a:lnTo>
                      <a:pt x="96" y="14"/>
                    </a:lnTo>
                    <a:lnTo>
                      <a:pt x="94" y="14"/>
                    </a:lnTo>
                    <a:lnTo>
                      <a:pt x="92" y="14"/>
                    </a:lnTo>
                    <a:lnTo>
                      <a:pt x="92" y="12"/>
                    </a:lnTo>
                    <a:lnTo>
                      <a:pt x="90" y="12"/>
                    </a:lnTo>
                    <a:lnTo>
                      <a:pt x="90" y="12"/>
                    </a:lnTo>
                    <a:lnTo>
                      <a:pt x="88" y="10"/>
                    </a:lnTo>
                    <a:lnTo>
                      <a:pt x="86" y="8"/>
                    </a:lnTo>
                    <a:lnTo>
                      <a:pt x="84" y="6"/>
                    </a:lnTo>
                    <a:lnTo>
                      <a:pt x="26" y="4"/>
                    </a:lnTo>
                    <a:lnTo>
                      <a:pt x="26" y="4"/>
                    </a:lnTo>
                    <a:lnTo>
                      <a:pt x="22" y="2"/>
                    </a:lnTo>
                    <a:lnTo>
                      <a:pt x="18" y="0"/>
                    </a:lnTo>
                    <a:lnTo>
                      <a:pt x="18" y="0"/>
                    </a:lnTo>
                    <a:lnTo>
                      <a:pt x="16" y="2"/>
                    </a:lnTo>
                    <a:lnTo>
                      <a:pt x="14" y="2"/>
                    </a:lnTo>
                    <a:lnTo>
                      <a:pt x="12" y="4"/>
                    </a:lnTo>
                    <a:lnTo>
                      <a:pt x="10" y="4"/>
                    </a:lnTo>
                    <a:lnTo>
                      <a:pt x="10" y="4"/>
                    </a:lnTo>
                    <a:lnTo>
                      <a:pt x="4" y="4"/>
                    </a:lnTo>
                    <a:lnTo>
                      <a:pt x="0" y="4"/>
                    </a:lnTo>
                    <a:lnTo>
                      <a:pt x="0" y="4"/>
                    </a:lnTo>
                    <a:close/>
                  </a:path>
                </a:pathLst>
              </a:custGeom>
              <a:solidFill>
                <a:schemeClr val="accent1"/>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872" name="Freeform 76"/>
              <p:cNvSpPr>
                <a:spLocks noChangeAspect="1"/>
              </p:cNvSpPr>
              <p:nvPr/>
            </p:nvSpPr>
            <p:spPr bwMode="auto">
              <a:xfrm>
                <a:off x="3040" y="2769"/>
                <a:ext cx="165" cy="173"/>
              </a:xfrm>
              <a:custGeom>
                <a:avLst/>
                <a:gdLst/>
                <a:ahLst/>
                <a:cxnLst>
                  <a:cxn ang="0">
                    <a:pos x="36" y="156"/>
                  </a:cxn>
                  <a:cxn ang="0">
                    <a:pos x="42" y="162"/>
                  </a:cxn>
                  <a:cxn ang="0">
                    <a:pos x="50" y="162"/>
                  </a:cxn>
                  <a:cxn ang="0">
                    <a:pos x="56" y="162"/>
                  </a:cxn>
                  <a:cxn ang="0">
                    <a:pos x="64" y="162"/>
                  </a:cxn>
                  <a:cxn ang="0">
                    <a:pos x="82" y="156"/>
                  </a:cxn>
                  <a:cxn ang="0">
                    <a:pos x="86" y="142"/>
                  </a:cxn>
                  <a:cxn ang="0">
                    <a:pos x="88" y="138"/>
                  </a:cxn>
                  <a:cxn ang="0">
                    <a:pos x="94" y="130"/>
                  </a:cxn>
                  <a:cxn ang="0">
                    <a:pos x="102" y="124"/>
                  </a:cxn>
                  <a:cxn ang="0">
                    <a:pos x="114" y="116"/>
                  </a:cxn>
                  <a:cxn ang="0">
                    <a:pos x="140" y="100"/>
                  </a:cxn>
                  <a:cxn ang="0">
                    <a:pos x="140" y="86"/>
                  </a:cxn>
                  <a:cxn ang="0">
                    <a:pos x="140" y="74"/>
                  </a:cxn>
                  <a:cxn ang="0">
                    <a:pos x="150" y="66"/>
                  </a:cxn>
                  <a:cxn ang="0">
                    <a:pos x="148" y="62"/>
                  </a:cxn>
                  <a:cxn ang="0">
                    <a:pos x="146" y="54"/>
                  </a:cxn>
                  <a:cxn ang="0">
                    <a:pos x="146" y="46"/>
                  </a:cxn>
                  <a:cxn ang="0">
                    <a:pos x="154" y="38"/>
                  </a:cxn>
                  <a:cxn ang="0">
                    <a:pos x="152" y="32"/>
                  </a:cxn>
                  <a:cxn ang="0">
                    <a:pos x="148" y="22"/>
                  </a:cxn>
                  <a:cxn ang="0">
                    <a:pos x="140" y="18"/>
                  </a:cxn>
                  <a:cxn ang="0">
                    <a:pos x="134" y="14"/>
                  </a:cxn>
                  <a:cxn ang="0">
                    <a:pos x="132" y="6"/>
                  </a:cxn>
                  <a:cxn ang="0">
                    <a:pos x="126" y="8"/>
                  </a:cxn>
                  <a:cxn ang="0">
                    <a:pos x="118" y="8"/>
                  </a:cxn>
                  <a:cxn ang="0">
                    <a:pos x="120" y="4"/>
                  </a:cxn>
                  <a:cxn ang="0">
                    <a:pos x="92" y="8"/>
                  </a:cxn>
                  <a:cxn ang="0">
                    <a:pos x="92" y="10"/>
                  </a:cxn>
                  <a:cxn ang="0">
                    <a:pos x="84" y="18"/>
                  </a:cxn>
                  <a:cxn ang="0">
                    <a:pos x="80" y="22"/>
                  </a:cxn>
                  <a:cxn ang="0">
                    <a:pos x="82" y="30"/>
                  </a:cxn>
                  <a:cxn ang="0">
                    <a:pos x="86" y="40"/>
                  </a:cxn>
                  <a:cxn ang="0">
                    <a:pos x="86" y="50"/>
                  </a:cxn>
                  <a:cxn ang="0">
                    <a:pos x="96" y="56"/>
                  </a:cxn>
                  <a:cxn ang="0">
                    <a:pos x="102" y="62"/>
                  </a:cxn>
                  <a:cxn ang="0">
                    <a:pos x="104" y="74"/>
                  </a:cxn>
                  <a:cxn ang="0">
                    <a:pos x="96" y="78"/>
                  </a:cxn>
                  <a:cxn ang="0">
                    <a:pos x="94" y="72"/>
                  </a:cxn>
                  <a:cxn ang="0">
                    <a:pos x="86" y="64"/>
                  </a:cxn>
                  <a:cxn ang="0">
                    <a:pos x="80" y="58"/>
                  </a:cxn>
                  <a:cxn ang="0">
                    <a:pos x="74" y="52"/>
                  </a:cxn>
                  <a:cxn ang="0">
                    <a:pos x="70" y="52"/>
                  </a:cxn>
                  <a:cxn ang="0">
                    <a:pos x="52" y="56"/>
                  </a:cxn>
                  <a:cxn ang="0">
                    <a:pos x="48" y="54"/>
                  </a:cxn>
                  <a:cxn ang="0">
                    <a:pos x="46" y="46"/>
                  </a:cxn>
                  <a:cxn ang="0">
                    <a:pos x="40" y="48"/>
                  </a:cxn>
                  <a:cxn ang="0">
                    <a:pos x="30" y="40"/>
                  </a:cxn>
                  <a:cxn ang="0">
                    <a:pos x="32" y="50"/>
                  </a:cxn>
                  <a:cxn ang="0">
                    <a:pos x="30" y="66"/>
                  </a:cxn>
                  <a:cxn ang="0">
                    <a:pos x="0" y="130"/>
                  </a:cxn>
                  <a:cxn ang="0">
                    <a:pos x="4" y="138"/>
                  </a:cxn>
                  <a:cxn ang="0">
                    <a:pos x="14" y="152"/>
                  </a:cxn>
                  <a:cxn ang="0">
                    <a:pos x="18" y="158"/>
                  </a:cxn>
                </a:cxnLst>
                <a:rect l="0" t="0" r="r" b="b"/>
                <a:pathLst>
                  <a:path w="154" h="162">
                    <a:moveTo>
                      <a:pt x="18" y="158"/>
                    </a:moveTo>
                    <a:lnTo>
                      <a:pt x="32" y="156"/>
                    </a:lnTo>
                    <a:lnTo>
                      <a:pt x="32" y="156"/>
                    </a:lnTo>
                    <a:lnTo>
                      <a:pt x="36" y="156"/>
                    </a:lnTo>
                    <a:lnTo>
                      <a:pt x="38" y="158"/>
                    </a:lnTo>
                    <a:lnTo>
                      <a:pt x="38" y="158"/>
                    </a:lnTo>
                    <a:lnTo>
                      <a:pt x="40" y="160"/>
                    </a:lnTo>
                    <a:lnTo>
                      <a:pt x="42" y="162"/>
                    </a:lnTo>
                    <a:lnTo>
                      <a:pt x="42" y="162"/>
                    </a:lnTo>
                    <a:lnTo>
                      <a:pt x="44" y="162"/>
                    </a:lnTo>
                    <a:lnTo>
                      <a:pt x="50" y="162"/>
                    </a:lnTo>
                    <a:lnTo>
                      <a:pt x="50" y="162"/>
                    </a:lnTo>
                    <a:lnTo>
                      <a:pt x="52" y="162"/>
                    </a:lnTo>
                    <a:lnTo>
                      <a:pt x="54" y="162"/>
                    </a:lnTo>
                    <a:lnTo>
                      <a:pt x="56" y="162"/>
                    </a:lnTo>
                    <a:lnTo>
                      <a:pt x="56" y="162"/>
                    </a:lnTo>
                    <a:lnTo>
                      <a:pt x="58" y="160"/>
                    </a:lnTo>
                    <a:lnTo>
                      <a:pt x="60" y="160"/>
                    </a:lnTo>
                    <a:lnTo>
                      <a:pt x="64" y="162"/>
                    </a:lnTo>
                    <a:lnTo>
                      <a:pt x="64" y="162"/>
                    </a:lnTo>
                    <a:lnTo>
                      <a:pt x="74" y="158"/>
                    </a:lnTo>
                    <a:lnTo>
                      <a:pt x="74" y="158"/>
                    </a:lnTo>
                    <a:lnTo>
                      <a:pt x="78" y="156"/>
                    </a:lnTo>
                    <a:lnTo>
                      <a:pt x="82" y="156"/>
                    </a:lnTo>
                    <a:lnTo>
                      <a:pt x="82" y="156"/>
                    </a:lnTo>
                    <a:lnTo>
                      <a:pt x="84" y="148"/>
                    </a:lnTo>
                    <a:lnTo>
                      <a:pt x="84" y="144"/>
                    </a:lnTo>
                    <a:lnTo>
                      <a:pt x="86" y="142"/>
                    </a:lnTo>
                    <a:lnTo>
                      <a:pt x="86" y="142"/>
                    </a:lnTo>
                    <a:lnTo>
                      <a:pt x="86" y="140"/>
                    </a:lnTo>
                    <a:lnTo>
                      <a:pt x="88" y="138"/>
                    </a:lnTo>
                    <a:lnTo>
                      <a:pt x="88" y="138"/>
                    </a:lnTo>
                    <a:lnTo>
                      <a:pt x="92" y="136"/>
                    </a:lnTo>
                    <a:lnTo>
                      <a:pt x="92" y="134"/>
                    </a:lnTo>
                    <a:lnTo>
                      <a:pt x="92" y="134"/>
                    </a:lnTo>
                    <a:lnTo>
                      <a:pt x="94" y="130"/>
                    </a:lnTo>
                    <a:lnTo>
                      <a:pt x="96" y="128"/>
                    </a:lnTo>
                    <a:lnTo>
                      <a:pt x="96" y="128"/>
                    </a:lnTo>
                    <a:lnTo>
                      <a:pt x="100" y="126"/>
                    </a:lnTo>
                    <a:lnTo>
                      <a:pt x="102" y="124"/>
                    </a:lnTo>
                    <a:lnTo>
                      <a:pt x="112" y="120"/>
                    </a:lnTo>
                    <a:lnTo>
                      <a:pt x="114" y="118"/>
                    </a:lnTo>
                    <a:lnTo>
                      <a:pt x="114" y="118"/>
                    </a:lnTo>
                    <a:lnTo>
                      <a:pt x="114" y="116"/>
                    </a:lnTo>
                    <a:lnTo>
                      <a:pt x="112" y="114"/>
                    </a:lnTo>
                    <a:lnTo>
                      <a:pt x="110" y="110"/>
                    </a:lnTo>
                    <a:lnTo>
                      <a:pt x="140" y="100"/>
                    </a:lnTo>
                    <a:lnTo>
                      <a:pt x="140" y="100"/>
                    </a:lnTo>
                    <a:lnTo>
                      <a:pt x="138" y="92"/>
                    </a:lnTo>
                    <a:lnTo>
                      <a:pt x="138" y="92"/>
                    </a:lnTo>
                    <a:lnTo>
                      <a:pt x="140" y="88"/>
                    </a:lnTo>
                    <a:lnTo>
                      <a:pt x="140" y="86"/>
                    </a:lnTo>
                    <a:lnTo>
                      <a:pt x="140" y="84"/>
                    </a:lnTo>
                    <a:lnTo>
                      <a:pt x="140" y="84"/>
                    </a:lnTo>
                    <a:lnTo>
                      <a:pt x="140" y="78"/>
                    </a:lnTo>
                    <a:lnTo>
                      <a:pt x="140" y="74"/>
                    </a:lnTo>
                    <a:lnTo>
                      <a:pt x="142" y="72"/>
                    </a:lnTo>
                    <a:lnTo>
                      <a:pt x="142" y="72"/>
                    </a:lnTo>
                    <a:lnTo>
                      <a:pt x="148" y="68"/>
                    </a:lnTo>
                    <a:lnTo>
                      <a:pt x="150" y="66"/>
                    </a:lnTo>
                    <a:lnTo>
                      <a:pt x="150" y="64"/>
                    </a:lnTo>
                    <a:lnTo>
                      <a:pt x="150" y="64"/>
                    </a:lnTo>
                    <a:lnTo>
                      <a:pt x="148" y="62"/>
                    </a:lnTo>
                    <a:lnTo>
                      <a:pt x="148" y="62"/>
                    </a:lnTo>
                    <a:lnTo>
                      <a:pt x="146" y="62"/>
                    </a:lnTo>
                    <a:lnTo>
                      <a:pt x="146" y="60"/>
                    </a:lnTo>
                    <a:lnTo>
                      <a:pt x="146" y="60"/>
                    </a:lnTo>
                    <a:lnTo>
                      <a:pt x="146" y="54"/>
                    </a:lnTo>
                    <a:lnTo>
                      <a:pt x="146" y="50"/>
                    </a:lnTo>
                    <a:lnTo>
                      <a:pt x="146" y="50"/>
                    </a:lnTo>
                    <a:lnTo>
                      <a:pt x="146" y="48"/>
                    </a:lnTo>
                    <a:lnTo>
                      <a:pt x="146" y="46"/>
                    </a:lnTo>
                    <a:lnTo>
                      <a:pt x="150" y="44"/>
                    </a:lnTo>
                    <a:lnTo>
                      <a:pt x="150" y="44"/>
                    </a:lnTo>
                    <a:lnTo>
                      <a:pt x="152" y="40"/>
                    </a:lnTo>
                    <a:lnTo>
                      <a:pt x="154" y="38"/>
                    </a:lnTo>
                    <a:lnTo>
                      <a:pt x="152" y="36"/>
                    </a:lnTo>
                    <a:lnTo>
                      <a:pt x="152" y="36"/>
                    </a:lnTo>
                    <a:lnTo>
                      <a:pt x="152" y="34"/>
                    </a:lnTo>
                    <a:lnTo>
                      <a:pt x="152" y="32"/>
                    </a:lnTo>
                    <a:lnTo>
                      <a:pt x="152" y="28"/>
                    </a:lnTo>
                    <a:lnTo>
                      <a:pt x="150" y="26"/>
                    </a:lnTo>
                    <a:lnTo>
                      <a:pt x="150" y="26"/>
                    </a:lnTo>
                    <a:lnTo>
                      <a:pt x="148" y="22"/>
                    </a:lnTo>
                    <a:lnTo>
                      <a:pt x="148" y="20"/>
                    </a:lnTo>
                    <a:lnTo>
                      <a:pt x="148" y="20"/>
                    </a:lnTo>
                    <a:lnTo>
                      <a:pt x="144" y="20"/>
                    </a:lnTo>
                    <a:lnTo>
                      <a:pt x="140" y="18"/>
                    </a:lnTo>
                    <a:lnTo>
                      <a:pt x="140" y="18"/>
                    </a:lnTo>
                    <a:lnTo>
                      <a:pt x="136" y="14"/>
                    </a:lnTo>
                    <a:lnTo>
                      <a:pt x="134" y="14"/>
                    </a:lnTo>
                    <a:lnTo>
                      <a:pt x="134" y="14"/>
                    </a:lnTo>
                    <a:lnTo>
                      <a:pt x="132" y="12"/>
                    </a:lnTo>
                    <a:lnTo>
                      <a:pt x="132" y="10"/>
                    </a:lnTo>
                    <a:lnTo>
                      <a:pt x="132" y="6"/>
                    </a:lnTo>
                    <a:lnTo>
                      <a:pt x="132" y="6"/>
                    </a:lnTo>
                    <a:lnTo>
                      <a:pt x="132" y="6"/>
                    </a:lnTo>
                    <a:lnTo>
                      <a:pt x="134" y="8"/>
                    </a:lnTo>
                    <a:lnTo>
                      <a:pt x="134" y="8"/>
                    </a:lnTo>
                    <a:lnTo>
                      <a:pt x="126" y="8"/>
                    </a:lnTo>
                    <a:lnTo>
                      <a:pt x="126" y="8"/>
                    </a:lnTo>
                    <a:lnTo>
                      <a:pt x="122" y="8"/>
                    </a:lnTo>
                    <a:lnTo>
                      <a:pt x="122" y="8"/>
                    </a:lnTo>
                    <a:lnTo>
                      <a:pt x="118" y="8"/>
                    </a:lnTo>
                    <a:lnTo>
                      <a:pt x="118" y="8"/>
                    </a:lnTo>
                    <a:lnTo>
                      <a:pt x="118" y="8"/>
                    </a:lnTo>
                    <a:lnTo>
                      <a:pt x="118" y="8"/>
                    </a:lnTo>
                    <a:lnTo>
                      <a:pt x="120" y="4"/>
                    </a:lnTo>
                    <a:lnTo>
                      <a:pt x="120" y="2"/>
                    </a:lnTo>
                    <a:lnTo>
                      <a:pt x="118" y="2"/>
                    </a:lnTo>
                    <a:lnTo>
                      <a:pt x="118" y="0"/>
                    </a:lnTo>
                    <a:lnTo>
                      <a:pt x="92" y="8"/>
                    </a:lnTo>
                    <a:lnTo>
                      <a:pt x="92" y="8"/>
                    </a:lnTo>
                    <a:lnTo>
                      <a:pt x="92" y="8"/>
                    </a:lnTo>
                    <a:lnTo>
                      <a:pt x="92" y="8"/>
                    </a:lnTo>
                    <a:lnTo>
                      <a:pt x="92" y="10"/>
                    </a:lnTo>
                    <a:lnTo>
                      <a:pt x="88" y="14"/>
                    </a:lnTo>
                    <a:lnTo>
                      <a:pt x="84" y="16"/>
                    </a:lnTo>
                    <a:lnTo>
                      <a:pt x="84" y="18"/>
                    </a:lnTo>
                    <a:lnTo>
                      <a:pt x="84" y="18"/>
                    </a:lnTo>
                    <a:lnTo>
                      <a:pt x="82" y="18"/>
                    </a:lnTo>
                    <a:lnTo>
                      <a:pt x="82" y="18"/>
                    </a:lnTo>
                    <a:lnTo>
                      <a:pt x="82" y="18"/>
                    </a:lnTo>
                    <a:lnTo>
                      <a:pt x="80" y="22"/>
                    </a:lnTo>
                    <a:lnTo>
                      <a:pt x="80" y="26"/>
                    </a:lnTo>
                    <a:lnTo>
                      <a:pt x="80" y="26"/>
                    </a:lnTo>
                    <a:lnTo>
                      <a:pt x="82" y="28"/>
                    </a:lnTo>
                    <a:lnTo>
                      <a:pt x="82" y="30"/>
                    </a:lnTo>
                    <a:lnTo>
                      <a:pt x="82" y="30"/>
                    </a:lnTo>
                    <a:lnTo>
                      <a:pt x="84" y="36"/>
                    </a:lnTo>
                    <a:lnTo>
                      <a:pt x="86" y="38"/>
                    </a:lnTo>
                    <a:lnTo>
                      <a:pt x="86" y="40"/>
                    </a:lnTo>
                    <a:lnTo>
                      <a:pt x="86" y="40"/>
                    </a:lnTo>
                    <a:lnTo>
                      <a:pt x="84" y="46"/>
                    </a:lnTo>
                    <a:lnTo>
                      <a:pt x="84" y="46"/>
                    </a:lnTo>
                    <a:lnTo>
                      <a:pt x="86" y="50"/>
                    </a:lnTo>
                    <a:lnTo>
                      <a:pt x="90" y="54"/>
                    </a:lnTo>
                    <a:lnTo>
                      <a:pt x="90" y="54"/>
                    </a:lnTo>
                    <a:lnTo>
                      <a:pt x="94" y="56"/>
                    </a:lnTo>
                    <a:lnTo>
                      <a:pt x="96" y="56"/>
                    </a:lnTo>
                    <a:lnTo>
                      <a:pt x="98" y="60"/>
                    </a:lnTo>
                    <a:lnTo>
                      <a:pt x="98" y="60"/>
                    </a:lnTo>
                    <a:lnTo>
                      <a:pt x="100" y="62"/>
                    </a:lnTo>
                    <a:lnTo>
                      <a:pt x="102" y="62"/>
                    </a:lnTo>
                    <a:lnTo>
                      <a:pt x="102" y="62"/>
                    </a:lnTo>
                    <a:lnTo>
                      <a:pt x="110" y="60"/>
                    </a:lnTo>
                    <a:lnTo>
                      <a:pt x="110" y="76"/>
                    </a:lnTo>
                    <a:lnTo>
                      <a:pt x="104" y="74"/>
                    </a:lnTo>
                    <a:lnTo>
                      <a:pt x="104" y="74"/>
                    </a:lnTo>
                    <a:lnTo>
                      <a:pt x="100" y="76"/>
                    </a:lnTo>
                    <a:lnTo>
                      <a:pt x="100" y="76"/>
                    </a:lnTo>
                    <a:lnTo>
                      <a:pt x="96" y="78"/>
                    </a:lnTo>
                    <a:lnTo>
                      <a:pt x="94" y="78"/>
                    </a:lnTo>
                    <a:lnTo>
                      <a:pt x="92" y="76"/>
                    </a:lnTo>
                    <a:lnTo>
                      <a:pt x="92" y="76"/>
                    </a:lnTo>
                    <a:lnTo>
                      <a:pt x="94" y="72"/>
                    </a:lnTo>
                    <a:lnTo>
                      <a:pt x="92" y="68"/>
                    </a:lnTo>
                    <a:lnTo>
                      <a:pt x="92" y="68"/>
                    </a:lnTo>
                    <a:lnTo>
                      <a:pt x="90" y="66"/>
                    </a:lnTo>
                    <a:lnTo>
                      <a:pt x="86" y="64"/>
                    </a:lnTo>
                    <a:lnTo>
                      <a:pt x="84" y="64"/>
                    </a:lnTo>
                    <a:lnTo>
                      <a:pt x="82" y="62"/>
                    </a:lnTo>
                    <a:lnTo>
                      <a:pt x="82" y="62"/>
                    </a:lnTo>
                    <a:lnTo>
                      <a:pt x="80" y="58"/>
                    </a:lnTo>
                    <a:lnTo>
                      <a:pt x="76" y="56"/>
                    </a:lnTo>
                    <a:lnTo>
                      <a:pt x="76" y="56"/>
                    </a:lnTo>
                    <a:lnTo>
                      <a:pt x="76" y="52"/>
                    </a:lnTo>
                    <a:lnTo>
                      <a:pt x="74" y="52"/>
                    </a:lnTo>
                    <a:lnTo>
                      <a:pt x="74" y="52"/>
                    </a:lnTo>
                    <a:lnTo>
                      <a:pt x="72" y="50"/>
                    </a:lnTo>
                    <a:lnTo>
                      <a:pt x="70" y="52"/>
                    </a:lnTo>
                    <a:lnTo>
                      <a:pt x="70" y="52"/>
                    </a:lnTo>
                    <a:lnTo>
                      <a:pt x="68" y="56"/>
                    </a:lnTo>
                    <a:lnTo>
                      <a:pt x="62" y="56"/>
                    </a:lnTo>
                    <a:lnTo>
                      <a:pt x="62" y="56"/>
                    </a:lnTo>
                    <a:lnTo>
                      <a:pt x="52" y="56"/>
                    </a:lnTo>
                    <a:lnTo>
                      <a:pt x="52" y="56"/>
                    </a:lnTo>
                    <a:lnTo>
                      <a:pt x="50" y="54"/>
                    </a:lnTo>
                    <a:lnTo>
                      <a:pt x="48" y="54"/>
                    </a:lnTo>
                    <a:lnTo>
                      <a:pt x="48" y="54"/>
                    </a:lnTo>
                    <a:lnTo>
                      <a:pt x="50" y="48"/>
                    </a:lnTo>
                    <a:lnTo>
                      <a:pt x="50" y="48"/>
                    </a:lnTo>
                    <a:lnTo>
                      <a:pt x="48" y="46"/>
                    </a:lnTo>
                    <a:lnTo>
                      <a:pt x="46" y="46"/>
                    </a:lnTo>
                    <a:lnTo>
                      <a:pt x="44" y="46"/>
                    </a:lnTo>
                    <a:lnTo>
                      <a:pt x="44" y="46"/>
                    </a:lnTo>
                    <a:lnTo>
                      <a:pt x="42" y="48"/>
                    </a:lnTo>
                    <a:lnTo>
                      <a:pt x="40" y="48"/>
                    </a:lnTo>
                    <a:lnTo>
                      <a:pt x="38" y="46"/>
                    </a:lnTo>
                    <a:lnTo>
                      <a:pt x="38" y="46"/>
                    </a:lnTo>
                    <a:lnTo>
                      <a:pt x="38" y="38"/>
                    </a:lnTo>
                    <a:lnTo>
                      <a:pt x="30" y="40"/>
                    </a:lnTo>
                    <a:lnTo>
                      <a:pt x="30" y="40"/>
                    </a:lnTo>
                    <a:lnTo>
                      <a:pt x="32" y="44"/>
                    </a:lnTo>
                    <a:lnTo>
                      <a:pt x="32" y="50"/>
                    </a:lnTo>
                    <a:lnTo>
                      <a:pt x="32" y="50"/>
                    </a:lnTo>
                    <a:lnTo>
                      <a:pt x="30" y="54"/>
                    </a:lnTo>
                    <a:lnTo>
                      <a:pt x="30" y="58"/>
                    </a:lnTo>
                    <a:lnTo>
                      <a:pt x="30" y="58"/>
                    </a:lnTo>
                    <a:lnTo>
                      <a:pt x="30" y="66"/>
                    </a:lnTo>
                    <a:lnTo>
                      <a:pt x="30" y="66"/>
                    </a:lnTo>
                    <a:lnTo>
                      <a:pt x="30" y="70"/>
                    </a:lnTo>
                    <a:lnTo>
                      <a:pt x="0" y="70"/>
                    </a:lnTo>
                    <a:lnTo>
                      <a:pt x="0" y="130"/>
                    </a:lnTo>
                    <a:lnTo>
                      <a:pt x="0" y="130"/>
                    </a:lnTo>
                    <a:lnTo>
                      <a:pt x="2" y="132"/>
                    </a:lnTo>
                    <a:lnTo>
                      <a:pt x="4" y="138"/>
                    </a:lnTo>
                    <a:lnTo>
                      <a:pt x="4" y="138"/>
                    </a:lnTo>
                    <a:lnTo>
                      <a:pt x="6" y="142"/>
                    </a:lnTo>
                    <a:lnTo>
                      <a:pt x="10" y="148"/>
                    </a:lnTo>
                    <a:lnTo>
                      <a:pt x="10" y="148"/>
                    </a:lnTo>
                    <a:lnTo>
                      <a:pt x="14" y="152"/>
                    </a:lnTo>
                    <a:lnTo>
                      <a:pt x="14" y="154"/>
                    </a:lnTo>
                    <a:lnTo>
                      <a:pt x="16" y="158"/>
                    </a:lnTo>
                    <a:lnTo>
                      <a:pt x="18" y="158"/>
                    </a:lnTo>
                    <a:lnTo>
                      <a:pt x="18" y="158"/>
                    </a:lnTo>
                    <a:close/>
                  </a:path>
                </a:pathLst>
              </a:custGeom>
              <a:solidFill>
                <a:schemeClr val="accent1"/>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871" name="Freeform 75"/>
              <p:cNvSpPr>
                <a:spLocks noChangeAspect="1"/>
              </p:cNvSpPr>
              <p:nvPr/>
            </p:nvSpPr>
            <p:spPr bwMode="auto">
              <a:xfrm>
                <a:off x="3085" y="2895"/>
                <a:ext cx="112" cy="128"/>
              </a:xfrm>
              <a:custGeom>
                <a:avLst/>
                <a:gdLst/>
                <a:ahLst/>
                <a:cxnLst>
                  <a:cxn ang="0">
                    <a:pos x="70" y="10"/>
                  </a:cxn>
                  <a:cxn ang="0">
                    <a:pos x="84" y="14"/>
                  </a:cxn>
                  <a:cxn ang="0">
                    <a:pos x="92" y="18"/>
                  </a:cxn>
                  <a:cxn ang="0">
                    <a:pos x="100" y="24"/>
                  </a:cxn>
                  <a:cxn ang="0">
                    <a:pos x="102" y="30"/>
                  </a:cxn>
                  <a:cxn ang="0">
                    <a:pos x="98" y="36"/>
                  </a:cxn>
                  <a:cxn ang="0">
                    <a:pos x="100" y="48"/>
                  </a:cxn>
                  <a:cxn ang="0">
                    <a:pos x="100" y="60"/>
                  </a:cxn>
                  <a:cxn ang="0">
                    <a:pos x="98" y="64"/>
                  </a:cxn>
                  <a:cxn ang="0">
                    <a:pos x="100" y="68"/>
                  </a:cxn>
                  <a:cxn ang="0">
                    <a:pos x="98" y="74"/>
                  </a:cxn>
                  <a:cxn ang="0">
                    <a:pos x="98" y="80"/>
                  </a:cxn>
                  <a:cxn ang="0">
                    <a:pos x="100" y="90"/>
                  </a:cxn>
                  <a:cxn ang="0">
                    <a:pos x="98" y="94"/>
                  </a:cxn>
                  <a:cxn ang="0">
                    <a:pos x="100" y="96"/>
                  </a:cxn>
                  <a:cxn ang="0">
                    <a:pos x="102" y="98"/>
                  </a:cxn>
                  <a:cxn ang="0">
                    <a:pos x="86" y="120"/>
                  </a:cxn>
                  <a:cxn ang="0">
                    <a:pos x="78" y="118"/>
                  </a:cxn>
                  <a:cxn ang="0">
                    <a:pos x="72" y="116"/>
                  </a:cxn>
                  <a:cxn ang="0">
                    <a:pos x="64" y="116"/>
                  </a:cxn>
                  <a:cxn ang="0">
                    <a:pos x="58" y="116"/>
                  </a:cxn>
                  <a:cxn ang="0">
                    <a:pos x="52" y="112"/>
                  </a:cxn>
                  <a:cxn ang="0">
                    <a:pos x="50" y="110"/>
                  </a:cxn>
                  <a:cxn ang="0">
                    <a:pos x="46" y="110"/>
                  </a:cxn>
                  <a:cxn ang="0">
                    <a:pos x="42" y="106"/>
                  </a:cxn>
                  <a:cxn ang="0">
                    <a:pos x="42" y="96"/>
                  </a:cxn>
                  <a:cxn ang="0">
                    <a:pos x="40" y="94"/>
                  </a:cxn>
                  <a:cxn ang="0">
                    <a:pos x="38" y="92"/>
                  </a:cxn>
                  <a:cxn ang="0">
                    <a:pos x="34" y="86"/>
                  </a:cxn>
                  <a:cxn ang="0">
                    <a:pos x="28" y="78"/>
                  </a:cxn>
                  <a:cxn ang="0">
                    <a:pos x="24" y="74"/>
                  </a:cxn>
                  <a:cxn ang="0">
                    <a:pos x="22" y="74"/>
                  </a:cxn>
                  <a:cxn ang="0">
                    <a:pos x="18" y="74"/>
                  </a:cxn>
                  <a:cxn ang="0">
                    <a:pos x="16" y="70"/>
                  </a:cxn>
                  <a:cxn ang="0">
                    <a:pos x="8" y="60"/>
                  </a:cxn>
                  <a:cxn ang="0">
                    <a:pos x="6" y="54"/>
                  </a:cxn>
                  <a:cxn ang="0">
                    <a:pos x="2" y="50"/>
                  </a:cxn>
                  <a:cxn ang="0">
                    <a:pos x="0" y="44"/>
                  </a:cxn>
                  <a:cxn ang="0">
                    <a:pos x="8" y="44"/>
                  </a:cxn>
                  <a:cxn ang="0">
                    <a:pos x="14" y="44"/>
                  </a:cxn>
                  <a:cxn ang="0">
                    <a:pos x="18" y="42"/>
                  </a:cxn>
                  <a:cxn ang="0">
                    <a:pos x="32" y="40"/>
                  </a:cxn>
                  <a:cxn ang="0">
                    <a:pos x="40" y="38"/>
                  </a:cxn>
                  <a:cxn ang="0">
                    <a:pos x="42" y="26"/>
                  </a:cxn>
                  <a:cxn ang="0">
                    <a:pos x="44" y="22"/>
                  </a:cxn>
                  <a:cxn ang="0">
                    <a:pos x="50" y="18"/>
                  </a:cxn>
                  <a:cxn ang="0">
                    <a:pos x="52" y="12"/>
                  </a:cxn>
                  <a:cxn ang="0">
                    <a:pos x="58" y="8"/>
                  </a:cxn>
                </a:cxnLst>
                <a:rect l="0" t="0" r="r" b="b"/>
                <a:pathLst>
                  <a:path w="104" h="120">
                    <a:moveTo>
                      <a:pt x="72" y="0"/>
                    </a:moveTo>
                    <a:lnTo>
                      <a:pt x="70" y="10"/>
                    </a:lnTo>
                    <a:lnTo>
                      <a:pt x="70" y="10"/>
                    </a:lnTo>
                    <a:lnTo>
                      <a:pt x="76" y="10"/>
                    </a:lnTo>
                    <a:lnTo>
                      <a:pt x="76" y="10"/>
                    </a:lnTo>
                    <a:lnTo>
                      <a:pt x="84" y="14"/>
                    </a:lnTo>
                    <a:lnTo>
                      <a:pt x="84" y="14"/>
                    </a:lnTo>
                    <a:lnTo>
                      <a:pt x="92" y="18"/>
                    </a:lnTo>
                    <a:lnTo>
                      <a:pt x="92" y="18"/>
                    </a:lnTo>
                    <a:lnTo>
                      <a:pt x="96" y="20"/>
                    </a:lnTo>
                    <a:lnTo>
                      <a:pt x="100" y="24"/>
                    </a:lnTo>
                    <a:lnTo>
                      <a:pt x="100" y="24"/>
                    </a:lnTo>
                    <a:lnTo>
                      <a:pt x="102" y="28"/>
                    </a:lnTo>
                    <a:lnTo>
                      <a:pt x="102" y="30"/>
                    </a:lnTo>
                    <a:lnTo>
                      <a:pt x="102" y="30"/>
                    </a:lnTo>
                    <a:lnTo>
                      <a:pt x="100" y="32"/>
                    </a:lnTo>
                    <a:lnTo>
                      <a:pt x="98" y="36"/>
                    </a:lnTo>
                    <a:lnTo>
                      <a:pt x="98" y="36"/>
                    </a:lnTo>
                    <a:lnTo>
                      <a:pt x="98" y="42"/>
                    </a:lnTo>
                    <a:lnTo>
                      <a:pt x="100" y="48"/>
                    </a:lnTo>
                    <a:lnTo>
                      <a:pt x="100" y="48"/>
                    </a:lnTo>
                    <a:lnTo>
                      <a:pt x="104" y="54"/>
                    </a:lnTo>
                    <a:lnTo>
                      <a:pt x="104" y="54"/>
                    </a:lnTo>
                    <a:lnTo>
                      <a:pt x="100" y="60"/>
                    </a:lnTo>
                    <a:lnTo>
                      <a:pt x="100" y="60"/>
                    </a:lnTo>
                    <a:lnTo>
                      <a:pt x="98" y="62"/>
                    </a:lnTo>
                    <a:lnTo>
                      <a:pt x="98" y="64"/>
                    </a:lnTo>
                    <a:lnTo>
                      <a:pt x="98" y="66"/>
                    </a:lnTo>
                    <a:lnTo>
                      <a:pt x="98" y="66"/>
                    </a:lnTo>
                    <a:lnTo>
                      <a:pt x="100" y="68"/>
                    </a:lnTo>
                    <a:lnTo>
                      <a:pt x="100" y="70"/>
                    </a:lnTo>
                    <a:lnTo>
                      <a:pt x="100" y="70"/>
                    </a:lnTo>
                    <a:lnTo>
                      <a:pt x="98" y="74"/>
                    </a:lnTo>
                    <a:lnTo>
                      <a:pt x="98" y="74"/>
                    </a:lnTo>
                    <a:lnTo>
                      <a:pt x="98" y="80"/>
                    </a:lnTo>
                    <a:lnTo>
                      <a:pt x="98" y="80"/>
                    </a:lnTo>
                    <a:lnTo>
                      <a:pt x="98" y="82"/>
                    </a:lnTo>
                    <a:lnTo>
                      <a:pt x="98" y="86"/>
                    </a:lnTo>
                    <a:lnTo>
                      <a:pt x="100" y="90"/>
                    </a:lnTo>
                    <a:lnTo>
                      <a:pt x="100" y="90"/>
                    </a:lnTo>
                    <a:lnTo>
                      <a:pt x="98" y="94"/>
                    </a:lnTo>
                    <a:lnTo>
                      <a:pt x="98" y="94"/>
                    </a:lnTo>
                    <a:lnTo>
                      <a:pt x="98" y="94"/>
                    </a:lnTo>
                    <a:lnTo>
                      <a:pt x="100" y="96"/>
                    </a:lnTo>
                    <a:lnTo>
                      <a:pt x="100" y="96"/>
                    </a:lnTo>
                    <a:lnTo>
                      <a:pt x="102" y="96"/>
                    </a:lnTo>
                    <a:lnTo>
                      <a:pt x="102" y="98"/>
                    </a:lnTo>
                    <a:lnTo>
                      <a:pt x="102" y="98"/>
                    </a:lnTo>
                    <a:lnTo>
                      <a:pt x="96" y="108"/>
                    </a:lnTo>
                    <a:lnTo>
                      <a:pt x="86" y="120"/>
                    </a:lnTo>
                    <a:lnTo>
                      <a:pt x="86" y="120"/>
                    </a:lnTo>
                    <a:lnTo>
                      <a:pt x="84" y="118"/>
                    </a:lnTo>
                    <a:lnTo>
                      <a:pt x="78" y="118"/>
                    </a:lnTo>
                    <a:lnTo>
                      <a:pt x="78" y="118"/>
                    </a:lnTo>
                    <a:lnTo>
                      <a:pt x="74" y="116"/>
                    </a:lnTo>
                    <a:lnTo>
                      <a:pt x="72" y="116"/>
                    </a:lnTo>
                    <a:lnTo>
                      <a:pt x="72" y="116"/>
                    </a:lnTo>
                    <a:lnTo>
                      <a:pt x="70" y="116"/>
                    </a:lnTo>
                    <a:lnTo>
                      <a:pt x="64" y="116"/>
                    </a:lnTo>
                    <a:lnTo>
                      <a:pt x="64" y="116"/>
                    </a:lnTo>
                    <a:lnTo>
                      <a:pt x="62" y="118"/>
                    </a:lnTo>
                    <a:lnTo>
                      <a:pt x="60" y="116"/>
                    </a:lnTo>
                    <a:lnTo>
                      <a:pt x="58" y="116"/>
                    </a:lnTo>
                    <a:lnTo>
                      <a:pt x="58" y="116"/>
                    </a:lnTo>
                    <a:lnTo>
                      <a:pt x="56" y="114"/>
                    </a:lnTo>
                    <a:lnTo>
                      <a:pt x="52" y="112"/>
                    </a:lnTo>
                    <a:lnTo>
                      <a:pt x="52" y="112"/>
                    </a:lnTo>
                    <a:lnTo>
                      <a:pt x="50" y="110"/>
                    </a:lnTo>
                    <a:lnTo>
                      <a:pt x="50" y="110"/>
                    </a:lnTo>
                    <a:lnTo>
                      <a:pt x="48" y="110"/>
                    </a:lnTo>
                    <a:lnTo>
                      <a:pt x="46" y="110"/>
                    </a:lnTo>
                    <a:lnTo>
                      <a:pt x="46" y="110"/>
                    </a:lnTo>
                    <a:lnTo>
                      <a:pt x="42" y="108"/>
                    </a:lnTo>
                    <a:lnTo>
                      <a:pt x="42" y="108"/>
                    </a:lnTo>
                    <a:lnTo>
                      <a:pt x="42" y="106"/>
                    </a:lnTo>
                    <a:lnTo>
                      <a:pt x="42" y="106"/>
                    </a:lnTo>
                    <a:lnTo>
                      <a:pt x="40" y="100"/>
                    </a:lnTo>
                    <a:lnTo>
                      <a:pt x="42" y="96"/>
                    </a:lnTo>
                    <a:lnTo>
                      <a:pt x="42" y="96"/>
                    </a:lnTo>
                    <a:lnTo>
                      <a:pt x="42" y="94"/>
                    </a:lnTo>
                    <a:lnTo>
                      <a:pt x="40" y="94"/>
                    </a:lnTo>
                    <a:lnTo>
                      <a:pt x="38" y="92"/>
                    </a:lnTo>
                    <a:lnTo>
                      <a:pt x="38" y="92"/>
                    </a:lnTo>
                    <a:lnTo>
                      <a:pt x="38" y="92"/>
                    </a:lnTo>
                    <a:lnTo>
                      <a:pt x="36" y="88"/>
                    </a:lnTo>
                    <a:lnTo>
                      <a:pt x="34" y="86"/>
                    </a:lnTo>
                    <a:lnTo>
                      <a:pt x="34" y="86"/>
                    </a:lnTo>
                    <a:lnTo>
                      <a:pt x="32" y="80"/>
                    </a:lnTo>
                    <a:lnTo>
                      <a:pt x="32" y="80"/>
                    </a:lnTo>
                    <a:lnTo>
                      <a:pt x="28" y="78"/>
                    </a:lnTo>
                    <a:lnTo>
                      <a:pt x="26" y="76"/>
                    </a:lnTo>
                    <a:lnTo>
                      <a:pt x="24" y="74"/>
                    </a:lnTo>
                    <a:lnTo>
                      <a:pt x="24" y="74"/>
                    </a:lnTo>
                    <a:lnTo>
                      <a:pt x="24" y="72"/>
                    </a:lnTo>
                    <a:lnTo>
                      <a:pt x="24" y="74"/>
                    </a:lnTo>
                    <a:lnTo>
                      <a:pt x="22" y="74"/>
                    </a:lnTo>
                    <a:lnTo>
                      <a:pt x="20" y="74"/>
                    </a:lnTo>
                    <a:lnTo>
                      <a:pt x="20" y="74"/>
                    </a:lnTo>
                    <a:lnTo>
                      <a:pt x="18" y="74"/>
                    </a:lnTo>
                    <a:lnTo>
                      <a:pt x="18" y="72"/>
                    </a:lnTo>
                    <a:lnTo>
                      <a:pt x="16" y="70"/>
                    </a:lnTo>
                    <a:lnTo>
                      <a:pt x="16" y="70"/>
                    </a:lnTo>
                    <a:lnTo>
                      <a:pt x="16" y="70"/>
                    </a:lnTo>
                    <a:lnTo>
                      <a:pt x="10" y="64"/>
                    </a:lnTo>
                    <a:lnTo>
                      <a:pt x="8" y="60"/>
                    </a:lnTo>
                    <a:lnTo>
                      <a:pt x="8" y="60"/>
                    </a:lnTo>
                    <a:lnTo>
                      <a:pt x="8" y="56"/>
                    </a:lnTo>
                    <a:lnTo>
                      <a:pt x="6" y="54"/>
                    </a:lnTo>
                    <a:lnTo>
                      <a:pt x="4" y="52"/>
                    </a:lnTo>
                    <a:lnTo>
                      <a:pt x="4" y="52"/>
                    </a:lnTo>
                    <a:lnTo>
                      <a:pt x="2" y="50"/>
                    </a:lnTo>
                    <a:lnTo>
                      <a:pt x="2" y="48"/>
                    </a:lnTo>
                    <a:lnTo>
                      <a:pt x="0" y="44"/>
                    </a:lnTo>
                    <a:lnTo>
                      <a:pt x="0" y="44"/>
                    </a:lnTo>
                    <a:lnTo>
                      <a:pt x="2" y="44"/>
                    </a:lnTo>
                    <a:lnTo>
                      <a:pt x="8" y="44"/>
                    </a:lnTo>
                    <a:lnTo>
                      <a:pt x="8" y="44"/>
                    </a:lnTo>
                    <a:lnTo>
                      <a:pt x="10" y="44"/>
                    </a:lnTo>
                    <a:lnTo>
                      <a:pt x="12" y="44"/>
                    </a:lnTo>
                    <a:lnTo>
                      <a:pt x="14" y="44"/>
                    </a:lnTo>
                    <a:lnTo>
                      <a:pt x="14" y="44"/>
                    </a:lnTo>
                    <a:lnTo>
                      <a:pt x="16" y="42"/>
                    </a:lnTo>
                    <a:lnTo>
                      <a:pt x="18" y="42"/>
                    </a:lnTo>
                    <a:lnTo>
                      <a:pt x="22" y="44"/>
                    </a:lnTo>
                    <a:lnTo>
                      <a:pt x="22" y="44"/>
                    </a:lnTo>
                    <a:lnTo>
                      <a:pt x="32" y="40"/>
                    </a:lnTo>
                    <a:lnTo>
                      <a:pt x="32" y="40"/>
                    </a:lnTo>
                    <a:lnTo>
                      <a:pt x="36" y="38"/>
                    </a:lnTo>
                    <a:lnTo>
                      <a:pt x="40" y="38"/>
                    </a:lnTo>
                    <a:lnTo>
                      <a:pt x="40" y="38"/>
                    </a:lnTo>
                    <a:lnTo>
                      <a:pt x="42" y="30"/>
                    </a:lnTo>
                    <a:lnTo>
                      <a:pt x="42" y="26"/>
                    </a:lnTo>
                    <a:lnTo>
                      <a:pt x="44" y="24"/>
                    </a:lnTo>
                    <a:lnTo>
                      <a:pt x="44" y="24"/>
                    </a:lnTo>
                    <a:lnTo>
                      <a:pt x="44" y="22"/>
                    </a:lnTo>
                    <a:lnTo>
                      <a:pt x="46" y="20"/>
                    </a:lnTo>
                    <a:lnTo>
                      <a:pt x="46" y="20"/>
                    </a:lnTo>
                    <a:lnTo>
                      <a:pt x="50" y="18"/>
                    </a:lnTo>
                    <a:lnTo>
                      <a:pt x="50" y="16"/>
                    </a:lnTo>
                    <a:lnTo>
                      <a:pt x="50" y="16"/>
                    </a:lnTo>
                    <a:lnTo>
                      <a:pt x="52" y="12"/>
                    </a:lnTo>
                    <a:lnTo>
                      <a:pt x="54" y="10"/>
                    </a:lnTo>
                    <a:lnTo>
                      <a:pt x="54" y="10"/>
                    </a:lnTo>
                    <a:lnTo>
                      <a:pt x="58" y="8"/>
                    </a:lnTo>
                    <a:lnTo>
                      <a:pt x="60" y="6"/>
                    </a:lnTo>
                    <a:lnTo>
                      <a:pt x="72" y="0"/>
                    </a:lnTo>
                    <a:close/>
                  </a:path>
                </a:pathLst>
              </a:custGeom>
              <a:solidFill>
                <a:schemeClr val="accent1"/>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878" name="Freeform 82"/>
              <p:cNvSpPr>
                <a:spLocks noChangeAspect="1"/>
              </p:cNvSpPr>
              <p:nvPr/>
            </p:nvSpPr>
            <p:spPr bwMode="auto">
              <a:xfrm>
                <a:off x="3152" y="2653"/>
                <a:ext cx="154" cy="184"/>
              </a:xfrm>
              <a:custGeom>
                <a:avLst/>
                <a:gdLst/>
                <a:ahLst/>
                <a:cxnLst>
                  <a:cxn ang="0">
                    <a:pos x="126" y="54"/>
                  </a:cxn>
                  <a:cxn ang="0">
                    <a:pos x="126" y="58"/>
                  </a:cxn>
                  <a:cxn ang="0">
                    <a:pos x="124" y="68"/>
                  </a:cxn>
                  <a:cxn ang="0">
                    <a:pos x="122" y="74"/>
                  </a:cxn>
                  <a:cxn ang="0">
                    <a:pos x="128" y="86"/>
                  </a:cxn>
                  <a:cxn ang="0">
                    <a:pos x="132" y="96"/>
                  </a:cxn>
                  <a:cxn ang="0">
                    <a:pos x="130" y="122"/>
                  </a:cxn>
                  <a:cxn ang="0">
                    <a:pos x="134" y="136"/>
                  </a:cxn>
                  <a:cxn ang="0">
                    <a:pos x="142" y="146"/>
                  </a:cxn>
                  <a:cxn ang="0">
                    <a:pos x="144" y="150"/>
                  </a:cxn>
                  <a:cxn ang="0">
                    <a:pos x="120" y="160"/>
                  </a:cxn>
                  <a:cxn ang="0">
                    <a:pos x="114" y="164"/>
                  </a:cxn>
                  <a:cxn ang="0">
                    <a:pos x="106" y="164"/>
                  </a:cxn>
                  <a:cxn ang="0">
                    <a:pos x="92" y="170"/>
                  </a:cxn>
                  <a:cxn ang="0">
                    <a:pos x="80" y="172"/>
                  </a:cxn>
                  <a:cxn ang="0">
                    <a:pos x="76" y="166"/>
                  </a:cxn>
                  <a:cxn ang="0">
                    <a:pos x="66" y="170"/>
                  </a:cxn>
                  <a:cxn ang="0">
                    <a:pos x="66" y="166"/>
                  </a:cxn>
                  <a:cxn ang="0">
                    <a:pos x="60" y="134"/>
                  </a:cxn>
                  <a:cxn ang="0">
                    <a:pos x="56" y="130"/>
                  </a:cxn>
                  <a:cxn ang="0">
                    <a:pos x="36" y="126"/>
                  </a:cxn>
                  <a:cxn ang="0">
                    <a:pos x="30" y="122"/>
                  </a:cxn>
                  <a:cxn ang="0">
                    <a:pos x="28" y="114"/>
                  </a:cxn>
                  <a:cxn ang="0">
                    <a:pos x="22" y="110"/>
                  </a:cxn>
                  <a:cxn ang="0">
                    <a:pos x="20" y="104"/>
                  </a:cxn>
                  <a:cxn ang="0">
                    <a:pos x="14" y="96"/>
                  </a:cxn>
                  <a:cxn ang="0">
                    <a:pos x="16" y="84"/>
                  </a:cxn>
                  <a:cxn ang="0">
                    <a:pos x="0" y="72"/>
                  </a:cxn>
                  <a:cxn ang="0">
                    <a:pos x="0" y="60"/>
                  </a:cxn>
                  <a:cxn ang="0">
                    <a:pos x="2" y="58"/>
                  </a:cxn>
                  <a:cxn ang="0">
                    <a:pos x="0" y="54"/>
                  </a:cxn>
                  <a:cxn ang="0">
                    <a:pos x="6" y="52"/>
                  </a:cxn>
                  <a:cxn ang="0">
                    <a:pos x="20" y="36"/>
                  </a:cxn>
                  <a:cxn ang="0">
                    <a:pos x="22" y="30"/>
                  </a:cxn>
                  <a:cxn ang="0">
                    <a:pos x="16" y="24"/>
                  </a:cxn>
                  <a:cxn ang="0">
                    <a:pos x="18" y="16"/>
                  </a:cxn>
                  <a:cxn ang="0">
                    <a:pos x="32" y="0"/>
                  </a:cxn>
                  <a:cxn ang="0">
                    <a:pos x="30" y="16"/>
                  </a:cxn>
                  <a:cxn ang="0">
                    <a:pos x="36" y="26"/>
                  </a:cxn>
                  <a:cxn ang="0">
                    <a:pos x="38" y="20"/>
                  </a:cxn>
                  <a:cxn ang="0">
                    <a:pos x="44" y="18"/>
                  </a:cxn>
                  <a:cxn ang="0">
                    <a:pos x="48" y="16"/>
                  </a:cxn>
                  <a:cxn ang="0">
                    <a:pos x="54" y="26"/>
                  </a:cxn>
                  <a:cxn ang="0">
                    <a:pos x="58" y="18"/>
                  </a:cxn>
                  <a:cxn ang="0">
                    <a:pos x="66" y="14"/>
                  </a:cxn>
                  <a:cxn ang="0">
                    <a:pos x="62" y="12"/>
                  </a:cxn>
                  <a:cxn ang="0">
                    <a:pos x="62" y="10"/>
                  </a:cxn>
                  <a:cxn ang="0">
                    <a:pos x="58" y="8"/>
                  </a:cxn>
                  <a:cxn ang="0">
                    <a:pos x="104" y="20"/>
                  </a:cxn>
                  <a:cxn ang="0">
                    <a:pos x="108" y="32"/>
                  </a:cxn>
                  <a:cxn ang="0">
                    <a:pos x="112" y="36"/>
                  </a:cxn>
                </a:cxnLst>
                <a:rect l="0" t="0" r="r" b="b"/>
                <a:pathLst>
                  <a:path w="144" h="172">
                    <a:moveTo>
                      <a:pt x="130" y="46"/>
                    </a:moveTo>
                    <a:lnTo>
                      <a:pt x="130" y="46"/>
                    </a:lnTo>
                    <a:lnTo>
                      <a:pt x="128" y="54"/>
                    </a:lnTo>
                    <a:lnTo>
                      <a:pt x="126" y="54"/>
                    </a:lnTo>
                    <a:lnTo>
                      <a:pt x="126" y="54"/>
                    </a:lnTo>
                    <a:lnTo>
                      <a:pt x="126" y="56"/>
                    </a:lnTo>
                    <a:lnTo>
                      <a:pt x="126" y="58"/>
                    </a:lnTo>
                    <a:lnTo>
                      <a:pt x="126" y="58"/>
                    </a:lnTo>
                    <a:lnTo>
                      <a:pt x="126" y="60"/>
                    </a:lnTo>
                    <a:lnTo>
                      <a:pt x="124" y="62"/>
                    </a:lnTo>
                    <a:lnTo>
                      <a:pt x="124" y="68"/>
                    </a:lnTo>
                    <a:lnTo>
                      <a:pt x="124" y="68"/>
                    </a:lnTo>
                    <a:lnTo>
                      <a:pt x="120" y="70"/>
                    </a:lnTo>
                    <a:lnTo>
                      <a:pt x="120" y="72"/>
                    </a:lnTo>
                    <a:lnTo>
                      <a:pt x="120" y="72"/>
                    </a:lnTo>
                    <a:lnTo>
                      <a:pt x="122" y="74"/>
                    </a:lnTo>
                    <a:lnTo>
                      <a:pt x="122" y="76"/>
                    </a:lnTo>
                    <a:lnTo>
                      <a:pt x="122" y="80"/>
                    </a:lnTo>
                    <a:lnTo>
                      <a:pt x="122" y="80"/>
                    </a:lnTo>
                    <a:lnTo>
                      <a:pt x="128" y="86"/>
                    </a:lnTo>
                    <a:lnTo>
                      <a:pt x="134" y="90"/>
                    </a:lnTo>
                    <a:lnTo>
                      <a:pt x="134" y="90"/>
                    </a:lnTo>
                    <a:lnTo>
                      <a:pt x="134" y="94"/>
                    </a:lnTo>
                    <a:lnTo>
                      <a:pt x="132" y="96"/>
                    </a:lnTo>
                    <a:lnTo>
                      <a:pt x="130" y="100"/>
                    </a:lnTo>
                    <a:lnTo>
                      <a:pt x="130" y="100"/>
                    </a:lnTo>
                    <a:lnTo>
                      <a:pt x="130" y="110"/>
                    </a:lnTo>
                    <a:lnTo>
                      <a:pt x="130" y="122"/>
                    </a:lnTo>
                    <a:lnTo>
                      <a:pt x="130" y="122"/>
                    </a:lnTo>
                    <a:lnTo>
                      <a:pt x="130" y="128"/>
                    </a:lnTo>
                    <a:lnTo>
                      <a:pt x="134" y="136"/>
                    </a:lnTo>
                    <a:lnTo>
                      <a:pt x="134" y="136"/>
                    </a:lnTo>
                    <a:lnTo>
                      <a:pt x="138" y="138"/>
                    </a:lnTo>
                    <a:lnTo>
                      <a:pt x="142" y="142"/>
                    </a:lnTo>
                    <a:lnTo>
                      <a:pt x="142" y="142"/>
                    </a:lnTo>
                    <a:lnTo>
                      <a:pt x="142" y="146"/>
                    </a:lnTo>
                    <a:lnTo>
                      <a:pt x="144" y="146"/>
                    </a:lnTo>
                    <a:lnTo>
                      <a:pt x="144" y="146"/>
                    </a:lnTo>
                    <a:lnTo>
                      <a:pt x="144" y="150"/>
                    </a:lnTo>
                    <a:lnTo>
                      <a:pt x="144" y="150"/>
                    </a:lnTo>
                    <a:lnTo>
                      <a:pt x="130" y="158"/>
                    </a:lnTo>
                    <a:lnTo>
                      <a:pt x="130" y="158"/>
                    </a:lnTo>
                    <a:lnTo>
                      <a:pt x="126" y="160"/>
                    </a:lnTo>
                    <a:lnTo>
                      <a:pt x="120" y="160"/>
                    </a:lnTo>
                    <a:lnTo>
                      <a:pt x="120" y="160"/>
                    </a:lnTo>
                    <a:lnTo>
                      <a:pt x="116" y="162"/>
                    </a:lnTo>
                    <a:lnTo>
                      <a:pt x="114" y="164"/>
                    </a:lnTo>
                    <a:lnTo>
                      <a:pt x="114" y="164"/>
                    </a:lnTo>
                    <a:lnTo>
                      <a:pt x="110" y="166"/>
                    </a:lnTo>
                    <a:lnTo>
                      <a:pt x="108" y="164"/>
                    </a:lnTo>
                    <a:lnTo>
                      <a:pt x="108" y="164"/>
                    </a:lnTo>
                    <a:lnTo>
                      <a:pt x="106" y="164"/>
                    </a:lnTo>
                    <a:lnTo>
                      <a:pt x="106" y="166"/>
                    </a:lnTo>
                    <a:lnTo>
                      <a:pt x="102" y="168"/>
                    </a:lnTo>
                    <a:lnTo>
                      <a:pt x="102" y="168"/>
                    </a:lnTo>
                    <a:lnTo>
                      <a:pt x="92" y="170"/>
                    </a:lnTo>
                    <a:lnTo>
                      <a:pt x="92" y="170"/>
                    </a:lnTo>
                    <a:lnTo>
                      <a:pt x="84" y="172"/>
                    </a:lnTo>
                    <a:lnTo>
                      <a:pt x="84" y="172"/>
                    </a:lnTo>
                    <a:lnTo>
                      <a:pt x="80" y="172"/>
                    </a:lnTo>
                    <a:lnTo>
                      <a:pt x="80" y="170"/>
                    </a:lnTo>
                    <a:lnTo>
                      <a:pt x="78" y="168"/>
                    </a:lnTo>
                    <a:lnTo>
                      <a:pt x="76" y="166"/>
                    </a:lnTo>
                    <a:lnTo>
                      <a:pt x="76" y="166"/>
                    </a:lnTo>
                    <a:lnTo>
                      <a:pt x="74" y="166"/>
                    </a:lnTo>
                    <a:lnTo>
                      <a:pt x="72" y="168"/>
                    </a:lnTo>
                    <a:lnTo>
                      <a:pt x="72" y="168"/>
                    </a:lnTo>
                    <a:lnTo>
                      <a:pt x="66" y="170"/>
                    </a:lnTo>
                    <a:lnTo>
                      <a:pt x="66" y="170"/>
                    </a:lnTo>
                    <a:lnTo>
                      <a:pt x="66" y="170"/>
                    </a:lnTo>
                    <a:lnTo>
                      <a:pt x="66" y="166"/>
                    </a:lnTo>
                    <a:lnTo>
                      <a:pt x="66" y="166"/>
                    </a:lnTo>
                    <a:lnTo>
                      <a:pt x="66" y="152"/>
                    </a:lnTo>
                    <a:lnTo>
                      <a:pt x="66" y="136"/>
                    </a:lnTo>
                    <a:lnTo>
                      <a:pt x="66" y="136"/>
                    </a:lnTo>
                    <a:lnTo>
                      <a:pt x="60" y="134"/>
                    </a:lnTo>
                    <a:lnTo>
                      <a:pt x="60" y="134"/>
                    </a:lnTo>
                    <a:lnTo>
                      <a:pt x="60" y="132"/>
                    </a:lnTo>
                    <a:lnTo>
                      <a:pt x="58" y="130"/>
                    </a:lnTo>
                    <a:lnTo>
                      <a:pt x="56" y="130"/>
                    </a:lnTo>
                    <a:lnTo>
                      <a:pt x="44" y="128"/>
                    </a:lnTo>
                    <a:lnTo>
                      <a:pt x="44" y="128"/>
                    </a:lnTo>
                    <a:lnTo>
                      <a:pt x="40" y="128"/>
                    </a:lnTo>
                    <a:lnTo>
                      <a:pt x="36" y="126"/>
                    </a:lnTo>
                    <a:lnTo>
                      <a:pt x="36" y="126"/>
                    </a:lnTo>
                    <a:lnTo>
                      <a:pt x="32" y="122"/>
                    </a:lnTo>
                    <a:lnTo>
                      <a:pt x="30" y="122"/>
                    </a:lnTo>
                    <a:lnTo>
                      <a:pt x="30" y="122"/>
                    </a:lnTo>
                    <a:lnTo>
                      <a:pt x="28" y="120"/>
                    </a:lnTo>
                    <a:lnTo>
                      <a:pt x="28" y="118"/>
                    </a:lnTo>
                    <a:lnTo>
                      <a:pt x="28" y="114"/>
                    </a:lnTo>
                    <a:lnTo>
                      <a:pt x="28" y="114"/>
                    </a:lnTo>
                    <a:lnTo>
                      <a:pt x="26" y="110"/>
                    </a:lnTo>
                    <a:lnTo>
                      <a:pt x="26" y="110"/>
                    </a:lnTo>
                    <a:lnTo>
                      <a:pt x="22" y="110"/>
                    </a:lnTo>
                    <a:lnTo>
                      <a:pt x="22" y="110"/>
                    </a:lnTo>
                    <a:lnTo>
                      <a:pt x="22" y="104"/>
                    </a:lnTo>
                    <a:lnTo>
                      <a:pt x="22" y="104"/>
                    </a:lnTo>
                    <a:lnTo>
                      <a:pt x="20" y="104"/>
                    </a:lnTo>
                    <a:lnTo>
                      <a:pt x="20" y="104"/>
                    </a:lnTo>
                    <a:lnTo>
                      <a:pt x="18" y="100"/>
                    </a:lnTo>
                    <a:lnTo>
                      <a:pt x="18" y="98"/>
                    </a:lnTo>
                    <a:lnTo>
                      <a:pt x="18" y="98"/>
                    </a:lnTo>
                    <a:lnTo>
                      <a:pt x="14" y="96"/>
                    </a:lnTo>
                    <a:lnTo>
                      <a:pt x="14" y="96"/>
                    </a:lnTo>
                    <a:lnTo>
                      <a:pt x="14" y="90"/>
                    </a:lnTo>
                    <a:lnTo>
                      <a:pt x="16" y="84"/>
                    </a:lnTo>
                    <a:lnTo>
                      <a:pt x="16" y="84"/>
                    </a:lnTo>
                    <a:lnTo>
                      <a:pt x="8" y="78"/>
                    </a:lnTo>
                    <a:lnTo>
                      <a:pt x="6" y="76"/>
                    </a:lnTo>
                    <a:lnTo>
                      <a:pt x="0" y="72"/>
                    </a:lnTo>
                    <a:lnTo>
                      <a:pt x="0" y="72"/>
                    </a:lnTo>
                    <a:lnTo>
                      <a:pt x="2" y="60"/>
                    </a:lnTo>
                    <a:lnTo>
                      <a:pt x="2" y="60"/>
                    </a:lnTo>
                    <a:lnTo>
                      <a:pt x="2" y="60"/>
                    </a:lnTo>
                    <a:lnTo>
                      <a:pt x="0" y="60"/>
                    </a:lnTo>
                    <a:lnTo>
                      <a:pt x="0" y="60"/>
                    </a:lnTo>
                    <a:lnTo>
                      <a:pt x="0" y="58"/>
                    </a:lnTo>
                    <a:lnTo>
                      <a:pt x="0" y="58"/>
                    </a:lnTo>
                    <a:lnTo>
                      <a:pt x="2" y="58"/>
                    </a:lnTo>
                    <a:lnTo>
                      <a:pt x="2" y="58"/>
                    </a:lnTo>
                    <a:lnTo>
                      <a:pt x="2" y="54"/>
                    </a:lnTo>
                    <a:lnTo>
                      <a:pt x="2" y="54"/>
                    </a:lnTo>
                    <a:lnTo>
                      <a:pt x="0" y="54"/>
                    </a:lnTo>
                    <a:lnTo>
                      <a:pt x="0" y="50"/>
                    </a:lnTo>
                    <a:lnTo>
                      <a:pt x="0" y="50"/>
                    </a:lnTo>
                    <a:lnTo>
                      <a:pt x="6" y="52"/>
                    </a:lnTo>
                    <a:lnTo>
                      <a:pt x="6" y="52"/>
                    </a:lnTo>
                    <a:lnTo>
                      <a:pt x="12" y="48"/>
                    </a:lnTo>
                    <a:lnTo>
                      <a:pt x="14" y="40"/>
                    </a:lnTo>
                    <a:lnTo>
                      <a:pt x="14" y="40"/>
                    </a:lnTo>
                    <a:lnTo>
                      <a:pt x="20" y="36"/>
                    </a:lnTo>
                    <a:lnTo>
                      <a:pt x="20" y="36"/>
                    </a:lnTo>
                    <a:lnTo>
                      <a:pt x="22" y="30"/>
                    </a:lnTo>
                    <a:lnTo>
                      <a:pt x="22" y="30"/>
                    </a:lnTo>
                    <a:lnTo>
                      <a:pt x="22" y="30"/>
                    </a:lnTo>
                    <a:lnTo>
                      <a:pt x="18" y="30"/>
                    </a:lnTo>
                    <a:lnTo>
                      <a:pt x="18" y="30"/>
                    </a:lnTo>
                    <a:lnTo>
                      <a:pt x="16" y="26"/>
                    </a:lnTo>
                    <a:lnTo>
                      <a:pt x="16" y="24"/>
                    </a:lnTo>
                    <a:lnTo>
                      <a:pt x="16" y="20"/>
                    </a:lnTo>
                    <a:lnTo>
                      <a:pt x="16" y="20"/>
                    </a:lnTo>
                    <a:lnTo>
                      <a:pt x="18" y="20"/>
                    </a:lnTo>
                    <a:lnTo>
                      <a:pt x="18" y="16"/>
                    </a:lnTo>
                    <a:lnTo>
                      <a:pt x="18" y="16"/>
                    </a:lnTo>
                    <a:lnTo>
                      <a:pt x="18" y="8"/>
                    </a:lnTo>
                    <a:lnTo>
                      <a:pt x="14" y="0"/>
                    </a:lnTo>
                    <a:lnTo>
                      <a:pt x="32" y="0"/>
                    </a:lnTo>
                    <a:lnTo>
                      <a:pt x="32" y="0"/>
                    </a:lnTo>
                    <a:lnTo>
                      <a:pt x="28" y="10"/>
                    </a:lnTo>
                    <a:lnTo>
                      <a:pt x="28" y="10"/>
                    </a:lnTo>
                    <a:lnTo>
                      <a:pt x="30" y="16"/>
                    </a:lnTo>
                    <a:lnTo>
                      <a:pt x="32" y="20"/>
                    </a:lnTo>
                    <a:lnTo>
                      <a:pt x="32" y="20"/>
                    </a:lnTo>
                    <a:lnTo>
                      <a:pt x="34" y="24"/>
                    </a:lnTo>
                    <a:lnTo>
                      <a:pt x="36" y="26"/>
                    </a:lnTo>
                    <a:lnTo>
                      <a:pt x="40" y="24"/>
                    </a:lnTo>
                    <a:lnTo>
                      <a:pt x="40" y="24"/>
                    </a:lnTo>
                    <a:lnTo>
                      <a:pt x="38" y="20"/>
                    </a:lnTo>
                    <a:lnTo>
                      <a:pt x="38" y="20"/>
                    </a:lnTo>
                    <a:lnTo>
                      <a:pt x="42" y="20"/>
                    </a:lnTo>
                    <a:lnTo>
                      <a:pt x="42" y="20"/>
                    </a:lnTo>
                    <a:lnTo>
                      <a:pt x="44" y="18"/>
                    </a:lnTo>
                    <a:lnTo>
                      <a:pt x="44" y="18"/>
                    </a:lnTo>
                    <a:lnTo>
                      <a:pt x="42" y="16"/>
                    </a:lnTo>
                    <a:lnTo>
                      <a:pt x="42" y="16"/>
                    </a:lnTo>
                    <a:lnTo>
                      <a:pt x="42" y="16"/>
                    </a:lnTo>
                    <a:lnTo>
                      <a:pt x="48" y="16"/>
                    </a:lnTo>
                    <a:lnTo>
                      <a:pt x="54" y="20"/>
                    </a:lnTo>
                    <a:lnTo>
                      <a:pt x="54" y="20"/>
                    </a:lnTo>
                    <a:lnTo>
                      <a:pt x="54" y="26"/>
                    </a:lnTo>
                    <a:lnTo>
                      <a:pt x="54" y="26"/>
                    </a:lnTo>
                    <a:lnTo>
                      <a:pt x="58" y="28"/>
                    </a:lnTo>
                    <a:lnTo>
                      <a:pt x="58" y="28"/>
                    </a:lnTo>
                    <a:lnTo>
                      <a:pt x="58" y="22"/>
                    </a:lnTo>
                    <a:lnTo>
                      <a:pt x="58" y="18"/>
                    </a:lnTo>
                    <a:lnTo>
                      <a:pt x="60" y="16"/>
                    </a:lnTo>
                    <a:lnTo>
                      <a:pt x="66" y="16"/>
                    </a:lnTo>
                    <a:lnTo>
                      <a:pt x="66" y="16"/>
                    </a:lnTo>
                    <a:lnTo>
                      <a:pt x="66" y="14"/>
                    </a:lnTo>
                    <a:lnTo>
                      <a:pt x="68" y="14"/>
                    </a:lnTo>
                    <a:lnTo>
                      <a:pt x="68" y="12"/>
                    </a:lnTo>
                    <a:lnTo>
                      <a:pt x="68" y="12"/>
                    </a:lnTo>
                    <a:lnTo>
                      <a:pt x="62" y="12"/>
                    </a:lnTo>
                    <a:lnTo>
                      <a:pt x="62" y="12"/>
                    </a:lnTo>
                    <a:lnTo>
                      <a:pt x="60" y="10"/>
                    </a:lnTo>
                    <a:lnTo>
                      <a:pt x="60" y="10"/>
                    </a:lnTo>
                    <a:lnTo>
                      <a:pt x="62" y="10"/>
                    </a:lnTo>
                    <a:lnTo>
                      <a:pt x="64" y="8"/>
                    </a:lnTo>
                    <a:lnTo>
                      <a:pt x="64" y="8"/>
                    </a:lnTo>
                    <a:lnTo>
                      <a:pt x="58" y="8"/>
                    </a:lnTo>
                    <a:lnTo>
                      <a:pt x="58" y="8"/>
                    </a:lnTo>
                    <a:lnTo>
                      <a:pt x="62" y="4"/>
                    </a:lnTo>
                    <a:lnTo>
                      <a:pt x="64" y="0"/>
                    </a:lnTo>
                    <a:lnTo>
                      <a:pt x="104" y="20"/>
                    </a:lnTo>
                    <a:lnTo>
                      <a:pt x="104" y="20"/>
                    </a:lnTo>
                    <a:lnTo>
                      <a:pt x="106" y="22"/>
                    </a:lnTo>
                    <a:lnTo>
                      <a:pt x="108" y="26"/>
                    </a:lnTo>
                    <a:lnTo>
                      <a:pt x="108" y="26"/>
                    </a:lnTo>
                    <a:lnTo>
                      <a:pt x="108" y="32"/>
                    </a:lnTo>
                    <a:lnTo>
                      <a:pt x="108" y="32"/>
                    </a:lnTo>
                    <a:lnTo>
                      <a:pt x="110" y="34"/>
                    </a:lnTo>
                    <a:lnTo>
                      <a:pt x="110" y="34"/>
                    </a:lnTo>
                    <a:lnTo>
                      <a:pt x="112" y="36"/>
                    </a:lnTo>
                    <a:lnTo>
                      <a:pt x="114" y="36"/>
                    </a:lnTo>
                    <a:lnTo>
                      <a:pt x="130" y="46"/>
                    </a:lnTo>
                    <a:close/>
                  </a:path>
                </a:pathLst>
              </a:custGeom>
              <a:solidFill>
                <a:schemeClr val="accent1"/>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grpSp>
        <p:grpSp>
          <p:nvGrpSpPr>
            <p:cNvPr id="6" name="Group 125"/>
            <p:cNvGrpSpPr>
              <a:grpSpLocks/>
            </p:cNvGrpSpPr>
            <p:nvPr/>
          </p:nvGrpSpPr>
          <p:grpSpPr bwMode="auto">
            <a:xfrm>
              <a:off x="508000" y="1828800"/>
              <a:ext cx="2295525" cy="1601788"/>
              <a:chOff x="320" y="1152"/>
              <a:chExt cx="1446" cy="1009"/>
            </a:xfrm>
            <a:solidFill>
              <a:schemeClr val="bg2"/>
            </a:solidFill>
          </p:grpSpPr>
          <p:sp>
            <p:nvSpPr>
              <p:cNvPr id="864" name="Freeform 126"/>
              <p:cNvSpPr>
                <a:spLocks noChangeAspect="1"/>
              </p:cNvSpPr>
              <p:nvPr/>
            </p:nvSpPr>
            <p:spPr bwMode="auto">
              <a:xfrm>
                <a:off x="1540" y="1823"/>
                <a:ext cx="4" cy="9"/>
              </a:xfrm>
              <a:custGeom>
                <a:avLst/>
                <a:gdLst/>
                <a:ahLst/>
                <a:cxnLst>
                  <a:cxn ang="0">
                    <a:pos x="2" y="0"/>
                  </a:cxn>
                  <a:cxn ang="0">
                    <a:pos x="2" y="0"/>
                  </a:cxn>
                  <a:cxn ang="0">
                    <a:pos x="4" y="0"/>
                  </a:cxn>
                  <a:cxn ang="0">
                    <a:pos x="4" y="2"/>
                  </a:cxn>
                  <a:cxn ang="0">
                    <a:pos x="0" y="8"/>
                  </a:cxn>
                  <a:cxn ang="0">
                    <a:pos x="0" y="8"/>
                  </a:cxn>
                  <a:cxn ang="0">
                    <a:pos x="0" y="6"/>
                  </a:cxn>
                  <a:cxn ang="0">
                    <a:pos x="0" y="4"/>
                  </a:cxn>
                  <a:cxn ang="0">
                    <a:pos x="2" y="0"/>
                  </a:cxn>
                  <a:cxn ang="0">
                    <a:pos x="2" y="0"/>
                  </a:cxn>
                </a:cxnLst>
                <a:rect l="0" t="0" r="r" b="b"/>
                <a:pathLst>
                  <a:path w="4" h="8">
                    <a:moveTo>
                      <a:pt x="2" y="0"/>
                    </a:moveTo>
                    <a:lnTo>
                      <a:pt x="2" y="0"/>
                    </a:lnTo>
                    <a:lnTo>
                      <a:pt x="4" y="0"/>
                    </a:lnTo>
                    <a:lnTo>
                      <a:pt x="4" y="2"/>
                    </a:lnTo>
                    <a:lnTo>
                      <a:pt x="0" y="8"/>
                    </a:lnTo>
                    <a:lnTo>
                      <a:pt x="0" y="8"/>
                    </a:lnTo>
                    <a:lnTo>
                      <a:pt x="0" y="6"/>
                    </a:lnTo>
                    <a:lnTo>
                      <a:pt x="0" y="4"/>
                    </a:lnTo>
                    <a:lnTo>
                      <a:pt x="2" y="0"/>
                    </a:lnTo>
                    <a:lnTo>
                      <a:pt x="2" y="0"/>
                    </a:lnTo>
                    <a:close/>
                  </a:path>
                </a:pathLst>
              </a:custGeom>
              <a:grp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865" name="Freeform 127"/>
              <p:cNvSpPr>
                <a:spLocks noChangeAspect="1"/>
              </p:cNvSpPr>
              <p:nvPr/>
            </p:nvSpPr>
            <p:spPr bwMode="auto">
              <a:xfrm>
                <a:off x="971" y="1701"/>
                <a:ext cx="9" cy="17"/>
              </a:xfrm>
              <a:custGeom>
                <a:avLst/>
                <a:gdLst/>
                <a:ahLst/>
                <a:cxnLst>
                  <a:cxn ang="0">
                    <a:pos x="6" y="0"/>
                  </a:cxn>
                  <a:cxn ang="0">
                    <a:pos x="6" y="0"/>
                  </a:cxn>
                  <a:cxn ang="0">
                    <a:pos x="6" y="2"/>
                  </a:cxn>
                  <a:cxn ang="0">
                    <a:pos x="8" y="4"/>
                  </a:cxn>
                  <a:cxn ang="0">
                    <a:pos x="8" y="4"/>
                  </a:cxn>
                  <a:cxn ang="0">
                    <a:pos x="4" y="8"/>
                  </a:cxn>
                  <a:cxn ang="0">
                    <a:pos x="4" y="8"/>
                  </a:cxn>
                  <a:cxn ang="0">
                    <a:pos x="4" y="16"/>
                  </a:cxn>
                  <a:cxn ang="0">
                    <a:pos x="4" y="16"/>
                  </a:cxn>
                  <a:cxn ang="0">
                    <a:pos x="2" y="14"/>
                  </a:cxn>
                  <a:cxn ang="0">
                    <a:pos x="2" y="14"/>
                  </a:cxn>
                  <a:cxn ang="0">
                    <a:pos x="2" y="12"/>
                  </a:cxn>
                  <a:cxn ang="0">
                    <a:pos x="2" y="12"/>
                  </a:cxn>
                  <a:cxn ang="0">
                    <a:pos x="0" y="8"/>
                  </a:cxn>
                  <a:cxn ang="0">
                    <a:pos x="0" y="6"/>
                  </a:cxn>
                  <a:cxn ang="0">
                    <a:pos x="2" y="4"/>
                  </a:cxn>
                  <a:cxn ang="0">
                    <a:pos x="2" y="4"/>
                  </a:cxn>
                  <a:cxn ang="0">
                    <a:pos x="2" y="6"/>
                  </a:cxn>
                  <a:cxn ang="0">
                    <a:pos x="2" y="6"/>
                  </a:cxn>
                  <a:cxn ang="0">
                    <a:pos x="2" y="6"/>
                  </a:cxn>
                  <a:cxn ang="0">
                    <a:pos x="4" y="4"/>
                  </a:cxn>
                  <a:cxn ang="0">
                    <a:pos x="2" y="2"/>
                  </a:cxn>
                  <a:cxn ang="0">
                    <a:pos x="2" y="2"/>
                  </a:cxn>
                  <a:cxn ang="0">
                    <a:pos x="4" y="2"/>
                  </a:cxn>
                  <a:cxn ang="0">
                    <a:pos x="6" y="0"/>
                  </a:cxn>
                </a:cxnLst>
                <a:rect l="0" t="0" r="r" b="b"/>
                <a:pathLst>
                  <a:path w="8" h="16">
                    <a:moveTo>
                      <a:pt x="6" y="0"/>
                    </a:moveTo>
                    <a:lnTo>
                      <a:pt x="6" y="0"/>
                    </a:lnTo>
                    <a:lnTo>
                      <a:pt x="6" y="2"/>
                    </a:lnTo>
                    <a:lnTo>
                      <a:pt x="8" y="4"/>
                    </a:lnTo>
                    <a:lnTo>
                      <a:pt x="8" y="4"/>
                    </a:lnTo>
                    <a:lnTo>
                      <a:pt x="4" y="8"/>
                    </a:lnTo>
                    <a:lnTo>
                      <a:pt x="4" y="8"/>
                    </a:lnTo>
                    <a:lnTo>
                      <a:pt x="4" y="16"/>
                    </a:lnTo>
                    <a:lnTo>
                      <a:pt x="4" y="16"/>
                    </a:lnTo>
                    <a:lnTo>
                      <a:pt x="2" y="14"/>
                    </a:lnTo>
                    <a:lnTo>
                      <a:pt x="2" y="14"/>
                    </a:lnTo>
                    <a:lnTo>
                      <a:pt x="2" y="12"/>
                    </a:lnTo>
                    <a:lnTo>
                      <a:pt x="2" y="12"/>
                    </a:lnTo>
                    <a:lnTo>
                      <a:pt x="0" y="8"/>
                    </a:lnTo>
                    <a:lnTo>
                      <a:pt x="0" y="6"/>
                    </a:lnTo>
                    <a:lnTo>
                      <a:pt x="2" y="4"/>
                    </a:lnTo>
                    <a:lnTo>
                      <a:pt x="2" y="4"/>
                    </a:lnTo>
                    <a:lnTo>
                      <a:pt x="2" y="6"/>
                    </a:lnTo>
                    <a:lnTo>
                      <a:pt x="2" y="6"/>
                    </a:lnTo>
                    <a:lnTo>
                      <a:pt x="2" y="6"/>
                    </a:lnTo>
                    <a:lnTo>
                      <a:pt x="4" y="4"/>
                    </a:lnTo>
                    <a:lnTo>
                      <a:pt x="2" y="2"/>
                    </a:lnTo>
                    <a:lnTo>
                      <a:pt x="2" y="2"/>
                    </a:lnTo>
                    <a:lnTo>
                      <a:pt x="4" y="2"/>
                    </a:lnTo>
                    <a:lnTo>
                      <a:pt x="6" y="0"/>
                    </a:lnTo>
                    <a:close/>
                  </a:path>
                </a:pathLst>
              </a:custGeom>
              <a:grp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866" name="Freeform 128"/>
              <p:cNvSpPr>
                <a:spLocks noChangeAspect="1"/>
              </p:cNvSpPr>
              <p:nvPr/>
            </p:nvSpPr>
            <p:spPr bwMode="auto">
              <a:xfrm>
                <a:off x="967" y="1723"/>
                <a:ext cx="6" cy="8"/>
              </a:xfrm>
              <a:custGeom>
                <a:avLst/>
                <a:gdLst/>
                <a:ahLst/>
                <a:cxnLst>
                  <a:cxn ang="0">
                    <a:pos x="6" y="0"/>
                  </a:cxn>
                  <a:cxn ang="0">
                    <a:pos x="6" y="0"/>
                  </a:cxn>
                  <a:cxn ang="0">
                    <a:pos x="6" y="2"/>
                  </a:cxn>
                  <a:cxn ang="0">
                    <a:pos x="6" y="2"/>
                  </a:cxn>
                  <a:cxn ang="0">
                    <a:pos x="2" y="4"/>
                  </a:cxn>
                  <a:cxn ang="0">
                    <a:pos x="2" y="4"/>
                  </a:cxn>
                  <a:cxn ang="0">
                    <a:pos x="2" y="8"/>
                  </a:cxn>
                  <a:cxn ang="0">
                    <a:pos x="2" y="8"/>
                  </a:cxn>
                  <a:cxn ang="0">
                    <a:pos x="0" y="6"/>
                  </a:cxn>
                  <a:cxn ang="0">
                    <a:pos x="0" y="4"/>
                  </a:cxn>
                  <a:cxn ang="0">
                    <a:pos x="0" y="4"/>
                  </a:cxn>
                  <a:cxn ang="0">
                    <a:pos x="6" y="0"/>
                  </a:cxn>
                  <a:cxn ang="0">
                    <a:pos x="6" y="0"/>
                  </a:cxn>
                </a:cxnLst>
                <a:rect l="0" t="0" r="r" b="b"/>
                <a:pathLst>
                  <a:path w="6" h="8">
                    <a:moveTo>
                      <a:pt x="6" y="0"/>
                    </a:moveTo>
                    <a:lnTo>
                      <a:pt x="6" y="0"/>
                    </a:lnTo>
                    <a:lnTo>
                      <a:pt x="6" y="2"/>
                    </a:lnTo>
                    <a:lnTo>
                      <a:pt x="6" y="2"/>
                    </a:lnTo>
                    <a:lnTo>
                      <a:pt x="2" y="4"/>
                    </a:lnTo>
                    <a:lnTo>
                      <a:pt x="2" y="4"/>
                    </a:lnTo>
                    <a:lnTo>
                      <a:pt x="2" y="8"/>
                    </a:lnTo>
                    <a:lnTo>
                      <a:pt x="2" y="8"/>
                    </a:lnTo>
                    <a:lnTo>
                      <a:pt x="0" y="6"/>
                    </a:lnTo>
                    <a:lnTo>
                      <a:pt x="0" y="4"/>
                    </a:lnTo>
                    <a:lnTo>
                      <a:pt x="0" y="4"/>
                    </a:lnTo>
                    <a:lnTo>
                      <a:pt x="6" y="0"/>
                    </a:lnTo>
                    <a:lnTo>
                      <a:pt x="6" y="0"/>
                    </a:lnTo>
                    <a:close/>
                  </a:path>
                </a:pathLst>
              </a:custGeom>
              <a:grp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867" name="Freeform 129"/>
              <p:cNvSpPr>
                <a:spLocks noChangeAspect="1"/>
              </p:cNvSpPr>
              <p:nvPr/>
            </p:nvSpPr>
            <p:spPr bwMode="auto">
              <a:xfrm>
                <a:off x="1679" y="1780"/>
                <a:ext cx="2" cy="11"/>
              </a:xfrm>
              <a:custGeom>
                <a:avLst/>
                <a:gdLst/>
                <a:ahLst/>
                <a:cxnLst>
                  <a:cxn ang="0">
                    <a:pos x="2" y="0"/>
                  </a:cxn>
                  <a:cxn ang="0">
                    <a:pos x="2" y="0"/>
                  </a:cxn>
                  <a:cxn ang="0">
                    <a:pos x="2" y="10"/>
                  </a:cxn>
                  <a:cxn ang="0">
                    <a:pos x="0" y="10"/>
                  </a:cxn>
                  <a:cxn ang="0">
                    <a:pos x="0" y="10"/>
                  </a:cxn>
                  <a:cxn ang="0">
                    <a:pos x="0" y="4"/>
                  </a:cxn>
                  <a:cxn ang="0">
                    <a:pos x="2" y="0"/>
                  </a:cxn>
                </a:cxnLst>
                <a:rect l="0" t="0" r="r" b="b"/>
                <a:pathLst>
                  <a:path w="2" h="10">
                    <a:moveTo>
                      <a:pt x="2" y="0"/>
                    </a:moveTo>
                    <a:lnTo>
                      <a:pt x="2" y="0"/>
                    </a:lnTo>
                    <a:lnTo>
                      <a:pt x="2" y="10"/>
                    </a:lnTo>
                    <a:lnTo>
                      <a:pt x="0" y="10"/>
                    </a:lnTo>
                    <a:lnTo>
                      <a:pt x="0" y="10"/>
                    </a:lnTo>
                    <a:lnTo>
                      <a:pt x="0" y="4"/>
                    </a:lnTo>
                    <a:lnTo>
                      <a:pt x="2" y="0"/>
                    </a:lnTo>
                    <a:close/>
                  </a:path>
                </a:pathLst>
              </a:custGeom>
              <a:grp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868" name="Freeform 130"/>
              <p:cNvSpPr>
                <a:spLocks noChangeAspect="1"/>
              </p:cNvSpPr>
              <p:nvPr/>
            </p:nvSpPr>
            <p:spPr bwMode="auto">
              <a:xfrm>
                <a:off x="1416" y="2071"/>
                <a:ext cx="2" cy="7"/>
              </a:xfrm>
              <a:custGeom>
                <a:avLst/>
                <a:gdLst/>
                <a:ahLst/>
                <a:cxnLst>
                  <a:cxn ang="0">
                    <a:pos x="0" y="0"/>
                  </a:cxn>
                  <a:cxn ang="0">
                    <a:pos x="0" y="0"/>
                  </a:cxn>
                  <a:cxn ang="0">
                    <a:pos x="2" y="4"/>
                  </a:cxn>
                  <a:cxn ang="0">
                    <a:pos x="0" y="4"/>
                  </a:cxn>
                  <a:cxn ang="0">
                    <a:pos x="0" y="6"/>
                  </a:cxn>
                  <a:cxn ang="0">
                    <a:pos x="0" y="6"/>
                  </a:cxn>
                  <a:cxn ang="0">
                    <a:pos x="0" y="2"/>
                  </a:cxn>
                  <a:cxn ang="0">
                    <a:pos x="0" y="2"/>
                  </a:cxn>
                  <a:cxn ang="0">
                    <a:pos x="0" y="0"/>
                  </a:cxn>
                  <a:cxn ang="0">
                    <a:pos x="0" y="0"/>
                  </a:cxn>
                </a:cxnLst>
                <a:rect l="0" t="0" r="r" b="b"/>
                <a:pathLst>
                  <a:path w="2" h="6">
                    <a:moveTo>
                      <a:pt x="0" y="0"/>
                    </a:moveTo>
                    <a:lnTo>
                      <a:pt x="0" y="0"/>
                    </a:lnTo>
                    <a:lnTo>
                      <a:pt x="2" y="4"/>
                    </a:lnTo>
                    <a:lnTo>
                      <a:pt x="0" y="4"/>
                    </a:lnTo>
                    <a:lnTo>
                      <a:pt x="0" y="6"/>
                    </a:lnTo>
                    <a:lnTo>
                      <a:pt x="0" y="6"/>
                    </a:lnTo>
                    <a:lnTo>
                      <a:pt x="0" y="2"/>
                    </a:lnTo>
                    <a:lnTo>
                      <a:pt x="0" y="2"/>
                    </a:lnTo>
                    <a:lnTo>
                      <a:pt x="0" y="0"/>
                    </a:lnTo>
                    <a:lnTo>
                      <a:pt x="0" y="0"/>
                    </a:lnTo>
                    <a:close/>
                  </a:path>
                </a:pathLst>
              </a:custGeom>
              <a:grp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869" name="Freeform 131"/>
              <p:cNvSpPr>
                <a:spLocks noChangeAspect="1"/>
              </p:cNvSpPr>
              <p:nvPr/>
            </p:nvSpPr>
            <p:spPr bwMode="auto">
              <a:xfrm>
                <a:off x="1418" y="2080"/>
                <a:ext cx="2" cy="2"/>
              </a:xfrm>
              <a:custGeom>
                <a:avLst/>
                <a:gdLst/>
                <a:ahLst/>
                <a:cxnLst>
                  <a:cxn ang="0">
                    <a:pos x="2" y="0"/>
                  </a:cxn>
                  <a:cxn ang="0">
                    <a:pos x="2" y="2"/>
                  </a:cxn>
                  <a:cxn ang="0">
                    <a:pos x="2" y="2"/>
                  </a:cxn>
                  <a:cxn ang="0">
                    <a:pos x="0" y="2"/>
                  </a:cxn>
                  <a:cxn ang="0">
                    <a:pos x="0" y="0"/>
                  </a:cxn>
                  <a:cxn ang="0">
                    <a:pos x="2" y="0"/>
                  </a:cxn>
                  <a:cxn ang="0">
                    <a:pos x="2" y="0"/>
                  </a:cxn>
                </a:cxnLst>
                <a:rect l="0" t="0" r="r" b="b"/>
                <a:pathLst>
                  <a:path w="2" h="2">
                    <a:moveTo>
                      <a:pt x="2" y="0"/>
                    </a:moveTo>
                    <a:lnTo>
                      <a:pt x="2" y="2"/>
                    </a:lnTo>
                    <a:lnTo>
                      <a:pt x="2" y="2"/>
                    </a:lnTo>
                    <a:lnTo>
                      <a:pt x="0" y="2"/>
                    </a:lnTo>
                    <a:lnTo>
                      <a:pt x="0" y="0"/>
                    </a:lnTo>
                    <a:lnTo>
                      <a:pt x="2" y="0"/>
                    </a:lnTo>
                    <a:lnTo>
                      <a:pt x="2" y="0"/>
                    </a:lnTo>
                    <a:close/>
                  </a:path>
                </a:pathLst>
              </a:custGeom>
              <a:grp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870" name="Freeform 132"/>
              <p:cNvSpPr>
                <a:spLocks noChangeAspect="1" noEditPoints="1"/>
              </p:cNvSpPr>
              <p:nvPr/>
            </p:nvSpPr>
            <p:spPr bwMode="auto">
              <a:xfrm>
                <a:off x="320" y="1152"/>
                <a:ext cx="1446" cy="1009"/>
              </a:xfrm>
              <a:custGeom>
                <a:avLst/>
                <a:gdLst/>
                <a:ahLst/>
                <a:cxnLst>
                  <a:cxn ang="0">
                    <a:pos x="1058" y="864"/>
                  </a:cxn>
                  <a:cxn ang="0">
                    <a:pos x="1076" y="854"/>
                  </a:cxn>
                  <a:cxn ang="0">
                    <a:pos x="1134" y="862"/>
                  </a:cxn>
                  <a:cxn ang="0">
                    <a:pos x="1166" y="940"/>
                  </a:cxn>
                  <a:cxn ang="0">
                    <a:pos x="1168" y="880"/>
                  </a:cxn>
                  <a:cxn ang="0">
                    <a:pos x="1184" y="806"/>
                  </a:cxn>
                  <a:cxn ang="0">
                    <a:pos x="1234" y="762"/>
                  </a:cxn>
                  <a:cxn ang="0">
                    <a:pos x="1216" y="714"/>
                  </a:cxn>
                  <a:cxn ang="0">
                    <a:pos x="1226" y="716"/>
                  </a:cxn>
                  <a:cxn ang="0">
                    <a:pos x="1252" y="694"/>
                  </a:cxn>
                  <a:cxn ang="0">
                    <a:pos x="1294" y="646"/>
                  </a:cxn>
                  <a:cxn ang="0">
                    <a:pos x="1318" y="606"/>
                  </a:cxn>
                  <a:cxn ang="0">
                    <a:pos x="1350" y="582"/>
                  </a:cxn>
                  <a:cxn ang="0">
                    <a:pos x="1312" y="562"/>
                  </a:cxn>
                  <a:cxn ang="0">
                    <a:pos x="1220" y="614"/>
                  </a:cxn>
                  <a:cxn ang="0">
                    <a:pos x="1140" y="650"/>
                  </a:cxn>
                  <a:cxn ang="0">
                    <a:pos x="1130" y="608"/>
                  </a:cxn>
                  <a:cxn ang="0">
                    <a:pos x="1104" y="582"/>
                  </a:cxn>
                  <a:cxn ang="0">
                    <a:pos x="1080" y="584"/>
                  </a:cxn>
                  <a:cxn ang="0">
                    <a:pos x="1116" y="562"/>
                  </a:cxn>
                  <a:cxn ang="0">
                    <a:pos x="1072" y="534"/>
                  </a:cxn>
                  <a:cxn ang="0">
                    <a:pos x="1044" y="526"/>
                  </a:cxn>
                  <a:cxn ang="0">
                    <a:pos x="980" y="500"/>
                  </a:cxn>
                  <a:cxn ang="0">
                    <a:pos x="592" y="550"/>
                  </a:cxn>
                  <a:cxn ang="0">
                    <a:pos x="590" y="658"/>
                  </a:cxn>
                  <a:cxn ang="0">
                    <a:pos x="612" y="710"/>
                  </a:cxn>
                  <a:cxn ang="0">
                    <a:pos x="632" y="762"/>
                  </a:cxn>
                  <a:cxn ang="0">
                    <a:pos x="832" y="836"/>
                  </a:cxn>
                  <a:cxn ang="0">
                    <a:pos x="946" y="932"/>
                  </a:cxn>
                  <a:cxn ang="0">
                    <a:pos x="962" y="880"/>
                  </a:cxn>
                  <a:cxn ang="0">
                    <a:pos x="1016" y="866"/>
                  </a:cxn>
                  <a:cxn ang="0">
                    <a:pos x="476" y="310"/>
                  </a:cxn>
                  <a:cxn ang="0">
                    <a:pos x="406" y="278"/>
                  </a:cxn>
                  <a:cxn ang="0">
                    <a:pos x="330" y="26"/>
                  </a:cxn>
                  <a:cxn ang="0">
                    <a:pos x="248" y="18"/>
                  </a:cxn>
                  <a:cxn ang="0">
                    <a:pos x="170" y="8"/>
                  </a:cxn>
                  <a:cxn ang="0">
                    <a:pos x="94" y="20"/>
                  </a:cxn>
                  <a:cxn ang="0">
                    <a:pos x="22" y="78"/>
                  </a:cxn>
                  <a:cxn ang="0">
                    <a:pos x="72" y="108"/>
                  </a:cxn>
                  <a:cxn ang="0">
                    <a:pos x="82" y="130"/>
                  </a:cxn>
                  <a:cxn ang="0">
                    <a:pos x="6" y="132"/>
                  </a:cxn>
                  <a:cxn ang="0">
                    <a:pos x="66" y="166"/>
                  </a:cxn>
                  <a:cxn ang="0">
                    <a:pos x="44" y="196"/>
                  </a:cxn>
                  <a:cxn ang="0">
                    <a:pos x="34" y="236"/>
                  </a:cxn>
                  <a:cxn ang="0">
                    <a:pos x="56" y="270"/>
                  </a:cxn>
                  <a:cxn ang="0">
                    <a:pos x="82" y="292"/>
                  </a:cxn>
                  <a:cxn ang="0">
                    <a:pos x="130" y="288"/>
                  </a:cxn>
                  <a:cxn ang="0">
                    <a:pos x="122" y="336"/>
                  </a:cxn>
                  <a:cxn ang="0">
                    <a:pos x="70" y="378"/>
                  </a:cxn>
                  <a:cxn ang="0">
                    <a:pos x="118" y="350"/>
                  </a:cxn>
                  <a:cxn ang="0">
                    <a:pos x="164" y="312"/>
                  </a:cxn>
                  <a:cxn ang="0">
                    <a:pos x="196" y="264"/>
                  </a:cxn>
                  <a:cxn ang="0">
                    <a:pos x="242" y="234"/>
                  </a:cxn>
                  <a:cxn ang="0">
                    <a:pos x="218" y="282"/>
                  </a:cxn>
                  <a:cxn ang="0">
                    <a:pos x="266" y="264"/>
                  </a:cxn>
                  <a:cxn ang="0">
                    <a:pos x="290" y="244"/>
                  </a:cxn>
                  <a:cxn ang="0">
                    <a:pos x="350" y="268"/>
                  </a:cxn>
                  <a:cxn ang="0">
                    <a:pos x="400" y="280"/>
                  </a:cxn>
                  <a:cxn ang="0">
                    <a:pos x="444" y="316"/>
                  </a:cxn>
                  <a:cxn ang="0">
                    <a:pos x="464" y="320"/>
                  </a:cxn>
                  <a:cxn ang="0">
                    <a:pos x="488" y="358"/>
                  </a:cxn>
                  <a:cxn ang="0">
                    <a:pos x="500" y="384"/>
                  </a:cxn>
                </a:cxnLst>
                <a:rect l="0" t="0" r="r" b="b"/>
                <a:pathLst>
                  <a:path w="1352" h="944">
                    <a:moveTo>
                      <a:pt x="1026" y="874"/>
                    </a:moveTo>
                    <a:lnTo>
                      <a:pt x="1026" y="874"/>
                    </a:lnTo>
                    <a:lnTo>
                      <a:pt x="1030" y="874"/>
                    </a:lnTo>
                    <a:lnTo>
                      <a:pt x="1034" y="874"/>
                    </a:lnTo>
                    <a:lnTo>
                      <a:pt x="1034" y="874"/>
                    </a:lnTo>
                    <a:lnTo>
                      <a:pt x="1036" y="872"/>
                    </a:lnTo>
                    <a:lnTo>
                      <a:pt x="1036" y="872"/>
                    </a:lnTo>
                    <a:lnTo>
                      <a:pt x="1038" y="872"/>
                    </a:lnTo>
                    <a:lnTo>
                      <a:pt x="1040" y="874"/>
                    </a:lnTo>
                    <a:lnTo>
                      <a:pt x="1040" y="874"/>
                    </a:lnTo>
                    <a:lnTo>
                      <a:pt x="1038" y="868"/>
                    </a:lnTo>
                    <a:lnTo>
                      <a:pt x="1040" y="864"/>
                    </a:lnTo>
                    <a:lnTo>
                      <a:pt x="1040" y="864"/>
                    </a:lnTo>
                    <a:lnTo>
                      <a:pt x="1050" y="868"/>
                    </a:lnTo>
                    <a:lnTo>
                      <a:pt x="1050" y="868"/>
                    </a:lnTo>
                    <a:lnTo>
                      <a:pt x="1050" y="868"/>
                    </a:lnTo>
                    <a:lnTo>
                      <a:pt x="1050" y="870"/>
                    </a:lnTo>
                    <a:lnTo>
                      <a:pt x="1050" y="872"/>
                    </a:lnTo>
                    <a:lnTo>
                      <a:pt x="1050" y="872"/>
                    </a:lnTo>
                    <a:lnTo>
                      <a:pt x="1056" y="872"/>
                    </a:lnTo>
                    <a:lnTo>
                      <a:pt x="1056" y="872"/>
                    </a:lnTo>
                    <a:lnTo>
                      <a:pt x="1056" y="876"/>
                    </a:lnTo>
                    <a:lnTo>
                      <a:pt x="1056" y="876"/>
                    </a:lnTo>
                    <a:lnTo>
                      <a:pt x="1058" y="876"/>
                    </a:lnTo>
                    <a:lnTo>
                      <a:pt x="1058" y="870"/>
                    </a:lnTo>
                    <a:lnTo>
                      <a:pt x="1058" y="870"/>
                    </a:lnTo>
                    <a:lnTo>
                      <a:pt x="1054" y="870"/>
                    </a:lnTo>
                    <a:lnTo>
                      <a:pt x="1054" y="870"/>
                    </a:lnTo>
                    <a:lnTo>
                      <a:pt x="1054" y="866"/>
                    </a:lnTo>
                    <a:lnTo>
                      <a:pt x="1054" y="866"/>
                    </a:lnTo>
                    <a:lnTo>
                      <a:pt x="1054" y="866"/>
                    </a:lnTo>
                    <a:lnTo>
                      <a:pt x="1054" y="866"/>
                    </a:lnTo>
                    <a:lnTo>
                      <a:pt x="1058" y="864"/>
                    </a:lnTo>
                    <a:lnTo>
                      <a:pt x="1058" y="860"/>
                    </a:lnTo>
                    <a:lnTo>
                      <a:pt x="1058" y="860"/>
                    </a:lnTo>
                    <a:lnTo>
                      <a:pt x="1058" y="860"/>
                    </a:lnTo>
                    <a:lnTo>
                      <a:pt x="1056" y="858"/>
                    </a:lnTo>
                    <a:lnTo>
                      <a:pt x="1056" y="858"/>
                    </a:lnTo>
                    <a:lnTo>
                      <a:pt x="1054" y="860"/>
                    </a:lnTo>
                    <a:lnTo>
                      <a:pt x="1052" y="856"/>
                    </a:lnTo>
                    <a:lnTo>
                      <a:pt x="1052" y="856"/>
                    </a:lnTo>
                    <a:lnTo>
                      <a:pt x="1048" y="858"/>
                    </a:lnTo>
                    <a:lnTo>
                      <a:pt x="1046" y="858"/>
                    </a:lnTo>
                    <a:lnTo>
                      <a:pt x="1046" y="856"/>
                    </a:lnTo>
                    <a:lnTo>
                      <a:pt x="1046" y="856"/>
                    </a:lnTo>
                    <a:lnTo>
                      <a:pt x="1044" y="854"/>
                    </a:lnTo>
                    <a:lnTo>
                      <a:pt x="1044" y="854"/>
                    </a:lnTo>
                    <a:lnTo>
                      <a:pt x="1044" y="852"/>
                    </a:lnTo>
                    <a:lnTo>
                      <a:pt x="1044" y="852"/>
                    </a:lnTo>
                    <a:lnTo>
                      <a:pt x="1048" y="854"/>
                    </a:lnTo>
                    <a:lnTo>
                      <a:pt x="1054" y="854"/>
                    </a:lnTo>
                    <a:lnTo>
                      <a:pt x="1054" y="854"/>
                    </a:lnTo>
                    <a:lnTo>
                      <a:pt x="1054" y="850"/>
                    </a:lnTo>
                    <a:lnTo>
                      <a:pt x="1054" y="850"/>
                    </a:lnTo>
                    <a:lnTo>
                      <a:pt x="1060" y="848"/>
                    </a:lnTo>
                    <a:lnTo>
                      <a:pt x="1060" y="848"/>
                    </a:lnTo>
                    <a:lnTo>
                      <a:pt x="1064" y="850"/>
                    </a:lnTo>
                    <a:lnTo>
                      <a:pt x="1068" y="852"/>
                    </a:lnTo>
                    <a:lnTo>
                      <a:pt x="1068" y="852"/>
                    </a:lnTo>
                    <a:lnTo>
                      <a:pt x="1072" y="852"/>
                    </a:lnTo>
                    <a:lnTo>
                      <a:pt x="1072" y="852"/>
                    </a:lnTo>
                    <a:lnTo>
                      <a:pt x="1072" y="848"/>
                    </a:lnTo>
                    <a:lnTo>
                      <a:pt x="1074" y="848"/>
                    </a:lnTo>
                    <a:lnTo>
                      <a:pt x="1074" y="848"/>
                    </a:lnTo>
                    <a:lnTo>
                      <a:pt x="1076" y="854"/>
                    </a:lnTo>
                    <a:lnTo>
                      <a:pt x="1076" y="854"/>
                    </a:lnTo>
                    <a:lnTo>
                      <a:pt x="1080" y="854"/>
                    </a:lnTo>
                    <a:lnTo>
                      <a:pt x="1084" y="848"/>
                    </a:lnTo>
                    <a:lnTo>
                      <a:pt x="1084" y="848"/>
                    </a:lnTo>
                    <a:lnTo>
                      <a:pt x="1086" y="850"/>
                    </a:lnTo>
                    <a:lnTo>
                      <a:pt x="1086" y="850"/>
                    </a:lnTo>
                    <a:lnTo>
                      <a:pt x="1086" y="852"/>
                    </a:lnTo>
                    <a:lnTo>
                      <a:pt x="1088" y="852"/>
                    </a:lnTo>
                    <a:lnTo>
                      <a:pt x="1090" y="852"/>
                    </a:lnTo>
                    <a:lnTo>
                      <a:pt x="1090" y="848"/>
                    </a:lnTo>
                    <a:lnTo>
                      <a:pt x="1090" y="848"/>
                    </a:lnTo>
                    <a:lnTo>
                      <a:pt x="1094" y="848"/>
                    </a:lnTo>
                    <a:lnTo>
                      <a:pt x="1094" y="848"/>
                    </a:lnTo>
                    <a:lnTo>
                      <a:pt x="1098" y="850"/>
                    </a:lnTo>
                    <a:lnTo>
                      <a:pt x="1098" y="850"/>
                    </a:lnTo>
                    <a:lnTo>
                      <a:pt x="1096" y="852"/>
                    </a:lnTo>
                    <a:lnTo>
                      <a:pt x="1096" y="854"/>
                    </a:lnTo>
                    <a:lnTo>
                      <a:pt x="1096" y="854"/>
                    </a:lnTo>
                    <a:lnTo>
                      <a:pt x="1098" y="856"/>
                    </a:lnTo>
                    <a:lnTo>
                      <a:pt x="1098" y="856"/>
                    </a:lnTo>
                    <a:lnTo>
                      <a:pt x="1106" y="856"/>
                    </a:lnTo>
                    <a:lnTo>
                      <a:pt x="1106" y="856"/>
                    </a:lnTo>
                    <a:lnTo>
                      <a:pt x="1106" y="858"/>
                    </a:lnTo>
                    <a:lnTo>
                      <a:pt x="1108" y="860"/>
                    </a:lnTo>
                    <a:lnTo>
                      <a:pt x="1108" y="860"/>
                    </a:lnTo>
                    <a:lnTo>
                      <a:pt x="1114" y="864"/>
                    </a:lnTo>
                    <a:lnTo>
                      <a:pt x="1120" y="866"/>
                    </a:lnTo>
                    <a:lnTo>
                      <a:pt x="1120" y="866"/>
                    </a:lnTo>
                    <a:lnTo>
                      <a:pt x="1122" y="862"/>
                    </a:lnTo>
                    <a:lnTo>
                      <a:pt x="1124" y="858"/>
                    </a:lnTo>
                    <a:lnTo>
                      <a:pt x="1124" y="858"/>
                    </a:lnTo>
                    <a:lnTo>
                      <a:pt x="1130" y="858"/>
                    </a:lnTo>
                    <a:lnTo>
                      <a:pt x="1130" y="858"/>
                    </a:lnTo>
                    <a:lnTo>
                      <a:pt x="1134" y="862"/>
                    </a:lnTo>
                    <a:lnTo>
                      <a:pt x="1134" y="862"/>
                    </a:lnTo>
                    <a:lnTo>
                      <a:pt x="1134" y="866"/>
                    </a:lnTo>
                    <a:lnTo>
                      <a:pt x="1136" y="870"/>
                    </a:lnTo>
                    <a:lnTo>
                      <a:pt x="1136" y="870"/>
                    </a:lnTo>
                    <a:lnTo>
                      <a:pt x="1138" y="872"/>
                    </a:lnTo>
                    <a:lnTo>
                      <a:pt x="1142" y="874"/>
                    </a:lnTo>
                    <a:lnTo>
                      <a:pt x="1142" y="874"/>
                    </a:lnTo>
                    <a:lnTo>
                      <a:pt x="1142" y="888"/>
                    </a:lnTo>
                    <a:lnTo>
                      <a:pt x="1140" y="890"/>
                    </a:lnTo>
                    <a:lnTo>
                      <a:pt x="1140" y="890"/>
                    </a:lnTo>
                    <a:lnTo>
                      <a:pt x="1140" y="896"/>
                    </a:lnTo>
                    <a:lnTo>
                      <a:pt x="1142" y="900"/>
                    </a:lnTo>
                    <a:lnTo>
                      <a:pt x="1142" y="900"/>
                    </a:lnTo>
                    <a:lnTo>
                      <a:pt x="1146" y="894"/>
                    </a:lnTo>
                    <a:lnTo>
                      <a:pt x="1146" y="894"/>
                    </a:lnTo>
                    <a:lnTo>
                      <a:pt x="1150" y="894"/>
                    </a:lnTo>
                    <a:lnTo>
                      <a:pt x="1150" y="894"/>
                    </a:lnTo>
                    <a:lnTo>
                      <a:pt x="1146" y="912"/>
                    </a:lnTo>
                    <a:lnTo>
                      <a:pt x="1146" y="912"/>
                    </a:lnTo>
                    <a:lnTo>
                      <a:pt x="1150" y="914"/>
                    </a:lnTo>
                    <a:lnTo>
                      <a:pt x="1154" y="916"/>
                    </a:lnTo>
                    <a:lnTo>
                      <a:pt x="1154" y="916"/>
                    </a:lnTo>
                    <a:lnTo>
                      <a:pt x="1156" y="922"/>
                    </a:lnTo>
                    <a:lnTo>
                      <a:pt x="1156" y="928"/>
                    </a:lnTo>
                    <a:lnTo>
                      <a:pt x="1156" y="928"/>
                    </a:lnTo>
                    <a:lnTo>
                      <a:pt x="1160" y="932"/>
                    </a:lnTo>
                    <a:lnTo>
                      <a:pt x="1160" y="932"/>
                    </a:lnTo>
                    <a:lnTo>
                      <a:pt x="1162" y="938"/>
                    </a:lnTo>
                    <a:lnTo>
                      <a:pt x="1162" y="938"/>
                    </a:lnTo>
                    <a:lnTo>
                      <a:pt x="1164" y="938"/>
                    </a:lnTo>
                    <a:lnTo>
                      <a:pt x="1166" y="938"/>
                    </a:lnTo>
                    <a:lnTo>
                      <a:pt x="1166" y="938"/>
                    </a:lnTo>
                    <a:lnTo>
                      <a:pt x="1166" y="940"/>
                    </a:lnTo>
                    <a:lnTo>
                      <a:pt x="1168" y="944"/>
                    </a:lnTo>
                    <a:lnTo>
                      <a:pt x="1168" y="944"/>
                    </a:lnTo>
                    <a:lnTo>
                      <a:pt x="1170" y="944"/>
                    </a:lnTo>
                    <a:lnTo>
                      <a:pt x="1172" y="944"/>
                    </a:lnTo>
                    <a:lnTo>
                      <a:pt x="1172" y="944"/>
                    </a:lnTo>
                    <a:lnTo>
                      <a:pt x="1172" y="940"/>
                    </a:lnTo>
                    <a:lnTo>
                      <a:pt x="1172" y="940"/>
                    </a:lnTo>
                    <a:lnTo>
                      <a:pt x="1172" y="938"/>
                    </a:lnTo>
                    <a:lnTo>
                      <a:pt x="1172" y="938"/>
                    </a:lnTo>
                    <a:lnTo>
                      <a:pt x="1172" y="936"/>
                    </a:lnTo>
                    <a:lnTo>
                      <a:pt x="1172" y="936"/>
                    </a:lnTo>
                    <a:lnTo>
                      <a:pt x="1176" y="932"/>
                    </a:lnTo>
                    <a:lnTo>
                      <a:pt x="1176" y="932"/>
                    </a:lnTo>
                    <a:lnTo>
                      <a:pt x="1176" y="922"/>
                    </a:lnTo>
                    <a:lnTo>
                      <a:pt x="1178" y="916"/>
                    </a:lnTo>
                    <a:lnTo>
                      <a:pt x="1178" y="916"/>
                    </a:lnTo>
                    <a:lnTo>
                      <a:pt x="1176" y="916"/>
                    </a:lnTo>
                    <a:lnTo>
                      <a:pt x="1176" y="914"/>
                    </a:lnTo>
                    <a:lnTo>
                      <a:pt x="1176" y="910"/>
                    </a:lnTo>
                    <a:lnTo>
                      <a:pt x="1174" y="910"/>
                    </a:lnTo>
                    <a:lnTo>
                      <a:pt x="1174" y="910"/>
                    </a:lnTo>
                    <a:lnTo>
                      <a:pt x="1174" y="904"/>
                    </a:lnTo>
                    <a:lnTo>
                      <a:pt x="1174" y="900"/>
                    </a:lnTo>
                    <a:lnTo>
                      <a:pt x="1174" y="900"/>
                    </a:lnTo>
                    <a:lnTo>
                      <a:pt x="1170" y="894"/>
                    </a:lnTo>
                    <a:lnTo>
                      <a:pt x="1170" y="894"/>
                    </a:lnTo>
                    <a:lnTo>
                      <a:pt x="1170" y="892"/>
                    </a:lnTo>
                    <a:lnTo>
                      <a:pt x="1170" y="888"/>
                    </a:lnTo>
                    <a:lnTo>
                      <a:pt x="1170" y="888"/>
                    </a:lnTo>
                    <a:lnTo>
                      <a:pt x="1168" y="886"/>
                    </a:lnTo>
                    <a:lnTo>
                      <a:pt x="1166" y="884"/>
                    </a:lnTo>
                    <a:lnTo>
                      <a:pt x="1166" y="884"/>
                    </a:lnTo>
                    <a:lnTo>
                      <a:pt x="1168" y="880"/>
                    </a:lnTo>
                    <a:lnTo>
                      <a:pt x="1168" y="880"/>
                    </a:lnTo>
                    <a:lnTo>
                      <a:pt x="1164" y="874"/>
                    </a:lnTo>
                    <a:lnTo>
                      <a:pt x="1162" y="868"/>
                    </a:lnTo>
                    <a:lnTo>
                      <a:pt x="1162" y="868"/>
                    </a:lnTo>
                    <a:lnTo>
                      <a:pt x="1162" y="862"/>
                    </a:lnTo>
                    <a:lnTo>
                      <a:pt x="1160" y="856"/>
                    </a:lnTo>
                    <a:lnTo>
                      <a:pt x="1160" y="856"/>
                    </a:lnTo>
                    <a:lnTo>
                      <a:pt x="1156" y="854"/>
                    </a:lnTo>
                    <a:lnTo>
                      <a:pt x="1156" y="852"/>
                    </a:lnTo>
                    <a:lnTo>
                      <a:pt x="1156" y="852"/>
                    </a:lnTo>
                    <a:lnTo>
                      <a:pt x="1160" y="848"/>
                    </a:lnTo>
                    <a:lnTo>
                      <a:pt x="1160" y="848"/>
                    </a:lnTo>
                    <a:lnTo>
                      <a:pt x="1160" y="844"/>
                    </a:lnTo>
                    <a:lnTo>
                      <a:pt x="1160" y="840"/>
                    </a:lnTo>
                    <a:lnTo>
                      <a:pt x="1162" y="840"/>
                    </a:lnTo>
                    <a:lnTo>
                      <a:pt x="1162" y="840"/>
                    </a:lnTo>
                    <a:lnTo>
                      <a:pt x="1164" y="830"/>
                    </a:lnTo>
                    <a:lnTo>
                      <a:pt x="1164" y="828"/>
                    </a:lnTo>
                    <a:lnTo>
                      <a:pt x="1170" y="824"/>
                    </a:lnTo>
                    <a:lnTo>
                      <a:pt x="1168" y="820"/>
                    </a:lnTo>
                    <a:lnTo>
                      <a:pt x="1168" y="820"/>
                    </a:lnTo>
                    <a:lnTo>
                      <a:pt x="1170" y="820"/>
                    </a:lnTo>
                    <a:lnTo>
                      <a:pt x="1174" y="818"/>
                    </a:lnTo>
                    <a:lnTo>
                      <a:pt x="1174" y="818"/>
                    </a:lnTo>
                    <a:lnTo>
                      <a:pt x="1174" y="816"/>
                    </a:lnTo>
                    <a:lnTo>
                      <a:pt x="1176" y="812"/>
                    </a:lnTo>
                    <a:lnTo>
                      <a:pt x="1176" y="812"/>
                    </a:lnTo>
                    <a:lnTo>
                      <a:pt x="1178" y="812"/>
                    </a:lnTo>
                    <a:lnTo>
                      <a:pt x="1180" y="812"/>
                    </a:lnTo>
                    <a:lnTo>
                      <a:pt x="1180" y="812"/>
                    </a:lnTo>
                    <a:lnTo>
                      <a:pt x="1184" y="808"/>
                    </a:lnTo>
                    <a:lnTo>
                      <a:pt x="1184" y="808"/>
                    </a:lnTo>
                    <a:lnTo>
                      <a:pt x="1184" y="806"/>
                    </a:lnTo>
                    <a:lnTo>
                      <a:pt x="1184" y="806"/>
                    </a:lnTo>
                    <a:lnTo>
                      <a:pt x="1188" y="806"/>
                    </a:lnTo>
                    <a:lnTo>
                      <a:pt x="1188" y="806"/>
                    </a:lnTo>
                    <a:lnTo>
                      <a:pt x="1190" y="798"/>
                    </a:lnTo>
                    <a:lnTo>
                      <a:pt x="1190" y="798"/>
                    </a:lnTo>
                    <a:lnTo>
                      <a:pt x="1192" y="798"/>
                    </a:lnTo>
                    <a:lnTo>
                      <a:pt x="1194" y="798"/>
                    </a:lnTo>
                    <a:lnTo>
                      <a:pt x="1194" y="798"/>
                    </a:lnTo>
                    <a:lnTo>
                      <a:pt x="1198" y="796"/>
                    </a:lnTo>
                    <a:lnTo>
                      <a:pt x="1200" y="794"/>
                    </a:lnTo>
                    <a:lnTo>
                      <a:pt x="1200" y="794"/>
                    </a:lnTo>
                    <a:lnTo>
                      <a:pt x="1202" y="794"/>
                    </a:lnTo>
                    <a:lnTo>
                      <a:pt x="1206" y="794"/>
                    </a:lnTo>
                    <a:lnTo>
                      <a:pt x="1212" y="784"/>
                    </a:lnTo>
                    <a:lnTo>
                      <a:pt x="1212" y="784"/>
                    </a:lnTo>
                    <a:lnTo>
                      <a:pt x="1212" y="782"/>
                    </a:lnTo>
                    <a:lnTo>
                      <a:pt x="1212" y="782"/>
                    </a:lnTo>
                    <a:lnTo>
                      <a:pt x="1218" y="778"/>
                    </a:lnTo>
                    <a:lnTo>
                      <a:pt x="1218" y="778"/>
                    </a:lnTo>
                    <a:lnTo>
                      <a:pt x="1216" y="772"/>
                    </a:lnTo>
                    <a:lnTo>
                      <a:pt x="1216" y="772"/>
                    </a:lnTo>
                    <a:lnTo>
                      <a:pt x="1220" y="772"/>
                    </a:lnTo>
                    <a:lnTo>
                      <a:pt x="1220" y="770"/>
                    </a:lnTo>
                    <a:lnTo>
                      <a:pt x="1222" y="770"/>
                    </a:lnTo>
                    <a:lnTo>
                      <a:pt x="1222" y="770"/>
                    </a:lnTo>
                    <a:lnTo>
                      <a:pt x="1218" y="764"/>
                    </a:lnTo>
                    <a:lnTo>
                      <a:pt x="1218" y="764"/>
                    </a:lnTo>
                    <a:lnTo>
                      <a:pt x="1226" y="762"/>
                    </a:lnTo>
                    <a:lnTo>
                      <a:pt x="1226" y="764"/>
                    </a:lnTo>
                    <a:lnTo>
                      <a:pt x="1226" y="764"/>
                    </a:lnTo>
                    <a:lnTo>
                      <a:pt x="1230" y="766"/>
                    </a:lnTo>
                    <a:lnTo>
                      <a:pt x="1230" y="766"/>
                    </a:lnTo>
                    <a:lnTo>
                      <a:pt x="1234" y="762"/>
                    </a:lnTo>
                    <a:lnTo>
                      <a:pt x="1234" y="760"/>
                    </a:lnTo>
                    <a:lnTo>
                      <a:pt x="1230" y="762"/>
                    </a:lnTo>
                    <a:lnTo>
                      <a:pt x="1230" y="762"/>
                    </a:lnTo>
                    <a:lnTo>
                      <a:pt x="1230" y="758"/>
                    </a:lnTo>
                    <a:lnTo>
                      <a:pt x="1222" y="756"/>
                    </a:lnTo>
                    <a:lnTo>
                      <a:pt x="1222" y="756"/>
                    </a:lnTo>
                    <a:lnTo>
                      <a:pt x="1222" y="752"/>
                    </a:lnTo>
                    <a:lnTo>
                      <a:pt x="1222" y="752"/>
                    </a:lnTo>
                    <a:lnTo>
                      <a:pt x="1226" y="752"/>
                    </a:lnTo>
                    <a:lnTo>
                      <a:pt x="1230" y="750"/>
                    </a:lnTo>
                    <a:lnTo>
                      <a:pt x="1230" y="750"/>
                    </a:lnTo>
                    <a:lnTo>
                      <a:pt x="1230" y="748"/>
                    </a:lnTo>
                    <a:lnTo>
                      <a:pt x="1230" y="748"/>
                    </a:lnTo>
                    <a:lnTo>
                      <a:pt x="1230" y="746"/>
                    </a:lnTo>
                    <a:lnTo>
                      <a:pt x="1228" y="744"/>
                    </a:lnTo>
                    <a:lnTo>
                      <a:pt x="1228" y="744"/>
                    </a:lnTo>
                    <a:lnTo>
                      <a:pt x="1230" y="744"/>
                    </a:lnTo>
                    <a:lnTo>
                      <a:pt x="1230" y="742"/>
                    </a:lnTo>
                    <a:lnTo>
                      <a:pt x="1220" y="738"/>
                    </a:lnTo>
                    <a:lnTo>
                      <a:pt x="1220" y="738"/>
                    </a:lnTo>
                    <a:lnTo>
                      <a:pt x="1220" y="734"/>
                    </a:lnTo>
                    <a:lnTo>
                      <a:pt x="1220" y="734"/>
                    </a:lnTo>
                    <a:lnTo>
                      <a:pt x="1218" y="732"/>
                    </a:lnTo>
                    <a:lnTo>
                      <a:pt x="1218" y="732"/>
                    </a:lnTo>
                    <a:lnTo>
                      <a:pt x="1226" y="730"/>
                    </a:lnTo>
                    <a:lnTo>
                      <a:pt x="1226" y="730"/>
                    </a:lnTo>
                    <a:lnTo>
                      <a:pt x="1224" y="726"/>
                    </a:lnTo>
                    <a:lnTo>
                      <a:pt x="1220" y="722"/>
                    </a:lnTo>
                    <a:lnTo>
                      <a:pt x="1220" y="722"/>
                    </a:lnTo>
                    <a:lnTo>
                      <a:pt x="1222" y="722"/>
                    </a:lnTo>
                    <a:lnTo>
                      <a:pt x="1222" y="720"/>
                    </a:lnTo>
                    <a:lnTo>
                      <a:pt x="1222" y="720"/>
                    </a:lnTo>
                    <a:lnTo>
                      <a:pt x="1216" y="714"/>
                    </a:lnTo>
                    <a:lnTo>
                      <a:pt x="1216" y="714"/>
                    </a:lnTo>
                    <a:lnTo>
                      <a:pt x="1218" y="712"/>
                    </a:lnTo>
                    <a:lnTo>
                      <a:pt x="1218" y="712"/>
                    </a:lnTo>
                    <a:lnTo>
                      <a:pt x="1218" y="706"/>
                    </a:lnTo>
                    <a:lnTo>
                      <a:pt x="1220" y="706"/>
                    </a:lnTo>
                    <a:lnTo>
                      <a:pt x="1220" y="706"/>
                    </a:lnTo>
                    <a:lnTo>
                      <a:pt x="1222" y="698"/>
                    </a:lnTo>
                    <a:lnTo>
                      <a:pt x="1222" y="688"/>
                    </a:lnTo>
                    <a:lnTo>
                      <a:pt x="1222" y="688"/>
                    </a:lnTo>
                    <a:lnTo>
                      <a:pt x="1226" y="688"/>
                    </a:lnTo>
                    <a:lnTo>
                      <a:pt x="1228" y="686"/>
                    </a:lnTo>
                    <a:lnTo>
                      <a:pt x="1228" y="686"/>
                    </a:lnTo>
                    <a:lnTo>
                      <a:pt x="1234" y="686"/>
                    </a:lnTo>
                    <a:lnTo>
                      <a:pt x="1234" y="686"/>
                    </a:lnTo>
                    <a:lnTo>
                      <a:pt x="1234" y="684"/>
                    </a:lnTo>
                    <a:lnTo>
                      <a:pt x="1236" y="682"/>
                    </a:lnTo>
                    <a:lnTo>
                      <a:pt x="1236" y="682"/>
                    </a:lnTo>
                    <a:lnTo>
                      <a:pt x="1236" y="686"/>
                    </a:lnTo>
                    <a:lnTo>
                      <a:pt x="1236" y="686"/>
                    </a:lnTo>
                    <a:lnTo>
                      <a:pt x="1228" y="696"/>
                    </a:lnTo>
                    <a:lnTo>
                      <a:pt x="1230" y="698"/>
                    </a:lnTo>
                    <a:lnTo>
                      <a:pt x="1230" y="698"/>
                    </a:lnTo>
                    <a:lnTo>
                      <a:pt x="1228" y="700"/>
                    </a:lnTo>
                    <a:lnTo>
                      <a:pt x="1224" y="702"/>
                    </a:lnTo>
                    <a:lnTo>
                      <a:pt x="1224" y="702"/>
                    </a:lnTo>
                    <a:lnTo>
                      <a:pt x="1226" y="704"/>
                    </a:lnTo>
                    <a:lnTo>
                      <a:pt x="1226" y="706"/>
                    </a:lnTo>
                    <a:lnTo>
                      <a:pt x="1226" y="706"/>
                    </a:lnTo>
                    <a:lnTo>
                      <a:pt x="1228" y="708"/>
                    </a:lnTo>
                    <a:lnTo>
                      <a:pt x="1226" y="708"/>
                    </a:lnTo>
                    <a:lnTo>
                      <a:pt x="1226" y="708"/>
                    </a:lnTo>
                    <a:lnTo>
                      <a:pt x="1226" y="712"/>
                    </a:lnTo>
                    <a:lnTo>
                      <a:pt x="1226" y="716"/>
                    </a:lnTo>
                    <a:lnTo>
                      <a:pt x="1226" y="716"/>
                    </a:lnTo>
                    <a:lnTo>
                      <a:pt x="1226" y="716"/>
                    </a:lnTo>
                    <a:lnTo>
                      <a:pt x="1234" y="714"/>
                    </a:lnTo>
                    <a:lnTo>
                      <a:pt x="1234" y="714"/>
                    </a:lnTo>
                    <a:lnTo>
                      <a:pt x="1234" y="720"/>
                    </a:lnTo>
                    <a:lnTo>
                      <a:pt x="1234" y="720"/>
                    </a:lnTo>
                    <a:lnTo>
                      <a:pt x="1242" y="718"/>
                    </a:lnTo>
                    <a:lnTo>
                      <a:pt x="1242" y="716"/>
                    </a:lnTo>
                    <a:lnTo>
                      <a:pt x="1242" y="716"/>
                    </a:lnTo>
                    <a:lnTo>
                      <a:pt x="1242" y="714"/>
                    </a:lnTo>
                    <a:lnTo>
                      <a:pt x="1242" y="712"/>
                    </a:lnTo>
                    <a:lnTo>
                      <a:pt x="1242" y="712"/>
                    </a:lnTo>
                    <a:lnTo>
                      <a:pt x="1242" y="710"/>
                    </a:lnTo>
                    <a:lnTo>
                      <a:pt x="1242" y="710"/>
                    </a:lnTo>
                    <a:lnTo>
                      <a:pt x="1244" y="710"/>
                    </a:lnTo>
                    <a:lnTo>
                      <a:pt x="1244" y="710"/>
                    </a:lnTo>
                    <a:lnTo>
                      <a:pt x="1244" y="706"/>
                    </a:lnTo>
                    <a:lnTo>
                      <a:pt x="1242" y="706"/>
                    </a:lnTo>
                    <a:lnTo>
                      <a:pt x="1242" y="706"/>
                    </a:lnTo>
                    <a:lnTo>
                      <a:pt x="1244" y="702"/>
                    </a:lnTo>
                    <a:lnTo>
                      <a:pt x="1244" y="700"/>
                    </a:lnTo>
                    <a:lnTo>
                      <a:pt x="1242" y="700"/>
                    </a:lnTo>
                    <a:lnTo>
                      <a:pt x="1242" y="700"/>
                    </a:lnTo>
                    <a:lnTo>
                      <a:pt x="1240" y="694"/>
                    </a:lnTo>
                    <a:lnTo>
                      <a:pt x="1240" y="694"/>
                    </a:lnTo>
                    <a:lnTo>
                      <a:pt x="1240" y="694"/>
                    </a:lnTo>
                    <a:lnTo>
                      <a:pt x="1240" y="688"/>
                    </a:lnTo>
                    <a:lnTo>
                      <a:pt x="1240" y="688"/>
                    </a:lnTo>
                    <a:lnTo>
                      <a:pt x="1244" y="690"/>
                    </a:lnTo>
                    <a:lnTo>
                      <a:pt x="1248" y="694"/>
                    </a:lnTo>
                    <a:lnTo>
                      <a:pt x="1248" y="694"/>
                    </a:lnTo>
                    <a:lnTo>
                      <a:pt x="1252" y="694"/>
                    </a:lnTo>
                    <a:lnTo>
                      <a:pt x="1252" y="694"/>
                    </a:lnTo>
                    <a:lnTo>
                      <a:pt x="1258" y="682"/>
                    </a:lnTo>
                    <a:lnTo>
                      <a:pt x="1260" y="684"/>
                    </a:lnTo>
                    <a:lnTo>
                      <a:pt x="1260" y="684"/>
                    </a:lnTo>
                    <a:lnTo>
                      <a:pt x="1262" y="678"/>
                    </a:lnTo>
                    <a:lnTo>
                      <a:pt x="1262" y="678"/>
                    </a:lnTo>
                    <a:lnTo>
                      <a:pt x="1262" y="668"/>
                    </a:lnTo>
                    <a:lnTo>
                      <a:pt x="1262" y="668"/>
                    </a:lnTo>
                    <a:lnTo>
                      <a:pt x="1260" y="668"/>
                    </a:lnTo>
                    <a:lnTo>
                      <a:pt x="1260" y="668"/>
                    </a:lnTo>
                    <a:lnTo>
                      <a:pt x="1260" y="664"/>
                    </a:lnTo>
                    <a:lnTo>
                      <a:pt x="1262" y="664"/>
                    </a:lnTo>
                    <a:lnTo>
                      <a:pt x="1262" y="662"/>
                    </a:lnTo>
                    <a:lnTo>
                      <a:pt x="1262" y="662"/>
                    </a:lnTo>
                    <a:lnTo>
                      <a:pt x="1270" y="654"/>
                    </a:lnTo>
                    <a:lnTo>
                      <a:pt x="1270" y="652"/>
                    </a:lnTo>
                    <a:lnTo>
                      <a:pt x="1270" y="652"/>
                    </a:lnTo>
                    <a:lnTo>
                      <a:pt x="1274" y="652"/>
                    </a:lnTo>
                    <a:lnTo>
                      <a:pt x="1274" y="652"/>
                    </a:lnTo>
                    <a:lnTo>
                      <a:pt x="1276" y="652"/>
                    </a:lnTo>
                    <a:lnTo>
                      <a:pt x="1278" y="650"/>
                    </a:lnTo>
                    <a:lnTo>
                      <a:pt x="1278" y="650"/>
                    </a:lnTo>
                    <a:lnTo>
                      <a:pt x="1282" y="650"/>
                    </a:lnTo>
                    <a:lnTo>
                      <a:pt x="1282" y="650"/>
                    </a:lnTo>
                    <a:lnTo>
                      <a:pt x="1284" y="646"/>
                    </a:lnTo>
                    <a:lnTo>
                      <a:pt x="1284" y="646"/>
                    </a:lnTo>
                    <a:lnTo>
                      <a:pt x="1288" y="646"/>
                    </a:lnTo>
                    <a:lnTo>
                      <a:pt x="1292" y="646"/>
                    </a:lnTo>
                    <a:lnTo>
                      <a:pt x="1292" y="648"/>
                    </a:lnTo>
                    <a:lnTo>
                      <a:pt x="1292" y="648"/>
                    </a:lnTo>
                    <a:lnTo>
                      <a:pt x="1294" y="648"/>
                    </a:lnTo>
                    <a:lnTo>
                      <a:pt x="1296" y="648"/>
                    </a:lnTo>
                    <a:lnTo>
                      <a:pt x="1296" y="648"/>
                    </a:lnTo>
                    <a:lnTo>
                      <a:pt x="1294" y="646"/>
                    </a:lnTo>
                    <a:lnTo>
                      <a:pt x="1294" y="644"/>
                    </a:lnTo>
                    <a:lnTo>
                      <a:pt x="1296" y="640"/>
                    </a:lnTo>
                    <a:lnTo>
                      <a:pt x="1296" y="640"/>
                    </a:lnTo>
                    <a:lnTo>
                      <a:pt x="1298" y="640"/>
                    </a:lnTo>
                    <a:lnTo>
                      <a:pt x="1302" y="640"/>
                    </a:lnTo>
                    <a:lnTo>
                      <a:pt x="1302" y="640"/>
                    </a:lnTo>
                    <a:lnTo>
                      <a:pt x="1302" y="644"/>
                    </a:lnTo>
                    <a:lnTo>
                      <a:pt x="1302" y="644"/>
                    </a:lnTo>
                    <a:lnTo>
                      <a:pt x="1302" y="644"/>
                    </a:lnTo>
                    <a:lnTo>
                      <a:pt x="1306" y="644"/>
                    </a:lnTo>
                    <a:lnTo>
                      <a:pt x="1306" y="644"/>
                    </a:lnTo>
                    <a:lnTo>
                      <a:pt x="1308" y="642"/>
                    </a:lnTo>
                    <a:lnTo>
                      <a:pt x="1308" y="642"/>
                    </a:lnTo>
                    <a:lnTo>
                      <a:pt x="1312" y="642"/>
                    </a:lnTo>
                    <a:lnTo>
                      <a:pt x="1312" y="642"/>
                    </a:lnTo>
                    <a:lnTo>
                      <a:pt x="1310" y="638"/>
                    </a:lnTo>
                    <a:lnTo>
                      <a:pt x="1310" y="638"/>
                    </a:lnTo>
                    <a:lnTo>
                      <a:pt x="1304" y="636"/>
                    </a:lnTo>
                    <a:lnTo>
                      <a:pt x="1302" y="634"/>
                    </a:lnTo>
                    <a:lnTo>
                      <a:pt x="1302" y="634"/>
                    </a:lnTo>
                    <a:lnTo>
                      <a:pt x="1302" y="632"/>
                    </a:lnTo>
                    <a:lnTo>
                      <a:pt x="1302" y="632"/>
                    </a:lnTo>
                    <a:lnTo>
                      <a:pt x="1308" y="630"/>
                    </a:lnTo>
                    <a:lnTo>
                      <a:pt x="1308" y="630"/>
                    </a:lnTo>
                    <a:lnTo>
                      <a:pt x="1306" y="624"/>
                    </a:lnTo>
                    <a:lnTo>
                      <a:pt x="1306" y="622"/>
                    </a:lnTo>
                    <a:lnTo>
                      <a:pt x="1312" y="616"/>
                    </a:lnTo>
                    <a:lnTo>
                      <a:pt x="1312" y="614"/>
                    </a:lnTo>
                    <a:lnTo>
                      <a:pt x="1310" y="614"/>
                    </a:lnTo>
                    <a:lnTo>
                      <a:pt x="1310" y="614"/>
                    </a:lnTo>
                    <a:lnTo>
                      <a:pt x="1314" y="606"/>
                    </a:lnTo>
                    <a:lnTo>
                      <a:pt x="1314" y="606"/>
                    </a:lnTo>
                    <a:lnTo>
                      <a:pt x="1318" y="606"/>
                    </a:lnTo>
                    <a:lnTo>
                      <a:pt x="1318" y="606"/>
                    </a:lnTo>
                    <a:lnTo>
                      <a:pt x="1318" y="608"/>
                    </a:lnTo>
                    <a:lnTo>
                      <a:pt x="1318" y="606"/>
                    </a:lnTo>
                    <a:lnTo>
                      <a:pt x="1320" y="604"/>
                    </a:lnTo>
                    <a:lnTo>
                      <a:pt x="1320" y="604"/>
                    </a:lnTo>
                    <a:lnTo>
                      <a:pt x="1322" y="606"/>
                    </a:lnTo>
                    <a:lnTo>
                      <a:pt x="1322" y="608"/>
                    </a:lnTo>
                    <a:lnTo>
                      <a:pt x="1324" y="608"/>
                    </a:lnTo>
                    <a:lnTo>
                      <a:pt x="1324" y="608"/>
                    </a:lnTo>
                    <a:lnTo>
                      <a:pt x="1324" y="604"/>
                    </a:lnTo>
                    <a:lnTo>
                      <a:pt x="1324" y="604"/>
                    </a:lnTo>
                    <a:lnTo>
                      <a:pt x="1328" y="606"/>
                    </a:lnTo>
                    <a:lnTo>
                      <a:pt x="1328" y="606"/>
                    </a:lnTo>
                    <a:lnTo>
                      <a:pt x="1332" y="594"/>
                    </a:lnTo>
                    <a:lnTo>
                      <a:pt x="1332" y="594"/>
                    </a:lnTo>
                    <a:lnTo>
                      <a:pt x="1334" y="600"/>
                    </a:lnTo>
                    <a:lnTo>
                      <a:pt x="1338" y="600"/>
                    </a:lnTo>
                    <a:lnTo>
                      <a:pt x="1338" y="600"/>
                    </a:lnTo>
                    <a:lnTo>
                      <a:pt x="1338" y="596"/>
                    </a:lnTo>
                    <a:lnTo>
                      <a:pt x="1338" y="596"/>
                    </a:lnTo>
                    <a:lnTo>
                      <a:pt x="1342" y="600"/>
                    </a:lnTo>
                    <a:lnTo>
                      <a:pt x="1342" y="600"/>
                    </a:lnTo>
                    <a:lnTo>
                      <a:pt x="1344" y="598"/>
                    </a:lnTo>
                    <a:lnTo>
                      <a:pt x="1346" y="598"/>
                    </a:lnTo>
                    <a:lnTo>
                      <a:pt x="1346" y="598"/>
                    </a:lnTo>
                    <a:lnTo>
                      <a:pt x="1348" y="594"/>
                    </a:lnTo>
                    <a:lnTo>
                      <a:pt x="1348" y="594"/>
                    </a:lnTo>
                    <a:lnTo>
                      <a:pt x="1352" y="592"/>
                    </a:lnTo>
                    <a:lnTo>
                      <a:pt x="1352" y="592"/>
                    </a:lnTo>
                    <a:lnTo>
                      <a:pt x="1350" y="582"/>
                    </a:lnTo>
                    <a:lnTo>
                      <a:pt x="1350" y="582"/>
                    </a:lnTo>
                    <a:lnTo>
                      <a:pt x="1350" y="582"/>
                    </a:lnTo>
                    <a:lnTo>
                      <a:pt x="1350" y="582"/>
                    </a:lnTo>
                    <a:lnTo>
                      <a:pt x="1350" y="580"/>
                    </a:lnTo>
                    <a:lnTo>
                      <a:pt x="1350" y="580"/>
                    </a:lnTo>
                    <a:lnTo>
                      <a:pt x="1348" y="580"/>
                    </a:lnTo>
                    <a:lnTo>
                      <a:pt x="1348" y="580"/>
                    </a:lnTo>
                    <a:lnTo>
                      <a:pt x="1348" y="578"/>
                    </a:lnTo>
                    <a:lnTo>
                      <a:pt x="1346" y="576"/>
                    </a:lnTo>
                    <a:lnTo>
                      <a:pt x="1348" y="572"/>
                    </a:lnTo>
                    <a:lnTo>
                      <a:pt x="1348" y="572"/>
                    </a:lnTo>
                    <a:lnTo>
                      <a:pt x="1346" y="570"/>
                    </a:lnTo>
                    <a:lnTo>
                      <a:pt x="1344" y="570"/>
                    </a:lnTo>
                    <a:lnTo>
                      <a:pt x="1342" y="570"/>
                    </a:lnTo>
                    <a:lnTo>
                      <a:pt x="1342" y="570"/>
                    </a:lnTo>
                    <a:lnTo>
                      <a:pt x="1342" y="564"/>
                    </a:lnTo>
                    <a:lnTo>
                      <a:pt x="1342" y="550"/>
                    </a:lnTo>
                    <a:lnTo>
                      <a:pt x="1342" y="550"/>
                    </a:lnTo>
                    <a:lnTo>
                      <a:pt x="1342" y="546"/>
                    </a:lnTo>
                    <a:lnTo>
                      <a:pt x="1340" y="544"/>
                    </a:lnTo>
                    <a:lnTo>
                      <a:pt x="1334" y="540"/>
                    </a:lnTo>
                    <a:lnTo>
                      <a:pt x="1334" y="540"/>
                    </a:lnTo>
                    <a:lnTo>
                      <a:pt x="1330" y="540"/>
                    </a:lnTo>
                    <a:lnTo>
                      <a:pt x="1328" y="544"/>
                    </a:lnTo>
                    <a:lnTo>
                      <a:pt x="1326" y="546"/>
                    </a:lnTo>
                    <a:lnTo>
                      <a:pt x="1326" y="544"/>
                    </a:lnTo>
                    <a:lnTo>
                      <a:pt x="1326" y="544"/>
                    </a:lnTo>
                    <a:lnTo>
                      <a:pt x="1324" y="540"/>
                    </a:lnTo>
                    <a:lnTo>
                      <a:pt x="1322" y="540"/>
                    </a:lnTo>
                    <a:lnTo>
                      <a:pt x="1320" y="542"/>
                    </a:lnTo>
                    <a:lnTo>
                      <a:pt x="1318" y="550"/>
                    </a:lnTo>
                    <a:lnTo>
                      <a:pt x="1318" y="550"/>
                    </a:lnTo>
                    <a:lnTo>
                      <a:pt x="1314" y="554"/>
                    </a:lnTo>
                    <a:lnTo>
                      <a:pt x="1314" y="560"/>
                    </a:lnTo>
                    <a:lnTo>
                      <a:pt x="1314" y="560"/>
                    </a:lnTo>
                    <a:lnTo>
                      <a:pt x="1312" y="562"/>
                    </a:lnTo>
                    <a:lnTo>
                      <a:pt x="1308" y="566"/>
                    </a:lnTo>
                    <a:lnTo>
                      <a:pt x="1302" y="572"/>
                    </a:lnTo>
                    <a:lnTo>
                      <a:pt x="1302" y="572"/>
                    </a:lnTo>
                    <a:lnTo>
                      <a:pt x="1298" y="574"/>
                    </a:lnTo>
                    <a:lnTo>
                      <a:pt x="1298" y="576"/>
                    </a:lnTo>
                    <a:lnTo>
                      <a:pt x="1298" y="576"/>
                    </a:lnTo>
                    <a:lnTo>
                      <a:pt x="1280" y="580"/>
                    </a:lnTo>
                    <a:lnTo>
                      <a:pt x="1258" y="582"/>
                    </a:lnTo>
                    <a:lnTo>
                      <a:pt x="1258" y="582"/>
                    </a:lnTo>
                    <a:lnTo>
                      <a:pt x="1254" y="580"/>
                    </a:lnTo>
                    <a:lnTo>
                      <a:pt x="1244" y="586"/>
                    </a:lnTo>
                    <a:lnTo>
                      <a:pt x="1244" y="586"/>
                    </a:lnTo>
                    <a:lnTo>
                      <a:pt x="1234" y="592"/>
                    </a:lnTo>
                    <a:lnTo>
                      <a:pt x="1232" y="594"/>
                    </a:lnTo>
                    <a:lnTo>
                      <a:pt x="1232" y="594"/>
                    </a:lnTo>
                    <a:lnTo>
                      <a:pt x="1232" y="596"/>
                    </a:lnTo>
                    <a:lnTo>
                      <a:pt x="1236" y="592"/>
                    </a:lnTo>
                    <a:lnTo>
                      <a:pt x="1236" y="592"/>
                    </a:lnTo>
                    <a:lnTo>
                      <a:pt x="1236" y="594"/>
                    </a:lnTo>
                    <a:lnTo>
                      <a:pt x="1236" y="598"/>
                    </a:lnTo>
                    <a:lnTo>
                      <a:pt x="1236" y="598"/>
                    </a:lnTo>
                    <a:lnTo>
                      <a:pt x="1230" y="600"/>
                    </a:lnTo>
                    <a:lnTo>
                      <a:pt x="1230" y="600"/>
                    </a:lnTo>
                    <a:lnTo>
                      <a:pt x="1232" y="602"/>
                    </a:lnTo>
                    <a:lnTo>
                      <a:pt x="1232" y="606"/>
                    </a:lnTo>
                    <a:lnTo>
                      <a:pt x="1232" y="606"/>
                    </a:lnTo>
                    <a:lnTo>
                      <a:pt x="1228" y="608"/>
                    </a:lnTo>
                    <a:lnTo>
                      <a:pt x="1228" y="608"/>
                    </a:lnTo>
                    <a:lnTo>
                      <a:pt x="1230" y="610"/>
                    </a:lnTo>
                    <a:lnTo>
                      <a:pt x="1228" y="612"/>
                    </a:lnTo>
                    <a:lnTo>
                      <a:pt x="1228" y="612"/>
                    </a:lnTo>
                    <a:lnTo>
                      <a:pt x="1224" y="612"/>
                    </a:lnTo>
                    <a:lnTo>
                      <a:pt x="1220" y="614"/>
                    </a:lnTo>
                    <a:lnTo>
                      <a:pt x="1220" y="614"/>
                    </a:lnTo>
                    <a:lnTo>
                      <a:pt x="1218" y="616"/>
                    </a:lnTo>
                    <a:lnTo>
                      <a:pt x="1218" y="616"/>
                    </a:lnTo>
                    <a:lnTo>
                      <a:pt x="1216" y="616"/>
                    </a:lnTo>
                    <a:lnTo>
                      <a:pt x="1212" y="616"/>
                    </a:lnTo>
                    <a:lnTo>
                      <a:pt x="1210" y="618"/>
                    </a:lnTo>
                    <a:lnTo>
                      <a:pt x="1210" y="618"/>
                    </a:lnTo>
                    <a:lnTo>
                      <a:pt x="1200" y="616"/>
                    </a:lnTo>
                    <a:lnTo>
                      <a:pt x="1190" y="616"/>
                    </a:lnTo>
                    <a:lnTo>
                      <a:pt x="1190" y="616"/>
                    </a:lnTo>
                    <a:lnTo>
                      <a:pt x="1190" y="618"/>
                    </a:lnTo>
                    <a:lnTo>
                      <a:pt x="1188" y="620"/>
                    </a:lnTo>
                    <a:lnTo>
                      <a:pt x="1188" y="620"/>
                    </a:lnTo>
                    <a:lnTo>
                      <a:pt x="1192" y="624"/>
                    </a:lnTo>
                    <a:lnTo>
                      <a:pt x="1192" y="624"/>
                    </a:lnTo>
                    <a:lnTo>
                      <a:pt x="1186" y="630"/>
                    </a:lnTo>
                    <a:lnTo>
                      <a:pt x="1180" y="636"/>
                    </a:lnTo>
                    <a:lnTo>
                      <a:pt x="1180" y="636"/>
                    </a:lnTo>
                    <a:lnTo>
                      <a:pt x="1174" y="636"/>
                    </a:lnTo>
                    <a:lnTo>
                      <a:pt x="1174" y="636"/>
                    </a:lnTo>
                    <a:lnTo>
                      <a:pt x="1170" y="640"/>
                    </a:lnTo>
                    <a:lnTo>
                      <a:pt x="1170" y="640"/>
                    </a:lnTo>
                    <a:lnTo>
                      <a:pt x="1164" y="640"/>
                    </a:lnTo>
                    <a:lnTo>
                      <a:pt x="1158" y="642"/>
                    </a:lnTo>
                    <a:lnTo>
                      <a:pt x="1158" y="644"/>
                    </a:lnTo>
                    <a:lnTo>
                      <a:pt x="1158" y="644"/>
                    </a:lnTo>
                    <a:lnTo>
                      <a:pt x="1154" y="648"/>
                    </a:lnTo>
                    <a:lnTo>
                      <a:pt x="1146" y="652"/>
                    </a:lnTo>
                    <a:lnTo>
                      <a:pt x="1146" y="652"/>
                    </a:lnTo>
                    <a:lnTo>
                      <a:pt x="1142" y="652"/>
                    </a:lnTo>
                    <a:lnTo>
                      <a:pt x="1138" y="650"/>
                    </a:lnTo>
                    <a:lnTo>
                      <a:pt x="1138" y="650"/>
                    </a:lnTo>
                    <a:lnTo>
                      <a:pt x="1140" y="650"/>
                    </a:lnTo>
                    <a:lnTo>
                      <a:pt x="1140" y="648"/>
                    </a:lnTo>
                    <a:lnTo>
                      <a:pt x="1140" y="648"/>
                    </a:lnTo>
                    <a:lnTo>
                      <a:pt x="1138" y="648"/>
                    </a:lnTo>
                    <a:lnTo>
                      <a:pt x="1138" y="648"/>
                    </a:lnTo>
                    <a:lnTo>
                      <a:pt x="1136" y="646"/>
                    </a:lnTo>
                    <a:lnTo>
                      <a:pt x="1136" y="644"/>
                    </a:lnTo>
                    <a:lnTo>
                      <a:pt x="1136" y="644"/>
                    </a:lnTo>
                    <a:lnTo>
                      <a:pt x="1132" y="646"/>
                    </a:lnTo>
                    <a:lnTo>
                      <a:pt x="1132" y="642"/>
                    </a:lnTo>
                    <a:lnTo>
                      <a:pt x="1132" y="642"/>
                    </a:lnTo>
                    <a:lnTo>
                      <a:pt x="1138" y="638"/>
                    </a:lnTo>
                    <a:lnTo>
                      <a:pt x="1138" y="638"/>
                    </a:lnTo>
                    <a:lnTo>
                      <a:pt x="1138" y="636"/>
                    </a:lnTo>
                    <a:lnTo>
                      <a:pt x="1138" y="636"/>
                    </a:lnTo>
                    <a:lnTo>
                      <a:pt x="1142" y="632"/>
                    </a:lnTo>
                    <a:lnTo>
                      <a:pt x="1144" y="630"/>
                    </a:lnTo>
                    <a:lnTo>
                      <a:pt x="1144" y="628"/>
                    </a:lnTo>
                    <a:lnTo>
                      <a:pt x="1144" y="628"/>
                    </a:lnTo>
                    <a:lnTo>
                      <a:pt x="1146" y="622"/>
                    </a:lnTo>
                    <a:lnTo>
                      <a:pt x="1146" y="618"/>
                    </a:lnTo>
                    <a:lnTo>
                      <a:pt x="1146" y="618"/>
                    </a:lnTo>
                    <a:lnTo>
                      <a:pt x="1144" y="620"/>
                    </a:lnTo>
                    <a:lnTo>
                      <a:pt x="1144" y="620"/>
                    </a:lnTo>
                    <a:lnTo>
                      <a:pt x="1146" y="620"/>
                    </a:lnTo>
                    <a:lnTo>
                      <a:pt x="1144" y="614"/>
                    </a:lnTo>
                    <a:lnTo>
                      <a:pt x="1144" y="614"/>
                    </a:lnTo>
                    <a:lnTo>
                      <a:pt x="1142" y="606"/>
                    </a:lnTo>
                    <a:lnTo>
                      <a:pt x="1140" y="604"/>
                    </a:lnTo>
                    <a:lnTo>
                      <a:pt x="1134" y="602"/>
                    </a:lnTo>
                    <a:lnTo>
                      <a:pt x="1134" y="602"/>
                    </a:lnTo>
                    <a:lnTo>
                      <a:pt x="1132" y="606"/>
                    </a:lnTo>
                    <a:lnTo>
                      <a:pt x="1132" y="606"/>
                    </a:lnTo>
                    <a:lnTo>
                      <a:pt x="1130" y="608"/>
                    </a:lnTo>
                    <a:lnTo>
                      <a:pt x="1130" y="608"/>
                    </a:lnTo>
                    <a:lnTo>
                      <a:pt x="1128" y="608"/>
                    </a:lnTo>
                    <a:lnTo>
                      <a:pt x="1126" y="606"/>
                    </a:lnTo>
                    <a:lnTo>
                      <a:pt x="1126" y="604"/>
                    </a:lnTo>
                    <a:lnTo>
                      <a:pt x="1130" y="604"/>
                    </a:lnTo>
                    <a:lnTo>
                      <a:pt x="1130" y="604"/>
                    </a:lnTo>
                    <a:lnTo>
                      <a:pt x="1132" y="596"/>
                    </a:lnTo>
                    <a:lnTo>
                      <a:pt x="1134" y="590"/>
                    </a:lnTo>
                    <a:lnTo>
                      <a:pt x="1134" y="586"/>
                    </a:lnTo>
                    <a:lnTo>
                      <a:pt x="1134" y="586"/>
                    </a:lnTo>
                    <a:lnTo>
                      <a:pt x="1130" y="582"/>
                    </a:lnTo>
                    <a:lnTo>
                      <a:pt x="1130" y="582"/>
                    </a:lnTo>
                    <a:lnTo>
                      <a:pt x="1130" y="580"/>
                    </a:lnTo>
                    <a:lnTo>
                      <a:pt x="1132" y="578"/>
                    </a:lnTo>
                    <a:lnTo>
                      <a:pt x="1132" y="578"/>
                    </a:lnTo>
                    <a:lnTo>
                      <a:pt x="1128" y="574"/>
                    </a:lnTo>
                    <a:lnTo>
                      <a:pt x="1128" y="574"/>
                    </a:lnTo>
                    <a:lnTo>
                      <a:pt x="1124" y="574"/>
                    </a:lnTo>
                    <a:lnTo>
                      <a:pt x="1124" y="574"/>
                    </a:lnTo>
                    <a:lnTo>
                      <a:pt x="1120" y="570"/>
                    </a:lnTo>
                    <a:lnTo>
                      <a:pt x="1118" y="568"/>
                    </a:lnTo>
                    <a:lnTo>
                      <a:pt x="1118" y="568"/>
                    </a:lnTo>
                    <a:lnTo>
                      <a:pt x="1114" y="568"/>
                    </a:lnTo>
                    <a:lnTo>
                      <a:pt x="1114" y="568"/>
                    </a:lnTo>
                    <a:lnTo>
                      <a:pt x="1112" y="570"/>
                    </a:lnTo>
                    <a:lnTo>
                      <a:pt x="1112" y="570"/>
                    </a:lnTo>
                    <a:lnTo>
                      <a:pt x="1112" y="574"/>
                    </a:lnTo>
                    <a:lnTo>
                      <a:pt x="1112" y="574"/>
                    </a:lnTo>
                    <a:lnTo>
                      <a:pt x="1110" y="576"/>
                    </a:lnTo>
                    <a:lnTo>
                      <a:pt x="1108" y="576"/>
                    </a:lnTo>
                    <a:lnTo>
                      <a:pt x="1108" y="576"/>
                    </a:lnTo>
                    <a:lnTo>
                      <a:pt x="1106" y="578"/>
                    </a:lnTo>
                    <a:lnTo>
                      <a:pt x="1104" y="582"/>
                    </a:lnTo>
                    <a:lnTo>
                      <a:pt x="1104" y="582"/>
                    </a:lnTo>
                    <a:lnTo>
                      <a:pt x="1098" y="584"/>
                    </a:lnTo>
                    <a:lnTo>
                      <a:pt x="1098" y="584"/>
                    </a:lnTo>
                    <a:lnTo>
                      <a:pt x="1096" y="598"/>
                    </a:lnTo>
                    <a:lnTo>
                      <a:pt x="1096" y="598"/>
                    </a:lnTo>
                    <a:lnTo>
                      <a:pt x="1094" y="598"/>
                    </a:lnTo>
                    <a:lnTo>
                      <a:pt x="1092" y="600"/>
                    </a:lnTo>
                    <a:lnTo>
                      <a:pt x="1092" y="600"/>
                    </a:lnTo>
                    <a:lnTo>
                      <a:pt x="1092" y="606"/>
                    </a:lnTo>
                    <a:lnTo>
                      <a:pt x="1092" y="614"/>
                    </a:lnTo>
                    <a:lnTo>
                      <a:pt x="1096" y="616"/>
                    </a:lnTo>
                    <a:lnTo>
                      <a:pt x="1096" y="616"/>
                    </a:lnTo>
                    <a:lnTo>
                      <a:pt x="1096" y="626"/>
                    </a:lnTo>
                    <a:lnTo>
                      <a:pt x="1086" y="644"/>
                    </a:lnTo>
                    <a:lnTo>
                      <a:pt x="1086" y="644"/>
                    </a:lnTo>
                    <a:lnTo>
                      <a:pt x="1082" y="644"/>
                    </a:lnTo>
                    <a:lnTo>
                      <a:pt x="1080" y="644"/>
                    </a:lnTo>
                    <a:lnTo>
                      <a:pt x="1080" y="644"/>
                    </a:lnTo>
                    <a:lnTo>
                      <a:pt x="1076" y="642"/>
                    </a:lnTo>
                    <a:lnTo>
                      <a:pt x="1076" y="642"/>
                    </a:lnTo>
                    <a:lnTo>
                      <a:pt x="1076" y="636"/>
                    </a:lnTo>
                    <a:lnTo>
                      <a:pt x="1074" y="632"/>
                    </a:lnTo>
                    <a:lnTo>
                      <a:pt x="1074" y="632"/>
                    </a:lnTo>
                    <a:lnTo>
                      <a:pt x="1072" y="616"/>
                    </a:lnTo>
                    <a:lnTo>
                      <a:pt x="1074" y="608"/>
                    </a:lnTo>
                    <a:lnTo>
                      <a:pt x="1076" y="602"/>
                    </a:lnTo>
                    <a:lnTo>
                      <a:pt x="1076" y="602"/>
                    </a:lnTo>
                    <a:lnTo>
                      <a:pt x="1080" y="594"/>
                    </a:lnTo>
                    <a:lnTo>
                      <a:pt x="1080" y="594"/>
                    </a:lnTo>
                    <a:lnTo>
                      <a:pt x="1082" y="588"/>
                    </a:lnTo>
                    <a:lnTo>
                      <a:pt x="1082" y="582"/>
                    </a:lnTo>
                    <a:lnTo>
                      <a:pt x="1082" y="582"/>
                    </a:lnTo>
                    <a:lnTo>
                      <a:pt x="1080" y="584"/>
                    </a:lnTo>
                    <a:lnTo>
                      <a:pt x="1076" y="586"/>
                    </a:lnTo>
                    <a:lnTo>
                      <a:pt x="1076" y="586"/>
                    </a:lnTo>
                    <a:lnTo>
                      <a:pt x="1076" y="590"/>
                    </a:lnTo>
                    <a:lnTo>
                      <a:pt x="1076" y="590"/>
                    </a:lnTo>
                    <a:lnTo>
                      <a:pt x="1074" y="592"/>
                    </a:lnTo>
                    <a:lnTo>
                      <a:pt x="1072" y="592"/>
                    </a:lnTo>
                    <a:lnTo>
                      <a:pt x="1072" y="592"/>
                    </a:lnTo>
                    <a:lnTo>
                      <a:pt x="1072" y="586"/>
                    </a:lnTo>
                    <a:lnTo>
                      <a:pt x="1072" y="586"/>
                    </a:lnTo>
                    <a:lnTo>
                      <a:pt x="1074" y="584"/>
                    </a:lnTo>
                    <a:lnTo>
                      <a:pt x="1078" y="582"/>
                    </a:lnTo>
                    <a:lnTo>
                      <a:pt x="1078" y="582"/>
                    </a:lnTo>
                    <a:lnTo>
                      <a:pt x="1078" y="576"/>
                    </a:lnTo>
                    <a:lnTo>
                      <a:pt x="1078" y="576"/>
                    </a:lnTo>
                    <a:lnTo>
                      <a:pt x="1084" y="566"/>
                    </a:lnTo>
                    <a:lnTo>
                      <a:pt x="1084" y="566"/>
                    </a:lnTo>
                    <a:lnTo>
                      <a:pt x="1088" y="568"/>
                    </a:lnTo>
                    <a:lnTo>
                      <a:pt x="1090" y="568"/>
                    </a:lnTo>
                    <a:lnTo>
                      <a:pt x="1090" y="564"/>
                    </a:lnTo>
                    <a:lnTo>
                      <a:pt x="1090" y="564"/>
                    </a:lnTo>
                    <a:lnTo>
                      <a:pt x="1096" y="566"/>
                    </a:lnTo>
                    <a:lnTo>
                      <a:pt x="1102" y="564"/>
                    </a:lnTo>
                    <a:lnTo>
                      <a:pt x="1102" y="564"/>
                    </a:lnTo>
                    <a:lnTo>
                      <a:pt x="1104" y="560"/>
                    </a:lnTo>
                    <a:lnTo>
                      <a:pt x="1104" y="560"/>
                    </a:lnTo>
                    <a:lnTo>
                      <a:pt x="1106" y="560"/>
                    </a:lnTo>
                    <a:lnTo>
                      <a:pt x="1108" y="562"/>
                    </a:lnTo>
                    <a:lnTo>
                      <a:pt x="1112" y="564"/>
                    </a:lnTo>
                    <a:lnTo>
                      <a:pt x="1112" y="564"/>
                    </a:lnTo>
                    <a:lnTo>
                      <a:pt x="1116" y="564"/>
                    </a:lnTo>
                    <a:lnTo>
                      <a:pt x="1116" y="564"/>
                    </a:lnTo>
                    <a:lnTo>
                      <a:pt x="1116" y="562"/>
                    </a:lnTo>
                    <a:lnTo>
                      <a:pt x="1116" y="562"/>
                    </a:lnTo>
                    <a:lnTo>
                      <a:pt x="1116" y="562"/>
                    </a:lnTo>
                    <a:lnTo>
                      <a:pt x="1120" y="562"/>
                    </a:lnTo>
                    <a:lnTo>
                      <a:pt x="1120" y="564"/>
                    </a:lnTo>
                    <a:lnTo>
                      <a:pt x="1120" y="564"/>
                    </a:lnTo>
                    <a:lnTo>
                      <a:pt x="1124" y="564"/>
                    </a:lnTo>
                    <a:lnTo>
                      <a:pt x="1124" y="564"/>
                    </a:lnTo>
                    <a:lnTo>
                      <a:pt x="1124" y="562"/>
                    </a:lnTo>
                    <a:lnTo>
                      <a:pt x="1124" y="562"/>
                    </a:lnTo>
                    <a:lnTo>
                      <a:pt x="1120" y="556"/>
                    </a:lnTo>
                    <a:lnTo>
                      <a:pt x="1112" y="556"/>
                    </a:lnTo>
                    <a:lnTo>
                      <a:pt x="1112" y="556"/>
                    </a:lnTo>
                    <a:lnTo>
                      <a:pt x="1110" y="546"/>
                    </a:lnTo>
                    <a:lnTo>
                      <a:pt x="1110" y="546"/>
                    </a:lnTo>
                    <a:lnTo>
                      <a:pt x="1096" y="552"/>
                    </a:lnTo>
                    <a:lnTo>
                      <a:pt x="1086" y="554"/>
                    </a:lnTo>
                    <a:lnTo>
                      <a:pt x="1078" y="552"/>
                    </a:lnTo>
                    <a:lnTo>
                      <a:pt x="1078" y="552"/>
                    </a:lnTo>
                    <a:lnTo>
                      <a:pt x="1076" y="544"/>
                    </a:lnTo>
                    <a:lnTo>
                      <a:pt x="1076" y="544"/>
                    </a:lnTo>
                    <a:lnTo>
                      <a:pt x="1066" y="546"/>
                    </a:lnTo>
                    <a:lnTo>
                      <a:pt x="1066" y="546"/>
                    </a:lnTo>
                    <a:lnTo>
                      <a:pt x="1064" y="544"/>
                    </a:lnTo>
                    <a:lnTo>
                      <a:pt x="1064" y="542"/>
                    </a:lnTo>
                    <a:lnTo>
                      <a:pt x="1064" y="542"/>
                    </a:lnTo>
                    <a:lnTo>
                      <a:pt x="1064" y="540"/>
                    </a:lnTo>
                    <a:lnTo>
                      <a:pt x="1064" y="540"/>
                    </a:lnTo>
                    <a:lnTo>
                      <a:pt x="1066" y="540"/>
                    </a:lnTo>
                    <a:lnTo>
                      <a:pt x="1068" y="540"/>
                    </a:lnTo>
                    <a:lnTo>
                      <a:pt x="1068" y="540"/>
                    </a:lnTo>
                    <a:lnTo>
                      <a:pt x="1072" y="538"/>
                    </a:lnTo>
                    <a:lnTo>
                      <a:pt x="1074" y="534"/>
                    </a:lnTo>
                    <a:lnTo>
                      <a:pt x="1074" y="534"/>
                    </a:lnTo>
                    <a:lnTo>
                      <a:pt x="1072" y="534"/>
                    </a:lnTo>
                    <a:lnTo>
                      <a:pt x="1068" y="532"/>
                    </a:lnTo>
                    <a:lnTo>
                      <a:pt x="1068" y="534"/>
                    </a:lnTo>
                    <a:lnTo>
                      <a:pt x="1068" y="534"/>
                    </a:lnTo>
                    <a:lnTo>
                      <a:pt x="1062" y="536"/>
                    </a:lnTo>
                    <a:lnTo>
                      <a:pt x="1062" y="538"/>
                    </a:lnTo>
                    <a:lnTo>
                      <a:pt x="1054" y="544"/>
                    </a:lnTo>
                    <a:lnTo>
                      <a:pt x="1054" y="544"/>
                    </a:lnTo>
                    <a:lnTo>
                      <a:pt x="1046" y="546"/>
                    </a:lnTo>
                    <a:lnTo>
                      <a:pt x="1046" y="546"/>
                    </a:lnTo>
                    <a:lnTo>
                      <a:pt x="1044" y="550"/>
                    </a:lnTo>
                    <a:lnTo>
                      <a:pt x="1044" y="550"/>
                    </a:lnTo>
                    <a:lnTo>
                      <a:pt x="1040" y="550"/>
                    </a:lnTo>
                    <a:lnTo>
                      <a:pt x="1038" y="550"/>
                    </a:lnTo>
                    <a:lnTo>
                      <a:pt x="1034" y="546"/>
                    </a:lnTo>
                    <a:lnTo>
                      <a:pt x="1034" y="544"/>
                    </a:lnTo>
                    <a:lnTo>
                      <a:pt x="1034" y="544"/>
                    </a:lnTo>
                    <a:lnTo>
                      <a:pt x="1028" y="546"/>
                    </a:lnTo>
                    <a:lnTo>
                      <a:pt x="1024" y="546"/>
                    </a:lnTo>
                    <a:lnTo>
                      <a:pt x="1024" y="546"/>
                    </a:lnTo>
                    <a:lnTo>
                      <a:pt x="1018" y="546"/>
                    </a:lnTo>
                    <a:lnTo>
                      <a:pt x="1018" y="546"/>
                    </a:lnTo>
                    <a:lnTo>
                      <a:pt x="1026" y="540"/>
                    </a:lnTo>
                    <a:lnTo>
                      <a:pt x="1026" y="540"/>
                    </a:lnTo>
                    <a:lnTo>
                      <a:pt x="1028" y="536"/>
                    </a:lnTo>
                    <a:lnTo>
                      <a:pt x="1028" y="536"/>
                    </a:lnTo>
                    <a:lnTo>
                      <a:pt x="1032" y="536"/>
                    </a:lnTo>
                    <a:lnTo>
                      <a:pt x="1032" y="536"/>
                    </a:lnTo>
                    <a:lnTo>
                      <a:pt x="1038" y="530"/>
                    </a:lnTo>
                    <a:lnTo>
                      <a:pt x="1038" y="530"/>
                    </a:lnTo>
                    <a:lnTo>
                      <a:pt x="1042" y="530"/>
                    </a:lnTo>
                    <a:lnTo>
                      <a:pt x="1042" y="530"/>
                    </a:lnTo>
                    <a:lnTo>
                      <a:pt x="1044" y="526"/>
                    </a:lnTo>
                    <a:lnTo>
                      <a:pt x="1044" y="526"/>
                    </a:lnTo>
                    <a:lnTo>
                      <a:pt x="1050" y="522"/>
                    </a:lnTo>
                    <a:lnTo>
                      <a:pt x="1050" y="522"/>
                    </a:lnTo>
                    <a:lnTo>
                      <a:pt x="1048" y="522"/>
                    </a:lnTo>
                    <a:lnTo>
                      <a:pt x="1044" y="520"/>
                    </a:lnTo>
                    <a:lnTo>
                      <a:pt x="1044" y="520"/>
                    </a:lnTo>
                    <a:lnTo>
                      <a:pt x="1042" y="518"/>
                    </a:lnTo>
                    <a:lnTo>
                      <a:pt x="1040" y="518"/>
                    </a:lnTo>
                    <a:lnTo>
                      <a:pt x="1036" y="518"/>
                    </a:lnTo>
                    <a:lnTo>
                      <a:pt x="1036" y="518"/>
                    </a:lnTo>
                    <a:lnTo>
                      <a:pt x="1028" y="518"/>
                    </a:lnTo>
                    <a:lnTo>
                      <a:pt x="1028" y="518"/>
                    </a:lnTo>
                    <a:lnTo>
                      <a:pt x="1024" y="518"/>
                    </a:lnTo>
                    <a:lnTo>
                      <a:pt x="1020" y="518"/>
                    </a:lnTo>
                    <a:lnTo>
                      <a:pt x="1020" y="518"/>
                    </a:lnTo>
                    <a:lnTo>
                      <a:pt x="1016" y="514"/>
                    </a:lnTo>
                    <a:lnTo>
                      <a:pt x="1010" y="512"/>
                    </a:lnTo>
                    <a:lnTo>
                      <a:pt x="1010" y="512"/>
                    </a:lnTo>
                    <a:lnTo>
                      <a:pt x="1006" y="512"/>
                    </a:lnTo>
                    <a:lnTo>
                      <a:pt x="1004" y="512"/>
                    </a:lnTo>
                    <a:lnTo>
                      <a:pt x="1004" y="514"/>
                    </a:lnTo>
                    <a:lnTo>
                      <a:pt x="1004" y="514"/>
                    </a:lnTo>
                    <a:lnTo>
                      <a:pt x="1002" y="516"/>
                    </a:lnTo>
                    <a:lnTo>
                      <a:pt x="1000" y="516"/>
                    </a:lnTo>
                    <a:lnTo>
                      <a:pt x="994" y="512"/>
                    </a:lnTo>
                    <a:lnTo>
                      <a:pt x="994" y="512"/>
                    </a:lnTo>
                    <a:lnTo>
                      <a:pt x="990" y="512"/>
                    </a:lnTo>
                    <a:lnTo>
                      <a:pt x="988" y="512"/>
                    </a:lnTo>
                    <a:lnTo>
                      <a:pt x="988" y="512"/>
                    </a:lnTo>
                    <a:lnTo>
                      <a:pt x="986" y="506"/>
                    </a:lnTo>
                    <a:lnTo>
                      <a:pt x="984" y="500"/>
                    </a:lnTo>
                    <a:lnTo>
                      <a:pt x="982" y="498"/>
                    </a:lnTo>
                    <a:lnTo>
                      <a:pt x="982" y="498"/>
                    </a:lnTo>
                    <a:lnTo>
                      <a:pt x="980" y="500"/>
                    </a:lnTo>
                    <a:lnTo>
                      <a:pt x="980" y="502"/>
                    </a:lnTo>
                    <a:lnTo>
                      <a:pt x="978" y="506"/>
                    </a:lnTo>
                    <a:lnTo>
                      <a:pt x="612" y="500"/>
                    </a:lnTo>
                    <a:lnTo>
                      <a:pt x="612" y="500"/>
                    </a:lnTo>
                    <a:lnTo>
                      <a:pt x="610" y="504"/>
                    </a:lnTo>
                    <a:lnTo>
                      <a:pt x="610" y="504"/>
                    </a:lnTo>
                    <a:lnTo>
                      <a:pt x="606" y="506"/>
                    </a:lnTo>
                    <a:lnTo>
                      <a:pt x="606" y="508"/>
                    </a:lnTo>
                    <a:lnTo>
                      <a:pt x="606" y="508"/>
                    </a:lnTo>
                    <a:lnTo>
                      <a:pt x="610" y="512"/>
                    </a:lnTo>
                    <a:lnTo>
                      <a:pt x="610" y="512"/>
                    </a:lnTo>
                    <a:lnTo>
                      <a:pt x="604" y="514"/>
                    </a:lnTo>
                    <a:lnTo>
                      <a:pt x="604" y="516"/>
                    </a:lnTo>
                    <a:lnTo>
                      <a:pt x="604" y="516"/>
                    </a:lnTo>
                    <a:lnTo>
                      <a:pt x="592" y="514"/>
                    </a:lnTo>
                    <a:lnTo>
                      <a:pt x="578" y="512"/>
                    </a:lnTo>
                    <a:lnTo>
                      <a:pt x="578" y="512"/>
                    </a:lnTo>
                    <a:lnTo>
                      <a:pt x="580" y="518"/>
                    </a:lnTo>
                    <a:lnTo>
                      <a:pt x="580" y="522"/>
                    </a:lnTo>
                    <a:lnTo>
                      <a:pt x="580" y="522"/>
                    </a:lnTo>
                    <a:lnTo>
                      <a:pt x="584" y="526"/>
                    </a:lnTo>
                    <a:lnTo>
                      <a:pt x="586" y="528"/>
                    </a:lnTo>
                    <a:lnTo>
                      <a:pt x="586" y="528"/>
                    </a:lnTo>
                    <a:lnTo>
                      <a:pt x="588" y="532"/>
                    </a:lnTo>
                    <a:lnTo>
                      <a:pt x="588" y="538"/>
                    </a:lnTo>
                    <a:lnTo>
                      <a:pt x="590" y="538"/>
                    </a:lnTo>
                    <a:lnTo>
                      <a:pt x="590" y="538"/>
                    </a:lnTo>
                    <a:lnTo>
                      <a:pt x="590" y="540"/>
                    </a:lnTo>
                    <a:lnTo>
                      <a:pt x="590" y="542"/>
                    </a:lnTo>
                    <a:lnTo>
                      <a:pt x="590" y="542"/>
                    </a:lnTo>
                    <a:lnTo>
                      <a:pt x="592" y="542"/>
                    </a:lnTo>
                    <a:lnTo>
                      <a:pt x="592" y="542"/>
                    </a:lnTo>
                    <a:lnTo>
                      <a:pt x="592" y="550"/>
                    </a:lnTo>
                    <a:lnTo>
                      <a:pt x="590" y="548"/>
                    </a:lnTo>
                    <a:lnTo>
                      <a:pt x="590" y="548"/>
                    </a:lnTo>
                    <a:lnTo>
                      <a:pt x="590" y="554"/>
                    </a:lnTo>
                    <a:lnTo>
                      <a:pt x="592" y="556"/>
                    </a:lnTo>
                    <a:lnTo>
                      <a:pt x="592" y="556"/>
                    </a:lnTo>
                    <a:lnTo>
                      <a:pt x="592" y="558"/>
                    </a:lnTo>
                    <a:lnTo>
                      <a:pt x="592" y="558"/>
                    </a:lnTo>
                    <a:lnTo>
                      <a:pt x="590" y="558"/>
                    </a:lnTo>
                    <a:lnTo>
                      <a:pt x="590" y="558"/>
                    </a:lnTo>
                    <a:lnTo>
                      <a:pt x="590" y="572"/>
                    </a:lnTo>
                    <a:lnTo>
                      <a:pt x="590" y="584"/>
                    </a:lnTo>
                    <a:lnTo>
                      <a:pt x="588" y="586"/>
                    </a:lnTo>
                    <a:lnTo>
                      <a:pt x="588" y="586"/>
                    </a:lnTo>
                    <a:lnTo>
                      <a:pt x="588" y="592"/>
                    </a:lnTo>
                    <a:lnTo>
                      <a:pt x="588" y="592"/>
                    </a:lnTo>
                    <a:lnTo>
                      <a:pt x="590" y="592"/>
                    </a:lnTo>
                    <a:lnTo>
                      <a:pt x="588" y="592"/>
                    </a:lnTo>
                    <a:lnTo>
                      <a:pt x="588" y="592"/>
                    </a:lnTo>
                    <a:lnTo>
                      <a:pt x="588" y="612"/>
                    </a:lnTo>
                    <a:lnTo>
                      <a:pt x="588" y="612"/>
                    </a:lnTo>
                    <a:lnTo>
                      <a:pt x="586" y="612"/>
                    </a:lnTo>
                    <a:lnTo>
                      <a:pt x="586" y="612"/>
                    </a:lnTo>
                    <a:lnTo>
                      <a:pt x="586" y="624"/>
                    </a:lnTo>
                    <a:lnTo>
                      <a:pt x="586" y="624"/>
                    </a:lnTo>
                    <a:lnTo>
                      <a:pt x="586" y="632"/>
                    </a:lnTo>
                    <a:lnTo>
                      <a:pt x="592" y="638"/>
                    </a:lnTo>
                    <a:lnTo>
                      <a:pt x="592" y="638"/>
                    </a:lnTo>
                    <a:lnTo>
                      <a:pt x="590" y="640"/>
                    </a:lnTo>
                    <a:lnTo>
                      <a:pt x="590" y="640"/>
                    </a:lnTo>
                    <a:lnTo>
                      <a:pt x="590" y="646"/>
                    </a:lnTo>
                    <a:lnTo>
                      <a:pt x="592" y="652"/>
                    </a:lnTo>
                    <a:lnTo>
                      <a:pt x="592" y="652"/>
                    </a:lnTo>
                    <a:lnTo>
                      <a:pt x="590" y="658"/>
                    </a:lnTo>
                    <a:lnTo>
                      <a:pt x="590" y="666"/>
                    </a:lnTo>
                    <a:lnTo>
                      <a:pt x="590" y="666"/>
                    </a:lnTo>
                    <a:lnTo>
                      <a:pt x="588" y="666"/>
                    </a:lnTo>
                    <a:lnTo>
                      <a:pt x="586" y="668"/>
                    </a:lnTo>
                    <a:lnTo>
                      <a:pt x="586" y="670"/>
                    </a:lnTo>
                    <a:lnTo>
                      <a:pt x="586" y="670"/>
                    </a:lnTo>
                    <a:lnTo>
                      <a:pt x="592" y="680"/>
                    </a:lnTo>
                    <a:lnTo>
                      <a:pt x="592" y="680"/>
                    </a:lnTo>
                    <a:lnTo>
                      <a:pt x="594" y="682"/>
                    </a:lnTo>
                    <a:lnTo>
                      <a:pt x="594" y="682"/>
                    </a:lnTo>
                    <a:lnTo>
                      <a:pt x="594" y="686"/>
                    </a:lnTo>
                    <a:lnTo>
                      <a:pt x="596" y="686"/>
                    </a:lnTo>
                    <a:lnTo>
                      <a:pt x="596" y="686"/>
                    </a:lnTo>
                    <a:lnTo>
                      <a:pt x="596" y="692"/>
                    </a:lnTo>
                    <a:lnTo>
                      <a:pt x="596" y="698"/>
                    </a:lnTo>
                    <a:lnTo>
                      <a:pt x="596" y="698"/>
                    </a:lnTo>
                    <a:lnTo>
                      <a:pt x="598" y="698"/>
                    </a:lnTo>
                    <a:lnTo>
                      <a:pt x="600" y="700"/>
                    </a:lnTo>
                    <a:lnTo>
                      <a:pt x="600" y="700"/>
                    </a:lnTo>
                    <a:lnTo>
                      <a:pt x="602" y="704"/>
                    </a:lnTo>
                    <a:lnTo>
                      <a:pt x="604" y="704"/>
                    </a:lnTo>
                    <a:lnTo>
                      <a:pt x="604" y="704"/>
                    </a:lnTo>
                    <a:lnTo>
                      <a:pt x="604" y="712"/>
                    </a:lnTo>
                    <a:lnTo>
                      <a:pt x="604" y="712"/>
                    </a:lnTo>
                    <a:lnTo>
                      <a:pt x="608" y="714"/>
                    </a:lnTo>
                    <a:lnTo>
                      <a:pt x="608" y="714"/>
                    </a:lnTo>
                    <a:lnTo>
                      <a:pt x="610" y="712"/>
                    </a:lnTo>
                    <a:lnTo>
                      <a:pt x="610" y="712"/>
                    </a:lnTo>
                    <a:lnTo>
                      <a:pt x="608" y="708"/>
                    </a:lnTo>
                    <a:lnTo>
                      <a:pt x="608" y="708"/>
                    </a:lnTo>
                    <a:lnTo>
                      <a:pt x="612" y="708"/>
                    </a:lnTo>
                    <a:lnTo>
                      <a:pt x="612" y="708"/>
                    </a:lnTo>
                    <a:lnTo>
                      <a:pt x="612" y="710"/>
                    </a:lnTo>
                    <a:lnTo>
                      <a:pt x="614" y="710"/>
                    </a:lnTo>
                    <a:lnTo>
                      <a:pt x="616" y="710"/>
                    </a:lnTo>
                    <a:lnTo>
                      <a:pt x="616" y="710"/>
                    </a:lnTo>
                    <a:lnTo>
                      <a:pt x="614" y="710"/>
                    </a:lnTo>
                    <a:lnTo>
                      <a:pt x="612" y="712"/>
                    </a:lnTo>
                    <a:lnTo>
                      <a:pt x="612" y="712"/>
                    </a:lnTo>
                    <a:lnTo>
                      <a:pt x="614" y="718"/>
                    </a:lnTo>
                    <a:lnTo>
                      <a:pt x="616" y="720"/>
                    </a:lnTo>
                    <a:lnTo>
                      <a:pt x="616" y="720"/>
                    </a:lnTo>
                    <a:lnTo>
                      <a:pt x="612" y="718"/>
                    </a:lnTo>
                    <a:lnTo>
                      <a:pt x="612" y="718"/>
                    </a:lnTo>
                    <a:lnTo>
                      <a:pt x="610" y="718"/>
                    </a:lnTo>
                    <a:lnTo>
                      <a:pt x="610" y="718"/>
                    </a:lnTo>
                    <a:lnTo>
                      <a:pt x="610" y="724"/>
                    </a:lnTo>
                    <a:lnTo>
                      <a:pt x="610" y="724"/>
                    </a:lnTo>
                    <a:lnTo>
                      <a:pt x="614" y="726"/>
                    </a:lnTo>
                    <a:lnTo>
                      <a:pt x="620" y="730"/>
                    </a:lnTo>
                    <a:lnTo>
                      <a:pt x="622" y="734"/>
                    </a:lnTo>
                    <a:lnTo>
                      <a:pt x="622" y="734"/>
                    </a:lnTo>
                    <a:lnTo>
                      <a:pt x="618" y="734"/>
                    </a:lnTo>
                    <a:lnTo>
                      <a:pt x="618" y="734"/>
                    </a:lnTo>
                    <a:lnTo>
                      <a:pt x="618" y="738"/>
                    </a:lnTo>
                    <a:lnTo>
                      <a:pt x="620" y="742"/>
                    </a:lnTo>
                    <a:lnTo>
                      <a:pt x="620" y="742"/>
                    </a:lnTo>
                    <a:lnTo>
                      <a:pt x="622" y="746"/>
                    </a:lnTo>
                    <a:lnTo>
                      <a:pt x="624" y="748"/>
                    </a:lnTo>
                    <a:lnTo>
                      <a:pt x="624" y="748"/>
                    </a:lnTo>
                    <a:lnTo>
                      <a:pt x="624" y="752"/>
                    </a:lnTo>
                    <a:lnTo>
                      <a:pt x="626" y="754"/>
                    </a:lnTo>
                    <a:lnTo>
                      <a:pt x="626" y="754"/>
                    </a:lnTo>
                    <a:lnTo>
                      <a:pt x="628" y="756"/>
                    </a:lnTo>
                    <a:lnTo>
                      <a:pt x="628" y="756"/>
                    </a:lnTo>
                    <a:lnTo>
                      <a:pt x="632" y="762"/>
                    </a:lnTo>
                    <a:lnTo>
                      <a:pt x="632" y="762"/>
                    </a:lnTo>
                    <a:lnTo>
                      <a:pt x="632" y="764"/>
                    </a:lnTo>
                    <a:lnTo>
                      <a:pt x="632" y="766"/>
                    </a:lnTo>
                    <a:lnTo>
                      <a:pt x="632" y="766"/>
                    </a:lnTo>
                    <a:lnTo>
                      <a:pt x="636" y="766"/>
                    </a:lnTo>
                    <a:lnTo>
                      <a:pt x="636" y="766"/>
                    </a:lnTo>
                    <a:lnTo>
                      <a:pt x="636" y="778"/>
                    </a:lnTo>
                    <a:lnTo>
                      <a:pt x="636" y="778"/>
                    </a:lnTo>
                    <a:lnTo>
                      <a:pt x="642" y="778"/>
                    </a:lnTo>
                    <a:lnTo>
                      <a:pt x="648" y="780"/>
                    </a:lnTo>
                    <a:lnTo>
                      <a:pt x="660" y="782"/>
                    </a:lnTo>
                    <a:lnTo>
                      <a:pt x="660" y="782"/>
                    </a:lnTo>
                    <a:lnTo>
                      <a:pt x="662" y="790"/>
                    </a:lnTo>
                    <a:lnTo>
                      <a:pt x="662" y="790"/>
                    </a:lnTo>
                    <a:lnTo>
                      <a:pt x="666" y="788"/>
                    </a:lnTo>
                    <a:lnTo>
                      <a:pt x="666" y="788"/>
                    </a:lnTo>
                    <a:lnTo>
                      <a:pt x="674" y="798"/>
                    </a:lnTo>
                    <a:lnTo>
                      <a:pt x="674" y="798"/>
                    </a:lnTo>
                    <a:lnTo>
                      <a:pt x="676" y="800"/>
                    </a:lnTo>
                    <a:lnTo>
                      <a:pt x="678" y="802"/>
                    </a:lnTo>
                    <a:lnTo>
                      <a:pt x="678" y="802"/>
                    </a:lnTo>
                    <a:lnTo>
                      <a:pt x="680" y="804"/>
                    </a:lnTo>
                    <a:lnTo>
                      <a:pt x="678" y="808"/>
                    </a:lnTo>
                    <a:lnTo>
                      <a:pt x="680" y="810"/>
                    </a:lnTo>
                    <a:lnTo>
                      <a:pt x="680" y="810"/>
                    </a:lnTo>
                    <a:lnTo>
                      <a:pt x="682" y="814"/>
                    </a:lnTo>
                    <a:lnTo>
                      <a:pt x="718" y="810"/>
                    </a:lnTo>
                    <a:lnTo>
                      <a:pt x="718" y="816"/>
                    </a:lnTo>
                    <a:lnTo>
                      <a:pt x="754" y="834"/>
                    </a:lnTo>
                    <a:lnTo>
                      <a:pt x="798" y="836"/>
                    </a:lnTo>
                    <a:lnTo>
                      <a:pt x="798" y="828"/>
                    </a:lnTo>
                    <a:lnTo>
                      <a:pt x="826" y="828"/>
                    </a:lnTo>
                    <a:lnTo>
                      <a:pt x="832" y="836"/>
                    </a:lnTo>
                    <a:lnTo>
                      <a:pt x="836" y="840"/>
                    </a:lnTo>
                    <a:lnTo>
                      <a:pt x="838" y="842"/>
                    </a:lnTo>
                    <a:lnTo>
                      <a:pt x="842" y="846"/>
                    </a:lnTo>
                    <a:lnTo>
                      <a:pt x="846" y="852"/>
                    </a:lnTo>
                    <a:lnTo>
                      <a:pt x="850" y="858"/>
                    </a:lnTo>
                    <a:lnTo>
                      <a:pt x="850" y="862"/>
                    </a:lnTo>
                    <a:lnTo>
                      <a:pt x="854" y="866"/>
                    </a:lnTo>
                    <a:lnTo>
                      <a:pt x="858" y="872"/>
                    </a:lnTo>
                    <a:lnTo>
                      <a:pt x="862" y="874"/>
                    </a:lnTo>
                    <a:lnTo>
                      <a:pt x="866" y="874"/>
                    </a:lnTo>
                    <a:lnTo>
                      <a:pt x="870" y="874"/>
                    </a:lnTo>
                    <a:lnTo>
                      <a:pt x="874" y="872"/>
                    </a:lnTo>
                    <a:lnTo>
                      <a:pt x="878" y="866"/>
                    </a:lnTo>
                    <a:lnTo>
                      <a:pt x="884" y="864"/>
                    </a:lnTo>
                    <a:lnTo>
                      <a:pt x="888" y="864"/>
                    </a:lnTo>
                    <a:lnTo>
                      <a:pt x="892" y="866"/>
                    </a:lnTo>
                    <a:lnTo>
                      <a:pt x="896" y="870"/>
                    </a:lnTo>
                    <a:lnTo>
                      <a:pt x="900" y="874"/>
                    </a:lnTo>
                    <a:lnTo>
                      <a:pt x="902" y="880"/>
                    </a:lnTo>
                    <a:lnTo>
                      <a:pt x="904" y="882"/>
                    </a:lnTo>
                    <a:lnTo>
                      <a:pt x="906" y="888"/>
                    </a:lnTo>
                    <a:lnTo>
                      <a:pt x="910" y="896"/>
                    </a:lnTo>
                    <a:lnTo>
                      <a:pt x="912" y="900"/>
                    </a:lnTo>
                    <a:lnTo>
                      <a:pt x="916" y="904"/>
                    </a:lnTo>
                    <a:lnTo>
                      <a:pt x="920" y="908"/>
                    </a:lnTo>
                    <a:lnTo>
                      <a:pt x="922" y="918"/>
                    </a:lnTo>
                    <a:lnTo>
                      <a:pt x="922" y="924"/>
                    </a:lnTo>
                    <a:lnTo>
                      <a:pt x="928" y="926"/>
                    </a:lnTo>
                    <a:lnTo>
                      <a:pt x="932" y="928"/>
                    </a:lnTo>
                    <a:lnTo>
                      <a:pt x="938" y="930"/>
                    </a:lnTo>
                    <a:lnTo>
                      <a:pt x="942" y="932"/>
                    </a:lnTo>
                    <a:lnTo>
                      <a:pt x="948" y="932"/>
                    </a:lnTo>
                    <a:lnTo>
                      <a:pt x="946" y="932"/>
                    </a:lnTo>
                    <a:lnTo>
                      <a:pt x="946" y="932"/>
                    </a:lnTo>
                    <a:lnTo>
                      <a:pt x="946" y="930"/>
                    </a:lnTo>
                    <a:lnTo>
                      <a:pt x="946" y="930"/>
                    </a:lnTo>
                    <a:lnTo>
                      <a:pt x="946" y="928"/>
                    </a:lnTo>
                    <a:lnTo>
                      <a:pt x="946" y="928"/>
                    </a:lnTo>
                    <a:lnTo>
                      <a:pt x="946" y="924"/>
                    </a:lnTo>
                    <a:lnTo>
                      <a:pt x="944" y="924"/>
                    </a:lnTo>
                    <a:lnTo>
                      <a:pt x="944" y="924"/>
                    </a:lnTo>
                    <a:lnTo>
                      <a:pt x="944" y="920"/>
                    </a:lnTo>
                    <a:lnTo>
                      <a:pt x="942" y="920"/>
                    </a:lnTo>
                    <a:lnTo>
                      <a:pt x="942" y="920"/>
                    </a:lnTo>
                    <a:lnTo>
                      <a:pt x="940" y="914"/>
                    </a:lnTo>
                    <a:lnTo>
                      <a:pt x="942" y="906"/>
                    </a:lnTo>
                    <a:lnTo>
                      <a:pt x="942" y="906"/>
                    </a:lnTo>
                    <a:lnTo>
                      <a:pt x="940" y="904"/>
                    </a:lnTo>
                    <a:lnTo>
                      <a:pt x="940" y="904"/>
                    </a:lnTo>
                    <a:lnTo>
                      <a:pt x="940" y="904"/>
                    </a:lnTo>
                    <a:lnTo>
                      <a:pt x="944" y="902"/>
                    </a:lnTo>
                    <a:lnTo>
                      <a:pt x="944" y="902"/>
                    </a:lnTo>
                    <a:lnTo>
                      <a:pt x="944" y="894"/>
                    </a:lnTo>
                    <a:lnTo>
                      <a:pt x="944" y="894"/>
                    </a:lnTo>
                    <a:lnTo>
                      <a:pt x="948" y="894"/>
                    </a:lnTo>
                    <a:lnTo>
                      <a:pt x="948" y="894"/>
                    </a:lnTo>
                    <a:lnTo>
                      <a:pt x="950" y="890"/>
                    </a:lnTo>
                    <a:lnTo>
                      <a:pt x="950" y="890"/>
                    </a:lnTo>
                    <a:lnTo>
                      <a:pt x="954" y="890"/>
                    </a:lnTo>
                    <a:lnTo>
                      <a:pt x="954" y="890"/>
                    </a:lnTo>
                    <a:lnTo>
                      <a:pt x="958" y="888"/>
                    </a:lnTo>
                    <a:lnTo>
                      <a:pt x="958" y="886"/>
                    </a:lnTo>
                    <a:lnTo>
                      <a:pt x="958" y="882"/>
                    </a:lnTo>
                    <a:lnTo>
                      <a:pt x="958" y="882"/>
                    </a:lnTo>
                    <a:lnTo>
                      <a:pt x="962" y="882"/>
                    </a:lnTo>
                    <a:lnTo>
                      <a:pt x="962" y="880"/>
                    </a:lnTo>
                    <a:lnTo>
                      <a:pt x="962" y="880"/>
                    </a:lnTo>
                    <a:lnTo>
                      <a:pt x="968" y="880"/>
                    </a:lnTo>
                    <a:lnTo>
                      <a:pt x="968" y="880"/>
                    </a:lnTo>
                    <a:lnTo>
                      <a:pt x="972" y="876"/>
                    </a:lnTo>
                    <a:lnTo>
                      <a:pt x="972" y="876"/>
                    </a:lnTo>
                    <a:lnTo>
                      <a:pt x="972" y="878"/>
                    </a:lnTo>
                    <a:lnTo>
                      <a:pt x="974" y="878"/>
                    </a:lnTo>
                    <a:lnTo>
                      <a:pt x="974" y="878"/>
                    </a:lnTo>
                    <a:lnTo>
                      <a:pt x="974" y="872"/>
                    </a:lnTo>
                    <a:lnTo>
                      <a:pt x="974" y="872"/>
                    </a:lnTo>
                    <a:lnTo>
                      <a:pt x="978" y="870"/>
                    </a:lnTo>
                    <a:lnTo>
                      <a:pt x="978" y="870"/>
                    </a:lnTo>
                    <a:lnTo>
                      <a:pt x="978" y="864"/>
                    </a:lnTo>
                    <a:lnTo>
                      <a:pt x="978" y="864"/>
                    </a:lnTo>
                    <a:lnTo>
                      <a:pt x="986" y="866"/>
                    </a:lnTo>
                    <a:lnTo>
                      <a:pt x="994" y="864"/>
                    </a:lnTo>
                    <a:lnTo>
                      <a:pt x="994" y="864"/>
                    </a:lnTo>
                    <a:lnTo>
                      <a:pt x="994" y="860"/>
                    </a:lnTo>
                    <a:lnTo>
                      <a:pt x="994" y="860"/>
                    </a:lnTo>
                    <a:lnTo>
                      <a:pt x="994" y="860"/>
                    </a:lnTo>
                    <a:lnTo>
                      <a:pt x="996" y="862"/>
                    </a:lnTo>
                    <a:lnTo>
                      <a:pt x="996" y="862"/>
                    </a:lnTo>
                    <a:lnTo>
                      <a:pt x="998" y="862"/>
                    </a:lnTo>
                    <a:lnTo>
                      <a:pt x="1000" y="860"/>
                    </a:lnTo>
                    <a:lnTo>
                      <a:pt x="1000" y="860"/>
                    </a:lnTo>
                    <a:lnTo>
                      <a:pt x="1002" y="860"/>
                    </a:lnTo>
                    <a:lnTo>
                      <a:pt x="1004" y="862"/>
                    </a:lnTo>
                    <a:lnTo>
                      <a:pt x="1004" y="862"/>
                    </a:lnTo>
                    <a:lnTo>
                      <a:pt x="1010" y="864"/>
                    </a:lnTo>
                    <a:lnTo>
                      <a:pt x="1016" y="860"/>
                    </a:lnTo>
                    <a:lnTo>
                      <a:pt x="1016" y="860"/>
                    </a:lnTo>
                    <a:lnTo>
                      <a:pt x="1016" y="866"/>
                    </a:lnTo>
                    <a:lnTo>
                      <a:pt x="1016" y="866"/>
                    </a:lnTo>
                    <a:lnTo>
                      <a:pt x="1022" y="866"/>
                    </a:lnTo>
                    <a:lnTo>
                      <a:pt x="1026" y="868"/>
                    </a:lnTo>
                    <a:lnTo>
                      <a:pt x="1026" y="868"/>
                    </a:lnTo>
                    <a:lnTo>
                      <a:pt x="1026" y="870"/>
                    </a:lnTo>
                    <a:lnTo>
                      <a:pt x="1026" y="874"/>
                    </a:lnTo>
                    <a:lnTo>
                      <a:pt x="1026" y="874"/>
                    </a:lnTo>
                    <a:close/>
                    <a:moveTo>
                      <a:pt x="516" y="360"/>
                    </a:moveTo>
                    <a:lnTo>
                      <a:pt x="516" y="360"/>
                    </a:lnTo>
                    <a:lnTo>
                      <a:pt x="516" y="358"/>
                    </a:lnTo>
                    <a:lnTo>
                      <a:pt x="514" y="356"/>
                    </a:lnTo>
                    <a:lnTo>
                      <a:pt x="514" y="352"/>
                    </a:lnTo>
                    <a:lnTo>
                      <a:pt x="512" y="350"/>
                    </a:lnTo>
                    <a:lnTo>
                      <a:pt x="512" y="350"/>
                    </a:lnTo>
                    <a:lnTo>
                      <a:pt x="510" y="350"/>
                    </a:lnTo>
                    <a:lnTo>
                      <a:pt x="508" y="346"/>
                    </a:lnTo>
                    <a:lnTo>
                      <a:pt x="508" y="346"/>
                    </a:lnTo>
                    <a:lnTo>
                      <a:pt x="506" y="340"/>
                    </a:lnTo>
                    <a:lnTo>
                      <a:pt x="504" y="334"/>
                    </a:lnTo>
                    <a:lnTo>
                      <a:pt x="504" y="334"/>
                    </a:lnTo>
                    <a:lnTo>
                      <a:pt x="504" y="334"/>
                    </a:lnTo>
                    <a:lnTo>
                      <a:pt x="502" y="334"/>
                    </a:lnTo>
                    <a:lnTo>
                      <a:pt x="498" y="336"/>
                    </a:lnTo>
                    <a:lnTo>
                      <a:pt x="494" y="334"/>
                    </a:lnTo>
                    <a:lnTo>
                      <a:pt x="494" y="334"/>
                    </a:lnTo>
                    <a:lnTo>
                      <a:pt x="492" y="332"/>
                    </a:lnTo>
                    <a:lnTo>
                      <a:pt x="490" y="330"/>
                    </a:lnTo>
                    <a:lnTo>
                      <a:pt x="488" y="326"/>
                    </a:lnTo>
                    <a:lnTo>
                      <a:pt x="486" y="324"/>
                    </a:lnTo>
                    <a:lnTo>
                      <a:pt x="486" y="324"/>
                    </a:lnTo>
                    <a:lnTo>
                      <a:pt x="482" y="322"/>
                    </a:lnTo>
                    <a:lnTo>
                      <a:pt x="480" y="318"/>
                    </a:lnTo>
                    <a:lnTo>
                      <a:pt x="476" y="310"/>
                    </a:lnTo>
                    <a:lnTo>
                      <a:pt x="476" y="310"/>
                    </a:lnTo>
                    <a:lnTo>
                      <a:pt x="460" y="292"/>
                    </a:lnTo>
                    <a:lnTo>
                      <a:pt x="460" y="292"/>
                    </a:lnTo>
                    <a:lnTo>
                      <a:pt x="456" y="286"/>
                    </a:lnTo>
                    <a:lnTo>
                      <a:pt x="452" y="282"/>
                    </a:lnTo>
                    <a:lnTo>
                      <a:pt x="448" y="282"/>
                    </a:lnTo>
                    <a:lnTo>
                      <a:pt x="448" y="282"/>
                    </a:lnTo>
                    <a:lnTo>
                      <a:pt x="446" y="280"/>
                    </a:lnTo>
                    <a:lnTo>
                      <a:pt x="444" y="278"/>
                    </a:lnTo>
                    <a:lnTo>
                      <a:pt x="444" y="274"/>
                    </a:lnTo>
                    <a:lnTo>
                      <a:pt x="444" y="274"/>
                    </a:lnTo>
                    <a:lnTo>
                      <a:pt x="442" y="272"/>
                    </a:lnTo>
                    <a:lnTo>
                      <a:pt x="440" y="270"/>
                    </a:lnTo>
                    <a:lnTo>
                      <a:pt x="436" y="268"/>
                    </a:lnTo>
                    <a:lnTo>
                      <a:pt x="434" y="266"/>
                    </a:lnTo>
                    <a:lnTo>
                      <a:pt x="434" y="266"/>
                    </a:lnTo>
                    <a:lnTo>
                      <a:pt x="432" y="264"/>
                    </a:lnTo>
                    <a:lnTo>
                      <a:pt x="428" y="264"/>
                    </a:lnTo>
                    <a:lnTo>
                      <a:pt x="422" y="266"/>
                    </a:lnTo>
                    <a:lnTo>
                      <a:pt x="422" y="266"/>
                    </a:lnTo>
                    <a:lnTo>
                      <a:pt x="420" y="266"/>
                    </a:lnTo>
                    <a:lnTo>
                      <a:pt x="422" y="268"/>
                    </a:lnTo>
                    <a:lnTo>
                      <a:pt x="422" y="272"/>
                    </a:lnTo>
                    <a:lnTo>
                      <a:pt x="422" y="274"/>
                    </a:lnTo>
                    <a:lnTo>
                      <a:pt x="422" y="274"/>
                    </a:lnTo>
                    <a:lnTo>
                      <a:pt x="420" y="276"/>
                    </a:lnTo>
                    <a:lnTo>
                      <a:pt x="418" y="278"/>
                    </a:lnTo>
                    <a:lnTo>
                      <a:pt x="410" y="280"/>
                    </a:lnTo>
                    <a:lnTo>
                      <a:pt x="410" y="280"/>
                    </a:lnTo>
                    <a:lnTo>
                      <a:pt x="406" y="284"/>
                    </a:lnTo>
                    <a:lnTo>
                      <a:pt x="406" y="284"/>
                    </a:lnTo>
                    <a:lnTo>
                      <a:pt x="406" y="282"/>
                    </a:lnTo>
                    <a:lnTo>
                      <a:pt x="406" y="278"/>
                    </a:lnTo>
                    <a:lnTo>
                      <a:pt x="406" y="278"/>
                    </a:lnTo>
                    <a:lnTo>
                      <a:pt x="402" y="274"/>
                    </a:lnTo>
                    <a:lnTo>
                      <a:pt x="398" y="270"/>
                    </a:lnTo>
                    <a:lnTo>
                      <a:pt x="392" y="266"/>
                    </a:lnTo>
                    <a:lnTo>
                      <a:pt x="390" y="264"/>
                    </a:lnTo>
                    <a:lnTo>
                      <a:pt x="390" y="264"/>
                    </a:lnTo>
                    <a:lnTo>
                      <a:pt x="386" y="254"/>
                    </a:lnTo>
                    <a:lnTo>
                      <a:pt x="386" y="254"/>
                    </a:lnTo>
                    <a:lnTo>
                      <a:pt x="384" y="246"/>
                    </a:lnTo>
                    <a:lnTo>
                      <a:pt x="384" y="246"/>
                    </a:lnTo>
                    <a:lnTo>
                      <a:pt x="384" y="246"/>
                    </a:lnTo>
                    <a:lnTo>
                      <a:pt x="378" y="250"/>
                    </a:lnTo>
                    <a:lnTo>
                      <a:pt x="378" y="250"/>
                    </a:lnTo>
                    <a:lnTo>
                      <a:pt x="378" y="250"/>
                    </a:lnTo>
                    <a:lnTo>
                      <a:pt x="374" y="250"/>
                    </a:lnTo>
                    <a:lnTo>
                      <a:pt x="370" y="246"/>
                    </a:lnTo>
                    <a:lnTo>
                      <a:pt x="370" y="246"/>
                    </a:lnTo>
                    <a:lnTo>
                      <a:pt x="368" y="246"/>
                    </a:lnTo>
                    <a:lnTo>
                      <a:pt x="364" y="248"/>
                    </a:lnTo>
                    <a:lnTo>
                      <a:pt x="358" y="250"/>
                    </a:lnTo>
                    <a:lnTo>
                      <a:pt x="354" y="34"/>
                    </a:lnTo>
                    <a:lnTo>
                      <a:pt x="354" y="34"/>
                    </a:lnTo>
                    <a:lnTo>
                      <a:pt x="354" y="34"/>
                    </a:lnTo>
                    <a:lnTo>
                      <a:pt x="352" y="32"/>
                    </a:lnTo>
                    <a:lnTo>
                      <a:pt x="352" y="32"/>
                    </a:lnTo>
                    <a:lnTo>
                      <a:pt x="344" y="28"/>
                    </a:lnTo>
                    <a:lnTo>
                      <a:pt x="342" y="26"/>
                    </a:lnTo>
                    <a:lnTo>
                      <a:pt x="342" y="26"/>
                    </a:lnTo>
                    <a:lnTo>
                      <a:pt x="338" y="28"/>
                    </a:lnTo>
                    <a:lnTo>
                      <a:pt x="334" y="28"/>
                    </a:lnTo>
                    <a:lnTo>
                      <a:pt x="332" y="28"/>
                    </a:lnTo>
                    <a:lnTo>
                      <a:pt x="332" y="28"/>
                    </a:lnTo>
                    <a:lnTo>
                      <a:pt x="330" y="26"/>
                    </a:lnTo>
                    <a:lnTo>
                      <a:pt x="330" y="26"/>
                    </a:lnTo>
                    <a:lnTo>
                      <a:pt x="326" y="26"/>
                    </a:lnTo>
                    <a:lnTo>
                      <a:pt x="326" y="26"/>
                    </a:lnTo>
                    <a:lnTo>
                      <a:pt x="324" y="30"/>
                    </a:lnTo>
                    <a:lnTo>
                      <a:pt x="324" y="30"/>
                    </a:lnTo>
                    <a:lnTo>
                      <a:pt x="324" y="30"/>
                    </a:lnTo>
                    <a:lnTo>
                      <a:pt x="324" y="30"/>
                    </a:lnTo>
                    <a:lnTo>
                      <a:pt x="322" y="32"/>
                    </a:lnTo>
                    <a:lnTo>
                      <a:pt x="322" y="32"/>
                    </a:lnTo>
                    <a:lnTo>
                      <a:pt x="320" y="30"/>
                    </a:lnTo>
                    <a:lnTo>
                      <a:pt x="318" y="28"/>
                    </a:lnTo>
                    <a:lnTo>
                      <a:pt x="318" y="28"/>
                    </a:lnTo>
                    <a:lnTo>
                      <a:pt x="316" y="30"/>
                    </a:lnTo>
                    <a:lnTo>
                      <a:pt x="314" y="30"/>
                    </a:lnTo>
                    <a:lnTo>
                      <a:pt x="314" y="30"/>
                    </a:lnTo>
                    <a:lnTo>
                      <a:pt x="314" y="28"/>
                    </a:lnTo>
                    <a:lnTo>
                      <a:pt x="314" y="28"/>
                    </a:lnTo>
                    <a:lnTo>
                      <a:pt x="296" y="26"/>
                    </a:lnTo>
                    <a:lnTo>
                      <a:pt x="296" y="24"/>
                    </a:lnTo>
                    <a:lnTo>
                      <a:pt x="296" y="24"/>
                    </a:lnTo>
                    <a:lnTo>
                      <a:pt x="290" y="24"/>
                    </a:lnTo>
                    <a:lnTo>
                      <a:pt x="286" y="24"/>
                    </a:lnTo>
                    <a:lnTo>
                      <a:pt x="286" y="24"/>
                    </a:lnTo>
                    <a:lnTo>
                      <a:pt x="276" y="24"/>
                    </a:lnTo>
                    <a:lnTo>
                      <a:pt x="266" y="24"/>
                    </a:lnTo>
                    <a:lnTo>
                      <a:pt x="264" y="22"/>
                    </a:lnTo>
                    <a:lnTo>
                      <a:pt x="264" y="22"/>
                    </a:lnTo>
                    <a:lnTo>
                      <a:pt x="262" y="22"/>
                    </a:lnTo>
                    <a:lnTo>
                      <a:pt x="258" y="22"/>
                    </a:lnTo>
                    <a:lnTo>
                      <a:pt x="258" y="22"/>
                    </a:lnTo>
                    <a:lnTo>
                      <a:pt x="252" y="16"/>
                    </a:lnTo>
                    <a:lnTo>
                      <a:pt x="252" y="16"/>
                    </a:lnTo>
                    <a:lnTo>
                      <a:pt x="250" y="18"/>
                    </a:lnTo>
                    <a:lnTo>
                      <a:pt x="248" y="18"/>
                    </a:lnTo>
                    <a:lnTo>
                      <a:pt x="246" y="16"/>
                    </a:lnTo>
                    <a:lnTo>
                      <a:pt x="246" y="16"/>
                    </a:lnTo>
                    <a:lnTo>
                      <a:pt x="242" y="18"/>
                    </a:lnTo>
                    <a:lnTo>
                      <a:pt x="238" y="20"/>
                    </a:lnTo>
                    <a:lnTo>
                      <a:pt x="238" y="20"/>
                    </a:lnTo>
                    <a:lnTo>
                      <a:pt x="232" y="20"/>
                    </a:lnTo>
                    <a:lnTo>
                      <a:pt x="232" y="20"/>
                    </a:lnTo>
                    <a:lnTo>
                      <a:pt x="230" y="22"/>
                    </a:lnTo>
                    <a:lnTo>
                      <a:pt x="230" y="22"/>
                    </a:lnTo>
                    <a:lnTo>
                      <a:pt x="218" y="16"/>
                    </a:lnTo>
                    <a:lnTo>
                      <a:pt x="218" y="16"/>
                    </a:lnTo>
                    <a:lnTo>
                      <a:pt x="212" y="16"/>
                    </a:lnTo>
                    <a:lnTo>
                      <a:pt x="210" y="14"/>
                    </a:lnTo>
                    <a:lnTo>
                      <a:pt x="210" y="14"/>
                    </a:lnTo>
                    <a:lnTo>
                      <a:pt x="206" y="16"/>
                    </a:lnTo>
                    <a:lnTo>
                      <a:pt x="202" y="14"/>
                    </a:lnTo>
                    <a:lnTo>
                      <a:pt x="202" y="12"/>
                    </a:lnTo>
                    <a:lnTo>
                      <a:pt x="202" y="12"/>
                    </a:lnTo>
                    <a:lnTo>
                      <a:pt x="204" y="12"/>
                    </a:lnTo>
                    <a:lnTo>
                      <a:pt x="204" y="12"/>
                    </a:lnTo>
                    <a:lnTo>
                      <a:pt x="202" y="10"/>
                    </a:lnTo>
                    <a:lnTo>
                      <a:pt x="202" y="10"/>
                    </a:lnTo>
                    <a:lnTo>
                      <a:pt x="196" y="10"/>
                    </a:lnTo>
                    <a:lnTo>
                      <a:pt x="196" y="10"/>
                    </a:lnTo>
                    <a:lnTo>
                      <a:pt x="186" y="12"/>
                    </a:lnTo>
                    <a:lnTo>
                      <a:pt x="182" y="12"/>
                    </a:lnTo>
                    <a:lnTo>
                      <a:pt x="178" y="12"/>
                    </a:lnTo>
                    <a:lnTo>
                      <a:pt x="178" y="12"/>
                    </a:lnTo>
                    <a:lnTo>
                      <a:pt x="176" y="12"/>
                    </a:lnTo>
                    <a:lnTo>
                      <a:pt x="176" y="10"/>
                    </a:lnTo>
                    <a:lnTo>
                      <a:pt x="174" y="6"/>
                    </a:lnTo>
                    <a:lnTo>
                      <a:pt x="174" y="6"/>
                    </a:lnTo>
                    <a:lnTo>
                      <a:pt x="170" y="8"/>
                    </a:lnTo>
                    <a:lnTo>
                      <a:pt x="170" y="8"/>
                    </a:lnTo>
                    <a:lnTo>
                      <a:pt x="166" y="8"/>
                    </a:lnTo>
                    <a:lnTo>
                      <a:pt x="166" y="8"/>
                    </a:lnTo>
                    <a:lnTo>
                      <a:pt x="160" y="12"/>
                    </a:lnTo>
                    <a:lnTo>
                      <a:pt x="160" y="12"/>
                    </a:lnTo>
                    <a:lnTo>
                      <a:pt x="162" y="4"/>
                    </a:lnTo>
                    <a:lnTo>
                      <a:pt x="162" y="4"/>
                    </a:lnTo>
                    <a:lnTo>
                      <a:pt x="154" y="2"/>
                    </a:lnTo>
                    <a:lnTo>
                      <a:pt x="148" y="0"/>
                    </a:lnTo>
                    <a:lnTo>
                      <a:pt x="144" y="0"/>
                    </a:lnTo>
                    <a:lnTo>
                      <a:pt x="144" y="2"/>
                    </a:lnTo>
                    <a:lnTo>
                      <a:pt x="144" y="2"/>
                    </a:lnTo>
                    <a:lnTo>
                      <a:pt x="136" y="8"/>
                    </a:lnTo>
                    <a:lnTo>
                      <a:pt x="128" y="12"/>
                    </a:lnTo>
                    <a:lnTo>
                      <a:pt x="128" y="12"/>
                    </a:lnTo>
                    <a:lnTo>
                      <a:pt x="122" y="12"/>
                    </a:lnTo>
                    <a:lnTo>
                      <a:pt x="118" y="12"/>
                    </a:lnTo>
                    <a:lnTo>
                      <a:pt x="118" y="12"/>
                    </a:lnTo>
                    <a:lnTo>
                      <a:pt x="114" y="14"/>
                    </a:lnTo>
                    <a:lnTo>
                      <a:pt x="114" y="14"/>
                    </a:lnTo>
                    <a:lnTo>
                      <a:pt x="112" y="10"/>
                    </a:lnTo>
                    <a:lnTo>
                      <a:pt x="112" y="10"/>
                    </a:lnTo>
                    <a:lnTo>
                      <a:pt x="110" y="16"/>
                    </a:lnTo>
                    <a:lnTo>
                      <a:pt x="108" y="16"/>
                    </a:lnTo>
                    <a:lnTo>
                      <a:pt x="108" y="16"/>
                    </a:lnTo>
                    <a:lnTo>
                      <a:pt x="106" y="16"/>
                    </a:lnTo>
                    <a:lnTo>
                      <a:pt x="104" y="14"/>
                    </a:lnTo>
                    <a:lnTo>
                      <a:pt x="104" y="14"/>
                    </a:lnTo>
                    <a:lnTo>
                      <a:pt x="104" y="18"/>
                    </a:lnTo>
                    <a:lnTo>
                      <a:pt x="104" y="18"/>
                    </a:lnTo>
                    <a:lnTo>
                      <a:pt x="100" y="20"/>
                    </a:lnTo>
                    <a:lnTo>
                      <a:pt x="100" y="20"/>
                    </a:lnTo>
                    <a:lnTo>
                      <a:pt x="94" y="20"/>
                    </a:lnTo>
                    <a:lnTo>
                      <a:pt x="90" y="20"/>
                    </a:lnTo>
                    <a:lnTo>
                      <a:pt x="90" y="20"/>
                    </a:lnTo>
                    <a:lnTo>
                      <a:pt x="86" y="22"/>
                    </a:lnTo>
                    <a:lnTo>
                      <a:pt x="84" y="24"/>
                    </a:lnTo>
                    <a:lnTo>
                      <a:pt x="84" y="24"/>
                    </a:lnTo>
                    <a:lnTo>
                      <a:pt x="80" y="24"/>
                    </a:lnTo>
                    <a:lnTo>
                      <a:pt x="80" y="24"/>
                    </a:lnTo>
                    <a:lnTo>
                      <a:pt x="78" y="28"/>
                    </a:lnTo>
                    <a:lnTo>
                      <a:pt x="76" y="34"/>
                    </a:lnTo>
                    <a:lnTo>
                      <a:pt x="76" y="34"/>
                    </a:lnTo>
                    <a:lnTo>
                      <a:pt x="72" y="34"/>
                    </a:lnTo>
                    <a:lnTo>
                      <a:pt x="70" y="36"/>
                    </a:lnTo>
                    <a:lnTo>
                      <a:pt x="70" y="36"/>
                    </a:lnTo>
                    <a:lnTo>
                      <a:pt x="68" y="40"/>
                    </a:lnTo>
                    <a:lnTo>
                      <a:pt x="68" y="44"/>
                    </a:lnTo>
                    <a:lnTo>
                      <a:pt x="68" y="44"/>
                    </a:lnTo>
                    <a:lnTo>
                      <a:pt x="64" y="48"/>
                    </a:lnTo>
                    <a:lnTo>
                      <a:pt x="64" y="48"/>
                    </a:lnTo>
                    <a:lnTo>
                      <a:pt x="62" y="60"/>
                    </a:lnTo>
                    <a:lnTo>
                      <a:pt x="62" y="60"/>
                    </a:lnTo>
                    <a:lnTo>
                      <a:pt x="54" y="62"/>
                    </a:lnTo>
                    <a:lnTo>
                      <a:pt x="46" y="64"/>
                    </a:lnTo>
                    <a:lnTo>
                      <a:pt x="46" y="64"/>
                    </a:lnTo>
                    <a:lnTo>
                      <a:pt x="44" y="64"/>
                    </a:lnTo>
                    <a:lnTo>
                      <a:pt x="40" y="64"/>
                    </a:lnTo>
                    <a:lnTo>
                      <a:pt x="38" y="66"/>
                    </a:lnTo>
                    <a:lnTo>
                      <a:pt x="38" y="66"/>
                    </a:lnTo>
                    <a:lnTo>
                      <a:pt x="30" y="66"/>
                    </a:lnTo>
                    <a:lnTo>
                      <a:pt x="22" y="64"/>
                    </a:lnTo>
                    <a:lnTo>
                      <a:pt x="22" y="64"/>
                    </a:lnTo>
                    <a:lnTo>
                      <a:pt x="24" y="76"/>
                    </a:lnTo>
                    <a:lnTo>
                      <a:pt x="24" y="76"/>
                    </a:lnTo>
                    <a:lnTo>
                      <a:pt x="22" y="78"/>
                    </a:lnTo>
                    <a:lnTo>
                      <a:pt x="22" y="80"/>
                    </a:lnTo>
                    <a:lnTo>
                      <a:pt x="22" y="80"/>
                    </a:lnTo>
                    <a:lnTo>
                      <a:pt x="20" y="80"/>
                    </a:lnTo>
                    <a:lnTo>
                      <a:pt x="18" y="80"/>
                    </a:lnTo>
                    <a:lnTo>
                      <a:pt x="18" y="80"/>
                    </a:lnTo>
                    <a:lnTo>
                      <a:pt x="26" y="82"/>
                    </a:lnTo>
                    <a:lnTo>
                      <a:pt x="26" y="82"/>
                    </a:lnTo>
                    <a:lnTo>
                      <a:pt x="28" y="84"/>
                    </a:lnTo>
                    <a:lnTo>
                      <a:pt x="32" y="88"/>
                    </a:lnTo>
                    <a:lnTo>
                      <a:pt x="32" y="88"/>
                    </a:lnTo>
                    <a:lnTo>
                      <a:pt x="34" y="88"/>
                    </a:lnTo>
                    <a:lnTo>
                      <a:pt x="38" y="88"/>
                    </a:lnTo>
                    <a:lnTo>
                      <a:pt x="38" y="88"/>
                    </a:lnTo>
                    <a:lnTo>
                      <a:pt x="48" y="98"/>
                    </a:lnTo>
                    <a:lnTo>
                      <a:pt x="48" y="98"/>
                    </a:lnTo>
                    <a:lnTo>
                      <a:pt x="54" y="98"/>
                    </a:lnTo>
                    <a:lnTo>
                      <a:pt x="54" y="98"/>
                    </a:lnTo>
                    <a:lnTo>
                      <a:pt x="56" y="98"/>
                    </a:lnTo>
                    <a:lnTo>
                      <a:pt x="56" y="100"/>
                    </a:lnTo>
                    <a:lnTo>
                      <a:pt x="54" y="100"/>
                    </a:lnTo>
                    <a:lnTo>
                      <a:pt x="54" y="100"/>
                    </a:lnTo>
                    <a:lnTo>
                      <a:pt x="56" y="106"/>
                    </a:lnTo>
                    <a:lnTo>
                      <a:pt x="56" y="106"/>
                    </a:lnTo>
                    <a:lnTo>
                      <a:pt x="58" y="108"/>
                    </a:lnTo>
                    <a:lnTo>
                      <a:pt x="62" y="108"/>
                    </a:lnTo>
                    <a:lnTo>
                      <a:pt x="62" y="106"/>
                    </a:lnTo>
                    <a:lnTo>
                      <a:pt x="62" y="106"/>
                    </a:lnTo>
                    <a:lnTo>
                      <a:pt x="66" y="104"/>
                    </a:lnTo>
                    <a:lnTo>
                      <a:pt x="70" y="104"/>
                    </a:lnTo>
                    <a:lnTo>
                      <a:pt x="70" y="106"/>
                    </a:lnTo>
                    <a:lnTo>
                      <a:pt x="70" y="106"/>
                    </a:lnTo>
                    <a:lnTo>
                      <a:pt x="72" y="108"/>
                    </a:lnTo>
                    <a:lnTo>
                      <a:pt x="72" y="108"/>
                    </a:lnTo>
                    <a:lnTo>
                      <a:pt x="76" y="108"/>
                    </a:lnTo>
                    <a:lnTo>
                      <a:pt x="82" y="106"/>
                    </a:lnTo>
                    <a:lnTo>
                      <a:pt x="82" y="106"/>
                    </a:lnTo>
                    <a:lnTo>
                      <a:pt x="82" y="108"/>
                    </a:lnTo>
                    <a:lnTo>
                      <a:pt x="82" y="110"/>
                    </a:lnTo>
                    <a:lnTo>
                      <a:pt x="80" y="110"/>
                    </a:lnTo>
                    <a:lnTo>
                      <a:pt x="80" y="110"/>
                    </a:lnTo>
                    <a:lnTo>
                      <a:pt x="78" y="112"/>
                    </a:lnTo>
                    <a:lnTo>
                      <a:pt x="78" y="114"/>
                    </a:lnTo>
                    <a:lnTo>
                      <a:pt x="78" y="114"/>
                    </a:lnTo>
                    <a:lnTo>
                      <a:pt x="82" y="114"/>
                    </a:lnTo>
                    <a:lnTo>
                      <a:pt x="82" y="114"/>
                    </a:lnTo>
                    <a:lnTo>
                      <a:pt x="84" y="116"/>
                    </a:lnTo>
                    <a:lnTo>
                      <a:pt x="84" y="116"/>
                    </a:lnTo>
                    <a:lnTo>
                      <a:pt x="90" y="116"/>
                    </a:lnTo>
                    <a:lnTo>
                      <a:pt x="96" y="116"/>
                    </a:lnTo>
                    <a:lnTo>
                      <a:pt x="96" y="116"/>
                    </a:lnTo>
                    <a:lnTo>
                      <a:pt x="96" y="118"/>
                    </a:lnTo>
                    <a:lnTo>
                      <a:pt x="96" y="122"/>
                    </a:lnTo>
                    <a:lnTo>
                      <a:pt x="96" y="122"/>
                    </a:lnTo>
                    <a:lnTo>
                      <a:pt x="84" y="122"/>
                    </a:lnTo>
                    <a:lnTo>
                      <a:pt x="78" y="122"/>
                    </a:lnTo>
                    <a:lnTo>
                      <a:pt x="78" y="124"/>
                    </a:lnTo>
                    <a:lnTo>
                      <a:pt x="82" y="126"/>
                    </a:lnTo>
                    <a:lnTo>
                      <a:pt x="82" y="126"/>
                    </a:lnTo>
                    <a:lnTo>
                      <a:pt x="82" y="124"/>
                    </a:lnTo>
                    <a:lnTo>
                      <a:pt x="84" y="124"/>
                    </a:lnTo>
                    <a:lnTo>
                      <a:pt x="84" y="124"/>
                    </a:lnTo>
                    <a:lnTo>
                      <a:pt x="86" y="126"/>
                    </a:lnTo>
                    <a:lnTo>
                      <a:pt x="88" y="126"/>
                    </a:lnTo>
                    <a:lnTo>
                      <a:pt x="88" y="132"/>
                    </a:lnTo>
                    <a:lnTo>
                      <a:pt x="88" y="132"/>
                    </a:lnTo>
                    <a:lnTo>
                      <a:pt x="82" y="130"/>
                    </a:lnTo>
                    <a:lnTo>
                      <a:pt x="78" y="134"/>
                    </a:lnTo>
                    <a:lnTo>
                      <a:pt x="78" y="132"/>
                    </a:lnTo>
                    <a:lnTo>
                      <a:pt x="78" y="132"/>
                    </a:lnTo>
                    <a:lnTo>
                      <a:pt x="68" y="132"/>
                    </a:lnTo>
                    <a:lnTo>
                      <a:pt x="58" y="132"/>
                    </a:lnTo>
                    <a:lnTo>
                      <a:pt x="58" y="132"/>
                    </a:lnTo>
                    <a:lnTo>
                      <a:pt x="56" y="128"/>
                    </a:lnTo>
                    <a:lnTo>
                      <a:pt x="56" y="128"/>
                    </a:lnTo>
                    <a:lnTo>
                      <a:pt x="50" y="128"/>
                    </a:lnTo>
                    <a:lnTo>
                      <a:pt x="50" y="128"/>
                    </a:lnTo>
                    <a:lnTo>
                      <a:pt x="50" y="126"/>
                    </a:lnTo>
                    <a:lnTo>
                      <a:pt x="52" y="126"/>
                    </a:lnTo>
                    <a:lnTo>
                      <a:pt x="52" y="126"/>
                    </a:lnTo>
                    <a:lnTo>
                      <a:pt x="52" y="120"/>
                    </a:lnTo>
                    <a:lnTo>
                      <a:pt x="52" y="116"/>
                    </a:lnTo>
                    <a:lnTo>
                      <a:pt x="52" y="116"/>
                    </a:lnTo>
                    <a:lnTo>
                      <a:pt x="50" y="114"/>
                    </a:lnTo>
                    <a:lnTo>
                      <a:pt x="50" y="114"/>
                    </a:lnTo>
                    <a:lnTo>
                      <a:pt x="44" y="114"/>
                    </a:lnTo>
                    <a:lnTo>
                      <a:pt x="44" y="114"/>
                    </a:lnTo>
                    <a:lnTo>
                      <a:pt x="42" y="116"/>
                    </a:lnTo>
                    <a:lnTo>
                      <a:pt x="42" y="116"/>
                    </a:lnTo>
                    <a:lnTo>
                      <a:pt x="34" y="120"/>
                    </a:lnTo>
                    <a:lnTo>
                      <a:pt x="26" y="124"/>
                    </a:lnTo>
                    <a:lnTo>
                      <a:pt x="26" y="124"/>
                    </a:lnTo>
                    <a:lnTo>
                      <a:pt x="26" y="130"/>
                    </a:lnTo>
                    <a:lnTo>
                      <a:pt x="26" y="130"/>
                    </a:lnTo>
                    <a:lnTo>
                      <a:pt x="26" y="130"/>
                    </a:lnTo>
                    <a:lnTo>
                      <a:pt x="24" y="130"/>
                    </a:lnTo>
                    <a:lnTo>
                      <a:pt x="24" y="130"/>
                    </a:lnTo>
                    <a:lnTo>
                      <a:pt x="14" y="130"/>
                    </a:lnTo>
                    <a:lnTo>
                      <a:pt x="6" y="132"/>
                    </a:lnTo>
                    <a:lnTo>
                      <a:pt x="6" y="132"/>
                    </a:lnTo>
                    <a:lnTo>
                      <a:pt x="0" y="138"/>
                    </a:lnTo>
                    <a:lnTo>
                      <a:pt x="0" y="142"/>
                    </a:lnTo>
                    <a:lnTo>
                      <a:pt x="0" y="142"/>
                    </a:lnTo>
                    <a:lnTo>
                      <a:pt x="8" y="142"/>
                    </a:lnTo>
                    <a:lnTo>
                      <a:pt x="14" y="144"/>
                    </a:lnTo>
                    <a:lnTo>
                      <a:pt x="14" y="144"/>
                    </a:lnTo>
                    <a:lnTo>
                      <a:pt x="20" y="144"/>
                    </a:lnTo>
                    <a:lnTo>
                      <a:pt x="20" y="146"/>
                    </a:lnTo>
                    <a:lnTo>
                      <a:pt x="20" y="146"/>
                    </a:lnTo>
                    <a:lnTo>
                      <a:pt x="12" y="148"/>
                    </a:lnTo>
                    <a:lnTo>
                      <a:pt x="12" y="148"/>
                    </a:lnTo>
                    <a:lnTo>
                      <a:pt x="12" y="150"/>
                    </a:lnTo>
                    <a:lnTo>
                      <a:pt x="12" y="150"/>
                    </a:lnTo>
                    <a:lnTo>
                      <a:pt x="12" y="150"/>
                    </a:lnTo>
                    <a:lnTo>
                      <a:pt x="18" y="156"/>
                    </a:lnTo>
                    <a:lnTo>
                      <a:pt x="18" y="156"/>
                    </a:lnTo>
                    <a:lnTo>
                      <a:pt x="18" y="158"/>
                    </a:lnTo>
                    <a:lnTo>
                      <a:pt x="20" y="162"/>
                    </a:lnTo>
                    <a:lnTo>
                      <a:pt x="34" y="166"/>
                    </a:lnTo>
                    <a:lnTo>
                      <a:pt x="34" y="166"/>
                    </a:lnTo>
                    <a:lnTo>
                      <a:pt x="38" y="164"/>
                    </a:lnTo>
                    <a:lnTo>
                      <a:pt x="40" y="162"/>
                    </a:lnTo>
                    <a:lnTo>
                      <a:pt x="40" y="162"/>
                    </a:lnTo>
                    <a:lnTo>
                      <a:pt x="50" y="160"/>
                    </a:lnTo>
                    <a:lnTo>
                      <a:pt x="60" y="162"/>
                    </a:lnTo>
                    <a:lnTo>
                      <a:pt x="60" y="162"/>
                    </a:lnTo>
                    <a:lnTo>
                      <a:pt x="60" y="160"/>
                    </a:lnTo>
                    <a:lnTo>
                      <a:pt x="62" y="158"/>
                    </a:lnTo>
                    <a:lnTo>
                      <a:pt x="62" y="158"/>
                    </a:lnTo>
                    <a:lnTo>
                      <a:pt x="66" y="164"/>
                    </a:lnTo>
                    <a:lnTo>
                      <a:pt x="66" y="164"/>
                    </a:lnTo>
                    <a:lnTo>
                      <a:pt x="66" y="166"/>
                    </a:lnTo>
                    <a:lnTo>
                      <a:pt x="66" y="166"/>
                    </a:lnTo>
                    <a:lnTo>
                      <a:pt x="70" y="168"/>
                    </a:lnTo>
                    <a:lnTo>
                      <a:pt x="70" y="168"/>
                    </a:lnTo>
                    <a:lnTo>
                      <a:pt x="74" y="162"/>
                    </a:lnTo>
                    <a:lnTo>
                      <a:pt x="74" y="162"/>
                    </a:lnTo>
                    <a:lnTo>
                      <a:pt x="86" y="160"/>
                    </a:lnTo>
                    <a:lnTo>
                      <a:pt x="96" y="160"/>
                    </a:lnTo>
                    <a:lnTo>
                      <a:pt x="96" y="160"/>
                    </a:lnTo>
                    <a:lnTo>
                      <a:pt x="96" y="164"/>
                    </a:lnTo>
                    <a:lnTo>
                      <a:pt x="96" y="164"/>
                    </a:lnTo>
                    <a:lnTo>
                      <a:pt x="92" y="168"/>
                    </a:lnTo>
                    <a:lnTo>
                      <a:pt x="92" y="168"/>
                    </a:lnTo>
                    <a:lnTo>
                      <a:pt x="92" y="172"/>
                    </a:lnTo>
                    <a:lnTo>
                      <a:pt x="94" y="178"/>
                    </a:lnTo>
                    <a:lnTo>
                      <a:pt x="94" y="178"/>
                    </a:lnTo>
                    <a:lnTo>
                      <a:pt x="94" y="186"/>
                    </a:lnTo>
                    <a:lnTo>
                      <a:pt x="94" y="186"/>
                    </a:lnTo>
                    <a:lnTo>
                      <a:pt x="88" y="190"/>
                    </a:lnTo>
                    <a:lnTo>
                      <a:pt x="82" y="192"/>
                    </a:lnTo>
                    <a:lnTo>
                      <a:pt x="82" y="192"/>
                    </a:lnTo>
                    <a:lnTo>
                      <a:pt x="80" y="190"/>
                    </a:lnTo>
                    <a:lnTo>
                      <a:pt x="76" y="190"/>
                    </a:lnTo>
                    <a:lnTo>
                      <a:pt x="76" y="190"/>
                    </a:lnTo>
                    <a:lnTo>
                      <a:pt x="76" y="194"/>
                    </a:lnTo>
                    <a:lnTo>
                      <a:pt x="76" y="194"/>
                    </a:lnTo>
                    <a:lnTo>
                      <a:pt x="70" y="198"/>
                    </a:lnTo>
                    <a:lnTo>
                      <a:pt x="64" y="198"/>
                    </a:lnTo>
                    <a:lnTo>
                      <a:pt x="60" y="198"/>
                    </a:lnTo>
                    <a:lnTo>
                      <a:pt x="60" y="198"/>
                    </a:lnTo>
                    <a:lnTo>
                      <a:pt x="56" y="194"/>
                    </a:lnTo>
                    <a:lnTo>
                      <a:pt x="54" y="192"/>
                    </a:lnTo>
                    <a:lnTo>
                      <a:pt x="50" y="192"/>
                    </a:lnTo>
                    <a:lnTo>
                      <a:pt x="50" y="192"/>
                    </a:lnTo>
                    <a:lnTo>
                      <a:pt x="44" y="196"/>
                    </a:lnTo>
                    <a:lnTo>
                      <a:pt x="44" y="196"/>
                    </a:lnTo>
                    <a:lnTo>
                      <a:pt x="44" y="198"/>
                    </a:lnTo>
                    <a:lnTo>
                      <a:pt x="44" y="198"/>
                    </a:lnTo>
                    <a:lnTo>
                      <a:pt x="44" y="198"/>
                    </a:lnTo>
                    <a:lnTo>
                      <a:pt x="44" y="198"/>
                    </a:lnTo>
                    <a:lnTo>
                      <a:pt x="44" y="200"/>
                    </a:lnTo>
                    <a:lnTo>
                      <a:pt x="46" y="200"/>
                    </a:lnTo>
                    <a:lnTo>
                      <a:pt x="46" y="200"/>
                    </a:lnTo>
                    <a:lnTo>
                      <a:pt x="48" y="204"/>
                    </a:lnTo>
                    <a:lnTo>
                      <a:pt x="48" y="210"/>
                    </a:lnTo>
                    <a:lnTo>
                      <a:pt x="48" y="210"/>
                    </a:lnTo>
                    <a:lnTo>
                      <a:pt x="48" y="210"/>
                    </a:lnTo>
                    <a:lnTo>
                      <a:pt x="48" y="208"/>
                    </a:lnTo>
                    <a:lnTo>
                      <a:pt x="48" y="208"/>
                    </a:lnTo>
                    <a:lnTo>
                      <a:pt x="42" y="206"/>
                    </a:lnTo>
                    <a:lnTo>
                      <a:pt x="40" y="214"/>
                    </a:lnTo>
                    <a:lnTo>
                      <a:pt x="40" y="214"/>
                    </a:lnTo>
                    <a:lnTo>
                      <a:pt x="38" y="214"/>
                    </a:lnTo>
                    <a:lnTo>
                      <a:pt x="38" y="214"/>
                    </a:lnTo>
                    <a:lnTo>
                      <a:pt x="30" y="220"/>
                    </a:lnTo>
                    <a:lnTo>
                      <a:pt x="30" y="220"/>
                    </a:lnTo>
                    <a:lnTo>
                      <a:pt x="30" y="224"/>
                    </a:lnTo>
                    <a:lnTo>
                      <a:pt x="30" y="226"/>
                    </a:lnTo>
                    <a:lnTo>
                      <a:pt x="30" y="226"/>
                    </a:lnTo>
                    <a:lnTo>
                      <a:pt x="26" y="228"/>
                    </a:lnTo>
                    <a:lnTo>
                      <a:pt x="26" y="228"/>
                    </a:lnTo>
                    <a:lnTo>
                      <a:pt x="24" y="232"/>
                    </a:lnTo>
                    <a:lnTo>
                      <a:pt x="24" y="232"/>
                    </a:lnTo>
                    <a:lnTo>
                      <a:pt x="28" y="232"/>
                    </a:lnTo>
                    <a:lnTo>
                      <a:pt x="28" y="232"/>
                    </a:lnTo>
                    <a:lnTo>
                      <a:pt x="28" y="236"/>
                    </a:lnTo>
                    <a:lnTo>
                      <a:pt x="28" y="236"/>
                    </a:lnTo>
                    <a:lnTo>
                      <a:pt x="34" y="236"/>
                    </a:lnTo>
                    <a:lnTo>
                      <a:pt x="34" y="236"/>
                    </a:lnTo>
                    <a:lnTo>
                      <a:pt x="34" y="240"/>
                    </a:lnTo>
                    <a:lnTo>
                      <a:pt x="34" y="240"/>
                    </a:lnTo>
                    <a:lnTo>
                      <a:pt x="36" y="240"/>
                    </a:lnTo>
                    <a:lnTo>
                      <a:pt x="36" y="242"/>
                    </a:lnTo>
                    <a:lnTo>
                      <a:pt x="36" y="242"/>
                    </a:lnTo>
                    <a:lnTo>
                      <a:pt x="44" y="242"/>
                    </a:lnTo>
                    <a:lnTo>
                      <a:pt x="50" y="244"/>
                    </a:lnTo>
                    <a:lnTo>
                      <a:pt x="50" y="244"/>
                    </a:lnTo>
                    <a:lnTo>
                      <a:pt x="50" y="242"/>
                    </a:lnTo>
                    <a:lnTo>
                      <a:pt x="50" y="242"/>
                    </a:lnTo>
                    <a:lnTo>
                      <a:pt x="56" y="242"/>
                    </a:lnTo>
                    <a:lnTo>
                      <a:pt x="56" y="244"/>
                    </a:lnTo>
                    <a:lnTo>
                      <a:pt x="56" y="244"/>
                    </a:lnTo>
                    <a:lnTo>
                      <a:pt x="52" y="246"/>
                    </a:lnTo>
                    <a:lnTo>
                      <a:pt x="52" y="246"/>
                    </a:lnTo>
                    <a:lnTo>
                      <a:pt x="50" y="250"/>
                    </a:lnTo>
                    <a:lnTo>
                      <a:pt x="50" y="250"/>
                    </a:lnTo>
                    <a:lnTo>
                      <a:pt x="48" y="252"/>
                    </a:lnTo>
                    <a:lnTo>
                      <a:pt x="48" y="252"/>
                    </a:lnTo>
                    <a:lnTo>
                      <a:pt x="48" y="256"/>
                    </a:lnTo>
                    <a:lnTo>
                      <a:pt x="48" y="256"/>
                    </a:lnTo>
                    <a:lnTo>
                      <a:pt x="46" y="260"/>
                    </a:lnTo>
                    <a:lnTo>
                      <a:pt x="46" y="260"/>
                    </a:lnTo>
                    <a:lnTo>
                      <a:pt x="48" y="260"/>
                    </a:lnTo>
                    <a:lnTo>
                      <a:pt x="48" y="262"/>
                    </a:lnTo>
                    <a:lnTo>
                      <a:pt x="48" y="262"/>
                    </a:lnTo>
                    <a:lnTo>
                      <a:pt x="52" y="262"/>
                    </a:lnTo>
                    <a:lnTo>
                      <a:pt x="52" y="262"/>
                    </a:lnTo>
                    <a:lnTo>
                      <a:pt x="52" y="266"/>
                    </a:lnTo>
                    <a:lnTo>
                      <a:pt x="52" y="266"/>
                    </a:lnTo>
                    <a:lnTo>
                      <a:pt x="56" y="270"/>
                    </a:lnTo>
                    <a:lnTo>
                      <a:pt x="56" y="270"/>
                    </a:lnTo>
                    <a:lnTo>
                      <a:pt x="64" y="268"/>
                    </a:lnTo>
                    <a:lnTo>
                      <a:pt x="68" y="266"/>
                    </a:lnTo>
                    <a:lnTo>
                      <a:pt x="70" y="264"/>
                    </a:lnTo>
                    <a:lnTo>
                      <a:pt x="70" y="264"/>
                    </a:lnTo>
                    <a:lnTo>
                      <a:pt x="70" y="260"/>
                    </a:lnTo>
                    <a:lnTo>
                      <a:pt x="70" y="258"/>
                    </a:lnTo>
                    <a:lnTo>
                      <a:pt x="72" y="254"/>
                    </a:lnTo>
                    <a:lnTo>
                      <a:pt x="74" y="254"/>
                    </a:lnTo>
                    <a:lnTo>
                      <a:pt x="74" y="254"/>
                    </a:lnTo>
                    <a:lnTo>
                      <a:pt x="76" y="258"/>
                    </a:lnTo>
                    <a:lnTo>
                      <a:pt x="76" y="260"/>
                    </a:lnTo>
                    <a:lnTo>
                      <a:pt x="74" y="260"/>
                    </a:lnTo>
                    <a:lnTo>
                      <a:pt x="74" y="260"/>
                    </a:lnTo>
                    <a:lnTo>
                      <a:pt x="74" y="266"/>
                    </a:lnTo>
                    <a:lnTo>
                      <a:pt x="74" y="266"/>
                    </a:lnTo>
                    <a:lnTo>
                      <a:pt x="78" y="268"/>
                    </a:lnTo>
                    <a:lnTo>
                      <a:pt x="78" y="268"/>
                    </a:lnTo>
                    <a:lnTo>
                      <a:pt x="80" y="274"/>
                    </a:lnTo>
                    <a:lnTo>
                      <a:pt x="80" y="278"/>
                    </a:lnTo>
                    <a:lnTo>
                      <a:pt x="80" y="278"/>
                    </a:lnTo>
                    <a:lnTo>
                      <a:pt x="78" y="280"/>
                    </a:lnTo>
                    <a:lnTo>
                      <a:pt x="78" y="284"/>
                    </a:lnTo>
                    <a:lnTo>
                      <a:pt x="78" y="284"/>
                    </a:lnTo>
                    <a:lnTo>
                      <a:pt x="84" y="284"/>
                    </a:lnTo>
                    <a:lnTo>
                      <a:pt x="84" y="284"/>
                    </a:lnTo>
                    <a:lnTo>
                      <a:pt x="82" y="286"/>
                    </a:lnTo>
                    <a:lnTo>
                      <a:pt x="82" y="286"/>
                    </a:lnTo>
                    <a:lnTo>
                      <a:pt x="80" y="290"/>
                    </a:lnTo>
                    <a:lnTo>
                      <a:pt x="80" y="290"/>
                    </a:lnTo>
                    <a:lnTo>
                      <a:pt x="82" y="290"/>
                    </a:lnTo>
                    <a:lnTo>
                      <a:pt x="82" y="290"/>
                    </a:lnTo>
                    <a:lnTo>
                      <a:pt x="82" y="292"/>
                    </a:lnTo>
                    <a:lnTo>
                      <a:pt x="82" y="292"/>
                    </a:lnTo>
                    <a:lnTo>
                      <a:pt x="82" y="292"/>
                    </a:lnTo>
                    <a:lnTo>
                      <a:pt x="82" y="292"/>
                    </a:lnTo>
                    <a:lnTo>
                      <a:pt x="82" y="296"/>
                    </a:lnTo>
                    <a:lnTo>
                      <a:pt x="82" y="296"/>
                    </a:lnTo>
                    <a:lnTo>
                      <a:pt x="86" y="294"/>
                    </a:lnTo>
                    <a:lnTo>
                      <a:pt x="88" y="292"/>
                    </a:lnTo>
                    <a:lnTo>
                      <a:pt x="92" y="288"/>
                    </a:lnTo>
                    <a:lnTo>
                      <a:pt x="92" y="288"/>
                    </a:lnTo>
                    <a:lnTo>
                      <a:pt x="102" y="282"/>
                    </a:lnTo>
                    <a:lnTo>
                      <a:pt x="104" y="282"/>
                    </a:lnTo>
                    <a:lnTo>
                      <a:pt x="104" y="282"/>
                    </a:lnTo>
                    <a:lnTo>
                      <a:pt x="106" y="284"/>
                    </a:lnTo>
                    <a:lnTo>
                      <a:pt x="108" y="288"/>
                    </a:lnTo>
                    <a:lnTo>
                      <a:pt x="108" y="288"/>
                    </a:lnTo>
                    <a:lnTo>
                      <a:pt x="108" y="288"/>
                    </a:lnTo>
                    <a:lnTo>
                      <a:pt x="114" y="286"/>
                    </a:lnTo>
                    <a:lnTo>
                      <a:pt x="114" y="286"/>
                    </a:lnTo>
                    <a:lnTo>
                      <a:pt x="116" y="290"/>
                    </a:lnTo>
                    <a:lnTo>
                      <a:pt x="118" y="294"/>
                    </a:lnTo>
                    <a:lnTo>
                      <a:pt x="118" y="294"/>
                    </a:lnTo>
                    <a:lnTo>
                      <a:pt x="120" y="296"/>
                    </a:lnTo>
                    <a:lnTo>
                      <a:pt x="120" y="296"/>
                    </a:lnTo>
                    <a:lnTo>
                      <a:pt x="122" y="298"/>
                    </a:lnTo>
                    <a:lnTo>
                      <a:pt x="122" y="298"/>
                    </a:lnTo>
                    <a:lnTo>
                      <a:pt x="124" y="296"/>
                    </a:lnTo>
                    <a:lnTo>
                      <a:pt x="124" y="296"/>
                    </a:lnTo>
                    <a:lnTo>
                      <a:pt x="122" y="294"/>
                    </a:lnTo>
                    <a:lnTo>
                      <a:pt x="124" y="292"/>
                    </a:lnTo>
                    <a:lnTo>
                      <a:pt x="124" y="292"/>
                    </a:lnTo>
                    <a:lnTo>
                      <a:pt x="128" y="292"/>
                    </a:lnTo>
                    <a:lnTo>
                      <a:pt x="128" y="292"/>
                    </a:lnTo>
                    <a:lnTo>
                      <a:pt x="130" y="288"/>
                    </a:lnTo>
                    <a:lnTo>
                      <a:pt x="130" y="288"/>
                    </a:lnTo>
                    <a:lnTo>
                      <a:pt x="132" y="294"/>
                    </a:lnTo>
                    <a:lnTo>
                      <a:pt x="132" y="294"/>
                    </a:lnTo>
                    <a:lnTo>
                      <a:pt x="138" y="292"/>
                    </a:lnTo>
                    <a:lnTo>
                      <a:pt x="144" y="290"/>
                    </a:lnTo>
                    <a:lnTo>
                      <a:pt x="144" y="290"/>
                    </a:lnTo>
                    <a:lnTo>
                      <a:pt x="146" y="286"/>
                    </a:lnTo>
                    <a:lnTo>
                      <a:pt x="146" y="286"/>
                    </a:lnTo>
                    <a:lnTo>
                      <a:pt x="150" y="286"/>
                    </a:lnTo>
                    <a:lnTo>
                      <a:pt x="150" y="286"/>
                    </a:lnTo>
                    <a:lnTo>
                      <a:pt x="148" y="292"/>
                    </a:lnTo>
                    <a:lnTo>
                      <a:pt x="146" y="296"/>
                    </a:lnTo>
                    <a:lnTo>
                      <a:pt x="146" y="296"/>
                    </a:lnTo>
                    <a:lnTo>
                      <a:pt x="144" y="298"/>
                    </a:lnTo>
                    <a:lnTo>
                      <a:pt x="140" y="302"/>
                    </a:lnTo>
                    <a:lnTo>
                      <a:pt x="140" y="302"/>
                    </a:lnTo>
                    <a:lnTo>
                      <a:pt x="140" y="304"/>
                    </a:lnTo>
                    <a:lnTo>
                      <a:pt x="140" y="308"/>
                    </a:lnTo>
                    <a:lnTo>
                      <a:pt x="136" y="308"/>
                    </a:lnTo>
                    <a:lnTo>
                      <a:pt x="136" y="308"/>
                    </a:lnTo>
                    <a:lnTo>
                      <a:pt x="136" y="320"/>
                    </a:lnTo>
                    <a:lnTo>
                      <a:pt x="136" y="320"/>
                    </a:lnTo>
                    <a:lnTo>
                      <a:pt x="134" y="320"/>
                    </a:lnTo>
                    <a:lnTo>
                      <a:pt x="134" y="320"/>
                    </a:lnTo>
                    <a:lnTo>
                      <a:pt x="132" y="324"/>
                    </a:lnTo>
                    <a:lnTo>
                      <a:pt x="132" y="326"/>
                    </a:lnTo>
                    <a:lnTo>
                      <a:pt x="132" y="326"/>
                    </a:lnTo>
                    <a:lnTo>
                      <a:pt x="128" y="330"/>
                    </a:lnTo>
                    <a:lnTo>
                      <a:pt x="126" y="332"/>
                    </a:lnTo>
                    <a:lnTo>
                      <a:pt x="126" y="332"/>
                    </a:lnTo>
                    <a:lnTo>
                      <a:pt x="126" y="336"/>
                    </a:lnTo>
                    <a:lnTo>
                      <a:pt x="126" y="336"/>
                    </a:lnTo>
                    <a:lnTo>
                      <a:pt x="122" y="336"/>
                    </a:lnTo>
                    <a:lnTo>
                      <a:pt x="122" y="336"/>
                    </a:lnTo>
                    <a:lnTo>
                      <a:pt x="120" y="338"/>
                    </a:lnTo>
                    <a:lnTo>
                      <a:pt x="116" y="342"/>
                    </a:lnTo>
                    <a:lnTo>
                      <a:pt x="116" y="342"/>
                    </a:lnTo>
                    <a:lnTo>
                      <a:pt x="114" y="342"/>
                    </a:lnTo>
                    <a:lnTo>
                      <a:pt x="114" y="342"/>
                    </a:lnTo>
                    <a:lnTo>
                      <a:pt x="108" y="344"/>
                    </a:lnTo>
                    <a:lnTo>
                      <a:pt x="104" y="346"/>
                    </a:lnTo>
                    <a:lnTo>
                      <a:pt x="102" y="350"/>
                    </a:lnTo>
                    <a:lnTo>
                      <a:pt x="102" y="356"/>
                    </a:lnTo>
                    <a:lnTo>
                      <a:pt x="102" y="356"/>
                    </a:lnTo>
                    <a:lnTo>
                      <a:pt x="94" y="358"/>
                    </a:lnTo>
                    <a:lnTo>
                      <a:pt x="94" y="358"/>
                    </a:lnTo>
                    <a:lnTo>
                      <a:pt x="96" y="354"/>
                    </a:lnTo>
                    <a:lnTo>
                      <a:pt x="96" y="354"/>
                    </a:lnTo>
                    <a:lnTo>
                      <a:pt x="86" y="356"/>
                    </a:lnTo>
                    <a:lnTo>
                      <a:pt x="78" y="358"/>
                    </a:lnTo>
                    <a:lnTo>
                      <a:pt x="78" y="358"/>
                    </a:lnTo>
                    <a:lnTo>
                      <a:pt x="78" y="360"/>
                    </a:lnTo>
                    <a:lnTo>
                      <a:pt x="78" y="364"/>
                    </a:lnTo>
                    <a:lnTo>
                      <a:pt x="78" y="364"/>
                    </a:lnTo>
                    <a:lnTo>
                      <a:pt x="74" y="366"/>
                    </a:lnTo>
                    <a:lnTo>
                      <a:pt x="74" y="366"/>
                    </a:lnTo>
                    <a:lnTo>
                      <a:pt x="72" y="370"/>
                    </a:lnTo>
                    <a:lnTo>
                      <a:pt x="72" y="370"/>
                    </a:lnTo>
                    <a:lnTo>
                      <a:pt x="68" y="374"/>
                    </a:lnTo>
                    <a:lnTo>
                      <a:pt x="64" y="376"/>
                    </a:lnTo>
                    <a:lnTo>
                      <a:pt x="64" y="376"/>
                    </a:lnTo>
                    <a:lnTo>
                      <a:pt x="64" y="378"/>
                    </a:lnTo>
                    <a:lnTo>
                      <a:pt x="64" y="378"/>
                    </a:lnTo>
                    <a:lnTo>
                      <a:pt x="66" y="376"/>
                    </a:lnTo>
                    <a:lnTo>
                      <a:pt x="66" y="376"/>
                    </a:lnTo>
                    <a:lnTo>
                      <a:pt x="66" y="378"/>
                    </a:lnTo>
                    <a:lnTo>
                      <a:pt x="70" y="378"/>
                    </a:lnTo>
                    <a:lnTo>
                      <a:pt x="70" y="374"/>
                    </a:lnTo>
                    <a:lnTo>
                      <a:pt x="72" y="374"/>
                    </a:lnTo>
                    <a:lnTo>
                      <a:pt x="72" y="374"/>
                    </a:lnTo>
                    <a:lnTo>
                      <a:pt x="74" y="376"/>
                    </a:lnTo>
                    <a:lnTo>
                      <a:pt x="76" y="378"/>
                    </a:lnTo>
                    <a:lnTo>
                      <a:pt x="76" y="378"/>
                    </a:lnTo>
                    <a:lnTo>
                      <a:pt x="84" y="362"/>
                    </a:lnTo>
                    <a:lnTo>
                      <a:pt x="84" y="362"/>
                    </a:lnTo>
                    <a:lnTo>
                      <a:pt x="90" y="362"/>
                    </a:lnTo>
                    <a:lnTo>
                      <a:pt x="90" y="362"/>
                    </a:lnTo>
                    <a:lnTo>
                      <a:pt x="90" y="362"/>
                    </a:lnTo>
                    <a:lnTo>
                      <a:pt x="88" y="364"/>
                    </a:lnTo>
                    <a:lnTo>
                      <a:pt x="86" y="366"/>
                    </a:lnTo>
                    <a:lnTo>
                      <a:pt x="86" y="366"/>
                    </a:lnTo>
                    <a:lnTo>
                      <a:pt x="94" y="366"/>
                    </a:lnTo>
                    <a:lnTo>
                      <a:pt x="94" y="364"/>
                    </a:lnTo>
                    <a:lnTo>
                      <a:pt x="94" y="364"/>
                    </a:lnTo>
                    <a:lnTo>
                      <a:pt x="102" y="362"/>
                    </a:lnTo>
                    <a:lnTo>
                      <a:pt x="106" y="358"/>
                    </a:lnTo>
                    <a:lnTo>
                      <a:pt x="106" y="358"/>
                    </a:lnTo>
                    <a:lnTo>
                      <a:pt x="110" y="358"/>
                    </a:lnTo>
                    <a:lnTo>
                      <a:pt x="110" y="358"/>
                    </a:lnTo>
                    <a:lnTo>
                      <a:pt x="110" y="362"/>
                    </a:lnTo>
                    <a:lnTo>
                      <a:pt x="110" y="362"/>
                    </a:lnTo>
                    <a:lnTo>
                      <a:pt x="112" y="360"/>
                    </a:lnTo>
                    <a:lnTo>
                      <a:pt x="112" y="356"/>
                    </a:lnTo>
                    <a:lnTo>
                      <a:pt x="112" y="356"/>
                    </a:lnTo>
                    <a:lnTo>
                      <a:pt x="114" y="358"/>
                    </a:lnTo>
                    <a:lnTo>
                      <a:pt x="116" y="358"/>
                    </a:lnTo>
                    <a:lnTo>
                      <a:pt x="116" y="358"/>
                    </a:lnTo>
                    <a:lnTo>
                      <a:pt x="118" y="354"/>
                    </a:lnTo>
                    <a:lnTo>
                      <a:pt x="118" y="350"/>
                    </a:lnTo>
                    <a:lnTo>
                      <a:pt x="118" y="350"/>
                    </a:lnTo>
                    <a:lnTo>
                      <a:pt x="122" y="354"/>
                    </a:lnTo>
                    <a:lnTo>
                      <a:pt x="124" y="348"/>
                    </a:lnTo>
                    <a:lnTo>
                      <a:pt x="124" y="348"/>
                    </a:lnTo>
                    <a:lnTo>
                      <a:pt x="122" y="348"/>
                    </a:lnTo>
                    <a:lnTo>
                      <a:pt x="122" y="346"/>
                    </a:lnTo>
                    <a:lnTo>
                      <a:pt x="122" y="346"/>
                    </a:lnTo>
                    <a:lnTo>
                      <a:pt x="124" y="346"/>
                    </a:lnTo>
                    <a:lnTo>
                      <a:pt x="124" y="346"/>
                    </a:lnTo>
                    <a:lnTo>
                      <a:pt x="124" y="346"/>
                    </a:lnTo>
                    <a:lnTo>
                      <a:pt x="124" y="346"/>
                    </a:lnTo>
                    <a:lnTo>
                      <a:pt x="132" y="342"/>
                    </a:lnTo>
                    <a:lnTo>
                      <a:pt x="132" y="342"/>
                    </a:lnTo>
                    <a:lnTo>
                      <a:pt x="130" y="342"/>
                    </a:lnTo>
                    <a:lnTo>
                      <a:pt x="130" y="340"/>
                    </a:lnTo>
                    <a:lnTo>
                      <a:pt x="130" y="340"/>
                    </a:lnTo>
                    <a:lnTo>
                      <a:pt x="134" y="340"/>
                    </a:lnTo>
                    <a:lnTo>
                      <a:pt x="136" y="340"/>
                    </a:lnTo>
                    <a:lnTo>
                      <a:pt x="136" y="340"/>
                    </a:lnTo>
                    <a:lnTo>
                      <a:pt x="138" y="334"/>
                    </a:lnTo>
                    <a:lnTo>
                      <a:pt x="138" y="334"/>
                    </a:lnTo>
                    <a:lnTo>
                      <a:pt x="142" y="336"/>
                    </a:lnTo>
                    <a:lnTo>
                      <a:pt x="142" y="336"/>
                    </a:lnTo>
                    <a:lnTo>
                      <a:pt x="148" y="330"/>
                    </a:lnTo>
                    <a:lnTo>
                      <a:pt x="148" y="330"/>
                    </a:lnTo>
                    <a:lnTo>
                      <a:pt x="148" y="324"/>
                    </a:lnTo>
                    <a:lnTo>
                      <a:pt x="148" y="324"/>
                    </a:lnTo>
                    <a:lnTo>
                      <a:pt x="154" y="322"/>
                    </a:lnTo>
                    <a:lnTo>
                      <a:pt x="154" y="320"/>
                    </a:lnTo>
                    <a:lnTo>
                      <a:pt x="154" y="320"/>
                    </a:lnTo>
                    <a:lnTo>
                      <a:pt x="156" y="320"/>
                    </a:lnTo>
                    <a:lnTo>
                      <a:pt x="156" y="320"/>
                    </a:lnTo>
                    <a:lnTo>
                      <a:pt x="160" y="316"/>
                    </a:lnTo>
                    <a:lnTo>
                      <a:pt x="164" y="312"/>
                    </a:lnTo>
                    <a:lnTo>
                      <a:pt x="164" y="312"/>
                    </a:lnTo>
                    <a:lnTo>
                      <a:pt x="168" y="310"/>
                    </a:lnTo>
                    <a:lnTo>
                      <a:pt x="168" y="310"/>
                    </a:lnTo>
                    <a:lnTo>
                      <a:pt x="168" y="308"/>
                    </a:lnTo>
                    <a:lnTo>
                      <a:pt x="172" y="304"/>
                    </a:lnTo>
                    <a:lnTo>
                      <a:pt x="172" y="304"/>
                    </a:lnTo>
                    <a:lnTo>
                      <a:pt x="180" y="302"/>
                    </a:lnTo>
                    <a:lnTo>
                      <a:pt x="180" y="302"/>
                    </a:lnTo>
                    <a:lnTo>
                      <a:pt x="182" y="300"/>
                    </a:lnTo>
                    <a:lnTo>
                      <a:pt x="182" y="300"/>
                    </a:lnTo>
                    <a:lnTo>
                      <a:pt x="182" y="296"/>
                    </a:lnTo>
                    <a:lnTo>
                      <a:pt x="182" y="296"/>
                    </a:lnTo>
                    <a:lnTo>
                      <a:pt x="184" y="294"/>
                    </a:lnTo>
                    <a:lnTo>
                      <a:pt x="186" y="292"/>
                    </a:lnTo>
                    <a:lnTo>
                      <a:pt x="186" y="290"/>
                    </a:lnTo>
                    <a:lnTo>
                      <a:pt x="186" y="290"/>
                    </a:lnTo>
                    <a:lnTo>
                      <a:pt x="190" y="288"/>
                    </a:lnTo>
                    <a:lnTo>
                      <a:pt x="190" y="288"/>
                    </a:lnTo>
                    <a:lnTo>
                      <a:pt x="190" y="284"/>
                    </a:lnTo>
                    <a:lnTo>
                      <a:pt x="190" y="284"/>
                    </a:lnTo>
                    <a:lnTo>
                      <a:pt x="182" y="284"/>
                    </a:lnTo>
                    <a:lnTo>
                      <a:pt x="182" y="284"/>
                    </a:lnTo>
                    <a:lnTo>
                      <a:pt x="182" y="280"/>
                    </a:lnTo>
                    <a:lnTo>
                      <a:pt x="182" y="276"/>
                    </a:lnTo>
                    <a:lnTo>
                      <a:pt x="182" y="276"/>
                    </a:lnTo>
                    <a:lnTo>
                      <a:pt x="186" y="272"/>
                    </a:lnTo>
                    <a:lnTo>
                      <a:pt x="186" y="272"/>
                    </a:lnTo>
                    <a:lnTo>
                      <a:pt x="186" y="268"/>
                    </a:lnTo>
                    <a:lnTo>
                      <a:pt x="186" y="268"/>
                    </a:lnTo>
                    <a:lnTo>
                      <a:pt x="194" y="268"/>
                    </a:lnTo>
                    <a:lnTo>
                      <a:pt x="194" y="268"/>
                    </a:lnTo>
                    <a:lnTo>
                      <a:pt x="196" y="264"/>
                    </a:lnTo>
                    <a:lnTo>
                      <a:pt x="196" y="264"/>
                    </a:lnTo>
                    <a:lnTo>
                      <a:pt x="200" y="262"/>
                    </a:lnTo>
                    <a:lnTo>
                      <a:pt x="200" y="262"/>
                    </a:lnTo>
                    <a:lnTo>
                      <a:pt x="198" y="258"/>
                    </a:lnTo>
                    <a:lnTo>
                      <a:pt x="198" y="258"/>
                    </a:lnTo>
                    <a:lnTo>
                      <a:pt x="202" y="260"/>
                    </a:lnTo>
                    <a:lnTo>
                      <a:pt x="202" y="260"/>
                    </a:lnTo>
                    <a:lnTo>
                      <a:pt x="204" y="258"/>
                    </a:lnTo>
                    <a:lnTo>
                      <a:pt x="206" y="258"/>
                    </a:lnTo>
                    <a:lnTo>
                      <a:pt x="206" y="258"/>
                    </a:lnTo>
                    <a:lnTo>
                      <a:pt x="208" y="252"/>
                    </a:lnTo>
                    <a:lnTo>
                      <a:pt x="208" y="248"/>
                    </a:lnTo>
                    <a:lnTo>
                      <a:pt x="212" y="246"/>
                    </a:lnTo>
                    <a:lnTo>
                      <a:pt x="212" y="246"/>
                    </a:lnTo>
                    <a:lnTo>
                      <a:pt x="214" y="246"/>
                    </a:lnTo>
                    <a:lnTo>
                      <a:pt x="216" y="246"/>
                    </a:lnTo>
                    <a:lnTo>
                      <a:pt x="216" y="246"/>
                    </a:lnTo>
                    <a:lnTo>
                      <a:pt x="218" y="240"/>
                    </a:lnTo>
                    <a:lnTo>
                      <a:pt x="218" y="240"/>
                    </a:lnTo>
                    <a:lnTo>
                      <a:pt x="220" y="238"/>
                    </a:lnTo>
                    <a:lnTo>
                      <a:pt x="224" y="238"/>
                    </a:lnTo>
                    <a:lnTo>
                      <a:pt x="224" y="238"/>
                    </a:lnTo>
                    <a:lnTo>
                      <a:pt x="232" y="230"/>
                    </a:lnTo>
                    <a:lnTo>
                      <a:pt x="232" y="230"/>
                    </a:lnTo>
                    <a:lnTo>
                      <a:pt x="234" y="234"/>
                    </a:lnTo>
                    <a:lnTo>
                      <a:pt x="234" y="234"/>
                    </a:lnTo>
                    <a:lnTo>
                      <a:pt x="242" y="232"/>
                    </a:lnTo>
                    <a:lnTo>
                      <a:pt x="242" y="232"/>
                    </a:lnTo>
                    <a:lnTo>
                      <a:pt x="244" y="230"/>
                    </a:lnTo>
                    <a:lnTo>
                      <a:pt x="244" y="230"/>
                    </a:lnTo>
                    <a:lnTo>
                      <a:pt x="246" y="230"/>
                    </a:lnTo>
                    <a:lnTo>
                      <a:pt x="244" y="234"/>
                    </a:lnTo>
                    <a:lnTo>
                      <a:pt x="244" y="234"/>
                    </a:lnTo>
                    <a:lnTo>
                      <a:pt x="242" y="234"/>
                    </a:lnTo>
                    <a:lnTo>
                      <a:pt x="242" y="236"/>
                    </a:lnTo>
                    <a:lnTo>
                      <a:pt x="242" y="236"/>
                    </a:lnTo>
                    <a:lnTo>
                      <a:pt x="242" y="236"/>
                    </a:lnTo>
                    <a:lnTo>
                      <a:pt x="246" y="240"/>
                    </a:lnTo>
                    <a:lnTo>
                      <a:pt x="246" y="240"/>
                    </a:lnTo>
                    <a:lnTo>
                      <a:pt x="246" y="242"/>
                    </a:lnTo>
                    <a:lnTo>
                      <a:pt x="244" y="242"/>
                    </a:lnTo>
                    <a:lnTo>
                      <a:pt x="240" y="242"/>
                    </a:lnTo>
                    <a:lnTo>
                      <a:pt x="232" y="240"/>
                    </a:lnTo>
                    <a:lnTo>
                      <a:pt x="232" y="240"/>
                    </a:lnTo>
                    <a:lnTo>
                      <a:pt x="230" y="242"/>
                    </a:lnTo>
                    <a:lnTo>
                      <a:pt x="230" y="242"/>
                    </a:lnTo>
                    <a:lnTo>
                      <a:pt x="220" y="246"/>
                    </a:lnTo>
                    <a:lnTo>
                      <a:pt x="220" y="246"/>
                    </a:lnTo>
                    <a:lnTo>
                      <a:pt x="222" y="262"/>
                    </a:lnTo>
                    <a:lnTo>
                      <a:pt x="222" y="262"/>
                    </a:lnTo>
                    <a:lnTo>
                      <a:pt x="216" y="266"/>
                    </a:lnTo>
                    <a:lnTo>
                      <a:pt x="216" y="266"/>
                    </a:lnTo>
                    <a:lnTo>
                      <a:pt x="218" y="270"/>
                    </a:lnTo>
                    <a:lnTo>
                      <a:pt x="218" y="272"/>
                    </a:lnTo>
                    <a:lnTo>
                      <a:pt x="218" y="272"/>
                    </a:lnTo>
                    <a:lnTo>
                      <a:pt x="220" y="272"/>
                    </a:lnTo>
                    <a:lnTo>
                      <a:pt x="222" y="272"/>
                    </a:lnTo>
                    <a:lnTo>
                      <a:pt x="222" y="272"/>
                    </a:lnTo>
                    <a:lnTo>
                      <a:pt x="224" y="272"/>
                    </a:lnTo>
                    <a:lnTo>
                      <a:pt x="224" y="272"/>
                    </a:lnTo>
                    <a:lnTo>
                      <a:pt x="222" y="276"/>
                    </a:lnTo>
                    <a:lnTo>
                      <a:pt x="222" y="276"/>
                    </a:lnTo>
                    <a:lnTo>
                      <a:pt x="216" y="276"/>
                    </a:lnTo>
                    <a:lnTo>
                      <a:pt x="216" y="276"/>
                    </a:lnTo>
                    <a:lnTo>
                      <a:pt x="214" y="282"/>
                    </a:lnTo>
                    <a:lnTo>
                      <a:pt x="214" y="282"/>
                    </a:lnTo>
                    <a:lnTo>
                      <a:pt x="218" y="282"/>
                    </a:lnTo>
                    <a:lnTo>
                      <a:pt x="222" y="282"/>
                    </a:lnTo>
                    <a:lnTo>
                      <a:pt x="222" y="282"/>
                    </a:lnTo>
                    <a:lnTo>
                      <a:pt x="224" y="280"/>
                    </a:lnTo>
                    <a:lnTo>
                      <a:pt x="224" y="280"/>
                    </a:lnTo>
                    <a:lnTo>
                      <a:pt x="228" y="280"/>
                    </a:lnTo>
                    <a:lnTo>
                      <a:pt x="230" y="280"/>
                    </a:lnTo>
                    <a:lnTo>
                      <a:pt x="230" y="278"/>
                    </a:lnTo>
                    <a:lnTo>
                      <a:pt x="230" y="278"/>
                    </a:lnTo>
                    <a:lnTo>
                      <a:pt x="232" y="278"/>
                    </a:lnTo>
                    <a:lnTo>
                      <a:pt x="236" y="276"/>
                    </a:lnTo>
                    <a:lnTo>
                      <a:pt x="236" y="276"/>
                    </a:lnTo>
                    <a:lnTo>
                      <a:pt x="236" y="272"/>
                    </a:lnTo>
                    <a:lnTo>
                      <a:pt x="236" y="272"/>
                    </a:lnTo>
                    <a:lnTo>
                      <a:pt x="240" y="272"/>
                    </a:lnTo>
                    <a:lnTo>
                      <a:pt x="244" y="270"/>
                    </a:lnTo>
                    <a:lnTo>
                      <a:pt x="244" y="270"/>
                    </a:lnTo>
                    <a:lnTo>
                      <a:pt x="242" y="268"/>
                    </a:lnTo>
                    <a:lnTo>
                      <a:pt x="244" y="266"/>
                    </a:lnTo>
                    <a:lnTo>
                      <a:pt x="244" y="266"/>
                    </a:lnTo>
                    <a:lnTo>
                      <a:pt x="246" y="266"/>
                    </a:lnTo>
                    <a:lnTo>
                      <a:pt x="248" y="268"/>
                    </a:lnTo>
                    <a:lnTo>
                      <a:pt x="248" y="268"/>
                    </a:lnTo>
                    <a:lnTo>
                      <a:pt x="248" y="264"/>
                    </a:lnTo>
                    <a:lnTo>
                      <a:pt x="248" y="264"/>
                    </a:lnTo>
                    <a:lnTo>
                      <a:pt x="250" y="260"/>
                    </a:lnTo>
                    <a:lnTo>
                      <a:pt x="250" y="260"/>
                    </a:lnTo>
                    <a:lnTo>
                      <a:pt x="252" y="262"/>
                    </a:lnTo>
                    <a:lnTo>
                      <a:pt x="252" y="264"/>
                    </a:lnTo>
                    <a:lnTo>
                      <a:pt x="252" y="264"/>
                    </a:lnTo>
                    <a:lnTo>
                      <a:pt x="254" y="262"/>
                    </a:lnTo>
                    <a:lnTo>
                      <a:pt x="254" y="262"/>
                    </a:lnTo>
                    <a:lnTo>
                      <a:pt x="266" y="264"/>
                    </a:lnTo>
                    <a:lnTo>
                      <a:pt x="266" y="264"/>
                    </a:lnTo>
                    <a:lnTo>
                      <a:pt x="266" y="258"/>
                    </a:lnTo>
                    <a:lnTo>
                      <a:pt x="266" y="258"/>
                    </a:lnTo>
                    <a:lnTo>
                      <a:pt x="270" y="258"/>
                    </a:lnTo>
                    <a:lnTo>
                      <a:pt x="270" y="258"/>
                    </a:lnTo>
                    <a:lnTo>
                      <a:pt x="270" y="254"/>
                    </a:lnTo>
                    <a:lnTo>
                      <a:pt x="270" y="248"/>
                    </a:lnTo>
                    <a:lnTo>
                      <a:pt x="270" y="248"/>
                    </a:lnTo>
                    <a:lnTo>
                      <a:pt x="268" y="250"/>
                    </a:lnTo>
                    <a:lnTo>
                      <a:pt x="266" y="250"/>
                    </a:lnTo>
                    <a:lnTo>
                      <a:pt x="266" y="248"/>
                    </a:lnTo>
                    <a:lnTo>
                      <a:pt x="266" y="248"/>
                    </a:lnTo>
                    <a:lnTo>
                      <a:pt x="264" y="248"/>
                    </a:lnTo>
                    <a:lnTo>
                      <a:pt x="264" y="248"/>
                    </a:lnTo>
                    <a:lnTo>
                      <a:pt x="262" y="238"/>
                    </a:lnTo>
                    <a:lnTo>
                      <a:pt x="262" y="238"/>
                    </a:lnTo>
                    <a:lnTo>
                      <a:pt x="270" y="240"/>
                    </a:lnTo>
                    <a:lnTo>
                      <a:pt x="276" y="242"/>
                    </a:lnTo>
                    <a:lnTo>
                      <a:pt x="276" y="242"/>
                    </a:lnTo>
                    <a:lnTo>
                      <a:pt x="276" y="238"/>
                    </a:lnTo>
                    <a:lnTo>
                      <a:pt x="276" y="238"/>
                    </a:lnTo>
                    <a:lnTo>
                      <a:pt x="278" y="240"/>
                    </a:lnTo>
                    <a:lnTo>
                      <a:pt x="278" y="240"/>
                    </a:lnTo>
                    <a:lnTo>
                      <a:pt x="278" y="240"/>
                    </a:lnTo>
                    <a:lnTo>
                      <a:pt x="284" y="240"/>
                    </a:lnTo>
                    <a:lnTo>
                      <a:pt x="284" y="240"/>
                    </a:lnTo>
                    <a:lnTo>
                      <a:pt x="286" y="236"/>
                    </a:lnTo>
                    <a:lnTo>
                      <a:pt x="286" y="236"/>
                    </a:lnTo>
                    <a:lnTo>
                      <a:pt x="286" y="240"/>
                    </a:lnTo>
                    <a:lnTo>
                      <a:pt x="286" y="240"/>
                    </a:lnTo>
                    <a:lnTo>
                      <a:pt x="286" y="240"/>
                    </a:lnTo>
                    <a:lnTo>
                      <a:pt x="286" y="242"/>
                    </a:lnTo>
                    <a:lnTo>
                      <a:pt x="286" y="242"/>
                    </a:lnTo>
                    <a:lnTo>
                      <a:pt x="290" y="244"/>
                    </a:lnTo>
                    <a:lnTo>
                      <a:pt x="290" y="244"/>
                    </a:lnTo>
                    <a:lnTo>
                      <a:pt x="286" y="246"/>
                    </a:lnTo>
                    <a:lnTo>
                      <a:pt x="286" y="246"/>
                    </a:lnTo>
                    <a:lnTo>
                      <a:pt x="292" y="246"/>
                    </a:lnTo>
                    <a:lnTo>
                      <a:pt x="292" y="248"/>
                    </a:lnTo>
                    <a:lnTo>
                      <a:pt x="292" y="248"/>
                    </a:lnTo>
                    <a:lnTo>
                      <a:pt x="298" y="248"/>
                    </a:lnTo>
                    <a:lnTo>
                      <a:pt x="298" y="248"/>
                    </a:lnTo>
                    <a:lnTo>
                      <a:pt x="296" y="252"/>
                    </a:lnTo>
                    <a:lnTo>
                      <a:pt x="296" y="252"/>
                    </a:lnTo>
                    <a:lnTo>
                      <a:pt x="296" y="252"/>
                    </a:lnTo>
                    <a:lnTo>
                      <a:pt x="296" y="256"/>
                    </a:lnTo>
                    <a:lnTo>
                      <a:pt x="296" y="256"/>
                    </a:lnTo>
                    <a:lnTo>
                      <a:pt x="302" y="254"/>
                    </a:lnTo>
                    <a:lnTo>
                      <a:pt x="302" y="254"/>
                    </a:lnTo>
                    <a:lnTo>
                      <a:pt x="306" y="252"/>
                    </a:lnTo>
                    <a:lnTo>
                      <a:pt x="306" y="252"/>
                    </a:lnTo>
                    <a:lnTo>
                      <a:pt x="306" y="258"/>
                    </a:lnTo>
                    <a:lnTo>
                      <a:pt x="306" y="258"/>
                    </a:lnTo>
                    <a:lnTo>
                      <a:pt x="310" y="260"/>
                    </a:lnTo>
                    <a:lnTo>
                      <a:pt x="310" y="260"/>
                    </a:lnTo>
                    <a:lnTo>
                      <a:pt x="314" y="260"/>
                    </a:lnTo>
                    <a:lnTo>
                      <a:pt x="314" y="260"/>
                    </a:lnTo>
                    <a:lnTo>
                      <a:pt x="318" y="264"/>
                    </a:lnTo>
                    <a:lnTo>
                      <a:pt x="318" y="264"/>
                    </a:lnTo>
                    <a:lnTo>
                      <a:pt x="332" y="268"/>
                    </a:lnTo>
                    <a:lnTo>
                      <a:pt x="332" y="268"/>
                    </a:lnTo>
                    <a:lnTo>
                      <a:pt x="336" y="266"/>
                    </a:lnTo>
                    <a:lnTo>
                      <a:pt x="340" y="264"/>
                    </a:lnTo>
                    <a:lnTo>
                      <a:pt x="342" y="264"/>
                    </a:lnTo>
                    <a:lnTo>
                      <a:pt x="342" y="264"/>
                    </a:lnTo>
                    <a:lnTo>
                      <a:pt x="346" y="266"/>
                    </a:lnTo>
                    <a:lnTo>
                      <a:pt x="350" y="268"/>
                    </a:lnTo>
                    <a:lnTo>
                      <a:pt x="350" y="268"/>
                    </a:lnTo>
                    <a:lnTo>
                      <a:pt x="352" y="266"/>
                    </a:lnTo>
                    <a:lnTo>
                      <a:pt x="354" y="266"/>
                    </a:lnTo>
                    <a:lnTo>
                      <a:pt x="354" y="266"/>
                    </a:lnTo>
                    <a:lnTo>
                      <a:pt x="356" y="270"/>
                    </a:lnTo>
                    <a:lnTo>
                      <a:pt x="356" y="270"/>
                    </a:lnTo>
                    <a:lnTo>
                      <a:pt x="366" y="272"/>
                    </a:lnTo>
                    <a:lnTo>
                      <a:pt x="372" y="272"/>
                    </a:lnTo>
                    <a:lnTo>
                      <a:pt x="378" y="272"/>
                    </a:lnTo>
                    <a:lnTo>
                      <a:pt x="378" y="272"/>
                    </a:lnTo>
                    <a:lnTo>
                      <a:pt x="382" y="268"/>
                    </a:lnTo>
                    <a:lnTo>
                      <a:pt x="382" y="268"/>
                    </a:lnTo>
                    <a:lnTo>
                      <a:pt x="382" y="276"/>
                    </a:lnTo>
                    <a:lnTo>
                      <a:pt x="382" y="276"/>
                    </a:lnTo>
                    <a:lnTo>
                      <a:pt x="378" y="278"/>
                    </a:lnTo>
                    <a:lnTo>
                      <a:pt x="378" y="278"/>
                    </a:lnTo>
                    <a:lnTo>
                      <a:pt x="382" y="280"/>
                    </a:lnTo>
                    <a:lnTo>
                      <a:pt x="382" y="280"/>
                    </a:lnTo>
                    <a:lnTo>
                      <a:pt x="386" y="280"/>
                    </a:lnTo>
                    <a:lnTo>
                      <a:pt x="386" y="280"/>
                    </a:lnTo>
                    <a:lnTo>
                      <a:pt x="388" y="284"/>
                    </a:lnTo>
                    <a:lnTo>
                      <a:pt x="388" y="284"/>
                    </a:lnTo>
                    <a:lnTo>
                      <a:pt x="392" y="284"/>
                    </a:lnTo>
                    <a:lnTo>
                      <a:pt x="392" y="284"/>
                    </a:lnTo>
                    <a:lnTo>
                      <a:pt x="394" y="284"/>
                    </a:lnTo>
                    <a:lnTo>
                      <a:pt x="394" y="284"/>
                    </a:lnTo>
                    <a:lnTo>
                      <a:pt x="394" y="284"/>
                    </a:lnTo>
                    <a:lnTo>
                      <a:pt x="394" y="282"/>
                    </a:lnTo>
                    <a:lnTo>
                      <a:pt x="394" y="282"/>
                    </a:lnTo>
                    <a:lnTo>
                      <a:pt x="394" y="280"/>
                    </a:lnTo>
                    <a:lnTo>
                      <a:pt x="394" y="280"/>
                    </a:lnTo>
                    <a:lnTo>
                      <a:pt x="400" y="280"/>
                    </a:lnTo>
                    <a:lnTo>
                      <a:pt x="400" y="280"/>
                    </a:lnTo>
                    <a:lnTo>
                      <a:pt x="396" y="288"/>
                    </a:lnTo>
                    <a:lnTo>
                      <a:pt x="396" y="288"/>
                    </a:lnTo>
                    <a:lnTo>
                      <a:pt x="408" y="302"/>
                    </a:lnTo>
                    <a:lnTo>
                      <a:pt x="408" y="302"/>
                    </a:lnTo>
                    <a:lnTo>
                      <a:pt x="414" y="302"/>
                    </a:lnTo>
                    <a:lnTo>
                      <a:pt x="416" y="302"/>
                    </a:lnTo>
                    <a:lnTo>
                      <a:pt x="416" y="302"/>
                    </a:lnTo>
                    <a:lnTo>
                      <a:pt x="416" y="306"/>
                    </a:lnTo>
                    <a:lnTo>
                      <a:pt x="416" y="306"/>
                    </a:lnTo>
                    <a:lnTo>
                      <a:pt x="420" y="306"/>
                    </a:lnTo>
                    <a:lnTo>
                      <a:pt x="424" y="312"/>
                    </a:lnTo>
                    <a:lnTo>
                      <a:pt x="424" y="312"/>
                    </a:lnTo>
                    <a:lnTo>
                      <a:pt x="424" y="316"/>
                    </a:lnTo>
                    <a:lnTo>
                      <a:pt x="424" y="318"/>
                    </a:lnTo>
                    <a:lnTo>
                      <a:pt x="424" y="318"/>
                    </a:lnTo>
                    <a:lnTo>
                      <a:pt x="428" y="320"/>
                    </a:lnTo>
                    <a:lnTo>
                      <a:pt x="430" y="320"/>
                    </a:lnTo>
                    <a:lnTo>
                      <a:pt x="430" y="320"/>
                    </a:lnTo>
                    <a:lnTo>
                      <a:pt x="434" y="326"/>
                    </a:lnTo>
                    <a:lnTo>
                      <a:pt x="434" y="326"/>
                    </a:lnTo>
                    <a:lnTo>
                      <a:pt x="436" y="326"/>
                    </a:lnTo>
                    <a:lnTo>
                      <a:pt x="436" y="326"/>
                    </a:lnTo>
                    <a:lnTo>
                      <a:pt x="436" y="320"/>
                    </a:lnTo>
                    <a:lnTo>
                      <a:pt x="436" y="320"/>
                    </a:lnTo>
                    <a:lnTo>
                      <a:pt x="442" y="326"/>
                    </a:lnTo>
                    <a:lnTo>
                      <a:pt x="442" y="326"/>
                    </a:lnTo>
                    <a:lnTo>
                      <a:pt x="446" y="326"/>
                    </a:lnTo>
                    <a:lnTo>
                      <a:pt x="446" y="326"/>
                    </a:lnTo>
                    <a:lnTo>
                      <a:pt x="446" y="318"/>
                    </a:lnTo>
                    <a:lnTo>
                      <a:pt x="446" y="318"/>
                    </a:lnTo>
                    <a:lnTo>
                      <a:pt x="442" y="318"/>
                    </a:lnTo>
                    <a:lnTo>
                      <a:pt x="442" y="318"/>
                    </a:lnTo>
                    <a:lnTo>
                      <a:pt x="444" y="316"/>
                    </a:lnTo>
                    <a:lnTo>
                      <a:pt x="444" y="314"/>
                    </a:lnTo>
                    <a:lnTo>
                      <a:pt x="440" y="312"/>
                    </a:lnTo>
                    <a:lnTo>
                      <a:pt x="424" y="310"/>
                    </a:lnTo>
                    <a:lnTo>
                      <a:pt x="424" y="310"/>
                    </a:lnTo>
                    <a:lnTo>
                      <a:pt x="424" y="306"/>
                    </a:lnTo>
                    <a:lnTo>
                      <a:pt x="424" y="306"/>
                    </a:lnTo>
                    <a:lnTo>
                      <a:pt x="426" y="308"/>
                    </a:lnTo>
                    <a:lnTo>
                      <a:pt x="426" y="308"/>
                    </a:lnTo>
                    <a:lnTo>
                      <a:pt x="432" y="306"/>
                    </a:lnTo>
                    <a:lnTo>
                      <a:pt x="438" y="302"/>
                    </a:lnTo>
                    <a:lnTo>
                      <a:pt x="438" y="302"/>
                    </a:lnTo>
                    <a:lnTo>
                      <a:pt x="440" y="306"/>
                    </a:lnTo>
                    <a:lnTo>
                      <a:pt x="442" y="306"/>
                    </a:lnTo>
                    <a:lnTo>
                      <a:pt x="442" y="306"/>
                    </a:lnTo>
                    <a:lnTo>
                      <a:pt x="440" y="300"/>
                    </a:lnTo>
                    <a:lnTo>
                      <a:pt x="442" y="292"/>
                    </a:lnTo>
                    <a:lnTo>
                      <a:pt x="442" y="292"/>
                    </a:lnTo>
                    <a:lnTo>
                      <a:pt x="444" y="294"/>
                    </a:lnTo>
                    <a:lnTo>
                      <a:pt x="444" y="294"/>
                    </a:lnTo>
                    <a:lnTo>
                      <a:pt x="444" y="300"/>
                    </a:lnTo>
                    <a:lnTo>
                      <a:pt x="446" y="304"/>
                    </a:lnTo>
                    <a:lnTo>
                      <a:pt x="450" y="306"/>
                    </a:lnTo>
                    <a:lnTo>
                      <a:pt x="450" y="306"/>
                    </a:lnTo>
                    <a:lnTo>
                      <a:pt x="454" y="304"/>
                    </a:lnTo>
                    <a:lnTo>
                      <a:pt x="454" y="304"/>
                    </a:lnTo>
                    <a:lnTo>
                      <a:pt x="456" y="310"/>
                    </a:lnTo>
                    <a:lnTo>
                      <a:pt x="456" y="310"/>
                    </a:lnTo>
                    <a:lnTo>
                      <a:pt x="458" y="310"/>
                    </a:lnTo>
                    <a:lnTo>
                      <a:pt x="460" y="310"/>
                    </a:lnTo>
                    <a:lnTo>
                      <a:pt x="460" y="310"/>
                    </a:lnTo>
                    <a:lnTo>
                      <a:pt x="460" y="312"/>
                    </a:lnTo>
                    <a:lnTo>
                      <a:pt x="460" y="316"/>
                    </a:lnTo>
                    <a:lnTo>
                      <a:pt x="464" y="320"/>
                    </a:lnTo>
                    <a:lnTo>
                      <a:pt x="464" y="320"/>
                    </a:lnTo>
                    <a:lnTo>
                      <a:pt x="464" y="324"/>
                    </a:lnTo>
                    <a:lnTo>
                      <a:pt x="466" y="332"/>
                    </a:lnTo>
                    <a:lnTo>
                      <a:pt x="466" y="332"/>
                    </a:lnTo>
                    <a:lnTo>
                      <a:pt x="472" y="334"/>
                    </a:lnTo>
                    <a:lnTo>
                      <a:pt x="472" y="334"/>
                    </a:lnTo>
                    <a:lnTo>
                      <a:pt x="472" y="336"/>
                    </a:lnTo>
                    <a:lnTo>
                      <a:pt x="472" y="340"/>
                    </a:lnTo>
                    <a:lnTo>
                      <a:pt x="472" y="340"/>
                    </a:lnTo>
                    <a:lnTo>
                      <a:pt x="472" y="340"/>
                    </a:lnTo>
                    <a:lnTo>
                      <a:pt x="474" y="342"/>
                    </a:lnTo>
                    <a:lnTo>
                      <a:pt x="474" y="342"/>
                    </a:lnTo>
                    <a:lnTo>
                      <a:pt x="476" y="342"/>
                    </a:lnTo>
                    <a:lnTo>
                      <a:pt x="476" y="342"/>
                    </a:lnTo>
                    <a:lnTo>
                      <a:pt x="482" y="348"/>
                    </a:lnTo>
                    <a:lnTo>
                      <a:pt x="482" y="348"/>
                    </a:lnTo>
                    <a:lnTo>
                      <a:pt x="480" y="348"/>
                    </a:lnTo>
                    <a:lnTo>
                      <a:pt x="480" y="350"/>
                    </a:lnTo>
                    <a:lnTo>
                      <a:pt x="480" y="350"/>
                    </a:lnTo>
                    <a:lnTo>
                      <a:pt x="482" y="352"/>
                    </a:lnTo>
                    <a:lnTo>
                      <a:pt x="482" y="352"/>
                    </a:lnTo>
                    <a:lnTo>
                      <a:pt x="482" y="350"/>
                    </a:lnTo>
                    <a:lnTo>
                      <a:pt x="484" y="348"/>
                    </a:lnTo>
                    <a:lnTo>
                      <a:pt x="484" y="348"/>
                    </a:lnTo>
                    <a:lnTo>
                      <a:pt x="486" y="350"/>
                    </a:lnTo>
                    <a:lnTo>
                      <a:pt x="486" y="350"/>
                    </a:lnTo>
                    <a:lnTo>
                      <a:pt x="484" y="364"/>
                    </a:lnTo>
                    <a:lnTo>
                      <a:pt x="484" y="364"/>
                    </a:lnTo>
                    <a:lnTo>
                      <a:pt x="486" y="364"/>
                    </a:lnTo>
                    <a:lnTo>
                      <a:pt x="488" y="364"/>
                    </a:lnTo>
                    <a:lnTo>
                      <a:pt x="488" y="364"/>
                    </a:lnTo>
                    <a:lnTo>
                      <a:pt x="488" y="358"/>
                    </a:lnTo>
                    <a:lnTo>
                      <a:pt x="488" y="358"/>
                    </a:lnTo>
                    <a:lnTo>
                      <a:pt x="494" y="356"/>
                    </a:lnTo>
                    <a:lnTo>
                      <a:pt x="494" y="356"/>
                    </a:lnTo>
                    <a:lnTo>
                      <a:pt x="494" y="360"/>
                    </a:lnTo>
                    <a:lnTo>
                      <a:pt x="494" y="360"/>
                    </a:lnTo>
                    <a:lnTo>
                      <a:pt x="492" y="360"/>
                    </a:lnTo>
                    <a:lnTo>
                      <a:pt x="492" y="360"/>
                    </a:lnTo>
                    <a:lnTo>
                      <a:pt x="490" y="366"/>
                    </a:lnTo>
                    <a:lnTo>
                      <a:pt x="490" y="366"/>
                    </a:lnTo>
                    <a:lnTo>
                      <a:pt x="492" y="372"/>
                    </a:lnTo>
                    <a:lnTo>
                      <a:pt x="492" y="372"/>
                    </a:lnTo>
                    <a:lnTo>
                      <a:pt x="498" y="372"/>
                    </a:lnTo>
                    <a:lnTo>
                      <a:pt x="498" y="364"/>
                    </a:lnTo>
                    <a:lnTo>
                      <a:pt x="498" y="364"/>
                    </a:lnTo>
                    <a:lnTo>
                      <a:pt x="500" y="366"/>
                    </a:lnTo>
                    <a:lnTo>
                      <a:pt x="500" y="366"/>
                    </a:lnTo>
                    <a:lnTo>
                      <a:pt x="502" y="372"/>
                    </a:lnTo>
                    <a:lnTo>
                      <a:pt x="502" y="372"/>
                    </a:lnTo>
                    <a:lnTo>
                      <a:pt x="502" y="374"/>
                    </a:lnTo>
                    <a:lnTo>
                      <a:pt x="502" y="376"/>
                    </a:lnTo>
                    <a:lnTo>
                      <a:pt x="502" y="376"/>
                    </a:lnTo>
                    <a:lnTo>
                      <a:pt x="498" y="376"/>
                    </a:lnTo>
                    <a:lnTo>
                      <a:pt x="496" y="376"/>
                    </a:lnTo>
                    <a:lnTo>
                      <a:pt x="496" y="376"/>
                    </a:lnTo>
                    <a:lnTo>
                      <a:pt x="496" y="376"/>
                    </a:lnTo>
                    <a:lnTo>
                      <a:pt x="498" y="378"/>
                    </a:lnTo>
                    <a:lnTo>
                      <a:pt x="498" y="378"/>
                    </a:lnTo>
                    <a:lnTo>
                      <a:pt x="498" y="378"/>
                    </a:lnTo>
                    <a:lnTo>
                      <a:pt x="498" y="380"/>
                    </a:lnTo>
                    <a:lnTo>
                      <a:pt x="500" y="380"/>
                    </a:lnTo>
                    <a:lnTo>
                      <a:pt x="502" y="380"/>
                    </a:lnTo>
                    <a:lnTo>
                      <a:pt x="502" y="380"/>
                    </a:lnTo>
                    <a:lnTo>
                      <a:pt x="498" y="382"/>
                    </a:lnTo>
                    <a:lnTo>
                      <a:pt x="500" y="384"/>
                    </a:lnTo>
                    <a:lnTo>
                      <a:pt x="500" y="384"/>
                    </a:lnTo>
                    <a:lnTo>
                      <a:pt x="502" y="384"/>
                    </a:lnTo>
                    <a:lnTo>
                      <a:pt x="506" y="386"/>
                    </a:lnTo>
                    <a:lnTo>
                      <a:pt x="506" y="386"/>
                    </a:lnTo>
                    <a:lnTo>
                      <a:pt x="508" y="382"/>
                    </a:lnTo>
                    <a:lnTo>
                      <a:pt x="510" y="378"/>
                    </a:lnTo>
                    <a:lnTo>
                      <a:pt x="510" y="378"/>
                    </a:lnTo>
                    <a:lnTo>
                      <a:pt x="512" y="378"/>
                    </a:lnTo>
                    <a:lnTo>
                      <a:pt x="512" y="378"/>
                    </a:lnTo>
                    <a:lnTo>
                      <a:pt x="512" y="376"/>
                    </a:lnTo>
                    <a:lnTo>
                      <a:pt x="512" y="376"/>
                    </a:lnTo>
                    <a:lnTo>
                      <a:pt x="514" y="372"/>
                    </a:lnTo>
                    <a:lnTo>
                      <a:pt x="514" y="372"/>
                    </a:lnTo>
                    <a:lnTo>
                      <a:pt x="516" y="370"/>
                    </a:lnTo>
                    <a:lnTo>
                      <a:pt x="514" y="366"/>
                    </a:lnTo>
                    <a:lnTo>
                      <a:pt x="514" y="366"/>
                    </a:lnTo>
                    <a:lnTo>
                      <a:pt x="514" y="364"/>
                    </a:lnTo>
                    <a:lnTo>
                      <a:pt x="516" y="362"/>
                    </a:lnTo>
                    <a:lnTo>
                      <a:pt x="518" y="360"/>
                    </a:lnTo>
                    <a:lnTo>
                      <a:pt x="516" y="360"/>
                    </a:lnTo>
                    <a:lnTo>
                      <a:pt x="516" y="360"/>
                    </a:lnTo>
                    <a:close/>
                  </a:path>
                </a:pathLst>
              </a:custGeom>
              <a:grp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grpSp>
        <p:sp>
          <p:nvSpPr>
            <p:cNvPr id="830" name="Freeform 136"/>
            <p:cNvSpPr>
              <a:spLocks noChangeAspect="1"/>
            </p:cNvSpPr>
            <p:nvPr/>
          </p:nvSpPr>
          <p:spPr bwMode="auto">
            <a:xfrm>
              <a:off x="5600701" y="2813050"/>
              <a:ext cx="376238" cy="271463"/>
            </a:xfrm>
            <a:custGeom>
              <a:avLst/>
              <a:gdLst/>
              <a:ahLst/>
              <a:cxnLst>
                <a:cxn ang="0">
                  <a:pos x="194" y="60"/>
                </a:cxn>
                <a:cxn ang="0">
                  <a:pos x="178" y="64"/>
                </a:cxn>
                <a:cxn ang="0">
                  <a:pos x="170" y="70"/>
                </a:cxn>
                <a:cxn ang="0">
                  <a:pos x="166" y="78"/>
                </a:cxn>
                <a:cxn ang="0">
                  <a:pos x="152" y="86"/>
                </a:cxn>
                <a:cxn ang="0">
                  <a:pos x="146" y="76"/>
                </a:cxn>
                <a:cxn ang="0">
                  <a:pos x="130" y="74"/>
                </a:cxn>
                <a:cxn ang="0">
                  <a:pos x="128" y="68"/>
                </a:cxn>
                <a:cxn ang="0">
                  <a:pos x="126" y="62"/>
                </a:cxn>
                <a:cxn ang="0">
                  <a:pos x="114" y="60"/>
                </a:cxn>
                <a:cxn ang="0">
                  <a:pos x="92" y="52"/>
                </a:cxn>
                <a:cxn ang="0">
                  <a:pos x="76" y="36"/>
                </a:cxn>
                <a:cxn ang="0">
                  <a:pos x="66" y="34"/>
                </a:cxn>
                <a:cxn ang="0">
                  <a:pos x="50" y="42"/>
                </a:cxn>
                <a:cxn ang="0">
                  <a:pos x="48" y="36"/>
                </a:cxn>
                <a:cxn ang="0">
                  <a:pos x="40" y="44"/>
                </a:cxn>
                <a:cxn ang="0">
                  <a:pos x="44" y="34"/>
                </a:cxn>
                <a:cxn ang="0">
                  <a:pos x="30" y="30"/>
                </a:cxn>
                <a:cxn ang="0">
                  <a:pos x="30" y="26"/>
                </a:cxn>
                <a:cxn ang="0">
                  <a:pos x="30" y="16"/>
                </a:cxn>
                <a:cxn ang="0">
                  <a:pos x="34" y="2"/>
                </a:cxn>
                <a:cxn ang="0">
                  <a:pos x="16" y="2"/>
                </a:cxn>
                <a:cxn ang="0">
                  <a:pos x="14" y="74"/>
                </a:cxn>
                <a:cxn ang="0">
                  <a:pos x="22" y="60"/>
                </a:cxn>
                <a:cxn ang="0">
                  <a:pos x="38" y="62"/>
                </a:cxn>
                <a:cxn ang="0">
                  <a:pos x="48" y="86"/>
                </a:cxn>
                <a:cxn ang="0">
                  <a:pos x="78" y="82"/>
                </a:cxn>
                <a:cxn ang="0">
                  <a:pos x="92" y="112"/>
                </a:cxn>
                <a:cxn ang="0">
                  <a:pos x="120" y="128"/>
                </a:cxn>
                <a:cxn ang="0">
                  <a:pos x="142" y="138"/>
                </a:cxn>
                <a:cxn ang="0">
                  <a:pos x="144" y="160"/>
                </a:cxn>
                <a:cxn ang="0">
                  <a:pos x="158" y="150"/>
                </a:cxn>
                <a:cxn ang="0">
                  <a:pos x="162" y="140"/>
                </a:cxn>
                <a:cxn ang="0">
                  <a:pos x="164" y="130"/>
                </a:cxn>
                <a:cxn ang="0">
                  <a:pos x="154" y="128"/>
                </a:cxn>
                <a:cxn ang="0">
                  <a:pos x="152" y="116"/>
                </a:cxn>
                <a:cxn ang="0">
                  <a:pos x="158" y="118"/>
                </a:cxn>
                <a:cxn ang="0">
                  <a:pos x="168" y="112"/>
                </a:cxn>
                <a:cxn ang="0">
                  <a:pos x="168" y="110"/>
                </a:cxn>
                <a:cxn ang="0">
                  <a:pos x="174" y="100"/>
                </a:cxn>
                <a:cxn ang="0">
                  <a:pos x="170" y="90"/>
                </a:cxn>
                <a:cxn ang="0">
                  <a:pos x="176" y="88"/>
                </a:cxn>
                <a:cxn ang="0">
                  <a:pos x="186" y="92"/>
                </a:cxn>
                <a:cxn ang="0">
                  <a:pos x="196" y="94"/>
                </a:cxn>
                <a:cxn ang="0">
                  <a:pos x="194" y="104"/>
                </a:cxn>
                <a:cxn ang="0">
                  <a:pos x="202" y="100"/>
                </a:cxn>
                <a:cxn ang="0">
                  <a:pos x="214" y="96"/>
                </a:cxn>
                <a:cxn ang="0">
                  <a:pos x="218" y="86"/>
                </a:cxn>
                <a:cxn ang="0">
                  <a:pos x="206" y="82"/>
                </a:cxn>
                <a:cxn ang="0">
                  <a:pos x="202" y="76"/>
                </a:cxn>
                <a:cxn ang="0">
                  <a:pos x="192" y="74"/>
                </a:cxn>
                <a:cxn ang="0">
                  <a:pos x="194" y="70"/>
                </a:cxn>
                <a:cxn ang="0">
                  <a:pos x="200" y="60"/>
                </a:cxn>
                <a:cxn ang="0">
                  <a:pos x="200" y="58"/>
                </a:cxn>
              </a:cxnLst>
              <a:rect l="0" t="0" r="r" b="b"/>
              <a:pathLst>
                <a:path w="222" h="160">
                  <a:moveTo>
                    <a:pt x="200" y="58"/>
                  </a:moveTo>
                  <a:lnTo>
                    <a:pt x="200" y="58"/>
                  </a:lnTo>
                  <a:lnTo>
                    <a:pt x="198" y="58"/>
                  </a:lnTo>
                  <a:lnTo>
                    <a:pt x="194" y="60"/>
                  </a:lnTo>
                  <a:lnTo>
                    <a:pt x="194" y="60"/>
                  </a:lnTo>
                  <a:lnTo>
                    <a:pt x="190" y="62"/>
                  </a:lnTo>
                  <a:lnTo>
                    <a:pt x="186" y="62"/>
                  </a:lnTo>
                  <a:lnTo>
                    <a:pt x="186" y="62"/>
                  </a:lnTo>
                  <a:lnTo>
                    <a:pt x="180" y="64"/>
                  </a:lnTo>
                  <a:lnTo>
                    <a:pt x="178" y="64"/>
                  </a:lnTo>
                  <a:lnTo>
                    <a:pt x="178" y="66"/>
                  </a:lnTo>
                  <a:lnTo>
                    <a:pt x="178" y="66"/>
                  </a:lnTo>
                  <a:lnTo>
                    <a:pt x="176" y="68"/>
                  </a:lnTo>
                  <a:lnTo>
                    <a:pt x="174" y="68"/>
                  </a:lnTo>
                  <a:lnTo>
                    <a:pt x="170" y="70"/>
                  </a:lnTo>
                  <a:lnTo>
                    <a:pt x="170" y="70"/>
                  </a:lnTo>
                  <a:lnTo>
                    <a:pt x="168" y="72"/>
                  </a:lnTo>
                  <a:lnTo>
                    <a:pt x="166" y="74"/>
                  </a:lnTo>
                  <a:lnTo>
                    <a:pt x="166" y="78"/>
                  </a:lnTo>
                  <a:lnTo>
                    <a:pt x="166" y="78"/>
                  </a:lnTo>
                  <a:lnTo>
                    <a:pt x="158" y="80"/>
                  </a:lnTo>
                  <a:lnTo>
                    <a:pt x="158" y="84"/>
                  </a:lnTo>
                  <a:lnTo>
                    <a:pt x="158" y="84"/>
                  </a:lnTo>
                  <a:lnTo>
                    <a:pt x="152" y="86"/>
                  </a:lnTo>
                  <a:lnTo>
                    <a:pt x="152" y="86"/>
                  </a:lnTo>
                  <a:lnTo>
                    <a:pt x="152" y="86"/>
                  </a:lnTo>
                  <a:lnTo>
                    <a:pt x="152" y="84"/>
                  </a:lnTo>
                  <a:lnTo>
                    <a:pt x="152" y="80"/>
                  </a:lnTo>
                  <a:lnTo>
                    <a:pt x="152" y="80"/>
                  </a:lnTo>
                  <a:lnTo>
                    <a:pt x="146" y="76"/>
                  </a:lnTo>
                  <a:lnTo>
                    <a:pt x="142" y="76"/>
                  </a:lnTo>
                  <a:lnTo>
                    <a:pt x="142" y="76"/>
                  </a:lnTo>
                  <a:lnTo>
                    <a:pt x="136" y="76"/>
                  </a:lnTo>
                  <a:lnTo>
                    <a:pt x="130" y="74"/>
                  </a:lnTo>
                  <a:lnTo>
                    <a:pt x="130" y="74"/>
                  </a:lnTo>
                  <a:lnTo>
                    <a:pt x="128" y="74"/>
                  </a:lnTo>
                  <a:lnTo>
                    <a:pt x="128" y="72"/>
                  </a:lnTo>
                  <a:lnTo>
                    <a:pt x="130" y="68"/>
                  </a:lnTo>
                  <a:lnTo>
                    <a:pt x="130" y="68"/>
                  </a:lnTo>
                  <a:lnTo>
                    <a:pt x="128" y="68"/>
                  </a:lnTo>
                  <a:lnTo>
                    <a:pt x="128" y="66"/>
                  </a:lnTo>
                  <a:lnTo>
                    <a:pt x="126" y="66"/>
                  </a:lnTo>
                  <a:lnTo>
                    <a:pt x="126" y="66"/>
                  </a:lnTo>
                  <a:lnTo>
                    <a:pt x="126" y="66"/>
                  </a:lnTo>
                  <a:lnTo>
                    <a:pt x="126" y="62"/>
                  </a:lnTo>
                  <a:lnTo>
                    <a:pt x="122" y="62"/>
                  </a:lnTo>
                  <a:lnTo>
                    <a:pt x="122" y="62"/>
                  </a:lnTo>
                  <a:lnTo>
                    <a:pt x="118" y="62"/>
                  </a:lnTo>
                  <a:lnTo>
                    <a:pt x="114" y="60"/>
                  </a:lnTo>
                  <a:lnTo>
                    <a:pt x="114" y="60"/>
                  </a:lnTo>
                  <a:lnTo>
                    <a:pt x="110" y="52"/>
                  </a:lnTo>
                  <a:lnTo>
                    <a:pt x="108" y="56"/>
                  </a:lnTo>
                  <a:lnTo>
                    <a:pt x="108" y="56"/>
                  </a:lnTo>
                  <a:lnTo>
                    <a:pt x="92" y="52"/>
                  </a:lnTo>
                  <a:lnTo>
                    <a:pt x="92" y="52"/>
                  </a:lnTo>
                  <a:lnTo>
                    <a:pt x="82" y="52"/>
                  </a:lnTo>
                  <a:lnTo>
                    <a:pt x="78" y="52"/>
                  </a:lnTo>
                  <a:lnTo>
                    <a:pt x="78" y="52"/>
                  </a:lnTo>
                  <a:lnTo>
                    <a:pt x="76" y="36"/>
                  </a:lnTo>
                  <a:lnTo>
                    <a:pt x="76" y="36"/>
                  </a:lnTo>
                  <a:lnTo>
                    <a:pt x="74" y="32"/>
                  </a:lnTo>
                  <a:lnTo>
                    <a:pt x="74" y="28"/>
                  </a:lnTo>
                  <a:lnTo>
                    <a:pt x="70" y="28"/>
                  </a:lnTo>
                  <a:lnTo>
                    <a:pt x="70" y="28"/>
                  </a:lnTo>
                  <a:lnTo>
                    <a:pt x="66" y="34"/>
                  </a:lnTo>
                  <a:lnTo>
                    <a:pt x="62" y="40"/>
                  </a:lnTo>
                  <a:lnTo>
                    <a:pt x="62" y="40"/>
                  </a:lnTo>
                  <a:lnTo>
                    <a:pt x="56" y="42"/>
                  </a:lnTo>
                  <a:lnTo>
                    <a:pt x="50" y="42"/>
                  </a:lnTo>
                  <a:lnTo>
                    <a:pt x="50" y="42"/>
                  </a:lnTo>
                  <a:lnTo>
                    <a:pt x="52" y="38"/>
                  </a:lnTo>
                  <a:lnTo>
                    <a:pt x="52" y="36"/>
                  </a:lnTo>
                  <a:lnTo>
                    <a:pt x="50" y="34"/>
                  </a:lnTo>
                  <a:lnTo>
                    <a:pt x="50" y="34"/>
                  </a:lnTo>
                  <a:lnTo>
                    <a:pt x="48" y="36"/>
                  </a:lnTo>
                  <a:lnTo>
                    <a:pt x="46" y="40"/>
                  </a:lnTo>
                  <a:lnTo>
                    <a:pt x="44" y="48"/>
                  </a:lnTo>
                  <a:lnTo>
                    <a:pt x="44" y="48"/>
                  </a:lnTo>
                  <a:lnTo>
                    <a:pt x="40" y="44"/>
                  </a:lnTo>
                  <a:lnTo>
                    <a:pt x="40" y="44"/>
                  </a:lnTo>
                  <a:lnTo>
                    <a:pt x="44" y="42"/>
                  </a:lnTo>
                  <a:lnTo>
                    <a:pt x="44" y="40"/>
                  </a:lnTo>
                  <a:lnTo>
                    <a:pt x="44" y="40"/>
                  </a:lnTo>
                  <a:lnTo>
                    <a:pt x="44" y="34"/>
                  </a:lnTo>
                  <a:lnTo>
                    <a:pt x="44" y="34"/>
                  </a:lnTo>
                  <a:lnTo>
                    <a:pt x="40" y="32"/>
                  </a:lnTo>
                  <a:lnTo>
                    <a:pt x="40" y="32"/>
                  </a:lnTo>
                  <a:lnTo>
                    <a:pt x="30" y="36"/>
                  </a:lnTo>
                  <a:lnTo>
                    <a:pt x="30" y="36"/>
                  </a:lnTo>
                  <a:lnTo>
                    <a:pt x="30" y="30"/>
                  </a:lnTo>
                  <a:lnTo>
                    <a:pt x="30" y="30"/>
                  </a:lnTo>
                  <a:lnTo>
                    <a:pt x="28" y="28"/>
                  </a:lnTo>
                  <a:lnTo>
                    <a:pt x="28" y="28"/>
                  </a:lnTo>
                  <a:lnTo>
                    <a:pt x="30" y="26"/>
                  </a:lnTo>
                  <a:lnTo>
                    <a:pt x="30" y="26"/>
                  </a:lnTo>
                  <a:lnTo>
                    <a:pt x="30" y="26"/>
                  </a:lnTo>
                  <a:lnTo>
                    <a:pt x="28" y="24"/>
                  </a:lnTo>
                  <a:lnTo>
                    <a:pt x="28" y="20"/>
                  </a:lnTo>
                  <a:lnTo>
                    <a:pt x="28" y="20"/>
                  </a:lnTo>
                  <a:lnTo>
                    <a:pt x="30" y="16"/>
                  </a:lnTo>
                  <a:lnTo>
                    <a:pt x="30" y="16"/>
                  </a:lnTo>
                  <a:lnTo>
                    <a:pt x="30" y="12"/>
                  </a:lnTo>
                  <a:lnTo>
                    <a:pt x="30" y="6"/>
                  </a:lnTo>
                  <a:lnTo>
                    <a:pt x="30" y="6"/>
                  </a:lnTo>
                  <a:lnTo>
                    <a:pt x="34" y="2"/>
                  </a:lnTo>
                  <a:lnTo>
                    <a:pt x="34" y="2"/>
                  </a:lnTo>
                  <a:lnTo>
                    <a:pt x="28" y="0"/>
                  </a:lnTo>
                  <a:lnTo>
                    <a:pt x="28" y="0"/>
                  </a:lnTo>
                  <a:lnTo>
                    <a:pt x="22" y="2"/>
                  </a:lnTo>
                  <a:lnTo>
                    <a:pt x="16" y="2"/>
                  </a:lnTo>
                  <a:lnTo>
                    <a:pt x="16" y="2"/>
                  </a:lnTo>
                  <a:lnTo>
                    <a:pt x="8" y="6"/>
                  </a:lnTo>
                  <a:lnTo>
                    <a:pt x="2" y="8"/>
                  </a:lnTo>
                  <a:lnTo>
                    <a:pt x="0" y="72"/>
                  </a:lnTo>
                  <a:lnTo>
                    <a:pt x="14" y="74"/>
                  </a:lnTo>
                  <a:lnTo>
                    <a:pt x="14" y="72"/>
                  </a:lnTo>
                  <a:lnTo>
                    <a:pt x="12" y="68"/>
                  </a:lnTo>
                  <a:lnTo>
                    <a:pt x="12" y="62"/>
                  </a:lnTo>
                  <a:lnTo>
                    <a:pt x="14" y="60"/>
                  </a:lnTo>
                  <a:lnTo>
                    <a:pt x="22" y="60"/>
                  </a:lnTo>
                  <a:lnTo>
                    <a:pt x="24" y="56"/>
                  </a:lnTo>
                  <a:lnTo>
                    <a:pt x="28" y="52"/>
                  </a:lnTo>
                  <a:lnTo>
                    <a:pt x="32" y="52"/>
                  </a:lnTo>
                  <a:lnTo>
                    <a:pt x="36" y="54"/>
                  </a:lnTo>
                  <a:lnTo>
                    <a:pt x="38" y="62"/>
                  </a:lnTo>
                  <a:lnTo>
                    <a:pt x="40" y="72"/>
                  </a:lnTo>
                  <a:lnTo>
                    <a:pt x="48" y="74"/>
                  </a:lnTo>
                  <a:lnTo>
                    <a:pt x="48" y="80"/>
                  </a:lnTo>
                  <a:lnTo>
                    <a:pt x="46" y="84"/>
                  </a:lnTo>
                  <a:lnTo>
                    <a:pt x="48" y="86"/>
                  </a:lnTo>
                  <a:lnTo>
                    <a:pt x="54" y="88"/>
                  </a:lnTo>
                  <a:lnTo>
                    <a:pt x="60" y="84"/>
                  </a:lnTo>
                  <a:lnTo>
                    <a:pt x="64" y="82"/>
                  </a:lnTo>
                  <a:lnTo>
                    <a:pt x="72" y="82"/>
                  </a:lnTo>
                  <a:lnTo>
                    <a:pt x="78" y="82"/>
                  </a:lnTo>
                  <a:lnTo>
                    <a:pt x="82" y="90"/>
                  </a:lnTo>
                  <a:lnTo>
                    <a:pt x="82" y="96"/>
                  </a:lnTo>
                  <a:lnTo>
                    <a:pt x="86" y="100"/>
                  </a:lnTo>
                  <a:lnTo>
                    <a:pt x="90" y="104"/>
                  </a:lnTo>
                  <a:lnTo>
                    <a:pt x="92" y="112"/>
                  </a:lnTo>
                  <a:lnTo>
                    <a:pt x="96" y="116"/>
                  </a:lnTo>
                  <a:lnTo>
                    <a:pt x="102" y="118"/>
                  </a:lnTo>
                  <a:lnTo>
                    <a:pt x="108" y="124"/>
                  </a:lnTo>
                  <a:lnTo>
                    <a:pt x="112" y="130"/>
                  </a:lnTo>
                  <a:lnTo>
                    <a:pt x="120" y="128"/>
                  </a:lnTo>
                  <a:lnTo>
                    <a:pt x="124" y="132"/>
                  </a:lnTo>
                  <a:lnTo>
                    <a:pt x="130" y="132"/>
                  </a:lnTo>
                  <a:lnTo>
                    <a:pt x="134" y="136"/>
                  </a:lnTo>
                  <a:lnTo>
                    <a:pt x="140" y="136"/>
                  </a:lnTo>
                  <a:lnTo>
                    <a:pt x="142" y="138"/>
                  </a:lnTo>
                  <a:lnTo>
                    <a:pt x="134" y="142"/>
                  </a:lnTo>
                  <a:lnTo>
                    <a:pt x="134" y="146"/>
                  </a:lnTo>
                  <a:lnTo>
                    <a:pt x="134" y="154"/>
                  </a:lnTo>
                  <a:lnTo>
                    <a:pt x="140" y="154"/>
                  </a:lnTo>
                  <a:lnTo>
                    <a:pt x="144" y="160"/>
                  </a:lnTo>
                  <a:lnTo>
                    <a:pt x="150" y="158"/>
                  </a:lnTo>
                  <a:lnTo>
                    <a:pt x="156" y="158"/>
                  </a:lnTo>
                  <a:lnTo>
                    <a:pt x="156" y="158"/>
                  </a:lnTo>
                  <a:lnTo>
                    <a:pt x="158" y="150"/>
                  </a:lnTo>
                  <a:lnTo>
                    <a:pt x="158" y="150"/>
                  </a:lnTo>
                  <a:lnTo>
                    <a:pt x="160" y="148"/>
                  </a:lnTo>
                  <a:lnTo>
                    <a:pt x="162" y="146"/>
                  </a:lnTo>
                  <a:lnTo>
                    <a:pt x="162" y="146"/>
                  </a:lnTo>
                  <a:lnTo>
                    <a:pt x="164" y="142"/>
                  </a:lnTo>
                  <a:lnTo>
                    <a:pt x="162" y="140"/>
                  </a:lnTo>
                  <a:lnTo>
                    <a:pt x="162" y="140"/>
                  </a:lnTo>
                  <a:lnTo>
                    <a:pt x="160" y="138"/>
                  </a:lnTo>
                  <a:lnTo>
                    <a:pt x="160" y="136"/>
                  </a:lnTo>
                  <a:lnTo>
                    <a:pt x="164" y="130"/>
                  </a:lnTo>
                  <a:lnTo>
                    <a:pt x="164" y="130"/>
                  </a:lnTo>
                  <a:lnTo>
                    <a:pt x="164" y="128"/>
                  </a:lnTo>
                  <a:lnTo>
                    <a:pt x="162" y="128"/>
                  </a:lnTo>
                  <a:lnTo>
                    <a:pt x="156" y="128"/>
                  </a:lnTo>
                  <a:lnTo>
                    <a:pt x="156" y="128"/>
                  </a:lnTo>
                  <a:lnTo>
                    <a:pt x="154" y="128"/>
                  </a:lnTo>
                  <a:lnTo>
                    <a:pt x="150" y="124"/>
                  </a:lnTo>
                  <a:lnTo>
                    <a:pt x="150" y="124"/>
                  </a:lnTo>
                  <a:lnTo>
                    <a:pt x="148" y="122"/>
                  </a:lnTo>
                  <a:lnTo>
                    <a:pt x="148" y="120"/>
                  </a:lnTo>
                  <a:lnTo>
                    <a:pt x="152" y="116"/>
                  </a:lnTo>
                  <a:lnTo>
                    <a:pt x="152" y="116"/>
                  </a:lnTo>
                  <a:lnTo>
                    <a:pt x="156" y="116"/>
                  </a:lnTo>
                  <a:lnTo>
                    <a:pt x="158" y="116"/>
                  </a:lnTo>
                  <a:lnTo>
                    <a:pt x="158" y="118"/>
                  </a:lnTo>
                  <a:lnTo>
                    <a:pt x="158" y="118"/>
                  </a:lnTo>
                  <a:lnTo>
                    <a:pt x="160" y="118"/>
                  </a:lnTo>
                  <a:lnTo>
                    <a:pt x="162" y="116"/>
                  </a:lnTo>
                  <a:lnTo>
                    <a:pt x="168" y="112"/>
                  </a:lnTo>
                  <a:lnTo>
                    <a:pt x="168" y="112"/>
                  </a:lnTo>
                  <a:lnTo>
                    <a:pt x="168" y="112"/>
                  </a:lnTo>
                  <a:lnTo>
                    <a:pt x="170" y="110"/>
                  </a:lnTo>
                  <a:lnTo>
                    <a:pt x="170" y="108"/>
                  </a:lnTo>
                  <a:lnTo>
                    <a:pt x="168" y="110"/>
                  </a:lnTo>
                  <a:lnTo>
                    <a:pt x="168" y="110"/>
                  </a:lnTo>
                  <a:lnTo>
                    <a:pt x="168" y="110"/>
                  </a:lnTo>
                  <a:lnTo>
                    <a:pt x="168" y="106"/>
                  </a:lnTo>
                  <a:lnTo>
                    <a:pt x="170" y="104"/>
                  </a:lnTo>
                  <a:lnTo>
                    <a:pt x="172" y="102"/>
                  </a:lnTo>
                  <a:lnTo>
                    <a:pt x="172" y="102"/>
                  </a:lnTo>
                  <a:lnTo>
                    <a:pt x="174" y="100"/>
                  </a:lnTo>
                  <a:lnTo>
                    <a:pt x="174" y="100"/>
                  </a:lnTo>
                  <a:lnTo>
                    <a:pt x="174" y="98"/>
                  </a:lnTo>
                  <a:lnTo>
                    <a:pt x="174" y="98"/>
                  </a:lnTo>
                  <a:lnTo>
                    <a:pt x="172" y="96"/>
                  </a:lnTo>
                  <a:lnTo>
                    <a:pt x="170" y="90"/>
                  </a:lnTo>
                  <a:lnTo>
                    <a:pt x="170" y="90"/>
                  </a:lnTo>
                  <a:lnTo>
                    <a:pt x="172" y="90"/>
                  </a:lnTo>
                  <a:lnTo>
                    <a:pt x="174" y="88"/>
                  </a:lnTo>
                  <a:lnTo>
                    <a:pt x="176" y="88"/>
                  </a:lnTo>
                  <a:lnTo>
                    <a:pt x="176" y="88"/>
                  </a:lnTo>
                  <a:lnTo>
                    <a:pt x="178" y="90"/>
                  </a:lnTo>
                  <a:lnTo>
                    <a:pt x="182" y="94"/>
                  </a:lnTo>
                  <a:lnTo>
                    <a:pt x="182" y="94"/>
                  </a:lnTo>
                  <a:lnTo>
                    <a:pt x="184" y="94"/>
                  </a:lnTo>
                  <a:lnTo>
                    <a:pt x="186" y="92"/>
                  </a:lnTo>
                  <a:lnTo>
                    <a:pt x="186" y="90"/>
                  </a:lnTo>
                  <a:lnTo>
                    <a:pt x="186" y="90"/>
                  </a:lnTo>
                  <a:lnTo>
                    <a:pt x="190" y="88"/>
                  </a:lnTo>
                  <a:lnTo>
                    <a:pt x="194" y="88"/>
                  </a:lnTo>
                  <a:lnTo>
                    <a:pt x="196" y="94"/>
                  </a:lnTo>
                  <a:lnTo>
                    <a:pt x="190" y="96"/>
                  </a:lnTo>
                  <a:lnTo>
                    <a:pt x="190" y="104"/>
                  </a:lnTo>
                  <a:lnTo>
                    <a:pt x="190" y="104"/>
                  </a:lnTo>
                  <a:lnTo>
                    <a:pt x="192" y="102"/>
                  </a:lnTo>
                  <a:lnTo>
                    <a:pt x="194" y="104"/>
                  </a:lnTo>
                  <a:lnTo>
                    <a:pt x="194" y="104"/>
                  </a:lnTo>
                  <a:lnTo>
                    <a:pt x="194" y="104"/>
                  </a:lnTo>
                  <a:lnTo>
                    <a:pt x="196" y="104"/>
                  </a:lnTo>
                  <a:lnTo>
                    <a:pt x="198" y="104"/>
                  </a:lnTo>
                  <a:lnTo>
                    <a:pt x="202" y="100"/>
                  </a:lnTo>
                  <a:lnTo>
                    <a:pt x="202" y="100"/>
                  </a:lnTo>
                  <a:lnTo>
                    <a:pt x="208" y="100"/>
                  </a:lnTo>
                  <a:lnTo>
                    <a:pt x="208" y="100"/>
                  </a:lnTo>
                  <a:lnTo>
                    <a:pt x="212" y="98"/>
                  </a:lnTo>
                  <a:lnTo>
                    <a:pt x="214" y="96"/>
                  </a:lnTo>
                  <a:lnTo>
                    <a:pt x="220" y="88"/>
                  </a:lnTo>
                  <a:lnTo>
                    <a:pt x="220" y="88"/>
                  </a:lnTo>
                  <a:lnTo>
                    <a:pt x="222" y="86"/>
                  </a:lnTo>
                  <a:lnTo>
                    <a:pt x="220" y="86"/>
                  </a:lnTo>
                  <a:lnTo>
                    <a:pt x="218" y="86"/>
                  </a:lnTo>
                  <a:lnTo>
                    <a:pt x="216" y="84"/>
                  </a:lnTo>
                  <a:lnTo>
                    <a:pt x="216" y="84"/>
                  </a:lnTo>
                  <a:lnTo>
                    <a:pt x="210" y="82"/>
                  </a:lnTo>
                  <a:lnTo>
                    <a:pt x="206" y="82"/>
                  </a:lnTo>
                  <a:lnTo>
                    <a:pt x="206" y="82"/>
                  </a:lnTo>
                  <a:lnTo>
                    <a:pt x="202" y="80"/>
                  </a:lnTo>
                  <a:lnTo>
                    <a:pt x="204" y="78"/>
                  </a:lnTo>
                  <a:lnTo>
                    <a:pt x="204" y="78"/>
                  </a:lnTo>
                  <a:lnTo>
                    <a:pt x="204" y="76"/>
                  </a:lnTo>
                  <a:lnTo>
                    <a:pt x="202" y="76"/>
                  </a:lnTo>
                  <a:lnTo>
                    <a:pt x="198" y="76"/>
                  </a:lnTo>
                  <a:lnTo>
                    <a:pt x="198" y="76"/>
                  </a:lnTo>
                  <a:lnTo>
                    <a:pt x="196" y="78"/>
                  </a:lnTo>
                  <a:lnTo>
                    <a:pt x="194" y="76"/>
                  </a:lnTo>
                  <a:lnTo>
                    <a:pt x="192" y="74"/>
                  </a:lnTo>
                  <a:lnTo>
                    <a:pt x="190" y="72"/>
                  </a:lnTo>
                  <a:lnTo>
                    <a:pt x="190" y="72"/>
                  </a:lnTo>
                  <a:lnTo>
                    <a:pt x="188" y="72"/>
                  </a:lnTo>
                  <a:lnTo>
                    <a:pt x="190" y="72"/>
                  </a:lnTo>
                  <a:lnTo>
                    <a:pt x="194" y="70"/>
                  </a:lnTo>
                  <a:lnTo>
                    <a:pt x="194" y="70"/>
                  </a:lnTo>
                  <a:lnTo>
                    <a:pt x="200" y="64"/>
                  </a:lnTo>
                  <a:lnTo>
                    <a:pt x="200" y="64"/>
                  </a:lnTo>
                  <a:lnTo>
                    <a:pt x="202" y="62"/>
                  </a:lnTo>
                  <a:lnTo>
                    <a:pt x="200" y="60"/>
                  </a:lnTo>
                  <a:lnTo>
                    <a:pt x="198" y="58"/>
                  </a:lnTo>
                  <a:lnTo>
                    <a:pt x="198" y="58"/>
                  </a:lnTo>
                  <a:lnTo>
                    <a:pt x="198" y="58"/>
                  </a:lnTo>
                  <a:lnTo>
                    <a:pt x="194" y="60"/>
                  </a:lnTo>
                  <a:lnTo>
                    <a:pt x="200" y="58"/>
                  </a:lnTo>
                  <a:close/>
                </a:path>
              </a:pathLst>
            </a:custGeom>
            <a:solidFill>
              <a:schemeClr val="bg2"/>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831" name="Freeform 137"/>
            <p:cNvSpPr>
              <a:spLocks noChangeAspect="1"/>
            </p:cNvSpPr>
            <p:nvPr/>
          </p:nvSpPr>
          <p:spPr bwMode="auto">
            <a:xfrm>
              <a:off x="5519739" y="2901950"/>
              <a:ext cx="322262" cy="230188"/>
            </a:xfrm>
            <a:custGeom>
              <a:avLst/>
              <a:gdLst/>
              <a:ahLst/>
              <a:cxnLst>
                <a:cxn ang="0">
                  <a:pos x="4" y="22"/>
                </a:cxn>
                <a:cxn ang="0">
                  <a:pos x="6" y="22"/>
                </a:cxn>
                <a:cxn ang="0">
                  <a:pos x="4" y="18"/>
                </a:cxn>
                <a:cxn ang="0">
                  <a:pos x="10" y="12"/>
                </a:cxn>
                <a:cxn ang="0">
                  <a:pos x="20" y="14"/>
                </a:cxn>
                <a:cxn ang="0">
                  <a:pos x="26" y="26"/>
                </a:cxn>
                <a:cxn ang="0">
                  <a:pos x="30" y="32"/>
                </a:cxn>
                <a:cxn ang="0">
                  <a:pos x="24" y="36"/>
                </a:cxn>
                <a:cxn ang="0">
                  <a:pos x="24" y="38"/>
                </a:cxn>
                <a:cxn ang="0">
                  <a:pos x="24" y="40"/>
                </a:cxn>
                <a:cxn ang="0">
                  <a:pos x="10" y="38"/>
                </a:cxn>
                <a:cxn ang="0">
                  <a:pos x="6" y="32"/>
                </a:cxn>
                <a:cxn ang="0">
                  <a:pos x="6" y="38"/>
                </a:cxn>
                <a:cxn ang="0">
                  <a:pos x="2" y="52"/>
                </a:cxn>
                <a:cxn ang="0">
                  <a:pos x="4" y="54"/>
                </a:cxn>
                <a:cxn ang="0">
                  <a:pos x="8" y="52"/>
                </a:cxn>
                <a:cxn ang="0">
                  <a:pos x="16" y="50"/>
                </a:cxn>
                <a:cxn ang="0">
                  <a:pos x="16" y="52"/>
                </a:cxn>
                <a:cxn ang="0">
                  <a:pos x="12" y="56"/>
                </a:cxn>
                <a:cxn ang="0">
                  <a:pos x="16" y="66"/>
                </a:cxn>
                <a:cxn ang="0">
                  <a:pos x="22" y="74"/>
                </a:cxn>
                <a:cxn ang="0">
                  <a:pos x="20" y="80"/>
                </a:cxn>
                <a:cxn ang="0">
                  <a:pos x="18" y="88"/>
                </a:cxn>
                <a:cxn ang="0">
                  <a:pos x="20" y="100"/>
                </a:cxn>
                <a:cxn ang="0">
                  <a:pos x="32" y="92"/>
                </a:cxn>
                <a:cxn ang="0">
                  <a:pos x="46" y="86"/>
                </a:cxn>
                <a:cxn ang="0">
                  <a:pos x="74" y="86"/>
                </a:cxn>
                <a:cxn ang="0">
                  <a:pos x="96" y="92"/>
                </a:cxn>
                <a:cxn ang="0">
                  <a:pos x="116" y="104"/>
                </a:cxn>
                <a:cxn ang="0">
                  <a:pos x="130" y="116"/>
                </a:cxn>
                <a:cxn ang="0">
                  <a:pos x="128" y="134"/>
                </a:cxn>
                <a:cxn ang="0">
                  <a:pos x="142" y="136"/>
                </a:cxn>
                <a:cxn ang="0">
                  <a:pos x="160" y="116"/>
                </a:cxn>
                <a:cxn ang="0">
                  <a:pos x="164" y="100"/>
                </a:cxn>
                <a:cxn ang="0">
                  <a:pos x="176" y="100"/>
                </a:cxn>
                <a:cxn ang="0">
                  <a:pos x="182" y="90"/>
                </a:cxn>
                <a:cxn ang="0">
                  <a:pos x="182" y="84"/>
                </a:cxn>
                <a:cxn ang="0">
                  <a:pos x="168" y="76"/>
                </a:cxn>
                <a:cxn ang="0">
                  <a:pos x="150" y="66"/>
                </a:cxn>
                <a:cxn ang="0">
                  <a:pos x="138" y="52"/>
                </a:cxn>
                <a:cxn ang="0">
                  <a:pos x="130" y="38"/>
                </a:cxn>
                <a:cxn ang="0">
                  <a:pos x="112" y="30"/>
                </a:cxn>
                <a:cxn ang="0">
                  <a:pos x="96" y="34"/>
                </a:cxn>
                <a:cxn ang="0">
                  <a:pos x="96" y="22"/>
                </a:cxn>
                <a:cxn ang="0">
                  <a:pos x="84" y="2"/>
                </a:cxn>
                <a:cxn ang="0">
                  <a:pos x="72" y="4"/>
                </a:cxn>
                <a:cxn ang="0">
                  <a:pos x="60" y="10"/>
                </a:cxn>
                <a:cxn ang="0">
                  <a:pos x="62" y="22"/>
                </a:cxn>
                <a:cxn ang="0">
                  <a:pos x="44" y="20"/>
                </a:cxn>
                <a:cxn ang="0">
                  <a:pos x="30" y="12"/>
                </a:cxn>
                <a:cxn ang="0">
                  <a:pos x="18" y="6"/>
                </a:cxn>
                <a:cxn ang="0">
                  <a:pos x="4" y="8"/>
                </a:cxn>
                <a:cxn ang="0">
                  <a:pos x="2" y="16"/>
                </a:cxn>
                <a:cxn ang="0">
                  <a:pos x="0" y="18"/>
                </a:cxn>
              </a:cxnLst>
              <a:rect l="0" t="0" r="r" b="b"/>
              <a:pathLst>
                <a:path w="190" h="136">
                  <a:moveTo>
                    <a:pt x="0" y="18"/>
                  </a:moveTo>
                  <a:lnTo>
                    <a:pt x="0" y="18"/>
                  </a:lnTo>
                  <a:lnTo>
                    <a:pt x="4" y="22"/>
                  </a:lnTo>
                  <a:lnTo>
                    <a:pt x="4" y="22"/>
                  </a:lnTo>
                  <a:lnTo>
                    <a:pt x="6" y="22"/>
                  </a:lnTo>
                  <a:lnTo>
                    <a:pt x="6" y="22"/>
                  </a:lnTo>
                  <a:lnTo>
                    <a:pt x="6" y="20"/>
                  </a:lnTo>
                  <a:lnTo>
                    <a:pt x="4" y="18"/>
                  </a:lnTo>
                  <a:lnTo>
                    <a:pt x="4" y="18"/>
                  </a:lnTo>
                  <a:lnTo>
                    <a:pt x="8" y="16"/>
                  </a:lnTo>
                  <a:lnTo>
                    <a:pt x="8" y="16"/>
                  </a:lnTo>
                  <a:lnTo>
                    <a:pt x="10" y="12"/>
                  </a:lnTo>
                  <a:lnTo>
                    <a:pt x="10" y="12"/>
                  </a:lnTo>
                  <a:lnTo>
                    <a:pt x="20" y="14"/>
                  </a:lnTo>
                  <a:lnTo>
                    <a:pt x="20" y="14"/>
                  </a:lnTo>
                  <a:lnTo>
                    <a:pt x="20" y="20"/>
                  </a:lnTo>
                  <a:lnTo>
                    <a:pt x="20" y="20"/>
                  </a:lnTo>
                  <a:lnTo>
                    <a:pt x="26" y="26"/>
                  </a:lnTo>
                  <a:lnTo>
                    <a:pt x="30" y="30"/>
                  </a:lnTo>
                  <a:lnTo>
                    <a:pt x="30" y="30"/>
                  </a:lnTo>
                  <a:lnTo>
                    <a:pt x="30" y="32"/>
                  </a:lnTo>
                  <a:lnTo>
                    <a:pt x="28" y="36"/>
                  </a:lnTo>
                  <a:lnTo>
                    <a:pt x="28" y="36"/>
                  </a:lnTo>
                  <a:lnTo>
                    <a:pt x="24" y="36"/>
                  </a:lnTo>
                  <a:lnTo>
                    <a:pt x="24" y="36"/>
                  </a:lnTo>
                  <a:lnTo>
                    <a:pt x="24" y="36"/>
                  </a:lnTo>
                  <a:lnTo>
                    <a:pt x="24" y="38"/>
                  </a:lnTo>
                  <a:lnTo>
                    <a:pt x="24" y="38"/>
                  </a:lnTo>
                  <a:lnTo>
                    <a:pt x="24" y="38"/>
                  </a:lnTo>
                  <a:lnTo>
                    <a:pt x="24" y="40"/>
                  </a:lnTo>
                  <a:lnTo>
                    <a:pt x="24" y="40"/>
                  </a:lnTo>
                  <a:lnTo>
                    <a:pt x="10" y="38"/>
                  </a:lnTo>
                  <a:lnTo>
                    <a:pt x="10" y="38"/>
                  </a:lnTo>
                  <a:lnTo>
                    <a:pt x="8" y="32"/>
                  </a:lnTo>
                  <a:lnTo>
                    <a:pt x="8" y="32"/>
                  </a:lnTo>
                  <a:lnTo>
                    <a:pt x="6" y="32"/>
                  </a:lnTo>
                  <a:lnTo>
                    <a:pt x="6" y="32"/>
                  </a:lnTo>
                  <a:lnTo>
                    <a:pt x="6" y="38"/>
                  </a:lnTo>
                  <a:lnTo>
                    <a:pt x="6" y="38"/>
                  </a:lnTo>
                  <a:lnTo>
                    <a:pt x="4" y="46"/>
                  </a:lnTo>
                  <a:lnTo>
                    <a:pt x="2" y="52"/>
                  </a:lnTo>
                  <a:lnTo>
                    <a:pt x="2" y="52"/>
                  </a:lnTo>
                  <a:lnTo>
                    <a:pt x="2" y="54"/>
                  </a:lnTo>
                  <a:lnTo>
                    <a:pt x="2" y="54"/>
                  </a:lnTo>
                  <a:lnTo>
                    <a:pt x="4" y="54"/>
                  </a:lnTo>
                  <a:lnTo>
                    <a:pt x="6" y="54"/>
                  </a:lnTo>
                  <a:lnTo>
                    <a:pt x="6" y="54"/>
                  </a:lnTo>
                  <a:lnTo>
                    <a:pt x="8" y="52"/>
                  </a:lnTo>
                  <a:lnTo>
                    <a:pt x="10" y="50"/>
                  </a:lnTo>
                  <a:lnTo>
                    <a:pt x="10" y="50"/>
                  </a:lnTo>
                  <a:lnTo>
                    <a:pt x="16" y="50"/>
                  </a:lnTo>
                  <a:lnTo>
                    <a:pt x="20" y="52"/>
                  </a:lnTo>
                  <a:lnTo>
                    <a:pt x="20" y="52"/>
                  </a:lnTo>
                  <a:lnTo>
                    <a:pt x="16" y="52"/>
                  </a:lnTo>
                  <a:lnTo>
                    <a:pt x="12" y="52"/>
                  </a:lnTo>
                  <a:lnTo>
                    <a:pt x="12" y="52"/>
                  </a:lnTo>
                  <a:lnTo>
                    <a:pt x="12" y="56"/>
                  </a:lnTo>
                  <a:lnTo>
                    <a:pt x="12" y="56"/>
                  </a:lnTo>
                  <a:lnTo>
                    <a:pt x="16" y="60"/>
                  </a:lnTo>
                  <a:lnTo>
                    <a:pt x="16" y="66"/>
                  </a:lnTo>
                  <a:lnTo>
                    <a:pt x="16" y="66"/>
                  </a:lnTo>
                  <a:lnTo>
                    <a:pt x="20" y="70"/>
                  </a:lnTo>
                  <a:lnTo>
                    <a:pt x="22" y="74"/>
                  </a:lnTo>
                  <a:lnTo>
                    <a:pt x="22" y="78"/>
                  </a:lnTo>
                  <a:lnTo>
                    <a:pt x="22" y="78"/>
                  </a:lnTo>
                  <a:lnTo>
                    <a:pt x="20" y="80"/>
                  </a:lnTo>
                  <a:lnTo>
                    <a:pt x="18" y="80"/>
                  </a:lnTo>
                  <a:lnTo>
                    <a:pt x="18" y="80"/>
                  </a:lnTo>
                  <a:lnTo>
                    <a:pt x="18" y="88"/>
                  </a:lnTo>
                  <a:lnTo>
                    <a:pt x="18" y="94"/>
                  </a:lnTo>
                  <a:lnTo>
                    <a:pt x="18" y="94"/>
                  </a:lnTo>
                  <a:lnTo>
                    <a:pt x="20" y="100"/>
                  </a:lnTo>
                  <a:lnTo>
                    <a:pt x="28" y="100"/>
                  </a:lnTo>
                  <a:lnTo>
                    <a:pt x="32" y="94"/>
                  </a:lnTo>
                  <a:lnTo>
                    <a:pt x="32" y="92"/>
                  </a:lnTo>
                  <a:lnTo>
                    <a:pt x="34" y="88"/>
                  </a:lnTo>
                  <a:lnTo>
                    <a:pt x="38" y="86"/>
                  </a:lnTo>
                  <a:lnTo>
                    <a:pt x="46" y="86"/>
                  </a:lnTo>
                  <a:lnTo>
                    <a:pt x="52" y="84"/>
                  </a:lnTo>
                  <a:lnTo>
                    <a:pt x="58" y="82"/>
                  </a:lnTo>
                  <a:lnTo>
                    <a:pt x="74" y="86"/>
                  </a:lnTo>
                  <a:lnTo>
                    <a:pt x="82" y="86"/>
                  </a:lnTo>
                  <a:lnTo>
                    <a:pt x="86" y="88"/>
                  </a:lnTo>
                  <a:lnTo>
                    <a:pt x="96" y="92"/>
                  </a:lnTo>
                  <a:lnTo>
                    <a:pt x="104" y="96"/>
                  </a:lnTo>
                  <a:lnTo>
                    <a:pt x="112" y="102"/>
                  </a:lnTo>
                  <a:lnTo>
                    <a:pt x="116" y="104"/>
                  </a:lnTo>
                  <a:lnTo>
                    <a:pt x="118" y="108"/>
                  </a:lnTo>
                  <a:lnTo>
                    <a:pt x="122" y="114"/>
                  </a:lnTo>
                  <a:lnTo>
                    <a:pt x="130" y="116"/>
                  </a:lnTo>
                  <a:lnTo>
                    <a:pt x="130" y="122"/>
                  </a:lnTo>
                  <a:lnTo>
                    <a:pt x="130" y="128"/>
                  </a:lnTo>
                  <a:lnTo>
                    <a:pt x="128" y="134"/>
                  </a:lnTo>
                  <a:lnTo>
                    <a:pt x="134" y="136"/>
                  </a:lnTo>
                  <a:lnTo>
                    <a:pt x="138" y="134"/>
                  </a:lnTo>
                  <a:lnTo>
                    <a:pt x="142" y="136"/>
                  </a:lnTo>
                  <a:lnTo>
                    <a:pt x="154" y="130"/>
                  </a:lnTo>
                  <a:lnTo>
                    <a:pt x="152" y="124"/>
                  </a:lnTo>
                  <a:lnTo>
                    <a:pt x="160" y="116"/>
                  </a:lnTo>
                  <a:lnTo>
                    <a:pt x="162" y="112"/>
                  </a:lnTo>
                  <a:lnTo>
                    <a:pt x="162" y="104"/>
                  </a:lnTo>
                  <a:lnTo>
                    <a:pt x="164" y="100"/>
                  </a:lnTo>
                  <a:lnTo>
                    <a:pt x="166" y="96"/>
                  </a:lnTo>
                  <a:lnTo>
                    <a:pt x="172" y="98"/>
                  </a:lnTo>
                  <a:lnTo>
                    <a:pt x="176" y="100"/>
                  </a:lnTo>
                  <a:lnTo>
                    <a:pt x="182" y="102"/>
                  </a:lnTo>
                  <a:lnTo>
                    <a:pt x="182" y="94"/>
                  </a:lnTo>
                  <a:lnTo>
                    <a:pt x="182" y="90"/>
                  </a:lnTo>
                  <a:lnTo>
                    <a:pt x="190" y="86"/>
                  </a:lnTo>
                  <a:lnTo>
                    <a:pt x="188" y="84"/>
                  </a:lnTo>
                  <a:lnTo>
                    <a:pt x="182" y="84"/>
                  </a:lnTo>
                  <a:lnTo>
                    <a:pt x="178" y="80"/>
                  </a:lnTo>
                  <a:lnTo>
                    <a:pt x="172" y="80"/>
                  </a:lnTo>
                  <a:lnTo>
                    <a:pt x="168" y="76"/>
                  </a:lnTo>
                  <a:lnTo>
                    <a:pt x="160" y="78"/>
                  </a:lnTo>
                  <a:lnTo>
                    <a:pt x="156" y="72"/>
                  </a:lnTo>
                  <a:lnTo>
                    <a:pt x="150" y="66"/>
                  </a:lnTo>
                  <a:lnTo>
                    <a:pt x="144" y="64"/>
                  </a:lnTo>
                  <a:lnTo>
                    <a:pt x="140" y="60"/>
                  </a:lnTo>
                  <a:lnTo>
                    <a:pt x="138" y="52"/>
                  </a:lnTo>
                  <a:lnTo>
                    <a:pt x="134" y="48"/>
                  </a:lnTo>
                  <a:lnTo>
                    <a:pt x="130" y="44"/>
                  </a:lnTo>
                  <a:lnTo>
                    <a:pt x="130" y="38"/>
                  </a:lnTo>
                  <a:lnTo>
                    <a:pt x="126" y="30"/>
                  </a:lnTo>
                  <a:lnTo>
                    <a:pt x="120" y="30"/>
                  </a:lnTo>
                  <a:lnTo>
                    <a:pt x="112" y="30"/>
                  </a:lnTo>
                  <a:lnTo>
                    <a:pt x="108" y="32"/>
                  </a:lnTo>
                  <a:lnTo>
                    <a:pt x="102" y="36"/>
                  </a:lnTo>
                  <a:lnTo>
                    <a:pt x="96" y="34"/>
                  </a:lnTo>
                  <a:lnTo>
                    <a:pt x="94" y="32"/>
                  </a:lnTo>
                  <a:lnTo>
                    <a:pt x="96" y="28"/>
                  </a:lnTo>
                  <a:lnTo>
                    <a:pt x="96" y="22"/>
                  </a:lnTo>
                  <a:lnTo>
                    <a:pt x="88" y="20"/>
                  </a:lnTo>
                  <a:lnTo>
                    <a:pt x="86" y="10"/>
                  </a:lnTo>
                  <a:lnTo>
                    <a:pt x="84" y="2"/>
                  </a:lnTo>
                  <a:lnTo>
                    <a:pt x="80" y="0"/>
                  </a:lnTo>
                  <a:lnTo>
                    <a:pt x="76" y="0"/>
                  </a:lnTo>
                  <a:lnTo>
                    <a:pt x="72" y="4"/>
                  </a:lnTo>
                  <a:lnTo>
                    <a:pt x="70" y="8"/>
                  </a:lnTo>
                  <a:lnTo>
                    <a:pt x="62" y="8"/>
                  </a:lnTo>
                  <a:lnTo>
                    <a:pt x="60" y="10"/>
                  </a:lnTo>
                  <a:lnTo>
                    <a:pt x="60" y="16"/>
                  </a:lnTo>
                  <a:lnTo>
                    <a:pt x="62" y="20"/>
                  </a:lnTo>
                  <a:lnTo>
                    <a:pt x="62" y="22"/>
                  </a:lnTo>
                  <a:lnTo>
                    <a:pt x="48" y="20"/>
                  </a:lnTo>
                  <a:lnTo>
                    <a:pt x="48" y="20"/>
                  </a:lnTo>
                  <a:lnTo>
                    <a:pt x="44" y="20"/>
                  </a:lnTo>
                  <a:lnTo>
                    <a:pt x="36" y="20"/>
                  </a:lnTo>
                  <a:lnTo>
                    <a:pt x="36" y="20"/>
                  </a:lnTo>
                  <a:lnTo>
                    <a:pt x="30" y="12"/>
                  </a:lnTo>
                  <a:lnTo>
                    <a:pt x="26" y="8"/>
                  </a:lnTo>
                  <a:lnTo>
                    <a:pt x="22" y="6"/>
                  </a:lnTo>
                  <a:lnTo>
                    <a:pt x="18" y="6"/>
                  </a:lnTo>
                  <a:lnTo>
                    <a:pt x="18" y="6"/>
                  </a:lnTo>
                  <a:lnTo>
                    <a:pt x="8" y="6"/>
                  </a:lnTo>
                  <a:lnTo>
                    <a:pt x="4" y="8"/>
                  </a:lnTo>
                  <a:lnTo>
                    <a:pt x="4" y="14"/>
                  </a:lnTo>
                  <a:lnTo>
                    <a:pt x="4" y="14"/>
                  </a:lnTo>
                  <a:lnTo>
                    <a:pt x="2" y="16"/>
                  </a:lnTo>
                  <a:lnTo>
                    <a:pt x="2" y="18"/>
                  </a:lnTo>
                  <a:lnTo>
                    <a:pt x="0" y="18"/>
                  </a:lnTo>
                  <a:lnTo>
                    <a:pt x="0" y="18"/>
                  </a:lnTo>
                  <a:close/>
                </a:path>
              </a:pathLst>
            </a:custGeom>
            <a:solidFill>
              <a:schemeClr val="bg2"/>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833" name="Freeform 139"/>
            <p:cNvSpPr>
              <a:spLocks noChangeAspect="1"/>
            </p:cNvSpPr>
            <p:nvPr/>
          </p:nvSpPr>
          <p:spPr bwMode="auto">
            <a:xfrm>
              <a:off x="5851526" y="2962275"/>
              <a:ext cx="169863" cy="155575"/>
            </a:xfrm>
            <a:custGeom>
              <a:avLst/>
              <a:gdLst/>
              <a:ahLst/>
              <a:cxnLst>
                <a:cxn ang="0">
                  <a:pos x="42" y="8"/>
                </a:cxn>
                <a:cxn ang="0">
                  <a:pos x="46" y="0"/>
                </a:cxn>
                <a:cxn ang="0">
                  <a:pos x="42" y="0"/>
                </a:cxn>
                <a:cxn ang="0">
                  <a:pos x="38" y="2"/>
                </a:cxn>
                <a:cxn ang="0">
                  <a:pos x="36" y="6"/>
                </a:cxn>
                <a:cxn ang="0">
                  <a:pos x="34" y="6"/>
                </a:cxn>
                <a:cxn ang="0">
                  <a:pos x="28" y="0"/>
                </a:cxn>
                <a:cxn ang="0">
                  <a:pos x="26" y="0"/>
                </a:cxn>
                <a:cxn ang="0">
                  <a:pos x="22" y="2"/>
                </a:cxn>
                <a:cxn ang="0">
                  <a:pos x="24" y="8"/>
                </a:cxn>
                <a:cxn ang="0">
                  <a:pos x="26" y="10"/>
                </a:cxn>
                <a:cxn ang="0">
                  <a:pos x="26" y="12"/>
                </a:cxn>
                <a:cxn ang="0">
                  <a:pos x="24" y="14"/>
                </a:cxn>
                <a:cxn ang="0">
                  <a:pos x="20" y="18"/>
                </a:cxn>
                <a:cxn ang="0">
                  <a:pos x="20" y="22"/>
                </a:cxn>
                <a:cxn ang="0">
                  <a:pos x="22" y="20"/>
                </a:cxn>
                <a:cxn ang="0">
                  <a:pos x="20" y="24"/>
                </a:cxn>
                <a:cxn ang="0">
                  <a:pos x="20" y="24"/>
                </a:cxn>
                <a:cxn ang="0">
                  <a:pos x="12" y="30"/>
                </a:cxn>
                <a:cxn ang="0">
                  <a:pos x="10" y="30"/>
                </a:cxn>
                <a:cxn ang="0">
                  <a:pos x="8" y="28"/>
                </a:cxn>
                <a:cxn ang="0">
                  <a:pos x="4" y="28"/>
                </a:cxn>
                <a:cxn ang="0">
                  <a:pos x="0" y="34"/>
                </a:cxn>
                <a:cxn ang="0">
                  <a:pos x="2" y="36"/>
                </a:cxn>
                <a:cxn ang="0">
                  <a:pos x="8" y="40"/>
                </a:cxn>
                <a:cxn ang="0">
                  <a:pos x="14" y="40"/>
                </a:cxn>
                <a:cxn ang="0">
                  <a:pos x="16" y="42"/>
                </a:cxn>
                <a:cxn ang="0">
                  <a:pos x="12" y="48"/>
                </a:cxn>
                <a:cxn ang="0">
                  <a:pos x="14" y="52"/>
                </a:cxn>
                <a:cxn ang="0">
                  <a:pos x="16" y="54"/>
                </a:cxn>
                <a:cxn ang="0">
                  <a:pos x="14" y="58"/>
                </a:cxn>
                <a:cxn ang="0">
                  <a:pos x="10" y="62"/>
                </a:cxn>
                <a:cxn ang="0">
                  <a:pos x="6" y="70"/>
                </a:cxn>
                <a:cxn ang="0">
                  <a:pos x="16" y="70"/>
                </a:cxn>
                <a:cxn ang="0">
                  <a:pos x="24" y="64"/>
                </a:cxn>
                <a:cxn ang="0">
                  <a:pos x="32" y="62"/>
                </a:cxn>
                <a:cxn ang="0">
                  <a:pos x="38" y="72"/>
                </a:cxn>
                <a:cxn ang="0">
                  <a:pos x="34" y="86"/>
                </a:cxn>
                <a:cxn ang="0">
                  <a:pos x="46" y="90"/>
                </a:cxn>
                <a:cxn ang="0">
                  <a:pos x="56" y="80"/>
                </a:cxn>
                <a:cxn ang="0">
                  <a:pos x="70" y="74"/>
                </a:cxn>
                <a:cxn ang="0">
                  <a:pos x="84" y="74"/>
                </a:cxn>
                <a:cxn ang="0">
                  <a:pos x="100" y="72"/>
                </a:cxn>
                <a:cxn ang="0">
                  <a:pos x="96" y="64"/>
                </a:cxn>
                <a:cxn ang="0">
                  <a:pos x="92" y="50"/>
                </a:cxn>
                <a:cxn ang="0">
                  <a:pos x="94" y="40"/>
                </a:cxn>
                <a:cxn ang="0">
                  <a:pos x="84" y="42"/>
                </a:cxn>
                <a:cxn ang="0">
                  <a:pos x="80" y="34"/>
                </a:cxn>
                <a:cxn ang="0">
                  <a:pos x="80" y="28"/>
                </a:cxn>
                <a:cxn ang="0">
                  <a:pos x="74" y="26"/>
                </a:cxn>
                <a:cxn ang="0">
                  <a:pos x="68" y="28"/>
                </a:cxn>
                <a:cxn ang="0">
                  <a:pos x="60" y="28"/>
                </a:cxn>
                <a:cxn ang="0">
                  <a:pos x="58" y="28"/>
                </a:cxn>
                <a:cxn ang="0">
                  <a:pos x="54" y="26"/>
                </a:cxn>
                <a:cxn ang="0">
                  <a:pos x="52" y="24"/>
                </a:cxn>
                <a:cxn ang="0">
                  <a:pos x="46" y="26"/>
                </a:cxn>
                <a:cxn ang="0">
                  <a:pos x="44" y="26"/>
                </a:cxn>
                <a:cxn ang="0">
                  <a:pos x="42" y="22"/>
                </a:cxn>
                <a:cxn ang="0">
                  <a:pos x="28" y="18"/>
                </a:cxn>
                <a:cxn ang="0">
                  <a:pos x="42" y="18"/>
                </a:cxn>
              </a:cxnLst>
              <a:rect l="0" t="0" r="r" b="b"/>
              <a:pathLst>
                <a:path w="100" h="92">
                  <a:moveTo>
                    <a:pt x="42" y="16"/>
                  </a:moveTo>
                  <a:lnTo>
                    <a:pt x="42" y="8"/>
                  </a:lnTo>
                  <a:lnTo>
                    <a:pt x="48" y="6"/>
                  </a:lnTo>
                  <a:lnTo>
                    <a:pt x="46" y="0"/>
                  </a:lnTo>
                  <a:lnTo>
                    <a:pt x="46" y="0"/>
                  </a:lnTo>
                  <a:lnTo>
                    <a:pt x="42" y="0"/>
                  </a:lnTo>
                  <a:lnTo>
                    <a:pt x="38" y="2"/>
                  </a:lnTo>
                  <a:lnTo>
                    <a:pt x="38" y="2"/>
                  </a:lnTo>
                  <a:lnTo>
                    <a:pt x="38" y="4"/>
                  </a:lnTo>
                  <a:lnTo>
                    <a:pt x="36" y="6"/>
                  </a:lnTo>
                  <a:lnTo>
                    <a:pt x="34" y="6"/>
                  </a:lnTo>
                  <a:lnTo>
                    <a:pt x="34" y="6"/>
                  </a:lnTo>
                  <a:lnTo>
                    <a:pt x="30" y="2"/>
                  </a:lnTo>
                  <a:lnTo>
                    <a:pt x="28" y="0"/>
                  </a:lnTo>
                  <a:lnTo>
                    <a:pt x="28" y="0"/>
                  </a:lnTo>
                  <a:lnTo>
                    <a:pt x="26" y="0"/>
                  </a:lnTo>
                  <a:lnTo>
                    <a:pt x="24" y="2"/>
                  </a:lnTo>
                  <a:lnTo>
                    <a:pt x="22" y="2"/>
                  </a:lnTo>
                  <a:lnTo>
                    <a:pt x="22" y="2"/>
                  </a:lnTo>
                  <a:lnTo>
                    <a:pt x="24" y="8"/>
                  </a:lnTo>
                  <a:lnTo>
                    <a:pt x="26" y="10"/>
                  </a:lnTo>
                  <a:lnTo>
                    <a:pt x="26" y="10"/>
                  </a:lnTo>
                  <a:lnTo>
                    <a:pt x="26" y="12"/>
                  </a:lnTo>
                  <a:lnTo>
                    <a:pt x="26" y="12"/>
                  </a:lnTo>
                  <a:lnTo>
                    <a:pt x="24" y="14"/>
                  </a:lnTo>
                  <a:lnTo>
                    <a:pt x="24" y="14"/>
                  </a:lnTo>
                  <a:lnTo>
                    <a:pt x="22" y="16"/>
                  </a:lnTo>
                  <a:lnTo>
                    <a:pt x="20" y="18"/>
                  </a:lnTo>
                  <a:lnTo>
                    <a:pt x="20" y="22"/>
                  </a:lnTo>
                  <a:lnTo>
                    <a:pt x="20" y="22"/>
                  </a:lnTo>
                  <a:lnTo>
                    <a:pt x="20" y="22"/>
                  </a:lnTo>
                  <a:lnTo>
                    <a:pt x="22" y="20"/>
                  </a:lnTo>
                  <a:lnTo>
                    <a:pt x="22" y="22"/>
                  </a:lnTo>
                  <a:lnTo>
                    <a:pt x="20" y="24"/>
                  </a:lnTo>
                  <a:lnTo>
                    <a:pt x="20" y="24"/>
                  </a:lnTo>
                  <a:lnTo>
                    <a:pt x="20" y="24"/>
                  </a:lnTo>
                  <a:lnTo>
                    <a:pt x="14" y="28"/>
                  </a:lnTo>
                  <a:lnTo>
                    <a:pt x="12" y="30"/>
                  </a:lnTo>
                  <a:lnTo>
                    <a:pt x="10" y="30"/>
                  </a:lnTo>
                  <a:lnTo>
                    <a:pt x="10" y="30"/>
                  </a:lnTo>
                  <a:lnTo>
                    <a:pt x="10" y="28"/>
                  </a:lnTo>
                  <a:lnTo>
                    <a:pt x="8" y="28"/>
                  </a:lnTo>
                  <a:lnTo>
                    <a:pt x="4" y="28"/>
                  </a:lnTo>
                  <a:lnTo>
                    <a:pt x="4" y="28"/>
                  </a:lnTo>
                  <a:lnTo>
                    <a:pt x="0" y="32"/>
                  </a:lnTo>
                  <a:lnTo>
                    <a:pt x="0" y="34"/>
                  </a:lnTo>
                  <a:lnTo>
                    <a:pt x="2" y="36"/>
                  </a:lnTo>
                  <a:lnTo>
                    <a:pt x="2" y="36"/>
                  </a:lnTo>
                  <a:lnTo>
                    <a:pt x="6" y="40"/>
                  </a:lnTo>
                  <a:lnTo>
                    <a:pt x="8" y="40"/>
                  </a:lnTo>
                  <a:lnTo>
                    <a:pt x="8" y="40"/>
                  </a:lnTo>
                  <a:lnTo>
                    <a:pt x="14" y="40"/>
                  </a:lnTo>
                  <a:lnTo>
                    <a:pt x="16" y="40"/>
                  </a:lnTo>
                  <a:lnTo>
                    <a:pt x="16" y="42"/>
                  </a:lnTo>
                  <a:lnTo>
                    <a:pt x="16" y="42"/>
                  </a:lnTo>
                  <a:lnTo>
                    <a:pt x="12" y="48"/>
                  </a:lnTo>
                  <a:lnTo>
                    <a:pt x="12" y="50"/>
                  </a:lnTo>
                  <a:lnTo>
                    <a:pt x="14" y="52"/>
                  </a:lnTo>
                  <a:lnTo>
                    <a:pt x="14" y="52"/>
                  </a:lnTo>
                  <a:lnTo>
                    <a:pt x="16" y="54"/>
                  </a:lnTo>
                  <a:lnTo>
                    <a:pt x="14" y="58"/>
                  </a:lnTo>
                  <a:lnTo>
                    <a:pt x="14" y="58"/>
                  </a:lnTo>
                  <a:lnTo>
                    <a:pt x="12" y="60"/>
                  </a:lnTo>
                  <a:lnTo>
                    <a:pt x="10" y="62"/>
                  </a:lnTo>
                  <a:lnTo>
                    <a:pt x="10" y="62"/>
                  </a:lnTo>
                  <a:lnTo>
                    <a:pt x="6" y="70"/>
                  </a:lnTo>
                  <a:lnTo>
                    <a:pt x="12" y="68"/>
                  </a:lnTo>
                  <a:lnTo>
                    <a:pt x="16" y="70"/>
                  </a:lnTo>
                  <a:lnTo>
                    <a:pt x="22" y="66"/>
                  </a:lnTo>
                  <a:lnTo>
                    <a:pt x="24" y="64"/>
                  </a:lnTo>
                  <a:lnTo>
                    <a:pt x="28" y="60"/>
                  </a:lnTo>
                  <a:lnTo>
                    <a:pt x="32" y="62"/>
                  </a:lnTo>
                  <a:lnTo>
                    <a:pt x="34" y="66"/>
                  </a:lnTo>
                  <a:lnTo>
                    <a:pt x="38" y="72"/>
                  </a:lnTo>
                  <a:lnTo>
                    <a:pt x="36" y="76"/>
                  </a:lnTo>
                  <a:lnTo>
                    <a:pt x="34" y="86"/>
                  </a:lnTo>
                  <a:lnTo>
                    <a:pt x="40" y="92"/>
                  </a:lnTo>
                  <a:lnTo>
                    <a:pt x="46" y="90"/>
                  </a:lnTo>
                  <a:lnTo>
                    <a:pt x="52" y="84"/>
                  </a:lnTo>
                  <a:lnTo>
                    <a:pt x="56" y="80"/>
                  </a:lnTo>
                  <a:lnTo>
                    <a:pt x="60" y="78"/>
                  </a:lnTo>
                  <a:lnTo>
                    <a:pt x="70" y="74"/>
                  </a:lnTo>
                  <a:lnTo>
                    <a:pt x="74" y="72"/>
                  </a:lnTo>
                  <a:lnTo>
                    <a:pt x="84" y="74"/>
                  </a:lnTo>
                  <a:lnTo>
                    <a:pt x="94" y="74"/>
                  </a:lnTo>
                  <a:lnTo>
                    <a:pt x="100" y="72"/>
                  </a:lnTo>
                  <a:lnTo>
                    <a:pt x="98" y="68"/>
                  </a:lnTo>
                  <a:lnTo>
                    <a:pt x="96" y="64"/>
                  </a:lnTo>
                  <a:lnTo>
                    <a:pt x="94" y="58"/>
                  </a:lnTo>
                  <a:lnTo>
                    <a:pt x="92" y="50"/>
                  </a:lnTo>
                  <a:lnTo>
                    <a:pt x="94" y="44"/>
                  </a:lnTo>
                  <a:lnTo>
                    <a:pt x="94" y="40"/>
                  </a:lnTo>
                  <a:lnTo>
                    <a:pt x="92" y="38"/>
                  </a:lnTo>
                  <a:lnTo>
                    <a:pt x="84" y="42"/>
                  </a:lnTo>
                  <a:lnTo>
                    <a:pt x="80" y="38"/>
                  </a:lnTo>
                  <a:lnTo>
                    <a:pt x="80" y="34"/>
                  </a:lnTo>
                  <a:lnTo>
                    <a:pt x="80" y="34"/>
                  </a:lnTo>
                  <a:lnTo>
                    <a:pt x="80" y="28"/>
                  </a:lnTo>
                  <a:lnTo>
                    <a:pt x="80" y="28"/>
                  </a:lnTo>
                  <a:lnTo>
                    <a:pt x="74" y="26"/>
                  </a:lnTo>
                  <a:lnTo>
                    <a:pt x="68" y="28"/>
                  </a:lnTo>
                  <a:lnTo>
                    <a:pt x="68" y="28"/>
                  </a:lnTo>
                  <a:lnTo>
                    <a:pt x="64" y="28"/>
                  </a:lnTo>
                  <a:lnTo>
                    <a:pt x="60" y="28"/>
                  </a:lnTo>
                  <a:lnTo>
                    <a:pt x="60" y="28"/>
                  </a:lnTo>
                  <a:lnTo>
                    <a:pt x="58" y="28"/>
                  </a:lnTo>
                  <a:lnTo>
                    <a:pt x="56" y="28"/>
                  </a:lnTo>
                  <a:lnTo>
                    <a:pt x="54" y="26"/>
                  </a:lnTo>
                  <a:lnTo>
                    <a:pt x="54" y="26"/>
                  </a:lnTo>
                  <a:lnTo>
                    <a:pt x="52" y="24"/>
                  </a:lnTo>
                  <a:lnTo>
                    <a:pt x="50" y="24"/>
                  </a:lnTo>
                  <a:lnTo>
                    <a:pt x="46" y="26"/>
                  </a:lnTo>
                  <a:lnTo>
                    <a:pt x="46" y="26"/>
                  </a:lnTo>
                  <a:lnTo>
                    <a:pt x="44" y="26"/>
                  </a:lnTo>
                  <a:lnTo>
                    <a:pt x="42" y="24"/>
                  </a:lnTo>
                  <a:lnTo>
                    <a:pt x="42" y="22"/>
                  </a:lnTo>
                  <a:lnTo>
                    <a:pt x="32" y="24"/>
                  </a:lnTo>
                  <a:lnTo>
                    <a:pt x="28" y="18"/>
                  </a:lnTo>
                  <a:lnTo>
                    <a:pt x="36" y="14"/>
                  </a:lnTo>
                  <a:lnTo>
                    <a:pt x="42" y="18"/>
                  </a:lnTo>
                  <a:lnTo>
                    <a:pt x="42" y="16"/>
                  </a:lnTo>
                  <a:close/>
                </a:path>
              </a:pathLst>
            </a:custGeom>
            <a:solidFill>
              <a:schemeClr val="bg2"/>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834" name="Freeform 140"/>
            <p:cNvSpPr>
              <a:spLocks noChangeAspect="1"/>
            </p:cNvSpPr>
            <p:nvPr/>
          </p:nvSpPr>
          <p:spPr bwMode="auto">
            <a:xfrm>
              <a:off x="7053264" y="3438525"/>
              <a:ext cx="44450" cy="90488"/>
            </a:xfrm>
            <a:custGeom>
              <a:avLst/>
              <a:gdLst/>
              <a:ahLst/>
              <a:cxnLst>
                <a:cxn ang="0">
                  <a:pos x="18" y="0"/>
                </a:cxn>
                <a:cxn ang="0">
                  <a:pos x="18" y="0"/>
                </a:cxn>
                <a:cxn ang="0">
                  <a:pos x="14" y="4"/>
                </a:cxn>
                <a:cxn ang="0">
                  <a:pos x="14" y="4"/>
                </a:cxn>
                <a:cxn ang="0">
                  <a:pos x="12" y="10"/>
                </a:cxn>
                <a:cxn ang="0">
                  <a:pos x="12" y="10"/>
                </a:cxn>
                <a:cxn ang="0">
                  <a:pos x="8" y="14"/>
                </a:cxn>
                <a:cxn ang="0">
                  <a:pos x="6" y="18"/>
                </a:cxn>
                <a:cxn ang="0">
                  <a:pos x="6" y="18"/>
                </a:cxn>
                <a:cxn ang="0">
                  <a:pos x="6" y="22"/>
                </a:cxn>
                <a:cxn ang="0">
                  <a:pos x="6" y="24"/>
                </a:cxn>
                <a:cxn ang="0">
                  <a:pos x="6" y="24"/>
                </a:cxn>
                <a:cxn ang="0">
                  <a:pos x="2" y="28"/>
                </a:cxn>
                <a:cxn ang="0">
                  <a:pos x="2" y="28"/>
                </a:cxn>
                <a:cxn ang="0">
                  <a:pos x="0" y="34"/>
                </a:cxn>
                <a:cxn ang="0">
                  <a:pos x="0" y="42"/>
                </a:cxn>
                <a:cxn ang="0">
                  <a:pos x="0" y="42"/>
                </a:cxn>
                <a:cxn ang="0">
                  <a:pos x="2" y="46"/>
                </a:cxn>
                <a:cxn ang="0">
                  <a:pos x="4" y="50"/>
                </a:cxn>
                <a:cxn ang="0">
                  <a:pos x="4" y="50"/>
                </a:cxn>
                <a:cxn ang="0">
                  <a:pos x="8" y="54"/>
                </a:cxn>
                <a:cxn ang="0">
                  <a:pos x="8" y="54"/>
                </a:cxn>
                <a:cxn ang="0">
                  <a:pos x="10" y="48"/>
                </a:cxn>
                <a:cxn ang="0">
                  <a:pos x="10" y="48"/>
                </a:cxn>
                <a:cxn ang="0">
                  <a:pos x="14" y="46"/>
                </a:cxn>
                <a:cxn ang="0">
                  <a:pos x="16" y="44"/>
                </a:cxn>
                <a:cxn ang="0">
                  <a:pos x="16" y="44"/>
                </a:cxn>
                <a:cxn ang="0">
                  <a:pos x="16" y="40"/>
                </a:cxn>
                <a:cxn ang="0">
                  <a:pos x="18" y="36"/>
                </a:cxn>
                <a:cxn ang="0">
                  <a:pos x="18" y="36"/>
                </a:cxn>
                <a:cxn ang="0">
                  <a:pos x="18" y="24"/>
                </a:cxn>
                <a:cxn ang="0">
                  <a:pos x="18" y="24"/>
                </a:cxn>
                <a:cxn ang="0">
                  <a:pos x="26" y="4"/>
                </a:cxn>
                <a:cxn ang="0">
                  <a:pos x="26" y="4"/>
                </a:cxn>
                <a:cxn ang="0">
                  <a:pos x="24" y="2"/>
                </a:cxn>
                <a:cxn ang="0">
                  <a:pos x="22" y="0"/>
                </a:cxn>
                <a:cxn ang="0">
                  <a:pos x="18" y="0"/>
                </a:cxn>
                <a:cxn ang="0">
                  <a:pos x="18" y="0"/>
                </a:cxn>
              </a:cxnLst>
              <a:rect l="0" t="0" r="r" b="b"/>
              <a:pathLst>
                <a:path w="26" h="54">
                  <a:moveTo>
                    <a:pt x="18" y="0"/>
                  </a:moveTo>
                  <a:lnTo>
                    <a:pt x="18" y="0"/>
                  </a:lnTo>
                  <a:lnTo>
                    <a:pt x="14" y="4"/>
                  </a:lnTo>
                  <a:lnTo>
                    <a:pt x="14" y="4"/>
                  </a:lnTo>
                  <a:lnTo>
                    <a:pt x="12" y="10"/>
                  </a:lnTo>
                  <a:lnTo>
                    <a:pt x="12" y="10"/>
                  </a:lnTo>
                  <a:lnTo>
                    <a:pt x="8" y="14"/>
                  </a:lnTo>
                  <a:lnTo>
                    <a:pt x="6" y="18"/>
                  </a:lnTo>
                  <a:lnTo>
                    <a:pt x="6" y="18"/>
                  </a:lnTo>
                  <a:lnTo>
                    <a:pt x="6" y="22"/>
                  </a:lnTo>
                  <a:lnTo>
                    <a:pt x="6" y="24"/>
                  </a:lnTo>
                  <a:lnTo>
                    <a:pt x="6" y="24"/>
                  </a:lnTo>
                  <a:lnTo>
                    <a:pt x="2" y="28"/>
                  </a:lnTo>
                  <a:lnTo>
                    <a:pt x="2" y="28"/>
                  </a:lnTo>
                  <a:lnTo>
                    <a:pt x="0" y="34"/>
                  </a:lnTo>
                  <a:lnTo>
                    <a:pt x="0" y="42"/>
                  </a:lnTo>
                  <a:lnTo>
                    <a:pt x="0" y="42"/>
                  </a:lnTo>
                  <a:lnTo>
                    <a:pt x="2" y="46"/>
                  </a:lnTo>
                  <a:lnTo>
                    <a:pt x="4" y="50"/>
                  </a:lnTo>
                  <a:lnTo>
                    <a:pt x="4" y="50"/>
                  </a:lnTo>
                  <a:lnTo>
                    <a:pt x="8" y="54"/>
                  </a:lnTo>
                  <a:lnTo>
                    <a:pt x="8" y="54"/>
                  </a:lnTo>
                  <a:lnTo>
                    <a:pt x="10" y="48"/>
                  </a:lnTo>
                  <a:lnTo>
                    <a:pt x="10" y="48"/>
                  </a:lnTo>
                  <a:lnTo>
                    <a:pt x="14" y="46"/>
                  </a:lnTo>
                  <a:lnTo>
                    <a:pt x="16" y="44"/>
                  </a:lnTo>
                  <a:lnTo>
                    <a:pt x="16" y="44"/>
                  </a:lnTo>
                  <a:lnTo>
                    <a:pt x="16" y="40"/>
                  </a:lnTo>
                  <a:lnTo>
                    <a:pt x="18" y="36"/>
                  </a:lnTo>
                  <a:lnTo>
                    <a:pt x="18" y="36"/>
                  </a:lnTo>
                  <a:lnTo>
                    <a:pt x="18" y="24"/>
                  </a:lnTo>
                  <a:lnTo>
                    <a:pt x="18" y="24"/>
                  </a:lnTo>
                  <a:lnTo>
                    <a:pt x="26" y="4"/>
                  </a:lnTo>
                  <a:lnTo>
                    <a:pt x="26" y="4"/>
                  </a:lnTo>
                  <a:lnTo>
                    <a:pt x="24" y="2"/>
                  </a:lnTo>
                  <a:lnTo>
                    <a:pt x="22" y="0"/>
                  </a:lnTo>
                  <a:lnTo>
                    <a:pt x="18" y="0"/>
                  </a:lnTo>
                  <a:lnTo>
                    <a:pt x="18" y="0"/>
                  </a:lnTo>
                  <a:close/>
                </a:path>
              </a:pathLst>
            </a:custGeom>
            <a:solidFill>
              <a:schemeClr val="accent1"/>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835" name="Freeform 141"/>
            <p:cNvSpPr>
              <a:spLocks noChangeAspect="1"/>
            </p:cNvSpPr>
            <p:nvPr/>
          </p:nvSpPr>
          <p:spPr bwMode="auto">
            <a:xfrm>
              <a:off x="6127751" y="3889376"/>
              <a:ext cx="50800" cy="107950"/>
            </a:xfrm>
            <a:custGeom>
              <a:avLst/>
              <a:gdLst/>
              <a:ahLst/>
              <a:cxnLst>
                <a:cxn ang="0">
                  <a:pos x="4" y="0"/>
                </a:cxn>
                <a:cxn ang="0">
                  <a:pos x="4" y="0"/>
                </a:cxn>
                <a:cxn ang="0">
                  <a:pos x="4" y="2"/>
                </a:cxn>
                <a:cxn ang="0">
                  <a:pos x="4" y="2"/>
                </a:cxn>
                <a:cxn ang="0">
                  <a:pos x="4" y="6"/>
                </a:cxn>
                <a:cxn ang="0">
                  <a:pos x="6" y="8"/>
                </a:cxn>
                <a:cxn ang="0">
                  <a:pos x="6" y="10"/>
                </a:cxn>
                <a:cxn ang="0">
                  <a:pos x="6" y="10"/>
                </a:cxn>
                <a:cxn ang="0">
                  <a:pos x="4" y="12"/>
                </a:cxn>
                <a:cxn ang="0">
                  <a:pos x="4" y="12"/>
                </a:cxn>
                <a:cxn ang="0">
                  <a:pos x="4" y="18"/>
                </a:cxn>
                <a:cxn ang="0">
                  <a:pos x="4" y="18"/>
                </a:cxn>
                <a:cxn ang="0">
                  <a:pos x="0" y="28"/>
                </a:cxn>
                <a:cxn ang="0">
                  <a:pos x="0" y="28"/>
                </a:cxn>
                <a:cxn ang="0">
                  <a:pos x="0" y="28"/>
                </a:cxn>
                <a:cxn ang="0">
                  <a:pos x="0" y="28"/>
                </a:cxn>
                <a:cxn ang="0">
                  <a:pos x="0" y="36"/>
                </a:cxn>
                <a:cxn ang="0">
                  <a:pos x="2" y="44"/>
                </a:cxn>
                <a:cxn ang="0">
                  <a:pos x="2" y="44"/>
                </a:cxn>
                <a:cxn ang="0">
                  <a:pos x="2" y="50"/>
                </a:cxn>
                <a:cxn ang="0">
                  <a:pos x="4" y="56"/>
                </a:cxn>
                <a:cxn ang="0">
                  <a:pos x="6" y="58"/>
                </a:cxn>
                <a:cxn ang="0">
                  <a:pos x="6" y="58"/>
                </a:cxn>
                <a:cxn ang="0">
                  <a:pos x="8" y="62"/>
                </a:cxn>
                <a:cxn ang="0">
                  <a:pos x="8" y="62"/>
                </a:cxn>
                <a:cxn ang="0">
                  <a:pos x="14" y="64"/>
                </a:cxn>
                <a:cxn ang="0">
                  <a:pos x="14" y="64"/>
                </a:cxn>
                <a:cxn ang="0">
                  <a:pos x="20" y="60"/>
                </a:cxn>
                <a:cxn ang="0">
                  <a:pos x="26" y="56"/>
                </a:cxn>
                <a:cxn ang="0">
                  <a:pos x="26" y="56"/>
                </a:cxn>
                <a:cxn ang="0">
                  <a:pos x="28" y="52"/>
                </a:cxn>
                <a:cxn ang="0">
                  <a:pos x="30" y="48"/>
                </a:cxn>
                <a:cxn ang="0">
                  <a:pos x="30" y="38"/>
                </a:cxn>
                <a:cxn ang="0">
                  <a:pos x="30" y="38"/>
                </a:cxn>
                <a:cxn ang="0">
                  <a:pos x="28" y="38"/>
                </a:cxn>
                <a:cxn ang="0">
                  <a:pos x="28" y="38"/>
                </a:cxn>
                <a:cxn ang="0">
                  <a:pos x="28" y="30"/>
                </a:cxn>
                <a:cxn ang="0">
                  <a:pos x="28" y="30"/>
                </a:cxn>
                <a:cxn ang="0">
                  <a:pos x="24" y="26"/>
                </a:cxn>
                <a:cxn ang="0">
                  <a:pos x="24" y="26"/>
                </a:cxn>
                <a:cxn ang="0">
                  <a:pos x="22" y="20"/>
                </a:cxn>
                <a:cxn ang="0">
                  <a:pos x="22" y="20"/>
                </a:cxn>
                <a:cxn ang="0">
                  <a:pos x="20" y="20"/>
                </a:cxn>
                <a:cxn ang="0">
                  <a:pos x="16" y="16"/>
                </a:cxn>
                <a:cxn ang="0">
                  <a:pos x="16" y="16"/>
                </a:cxn>
                <a:cxn ang="0">
                  <a:pos x="16" y="14"/>
                </a:cxn>
                <a:cxn ang="0">
                  <a:pos x="16" y="14"/>
                </a:cxn>
                <a:cxn ang="0">
                  <a:pos x="12" y="12"/>
                </a:cxn>
                <a:cxn ang="0">
                  <a:pos x="12" y="12"/>
                </a:cxn>
                <a:cxn ang="0">
                  <a:pos x="10" y="6"/>
                </a:cxn>
                <a:cxn ang="0">
                  <a:pos x="8" y="0"/>
                </a:cxn>
                <a:cxn ang="0">
                  <a:pos x="8" y="0"/>
                </a:cxn>
                <a:cxn ang="0">
                  <a:pos x="4" y="0"/>
                </a:cxn>
                <a:cxn ang="0">
                  <a:pos x="4" y="0"/>
                </a:cxn>
              </a:cxnLst>
              <a:rect l="0" t="0" r="r" b="b"/>
              <a:pathLst>
                <a:path w="30" h="64">
                  <a:moveTo>
                    <a:pt x="4" y="0"/>
                  </a:moveTo>
                  <a:lnTo>
                    <a:pt x="4" y="0"/>
                  </a:lnTo>
                  <a:lnTo>
                    <a:pt x="4" y="2"/>
                  </a:lnTo>
                  <a:lnTo>
                    <a:pt x="4" y="2"/>
                  </a:lnTo>
                  <a:lnTo>
                    <a:pt x="4" y="6"/>
                  </a:lnTo>
                  <a:lnTo>
                    <a:pt x="6" y="8"/>
                  </a:lnTo>
                  <a:lnTo>
                    <a:pt x="6" y="10"/>
                  </a:lnTo>
                  <a:lnTo>
                    <a:pt x="6" y="10"/>
                  </a:lnTo>
                  <a:lnTo>
                    <a:pt x="4" y="12"/>
                  </a:lnTo>
                  <a:lnTo>
                    <a:pt x="4" y="12"/>
                  </a:lnTo>
                  <a:lnTo>
                    <a:pt x="4" y="18"/>
                  </a:lnTo>
                  <a:lnTo>
                    <a:pt x="4" y="18"/>
                  </a:lnTo>
                  <a:lnTo>
                    <a:pt x="0" y="28"/>
                  </a:lnTo>
                  <a:lnTo>
                    <a:pt x="0" y="28"/>
                  </a:lnTo>
                  <a:lnTo>
                    <a:pt x="0" y="28"/>
                  </a:lnTo>
                  <a:lnTo>
                    <a:pt x="0" y="28"/>
                  </a:lnTo>
                  <a:lnTo>
                    <a:pt x="0" y="36"/>
                  </a:lnTo>
                  <a:lnTo>
                    <a:pt x="2" y="44"/>
                  </a:lnTo>
                  <a:lnTo>
                    <a:pt x="2" y="44"/>
                  </a:lnTo>
                  <a:lnTo>
                    <a:pt x="2" y="50"/>
                  </a:lnTo>
                  <a:lnTo>
                    <a:pt x="4" y="56"/>
                  </a:lnTo>
                  <a:lnTo>
                    <a:pt x="6" y="58"/>
                  </a:lnTo>
                  <a:lnTo>
                    <a:pt x="6" y="58"/>
                  </a:lnTo>
                  <a:lnTo>
                    <a:pt x="8" y="62"/>
                  </a:lnTo>
                  <a:lnTo>
                    <a:pt x="8" y="62"/>
                  </a:lnTo>
                  <a:lnTo>
                    <a:pt x="14" y="64"/>
                  </a:lnTo>
                  <a:lnTo>
                    <a:pt x="14" y="64"/>
                  </a:lnTo>
                  <a:lnTo>
                    <a:pt x="20" y="60"/>
                  </a:lnTo>
                  <a:lnTo>
                    <a:pt x="26" y="56"/>
                  </a:lnTo>
                  <a:lnTo>
                    <a:pt x="26" y="56"/>
                  </a:lnTo>
                  <a:lnTo>
                    <a:pt x="28" y="52"/>
                  </a:lnTo>
                  <a:lnTo>
                    <a:pt x="30" y="48"/>
                  </a:lnTo>
                  <a:lnTo>
                    <a:pt x="30" y="38"/>
                  </a:lnTo>
                  <a:lnTo>
                    <a:pt x="30" y="38"/>
                  </a:lnTo>
                  <a:lnTo>
                    <a:pt x="28" y="38"/>
                  </a:lnTo>
                  <a:lnTo>
                    <a:pt x="28" y="38"/>
                  </a:lnTo>
                  <a:lnTo>
                    <a:pt x="28" y="30"/>
                  </a:lnTo>
                  <a:lnTo>
                    <a:pt x="28" y="30"/>
                  </a:lnTo>
                  <a:lnTo>
                    <a:pt x="24" y="26"/>
                  </a:lnTo>
                  <a:lnTo>
                    <a:pt x="24" y="26"/>
                  </a:lnTo>
                  <a:lnTo>
                    <a:pt x="22" y="20"/>
                  </a:lnTo>
                  <a:lnTo>
                    <a:pt x="22" y="20"/>
                  </a:lnTo>
                  <a:lnTo>
                    <a:pt x="20" y="20"/>
                  </a:lnTo>
                  <a:lnTo>
                    <a:pt x="16" y="16"/>
                  </a:lnTo>
                  <a:lnTo>
                    <a:pt x="16" y="16"/>
                  </a:lnTo>
                  <a:lnTo>
                    <a:pt x="16" y="14"/>
                  </a:lnTo>
                  <a:lnTo>
                    <a:pt x="16" y="14"/>
                  </a:lnTo>
                  <a:lnTo>
                    <a:pt x="12" y="12"/>
                  </a:lnTo>
                  <a:lnTo>
                    <a:pt x="12" y="12"/>
                  </a:lnTo>
                  <a:lnTo>
                    <a:pt x="10" y="6"/>
                  </a:lnTo>
                  <a:lnTo>
                    <a:pt x="8" y="0"/>
                  </a:lnTo>
                  <a:lnTo>
                    <a:pt x="8" y="0"/>
                  </a:lnTo>
                  <a:lnTo>
                    <a:pt x="4" y="0"/>
                  </a:lnTo>
                  <a:lnTo>
                    <a:pt x="4" y="0"/>
                  </a:lnTo>
                  <a:close/>
                </a:path>
              </a:pathLst>
            </a:custGeom>
            <a:solidFill>
              <a:schemeClr val="bg2"/>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836" name="Freeform 142"/>
            <p:cNvSpPr>
              <a:spLocks noChangeAspect="1"/>
            </p:cNvSpPr>
            <p:nvPr/>
          </p:nvSpPr>
          <p:spPr bwMode="auto">
            <a:xfrm>
              <a:off x="7192964" y="3048000"/>
              <a:ext cx="68262" cy="125413"/>
            </a:xfrm>
            <a:custGeom>
              <a:avLst/>
              <a:gdLst/>
              <a:ahLst/>
              <a:cxnLst>
                <a:cxn ang="0">
                  <a:pos x="6" y="10"/>
                </a:cxn>
                <a:cxn ang="0">
                  <a:pos x="10" y="20"/>
                </a:cxn>
                <a:cxn ang="0">
                  <a:pos x="10" y="22"/>
                </a:cxn>
                <a:cxn ang="0">
                  <a:pos x="10" y="24"/>
                </a:cxn>
                <a:cxn ang="0">
                  <a:pos x="4" y="24"/>
                </a:cxn>
                <a:cxn ang="0">
                  <a:pos x="4" y="28"/>
                </a:cxn>
                <a:cxn ang="0">
                  <a:pos x="10" y="32"/>
                </a:cxn>
                <a:cxn ang="0">
                  <a:pos x="6" y="36"/>
                </a:cxn>
                <a:cxn ang="0">
                  <a:pos x="6" y="38"/>
                </a:cxn>
                <a:cxn ang="0">
                  <a:pos x="10" y="44"/>
                </a:cxn>
                <a:cxn ang="0">
                  <a:pos x="4" y="52"/>
                </a:cxn>
                <a:cxn ang="0">
                  <a:pos x="4" y="56"/>
                </a:cxn>
                <a:cxn ang="0">
                  <a:pos x="4" y="60"/>
                </a:cxn>
                <a:cxn ang="0">
                  <a:pos x="2" y="64"/>
                </a:cxn>
                <a:cxn ang="0">
                  <a:pos x="2" y="70"/>
                </a:cxn>
                <a:cxn ang="0">
                  <a:pos x="2" y="70"/>
                </a:cxn>
                <a:cxn ang="0">
                  <a:pos x="0" y="72"/>
                </a:cxn>
                <a:cxn ang="0">
                  <a:pos x="6" y="74"/>
                </a:cxn>
                <a:cxn ang="0">
                  <a:pos x="6" y="74"/>
                </a:cxn>
                <a:cxn ang="0">
                  <a:pos x="14" y="70"/>
                </a:cxn>
                <a:cxn ang="0">
                  <a:pos x="14" y="66"/>
                </a:cxn>
                <a:cxn ang="0">
                  <a:pos x="30" y="64"/>
                </a:cxn>
                <a:cxn ang="0">
                  <a:pos x="30" y="60"/>
                </a:cxn>
                <a:cxn ang="0">
                  <a:pos x="30" y="58"/>
                </a:cxn>
                <a:cxn ang="0">
                  <a:pos x="38" y="56"/>
                </a:cxn>
                <a:cxn ang="0">
                  <a:pos x="40" y="52"/>
                </a:cxn>
                <a:cxn ang="0">
                  <a:pos x="40" y="24"/>
                </a:cxn>
                <a:cxn ang="0">
                  <a:pos x="38" y="20"/>
                </a:cxn>
                <a:cxn ang="0">
                  <a:pos x="34" y="16"/>
                </a:cxn>
                <a:cxn ang="0">
                  <a:pos x="34" y="12"/>
                </a:cxn>
                <a:cxn ang="0">
                  <a:pos x="30" y="10"/>
                </a:cxn>
                <a:cxn ang="0">
                  <a:pos x="30" y="6"/>
                </a:cxn>
                <a:cxn ang="0">
                  <a:pos x="30" y="4"/>
                </a:cxn>
                <a:cxn ang="0">
                  <a:pos x="30" y="2"/>
                </a:cxn>
                <a:cxn ang="0">
                  <a:pos x="22" y="4"/>
                </a:cxn>
                <a:cxn ang="0">
                  <a:pos x="12" y="2"/>
                </a:cxn>
                <a:cxn ang="0">
                  <a:pos x="6" y="10"/>
                </a:cxn>
              </a:cxnLst>
              <a:rect l="0" t="0" r="r" b="b"/>
              <a:pathLst>
                <a:path w="40" h="74">
                  <a:moveTo>
                    <a:pt x="6" y="10"/>
                  </a:moveTo>
                  <a:lnTo>
                    <a:pt x="6" y="10"/>
                  </a:lnTo>
                  <a:lnTo>
                    <a:pt x="8" y="20"/>
                  </a:lnTo>
                  <a:lnTo>
                    <a:pt x="10" y="20"/>
                  </a:lnTo>
                  <a:lnTo>
                    <a:pt x="10" y="20"/>
                  </a:lnTo>
                  <a:lnTo>
                    <a:pt x="10" y="22"/>
                  </a:lnTo>
                  <a:lnTo>
                    <a:pt x="10" y="24"/>
                  </a:lnTo>
                  <a:lnTo>
                    <a:pt x="10" y="24"/>
                  </a:lnTo>
                  <a:lnTo>
                    <a:pt x="4" y="24"/>
                  </a:lnTo>
                  <a:lnTo>
                    <a:pt x="4" y="24"/>
                  </a:lnTo>
                  <a:lnTo>
                    <a:pt x="4" y="28"/>
                  </a:lnTo>
                  <a:lnTo>
                    <a:pt x="4" y="28"/>
                  </a:lnTo>
                  <a:lnTo>
                    <a:pt x="10" y="32"/>
                  </a:lnTo>
                  <a:lnTo>
                    <a:pt x="10" y="32"/>
                  </a:lnTo>
                  <a:lnTo>
                    <a:pt x="6" y="34"/>
                  </a:lnTo>
                  <a:lnTo>
                    <a:pt x="6" y="36"/>
                  </a:lnTo>
                  <a:lnTo>
                    <a:pt x="6" y="38"/>
                  </a:lnTo>
                  <a:lnTo>
                    <a:pt x="6" y="38"/>
                  </a:lnTo>
                  <a:lnTo>
                    <a:pt x="10" y="44"/>
                  </a:lnTo>
                  <a:lnTo>
                    <a:pt x="10" y="44"/>
                  </a:lnTo>
                  <a:lnTo>
                    <a:pt x="8" y="48"/>
                  </a:lnTo>
                  <a:lnTo>
                    <a:pt x="4" y="52"/>
                  </a:lnTo>
                  <a:lnTo>
                    <a:pt x="4" y="52"/>
                  </a:lnTo>
                  <a:lnTo>
                    <a:pt x="4" y="56"/>
                  </a:lnTo>
                  <a:lnTo>
                    <a:pt x="4" y="60"/>
                  </a:lnTo>
                  <a:lnTo>
                    <a:pt x="4" y="60"/>
                  </a:lnTo>
                  <a:lnTo>
                    <a:pt x="2" y="64"/>
                  </a:lnTo>
                  <a:lnTo>
                    <a:pt x="2" y="64"/>
                  </a:lnTo>
                  <a:lnTo>
                    <a:pt x="2" y="68"/>
                  </a:lnTo>
                  <a:lnTo>
                    <a:pt x="2" y="70"/>
                  </a:lnTo>
                  <a:lnTo>
                    <a:pt x="2" y="70"/>
                  </a:lnTo>
                  <a:lnTo>
                    <a:pt x="2" y="70"/>
                  </a:lnTo>
                  <a:lnTo>
                    <a:pt x="0" y="72"/>
                  </a:lnTo>
                  <a:lnTo>
                    <a:pt x="0" y="72"/>
                  </a:lnTo>
                  <a:lnTo>
                    <a:pt x="4" y="74"/>
                  </a:lnTo>
                  <a:lnTo>
                    <a:pt x="6" y="74"/>
                  </a:lnTo>
                  <a:lnTo>
                    <a:pt x="6" y="74"/>
                  </a:lnTo>
                  <a:lnTo>
                    <a:pt x="6" y="74"/>
                  </a:lnTo>
                  <a:lnTo>
                    <a:pt x="14" y="70"/>
                  </a:lnTo>
                  <a:lnTo>
                    <a:pt x="14" y="70"/>
                  </a:lnTo>
                  <a:lnTo>
                    <a:pt x="14" y="66"/>
                  </a:lnTo>
                  <a:lnTo>
                    <a:pt x="14" y="66"/>
                  </a:lnTo>
                  <a:lnTo>
                    <a:pt x="22" y="64"/>
                  </a:lnTo>
                  <a:lnTo>
                    <a:pt x="30" y="64"/>
                  </a:lnTo>
                  <a:lnTo>
                    <a:pt x="30" y="64"/>
                  </a:lnTo>
                  <a:lnTo>
                    <a:pt x="30" y="60"/>
                  </a:lnTo>
                  <a:lnTo>
                    <a:pt x="30" y="58"/>
                  </a:lnTo>
                  <a:lnTo>
                    <a:pt x="30" y="58"/>
                  </a:lnTo>
                  <a:lnTo>
                    <a:pt x="36" y="58"/>
                  </a:lnTo>
                  <a:lnTo>
                    <a:pt x="38" y="56"/>
                  </a:lnTo>
                  <a:lnTo>
                    <a:pt x="38" y="56"/>
                  </a:lnTo>
                  <a:lnTo>
                    <a:pt x="40" y="52"/>
                  </a:lnTo>
                  <a:lnTo>
                    <a:pt x="40" y="40"/>
                  </a:lnTo>
                  <a:lnTo>
                    <a:pt x="40" y="24"/>
                  </a:lnTo>
                  <a:lnTo>
                    <a:pt x="40" y="24"/>
                  </a:lnTo>
                  <a:lnTo>
                    <a:pt x="38" y="20"/>
                  </a:lnTo>
                  <a:lnTo>
                    <a:pt x="34" y="16"/>
                  </a:lnTo>
                  <a:lnTo>
                    <a:pt x="34" y="16"/>
                  </a:lnTo>
                  <a:lnTo>
                    <a:pt x="34" y="12"/>
                  </a:lnTo>
                  <a:lnTo>
                    <a:pt x="34" y="12"/>
                  </a:lnTo>
                  <a:lnTo>
                    <a:pt x="32" y="10"/>
                  </a:lnTo>
                  <a:lnTo>
                    <a:pt x="30" y="10"/>
                  </a:lnTo>
                  <a:lnTo>
                    <a:pt x="30" y="10"/>
                  </a:lnTo>
                  <a:lnTo>
                    <a:pt x="30" y="6"/>
                  </a:lnTo>
                  <a:lnTo>
                    <a:pt x="30" y="4"/>
                  </a:lnTo>
                  <a:lnTo>
                    <a:pt x="30" y="4"/>
                  </a:lnTo>
                  <a:lnTo>
                    <a:pt x="30" y="2"/>
                  </a:lnTo>
                  <a:lnTo>
                    <a:pt x="30" y="2"/>
                  </a:lnTo>
                  <a:lnTo>
                    <a:pt x="22" y="4"/>
                  </a:lnTo>
                  <a:lnTo>
                    <a:pt x="22" y="4"/>
                  </a:lnTo>
                  <a:lnTo>
                    <a:pt x="16" y="0"/>
                  </a:lnTo>
                  <a:lnTo>
                    <a:pt x="12" y="2"/>
                  </a:lnTo>
                  <a:lnTo>
                    <a:pt x="4" y="10"/>
                  </a:lnTo>
                  <a:lnTo>
                    <a:pt x="6" y="10"/>
                  </a:lnTo>
                  <a:close/>
                </a:path>
              </a:pathLst>
            </a:custGeom>
            <a:solidFill>
              <a:schemeClr val="accent1"/>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840" name="Freeform 146"/>
            <p:cNvSpPr>
              <a:spLocks noChangeAspect="1"/>
            </p:cNvSpPr>
            <p:nvPr/>
          </p:nvSpPr>
          <p:spPr bwMode="auto">
            <a:xfrm>
              <a:off x="5719764" y="3094038"/>
              <a:ext cx="349250" cy="390525"/>
            </a:xfrm>
            <a:custGeom>
              <a:avLst/>
              <a:gdLst/>
              <a:ahLst/>
              <a:cxnLst>
                <a:cxn ang="0">
                  <a:pos x="198" y="32"/>
                </a:cxn>
                <a:cxn ang="0">
                  <a:pos x="178" y="42"/>
                </a:cxn>
                <a:cxn ang="0">
                  <a:pos x="168" y="52"/>
                </a:cxn>
                <a:cxn ang="0">
                  <a:pos x="152" y="54"/>
                </a:cxn>
                <a:cxn ang="0">
                  <a:pos x="160" y="78"/>
                </a:cxn>
                <a:cxn ang="0">
                  <a:pos x="172" y="90"/>
                </a:cxn>
                <a:cxn ang="0">
                  <a:pos x="164" y="110"/>
                </a:cxn>
                <a:cxn ang="0">
                  <a:pos x="156" y="132"/>
                </a:cxn>
                <a:cxn ang="0">
                  <a:pos x="140" y="146"/>
                </a:cxn>
                <a:cxn ang="0">
                  <a:pos x="122" y="164"/>
                </a:cxn>
                <a:cxn ang="0">
                  <a:pos x="112" y="172"/>
                </a:cxn>
                <a:cxn ang="0">
                  <a:pos x="114" y="186"/>
                </a:cxn>
                <a:cxn ang="0">
                  <a:pos x="118" y="200"/>
                </a:cxn>
                <a:cxn ang="0">
                  <a:pos x="116" y="220"/>
                </a:cxn>
                <a:cxn ang="0">
                  <a:pos x="98" y="224"/>
                </a:cxn>
                <a:cxn ang="0">
                  <a:pos x="90" y="226"/>
                </a:cxn>
                <a:cxn ang="0">
                  <a:pos x="88" y="226"/>
                </a:cxn>
                <a:cxn ang="0">
                  <a:pos x="82" y="222"/>
                </a:cxn>
                <a:cxn ang="0">
                  <a:pos x="80" y="216"/>
                </a:cxn>
                <a:cxn ang="0">
                  <a:pos x="70" y="212"/>
                </a:cxn>
                <a:cxn ang="0">
                  <a:pos x="68" y="204"/>
                </a:cxn>
                <a:cxn ang="0">
                  <a:pos x="68" y="198"/>
                </a:cxn>
                <a:cxn ang="0">
                  <a:pos x="56" y="200"/>
                </a:cxn>
                <a:cxn ang="0">
                  <a:pos x="44" y="204"/>
                </a:cxn>
                <a:cxn ang="0">
                  <a:pos x="28" y="204"/>
                </a:cxn>
                <a:cxn ang="0">
                  <a:pos x="20" y="206"/>
                </a:cxn>
                <a:cxn ang="0">
                  <a:pos x="12" y="206"/>
                </a:cxn>
                <a:cxn ang="0">
                  <a:pos x="6" y="206"/>
                </a:cxn>
                <a:cxn ang="0">
                  <a:pos x="0" y="208"/>
                </a:cxn>
                <a:cxn ang="0">
                  <a:pos x="18" y="178"/>
                </a:cxn>
                <a:cxn ang="0">
                  <a:pos x="32" y="166"/>
                </a:cxn>
                <a:cxn ang="0">
                  <a:pos x="22" y="150"/>
                </a:cxn>
                <a:cxn ang="0">
                  <a:pos x="8" y="134"/>
                </a:cxn>
                <a:cxn ang="0">
                  <a:pos x="18" y="124"/>
                </a:cxn>
                <a:cxn ang="0">
                  <a:pos x="40" y="122"/>
                </a:cxn>
                <a:cxn ang="0">
                  <a:pos x="56" y="118"/>
                </a:cxn>
                <a:cxn ang="0">
                  <a:pos x="66" y="102"/>
                </a:cxn>
                <a:cxn ang="0">
                  <a:pos x="82" y="90"/>
                </a:cxn>
                <a:cxn ang="0">
                  <a:pos x="86" y="76"/>
                </a:cxn>
                <a:cxn ang="0">
                  <a:pos x="98" y="78"/>
                </a:cxn>
                <a:cxn ang="0">
                  <a:pos x="104" y="64"/>
                </a:cxn>
                <a:cxn ang="0">
                  <a:pos x="106" y="48"/>
                </a:cxn>
                <a:cxn ang="0">
                  <a:pos x="120" y="42"/>
                </a:cxn>
                <a:cxn ang="0">
                  <a:pos x="124" y="26"/>
                </a:cxn>
                <a:cxn ang="0">
                  <a:pos x="148" y="6"/>
                </a:cxn>
                <a:cxn ang="0">
                  <a:pos x="170" y="4"/>
                </a:cxn>
                <a:cxn ang="0">
                  <a:pos x="196" y="10"/>
                </a:cxn>
              </a:cxnLst>
              <a:rect l="0" t="0" r="r" b="b"/>
              <a:pathLst>
                <a:path w="206" h="230">
                  <a:moveTo>
                    <a:pt x="206" y="20"/>
                  </a:moveTo>
                  <a:lnTo>
                    <a:pt x="202" y="26"/>
                  </a:lnTo>
                  <a:lnTo>
                    <a:pt x="198" y="32"/>
                  </a:lnTo>
                  <a:lnTo>
                    <a:pt x="194" y="34"/>
                  </a:lnTo>
                  <a:lnTo>
                    <a:pt x="188" y="40"/>
                  </a:lnTo>
                  <a:lnTo>
                    <a:pt x="178" y="42"/>
                  </a:lnTo>
                  <a:lnTo>
                    <a:pt x="172" y="46"/>
                  </a:lnTo>
                  <a:lnTo>
                    <a:pt x="172" y="48"/>
                  </a:lnTo>
                  <a:lnTo>
                    <a:pt x="168" y="52"/>
                  </a:lnTo>
                  <a:lnTo>
                    <a:pt x="164" y="48"/>
                  </a:lnTo>
                  <a:lnTo>
                    <a:pt x="158" y="52"/>
                  </a:lnTo>
                  <a:lnTo>
                    <a:pt x="152" y="54"/>
                  </a:lnTo>
                  <a:lnTo>
                    <a:pt x="152" y="58"/>
                  </a:lnTo>
                  <a:lnTo>
                    <a:pt x="158" y="64"/>
                  </a:lnTo>
                  <a:lnTo>
                    <a:pt x="160" y="78"/>
                  </a:lnTo>
                  <a:lnTo>
                    <a:pt x="162" y="80"/>
                  </a:lnTo>
                  <a:lnTo>
                    <a:pt x="166" y="84"/>
                  </a:lnTo>
                  <a:lnTo>
                    <a:pt x="172" y="90"/>
                  </a:lnTo>
                  <a:lnTo>
                    <a:pt x="172" y="98"/>
                  </a:lnTo>
                  <a:lnTo>
                    <a:pt x="168" y="104"/>
                  </a:lnTo>
                  <a:lnTo>
                    <a:pt x="164" y="110"/>
                  </a:lnTo>
                  <a:lnTo>
                    <a:pt x="164" y="120"/>
                  </a:lnTo>
                  <a:lnTo>
                    <a:pt x="162" y="128"/>
                  </a:lnTo>
                  <a:lnTo>
                    <a:pt x="156" y="132"/>
                  </a:lnTo>
                  <a:lnTo>
                    <a:pt x="152" y="136"/>
                  </a:lnTo>
                  <a:lnTo>
                    <a:pt x="148" y="142"/>
                  </a:lnTo>
                  <a:lnTo>
                    <a:pt x="140" y="146"/>
                  </a:lnTo>
                  <a:lnTo>
                    <a:pt x="134" y="156"/>
                  </a:lnTo>
                  <a:lnTo>
                    <a:pt x="128" y="162"/>
                  </a:lnTo>
                  <a:lnTo>
                    <a:pt x="122" y="164"/>
                  </a:lnTo>
                  <a:lnTo>
                    <a:pt x="120" y="160"/>
                  </a:lnTo>
                  <a:lnTo>
                    <a:pt x="116" y="168"/>
                  </a:lnTo>
                  <a:lnTo>
                    <a:pt x="112" y="172"/>
                  </a:lnTo>
                  <a:lnTo>
                    <a:pt x="108" y="180"/>
                  </a:lnTo>
                  <a:lnTo>
                    <a:pt x="112" y="184"/>
                  </a:lnTo>
                  <a:lnTo>
                    <a:pt x="114" y="186"/>
                  </a:lnTo>
                  <a:lnTo>
                    <a:pt x="112" y="192"/>
                  </a:lnTo>
                  <a:lnTo>
                    <a:pt x="112" y="198"/>
                  </a:lnTo>
                  <a:lnTo>
                    <a:pt x="118" y="200"/>
                  </a:lnTo>
                  <a:lnTo>
                    <a:pt x="120" y="206"/>
                  </a:lnTo>
                  <a:lnTo>
                    <a:pt x="120" y="222"/>
                  </a:lnTo>
                  <a:lnTo>
                    <a:pt x="116" y="220"/>
                  </a:lnTo>
                  <a:lnTo>
                    <a:pt x="108" y="220"/>
                  </a:lnTo>
                  <a:lnTo>
                    <a:pt x="104" y="220"/>
                  </a:lnTo>
                  <a:lnTo>
                    <a:pt x="98" y="224"/>
                  </a:lnTo>
                  <a:lnTo>
                    <a:pt x="96" y="230"/>
                  </a:lnTo>
                  <a:lnTo>
                    <a:pt x="90" y="230"/>
                  </a:lnTo>
                  <a:lnTo>
                    <a:pt x="90" y="226"/>
                  </a:lnTo>
                  <a:lnTo>
                    <a:pt x="90" y="226"/>
                  </a:lnTo>
                  <a:lnTo>
                    <a:pt x="88" y="226"/>
                  </a:lnTo>
                  <a:lnTo>
                    <a:pt x="88" y="226"/>
                  </a:lnTo>
                  <a:lnTo>
                    <a:pt x="84" y="226"/>
                  </a:lnTo>
                  <a:lnTo>
                    <a:pt x="84" y="226"/>
                  </a:lnTo>
                  <a:lnTo>
                    <a:pt x="82" y="222"/>
                  </a:lnTo>
                  <a:lnTo>
                    <a:pt x="82" y="222"/>
                  </a:lnTo>
                  <a:lnTo>
                    <a:pt x="80" y="216"/>
                  </a:lnTo>
                  <a:lnTo>
                    <a:pt x="80" y="216"/>
                  </a:lnTo>
                  <a:lnTo>
                    <a:pt x="76" y="214"/>
                  </a:lnTo>
                  <a:lnTo>
                    <a:pt x="70" y="212"/>
                  </a:lnTo>
                  <a:lnTo>
                    <a:pt x="70" y="212"/>
                  </a:lnTo>
                  <a:lnTo>
                    <a:pt x="70" y="208"/>
                  </a:lnTo>
                  <a:lnTo>
                    <a:pt x="70" y="204"/>
                  </a:lnTo>
                  <a:lnTo>
                    <a:pt x="68" y="204"/>
                  </a:lnTo>
                  <a:lnTo>
                    <a:pt x="68" y="204"/>
                  </a:lnTo>
                  <a:lnTo>
                    <a:pt x="68" y="198"/>
                  </a:lnTo>
                  <a:lnTo>
                    <a:pt x="68" y="198"/>
                  </a:lnTo>
                  <a:lnTo>
                    <a:pt x="58" y="200"/>
                  </a:lnTo>
                  <a:lnTo>
                    <a:pt x="58" y="200"/>
                  </a:lnTo>
                  <a:lnTo>
                    <a:pt x="56" y="200"/>
                  </a:lnTo>
                  <a:lnTo>
                    <a:pt x="52" y="200"/>
                  </a:lnTo>
                  <a:lnTo>
                    <a:pt x="52" y="200"/>
                  </a:lnTo>
                  <a:lnTo>
                    <a:pt x="44" y="204"/>
                  </a:lnTo>
                  <a:lnTo>
                    <a:pt x="44" y="204"/>
                  </a:lnTo>
                  <a:lnTo>
                    <a:pt x="36" y="204"/>
                  </a:lnTo>
                  <a:lnTo>
                    <a:pt x="28" y="204"/>
                  </a:lnTo>
                  <a:lnTo>
                    <a:pt x="26" y="206"/>
                  </a:lnTo>
                  <a:lnTo>
                    <a:pt x="26" y="206"/>
                  </a:lnTo>
                  <a:lnTo>
                    <a:pt x="20" y="206"/>
                  </a:lnTo>
                  <a:lnTo>
                    <a:pt x="14" y="204"/>
                  </a:lnTo>
                  <a:lnTo>
                    <a:pt x="12" y="206"/>
                  </a:lnTo>
                  <a:lnTo>
                    <a:pt x="12" y="206"/>
                  </a:lnTo>
                  <a:lnTo>
                    <a:pt x="10" y="206"/>
                  </a:lnTo>
                  <a:lnTo>
                    <a:pt x="6" y="206"/>
                  </a:lnTo>
                  <a:lnTo>
                    <a:pt x="6" y="206"/>
                  </a:lnTo>
                  <a:lnTo>
                    <a:pt x="6" y="208"/>
                  </a:lnTo>
                  <a:lnTo>
                    <a:pt x="6" y="208"/>
                  </a:lnTo>
                  <a:lnTo>
                    <a:pt x="0" y="208"/>
                  </a:lnTo>
                  <a:lnTo>
                    <a:pt x="2" y="192"/>
                  </a:lnTo>
                  <a:lnTo>
                    <a:pt x="10" y="180"/>
                  </a:lnTo>
                  <a:lnTo>
                    <a:pt x="18" y="178"/>
                  </a:lnTo>
                  <a:lnTo>
                    <a:pt x="26" y="176"/>
                  </a:lnTo>
                  <a:lnTo>
                    <a:pt x="32" y="172"/>
                  </a:lnTo>
                  <a:lnTo>
                    <a:pt x="32" y="166"/>
                  </a:lnTo>
                  <a:lnTo>
                    <a:pt x="26" y="164"/>
                  </a:lnTo>
                  <a:lnTo>
                    <a:pt x="26" y="156"/>
                  </a:lnTo>
                  <a:lnTo>
                    <a:pt x="22" y="150"/>
                  </a:lnTo>
                  <a:lnTo>
                    <a:pt x="16" y="148"/>
                  </a:lnTo>
                  <a:lnTo>
                    <a:pt x="10" y="138"/>
                  </a:lnTo>
                  <a:lnTo>
                    <a:pt x="8" y="134"/>
                  </a:lnTo>
                  <a:lnTo>
                    <a:pt x="10" y="130"/>
                  </a:lnTo>
                  <a:lnTo>
                    <a:pt x="4" y="116"/>
                  </a:lnTo>
                  <a:lnTo>
                    <a:pt x="18" y="124"/>
                  </a:lnTo>
                  <a:lnTo>
                    <a:pt x="22" y="122"/>
                  </a:lnTo>
                  <a:lnTo>
                    <a:pt x="28" y="122"/>
                  </a:lnTo>
                  <a:lnTo>
                    <a:pt x="40" y="122"/>
                  </a:lnTo>
                  <a:lnTo>
                    <a:pt x="46" y="124"/>
                  </a:lnTo>
                  <a:lnTo>
                    <a:pt x="48" y="120"/>
                  </a:lnTo>
                  <a:lnTo>
                    <a:pt x="56" y="118"/>
                  </a:lnTo>
                  <a:lnTo>
                    <a:pt x="58" y="112"/>
                  </a:lnTo>
                  <a:lnTo>
                    <a:pt x="58" y="106"/>
                  </a:lnTo>
                  <a:lnTo>
                    <a:pt x="66" y="102"/>
                  </a:lnTo>
                  <a:lnTo>
                    <a:pt x="74" y="90"/>
                  </a:lnTo>
                  <a:lnTo>
                    <a:pt x="78" y="92"/>
                  </a:lnTo>
                  <a:lnTo>
                    <a:pt x="82" y="90"/>
                  </a:lnTo>
                  <a:lnTo>
                    <a:pt x="84" y="86"/>
                  </a:lnTo>
                  <a:lnTo>
                    <a:pt x="80" y="80"/>
                  </a:lnTo>
                  <a:lnTo>
                    <a:pt x="86" y="76"/>
                  </a:lnTo>
                  <a:lnTo>
                    <a:pt x="90" y="72"/>
                  </a:lnTo>
                  <a:lnTo>
                    <a:pt x="92" y="76"/>
                  </a:lnTo>
                  <a:lnTo>
                    <a:pt x="98" y="78"/>
                  </a:lnTo>
                  <a:lnTo>
                    <a:pt x="102" y="76"/>
                  </a:lnTo>
                  <a:lnTo>
                    <a:pt x="104" y="70"/>
                  </a:lnTo>
                  <a:lnTo>
                    <a:pt x="104" y="64"/>
                  </a:lnTo>
                  <a:lnTo>
                    <a:pt x="110" y="60"/>
                  </a:lnTo>
                  <a:lnTo>
                    <a:pt x="110" y="52"/>
                  </a:lnTo>
                  <a:lnTo>
                    <a:pt x="106" y="48"/>
                  </a:lnTo>
                  <a:lnTo>
                    <a:pt x="108" y="42"/>
                  </a:lnTo>
                  <a:lnTo>
                    <a:pt x="114" y="44"/>
                  </a:lnTo>
                  <a:lnTo>
                    <a:pt x="120" y="42"/>
                  </a:lnTo>
                  <a:lnTo>
                    <a:pt x="122" y="34"/>
                  </a:lnTo>
                  <a:lnTo>
                    <a:pt x="120" y="28"/>
                  </a:lnTo>
                  <a:lnTo>
                    <a:pt x="124" y="26"/>
                  </a:lnTo>
                  <a:lnTo>
                    <a:pt x="124" y="18"/>
                  </a:lnTo>
                  <a:lnTo>
                    <a:pt x="138" y="8"/>
                  </a:lnTo>
                  <a:lnTo>
                    <a:pt x="148" y="6"/>
                  </a:lnTo>
                  <a:lnTo>
                    <a:pt x="156" y="4"/>
                  </a:lnTo>
                  <a:lnTo>
                    <a:pt x="164" y="4"/>
                  </a:lnTo>
                  <a:lnTo>
                    <a:pt x="170" y="4"/>
                  </a:lnTo>
                  <a:lnTo>
                    <a:pt x="172" y="0"/>
                  </a:lnTo>
                  <a:lnTo>
                    <a:pt x="182" y="0"/>
                  </a:lnTo>
                  <a:lnTo>
                    <a:pt x="196" y="10"/>
                  </a:lnTo>
                  <a:lnTo>
                    <a:pt x="200" y="14"/>
                  </a:lnTo>
                  <a:lnTo>
                    <a:pt x="206" y="20"/>
                  </a:lnTo>
                  <a:close/>
                </a:path>
              </a:pathLst>
            </a:custGeom>
            <a:solidFill>
              <a:schemeClr val="bg2"/>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841" name="Freeform 147"/>
            <p:cNvSpPr>
              <a:spLocks noChangeAspect="1"/>
            </p:cNvSpPr>
            <p:nvPr/>
          </p:nvSpPr>
          <p:spPr bwMode="auto">
            <a:xfrm>
              <a:off x="7159626" y="2881313"/>
              <a:ext cx="134938" cy="190500"/>
            </a:xfrm>
            <a:custGeom>
              <a:avLst/>
              <a:gdLst/>
              <a:ahLst/>
              <a:cxnLst>
                <a:cxn ang="0">
                  <a:pos x="50" y="100"/>
                </a:cxn>
                <a:cxn ang="0">
                  <a:pos x="46" y="96"/>
                </a:cxn>
                <a:cxn ang="0">
                  <a:pos x="46" y="88"/>
                </a:cxn>
                <a:cxn ang="0">
                  <a:pos x="32" y="82"/>
                </a:cxn>
                <a:cxn ang="0">
                  <a:pos x="34" y="78"/>
                </a:cxn>
                <a:cxn ang="0">
                  <a:pos x="36" y="76"/>
                </a:cxn>
                <a:cxn ang="0">
                  <a:pos x="36" y="68"/>
                </a:cxn>
                <a:cxn ang="0">
                  <a:pos x="40" y="66"/>
                </a:cxn>
                <a:cxn ang="0">
                  <a:pos x="46" y="64"/>
                </a:cxn>
                <a:cxn ang="0">
                  <a:pos x="52" y="54"/>
                </a:cxn>
                <a:cxn ang="0">
                  <a:pos x="56" y="54"/>
                </a:cxn>
                <a:cxn ang="0">
                  <a:pos x="58" y="54"/>
                </a:cxn>
                <a:cxn ang="0">
                  <a:pos x="62" y="48"/>
                </a:cxn>
                <a:cxn ang="0">
                  <a:pos x="66" y="48"/>
                </a:cxn>
                <a:cxn ang="0">
                  <a:pos x="66" y="44"/>
                </a:cxn>
                <a:cxn ang="0">
                  <a:pos x="62" y="34"/>
                </a:cxn>
                <a:cxn ang="0">
                  <a:pos x="64" y="30"/>
                </a:cxn>
                <a:cxn ang="0">
                  <a:pos x="66" y="28"/>
                </a:cxn>
                <a:cxn ang="0">
                  <a:pos x="68" y="24"/>
                </a:cxn>
                <a:cxn ang="0">
                  <a:pos x="70" y="24"/>
                </a:cxn>
                <a:cxn ang="0">
                  <a:pos x="72" y="24"/>
                </a:cxn>
                <a:cxn ang="0">
                  <a:pos x="80" y="14"/>
                </a:cxn>
                <a:cxn ang="0">
                  <a:pos x="70" y="10"/>
                </a:cxn>
                <a:cxn ang="0">
                  <a:pos x="64" y="16"/>
                </a:cxn>
                <a:cxn ang="0">
                  <a:pos x="54" y="18"/>
                </a:cxn>
                <a:cxn ang="0">
                  <a:pos x="50" y="26"/>
                </a:cxn>
                <a:cxn ang="0">
                  <a:pos x="42" y="30"/>
                </a:cxn>
                <a:cxn ang="0">
                  <a:pos x="34" y="22"/>
                </a:cxn>
                <a:cxn ang="0">
                  <a:pos x="28" y="32"/>
                </a:cxn>
                <a:cxn ang="0">
                  <a:pos x="16" y="46"/>
                </a:cxn>
                <a:cxn ang="0">
                  <a:pos x="6" y="60"/>
                </a:cxn>
                <a:cxn ang="0">
                  <a:pos x="0" y="70"/>
                </a:cxn>
                <a:cxn ang="0">
                  <a:pos x="2" y="72"/>
                </a:cxn>
                <a:cxn ang="0">
                  <a:pos x="8" y="76"/>
                </a:cxn>
                <a:cxn ang="0">
                  <a:pos x="10" y="88"/>
                </a:cxn>
                <a:cxn ang="0">
                  <a:pos x="6" y="90"/>
                </a:cxn>
                <a:cxn ang="0">
                  <a:pos x="0" y="100"/>
                </a:cxn>
                <a:cxn ang="0">
                  <a:pos x="8" y="102"/>
                </a:cxn>
                <a:cxn ang="0">
                  <a:pos x="6" y="106"/>
                </a:cxn>
                <a:cxn ang="0">
                  <a:pos x="10" y="112"/>
                </a:cxn>
                <a:cxn ang="0">
                  <a:pos x="14" y="110"/>
                </a:cxn>
                <a:cxn ang="0">
                  <a:pos x="16" y="108"/>
                </a:cxn>
                <a:cxn ang="0">
                  <a:pos x="24" y="108"/>
                </a:cxn>
                <a:cxn ang="0">
                  <a:pos x="36" y="98"/>
                </a:cxn>
                <a:cxn ang="0">
                  <a:pos x="42" y="102"/>
                </a:cxn>
                <a:cxn ang="0">
                  <a:pos x="50" y="100"/>
                </a:cxn>
              </a:cxnLst>
              <a:rect l="0" t="0" r="r" b="b"/>
              <a:pathLst>
                <a:path w="80" h="112">
                  <a:moveTo>
                    <a:pt x="50" y="100"/>
                  </a:moveTo>
                  <a:lnTo>
                    <a:pt x="50" y="100"/>
                  </a:lnTo>
                  <a:lnTo>
                    <a:pt x="46" y="96"/>
                  </a:lnTo>
                  <a:lnTo>
                    <a:pt x="46" y="96"/>
                  </a:lnTo>
                  <a:lnTo>
                    <a:pt x="46" y="88"/>
                  </a:lnTo>
                  <a:lnTo>
                    <a:pt x="46" y="88"/>
                  </a:lnTo>
                  <a:lnTo>
                    <a:pt x="40" y="84"/>
                  </a:lnTo>
                  <a:lnTo>
                    <a:pt x="32" y="82"/>
                  </a:lnTo>
                  <a:lnTo>
                    <a:pt x="32" y="82"/>
                  </a:lnTo>
                  <a:lnTo>
                    <a:pt x="34" y="78"/>
                  </a:lnTo>
                  <a:lnTo>
                    <a:pt x="36" y="76"/>
                  </a:lnTo>
                  <a:lnTo>
                    <a:pt x="36" y="76"/>
                  </a:lnTo>
                  <a:lnTo>
                    <a:pt x="36" y="72"/>
                  </a:lnTo>
                  <a:lnTo>
                    <a:pt x="36" y="68"/>
                  </a:lnTo>
                  <a:lnTo>
                    <a:pt x="36" y="68"/>
                  </a:lnTo>
                  <a:lnTo>
                    <a:pt x="40" y="66"/>
                  </a:lnTo>
                  <a:lnTo>
                    <a:pt x="46" y="64"/>
                  </a:lnTo>
                  <a:lnTo>
                    <a:pt x="46" y="64"/>
                  </a:lnTo>
                  <a:lnTo>
                    <a:pt x="50" y="60"/>
                  </a:lnTo>
                  <a:lnTo>
                    <a:pt x="52" y="54"/>
                  </a:lnTo>
                  <a:lnTo>
                    <a:pt x="52" y="54"/>
                  </a:lnTo>
                  <a:lnTo>
                    <a:pt x="56" y="54"/>
                  </a:lnTo>
                  <a:lnTo>
                    <a:pt x="58" y="54"/>
                  </a:lnTo>
                  <a:lnTo>
                    <a:pt x="58" y="54"/>
                  </a:lnTo>
                  <a:lnTo>
                    <a:pt x="60" y="50"/>
                  </a:lnTo>
                  <a:lnTo>
                    <a:pt x="62" y="48"/>
                  </a:lnTo>
                  <a:lnTo>
                    <a:pt x="62" y="48"/>
                  </a:lnTo>
                  <a:lnTo>
                    <a:pt x="66" y="48"/>
                  </a:lnTo>
                  <a:lnTo>
                    <a:pt x="66" y="48"/>
                  </a:lnTo>
                  <a:lnTo>
                    <a:pt x="66" y="44"/>
                  </a:lnTo>
                  <a:lnTo>
                    <a:pt x="64" y="38"/>
                  </a:lnTo>
                  <a:lnTo>
                    <a:pt x="62" y="34"/>
                  </a:lnTo>
                  <a:lnTo>
                    <a:pt x="64" y="30"/>
                  </a:lnTo>
                  <a:lnTo>
                    <a:pt x="64" y="30"/>
                  </a:lnTo>
                  <a:lnTo>
                    <a:pt x="64" y="30"/>
                  </a:lnTo>
                  <a:lnTo>
                    <a:pt x="66" y="28"/>
                  </a:lnTo>
                  <a:lnTo>
                    <a:pt x="66" y="28"/>
                  </a:lnTo>
                  <a:lnTo>
                    <a:pt x="68" y="24"/>
                  </a:lnTo>
                  <a:lnTo>
                    <a:pt x="68" y="24"/>
                  </a:lnTo>
                  <a:lnTo>
                    <a:pt x="70" y="24"/>
                  </a:lnTo>
                  <a:lnTo>
                    <a:pt x="72" y="24"/>
                  </a:lnTo>
                  <a:lnTo>
                    <a:pt x="72" y="24"/>
                  </a:lnTo>
                  <a:lnTo>
                    <a:pt x="80" y="14"/>
                  </a:lnTo>
                  <a:lnTo>
                    <a:pt x="80" y="14"/>
                  </a:lnTo>
                  <a:lnTo>
                    <a:pt x="70" y="0"/>
                  </a:lnTo>
                  <a:lnTo>
                    <a:pt x="70" y="10"/>
                  </a:lnTo>
                  <a:lnTo>
                    <a:pt x="64" y="12"/>
                  </a:lnTo>
                  <a:lnTo>
                    <a:pt x="64" y="16"/>
                  </a:lnTo>
                  <a:lnTo>
                    <a:pt x="60" y="18"/>
                  </a:lnTo>
                  <a:lnTo>
                    <a:pt x="54" y="18"/>
                  </a:lnTo>
                  <a:lnTo>
                    <a:pt x="50" y="22"/>
                  </a:lnTo>
                  <a:lnTo>
                    <a:pt x="50" y="26"/>
                  </a:lnTo>
                  <a:lnTo>
                    <a:pt x="50" y="32"/>
                  </a:lnTo>
                  <a:lnTo>
                    <a:pt x="42" y="30"/>
                  </a:lnTo>
                  <a:lnTo>
                    <a:pt x="38" y="28"/>
                  </a:lnTo>
                  <a:lnTo>
                    <a:pt x="34" y="22"/>
                  </a:lnTo>
                  <a:lnTo>
                    <a:pt x="28" y="24"/>
                  </a:lnTo>
                  <a:lnTo>
                    <a:pt x="28" y="32"/>
                  </a:lnTo>
                  <a:lnTo>
                    <a:pt x="20" y="40"/>
                  </a:lnTo>
                  <a:lnTo>
                    <a:pt x="16" y="46"/>
                  </a:lnTo>
                  <a:lnTo>
                    <a:pt x="10" y="54"/>
                  </a:lnTo>
                  <a:lnTo>
                    <a:pt x="6" y="60"/>
                  </a:lnTo>
                  <a:lnTo>
                    <a:pt x="0" y="70"/>
                  </a:lnTo>
                  <a:lnTo>
                    <a:pt x="0" y="70"/>
                  </a:lnTo>
                  <a:lnTo>
                    <a:pt x="2" y="72"/>
                  </a:lnTo>
                  <a:lnTo>
                    <a:pt x="2" y="72"/>
                  </a:lnTo>
                  <a:lnTo>
                    <a:pt x="8" y="76"/>
                  </a:lnTo>
                  <a:lnTo>
                    <a:pt x="8" y="76"/>
                  </a:lnTo>
                  <a:lnTo>
                    <a:pt x="6" y="82"/>
                  </a:lnTo>
                  <a:lnTo>
                    <a:pt x="10" y="88"/>
                  </a:lnTo>
                  <a:lnTo>
                    <a:pt x="10" y="88"/>
                  </a:lnTo>
                  <a:lnTo>
                    <a:pt x="6" y="90"/>
                  </a:lnTo>
                  <a:lnTo>
                    <a:pt x="2" y="92"/>
                  </a:lnTo>
                  <a:lnTo>
                    <a:pt x="0" y="100"/>
                  </a:lnTo>
                  <a:lnTo>
                    <a:pt x="0" y="100"/>
                  </a:lnTo>
                  <a:lnTo>
                    <a:pt x="8" y="102"/>
                  </a:lnTo>
                  <a:lnTo>
                    <a:pt x="8" y="102"/>
                  </a:lnTo>
                  <a:lnTo>
                    <a:pt x="6" y="106"/>
                  </a:lnTo>
                  <a:lnTo>
                    <a:pt x="8" y="110"/>
                  </a:lnTo>
                  <a:lnTo>
                    <a:pt x="10" y="112"/>
                  </a:lnTo>
                  <a:lnTo>
                    <a:pt x="10" y="112"/>
                  </a:lnTo>
                  <a:lnTo>
                    <a:pt x="14" y="110"/>
                  </a:lnTo>
                  <a:lnTo>
                    <a:pt x="16" y="108"/>
                  </a:lnTo>
                  <a:lnTo>
                    <a:pt x="16" y="108"/>
                  </a:lnTo>
                  <a:lnTo>
                    <a:pt x="20" y="108"/>
                  </a:lnTo>
                  <a:lnTo>
                    <a:pt x="24" y="108"/>
                  </a:lnTo>
                  <a:lnTo>
                    <a:pt x="32" y="100"/>
                  </a:lnTo>
                  <a:lnTo>
                    <a:pt x="36" y="98"/>
                  </a:lnTo>
                  <a:lnTo>
                    <a:pt x="36" y="98"/>
                  </a:lnTo>
                  <a:lnTo>
                    <a:pt x="42" y="102"/>
                  </a:lnTo>
                  <a:lnTo>
                    <a:pt x="42" y="102"/>
                  </a:lnTo>
                  <a:lnTo>
                    <a:pt x="50" y="100"/>
                  </a:lnTo>
                  <a:lnTo>
                    <a:pt x="50" y="100"/>
                  </a:lnTo>
                  <a:close/>
                </a:path>
              </a:pathLst>
            </a:custGeom>
            <a:solidFill>
              <a:schemeClr val="accent1"/>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842" name="Freeform 148"/>
            <p:cNvSpPr>
              <a:spLocks noChangeAspect="1"/>
            </p:cNvSpPr>
            <p:nvPr/>
          </p:nvSpPr>
          <p:spPr bwMode="auto">
            <a:xfrm>
              <a:off x="6146801" y="3302000"/>
              <a:ext cx="187325" cy="112713"/>
            </a:xfrm>
            <a:custGeom>
              <a:avLst/>
              <a:gdLst/>
              <a:ahLst/>
              <a:cxnLst>
                <a:cxn ang="0">
                  <a:pos x="108" y="42"/>
                </a:cxn>
                <a:cxn ang="0">
                  <a:pos x="98" y="40"/>
                </a:cxn>
                <a:cxn ang="0">
                  <a:pos x="86" y="38"/>
                </a:cxn>
                <a:cxn ang="0">
                  <a:pos x="80" y="34"/>
                </a:cxn>
                <a:cxn ang="0">
                  <a:pos x="74" y="34"/>
                </a:cxn>
                <a:cxn ang="0">
                  <a:pos x="70" y="30"/>
                </a:cxn>
                <a:cxn ang="0">
                  <a:pos x="64" y="24"/>
                </a:cxn>
                <a:cxn ang="0">
                  <a:pos x="58" y="20"/>
                </a:cxn>
                <a:cxn ang="0">
                  <a:pos x="58" y="14"/>
                </a:cxn>
                <a:cxn ang="0">
                  <a:pos x="52" y="10"/>
                </a:cxn>
                <a:cxn ang="0">
                  <a:pos x="46" y="12"/>
                </a:cxn>
                <a:cxn ang="0">
                  <a:pos x="40" y="12"/>
                </a:cxn>
                <a:cxn ang="0">
                  <a:pos x="34" y="2"/>
                </a:cxn>
                <a:cxn ang="0">
                  <a:pos x="28" y="0"/>
                </a:cxn>
                <a:cxn ang="0">
                  <a:pos x="22" y="0"/>
                </a:cxn>
                <a:cxn ang="0">
                  <a:pos x="16" y="0"/>
                </a:cxn>
                <a:cxn ang="0">
                  <a:pos x="12" y="0"/>
                </a:cxn>
                <a:cxn ang="0">
                  <a:pos x="4" y="6"/>
                </a:cxn>
                <a:cxn ang="0">
                  <a:pos x="0" y="14"/>
                </a:cxn>
                <a:cxn ang="0">
                  <a:pos x="2" y="22"/>
                </a:cxn>
                <a:cxn ang="0">
                  <a:pos x="10" y="26"/>
                </a:cxn>
                <a:cxn ang="0">
                  <a:pos x="10" y="30"/>
                </a:cxn>
                <a:cxn ang="0">
                  <a:pos x="18" y="34"/>
                </a:cxn>
                <a:cxn ang="0">
                  <a:pos x="26" y="36"/>
                </a:cxn>
                <a:cxn ang="0">
                  <a:pos x="34" y="42"/>
                </a:cxn>
                <a:cxn ang="0">
                  <a:pos x="42" y="42"/>
                </a:cxn>
                <a:cxn ang="0">
                  <a:pos x="48" y="46"/>
                </a:cxn>
                <a:cxn ang="0">
                  <a:pos x="52" y="50"/>
                </a:cxn>
                <a:cxn ang="0">
                  <a:pos x="58" y="52"/>
                </a:cxn>
                <a:cxn ang="0">
                  <a:pos x="64" y="58"/>
                </a:cxn>
                <a:cxn ang="0">
                  <a:pos x="74" y="58"/>
                </a:cxn>
                <a:cxn ang="0">
                  <a:pos x="86" y="64"/>
                </a:cxn>
                <a:cxn ang="0">
                  <a:pos x="94" y="64"/>
                </a:cxn>
                <a:cxn ang="0">
                  <a:pos x="100" y="66"/>
                </a:cxn>
                <a:cxn ang="0">
                  <a:pos x="106" y="64"/>
                </a:cxn>
                <a:cxn ang="0">
                  <a:pos x="108" y="62"/>
                </a:cxn>
                <a:cxn ang="0">
                  <a:pos x="110" y="58"/>
                </a:cxn>
                <a:cxn ang="0">
                  <a:pos x="106" y="54"/>
                </a:cxn>
                <a:cxn ang="0">
                  <a:pos x="108" y="50"/>
                </a:cxn>
                <a:cxn ang="0">
                  <a:pos x="108" y="42"/>
                </a:cxn>
              </a:cxnLst>
              <a:rect l="0" t="0" r="r" b="b"/>
              <a:pathLst>
                <a:path w="110" h="66">
                  <a:moveTo>
                    <a:pt x="108" y="42"/>
                  </a:moveTo>
                  <a:lnTo>
                    <a:pt x="98" y="40"/>
                  </a:lnTo>
                  <a:lnTo>
                    <a:pt x="86" y="38"/>
                  </a:lnTo>
                  <a:lnTo>
                    <a:pt x="80" y="34"/>
                  </a:lnTo>
                  <a:lnTo>
                    <a:pt x="74" y="34"/>
                  </a:lnTo>
                  <a:lnTo>
                    <a:pt x="70" y="30"/>
                  </a:lnTo>
                  <a:lnTo>
                    <a:pt x="64" y="24"/>
                  </a:lnTo>
                  <a:lnTo>
                    <a:pt x="58" y="20"/>
                  </a:lnTo>
                  <a:lnTo>
                    <a:pt x="58" y="14"/>
                  </a:lnTo>
                  <a:lnTo>
                    <a:pt x="52" y="10"/>
                  </a:lnTo>
                  <a:lnTo>
                    <a:pt x="46" y="12"/>
                  </a:lnTo>
                  <a:lnTo>
                    <a:pt x="40" y="12"/>
                  </a:lnTo>
                  <a:lnTo>
                    <a:pt x="34" y="2"/>
                  </a:lnTo>
                  <a:lnTo>
                    <a:pt x="28" y="0"/>
                  </a:lnTo>
                  <a:lnTo>
                    <a:pt x="22" y="0"/>
                  </a:lnTo>
                  <a:lnTo>
                    <a:pt x="16" y="0"/>
                  </a:lnTo>
                  <a:lnTo>
                    <a:pt x="12" y="0"/>
                  </a:lnTo>
                  <a:lnTo>
                    <a:pt x="4" y="6"/>
                  </a:lnTo>
                  <a:lnTo>
                    <a:pt x="0" y="14"/>
                  </a:lnTo>
                  <a:lnTo>
                    <a:pt x="2" y="22"/>
                  </a:lnTo>
                  <a:lnTo>
                    <a:pt x="10" y="26"/>
                  </a:lnTo>
                  <a:lnTo>
                    <a:pt x="10" y="30"/>
                  </a:lnTo>
                  <a:lnTo>
                    <a:pt x="18" y="34"/>
                  </a:lnTo>
                  <a:lnTo>
                    <a:pt x="26" y="36"/>
                  </a:lnTo>
                  <a:lnTo>
                    <a:pt x="34" y="42"/>
                  </a:lnTo>
                  <a:lnTo>
                    <a:pt x="42" y="42"/>
                  </a:lnTo>
                  <a:lnTo>
                    <a:pt x="48" y="46"/>
                  </a:lnTo>
                  <a:lnTo>
                    <a:pt x="52" y="50"/>
                  </a:lnTo>
                  <a:lnTo>
                    <a:pt x="58" y="52"/>
                  </a:lnTo>
                  <a:lnTo>
                    <a:pt x="64" y="58"/>
                  </a:lnTo>
                  <a:lnTo>
                    <a:pt x="74" y="58"/>
                  </a:lnTo>
                  <a:lnTo>
                    <a:pt x="86" y="64"/>
                  </a:lnTo>
                  <a:lnTo>
                    <a:pt x="94" y="64"/>
                  </a:lnTo>
                  <a:lnTo>
                    <a:pt x="100" y="66"/>
                  </a:lnTo>
                  <a:lnTo>
                    <a:pt x="106" y="64"/>
                  </a:lnTo>
                  <a:lnTo>
                    <a:pt x="108" y="62"/>
                  </a:lnTo>
                  <a:lnTo>
                    <a:pt x="110" y="58"/>
                  </a:lnTo>
                  <a:lnTo>
                    <a:pt x="106" y="54"/>
                  </a:lnTo>
                  <a:lnTo>
                    <a:pt x="108" y="50"/>
                  </a:lnTo>
                  <a:lnTo>
                    <a:pt x="108" y="42"/>
                  </a:lnTo>
                  <a:close/>
                </a:path>
              </a:pathLst>
            </a:custGeom>
            <a:solidFill>
              <a:schemeClr val="bg2"/>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846" name="Freeform 152"/>
            <p:cNvSpPr>
              <a:spLocks noChangeAspect="1"/>
            </p:cNvSpPr>
            <p:nvPr/>
          </p:nvSpPr>
          <p:spPr bwMode="auto">
            <a:xfrm>
              <a:off x="5899151" y="2890838"/>
              <a:ext cx="252413" cy="119062"/>
            </a:xfrm>
            <a:custGeom>
              <a:avLst/>
              <a:gdLst/>
              <a:ahLst/>
              <a:cxnLst>
                <a:cxn ang="0">
                  <a:pos x="54" y="64"/>
                </a:cxn>
                <a:cxn ang="0">
                  <a:pos x="60" y="62"/>
                </a:cxn>
                <a:cxn ang="0">
                  <a:pos x="68" y="52"/>
                </a:cxn>
                <a:cxn ang="0">
                  <a:pos x="74" y="54"/>
                </a:cxn>
                <a:cxn ang="0">
                  <a:pos x="78" y="58"/>
                </a:cxn>
                <a:cxn ang="0">
                  <a:pos x="84" y="56"/>
                </a:cxn>
                <a:cxn ang="0">
                  <a:pos x="92" y="54"/>
                </a:cxn>
                <a:cxn ang="0">
                  <a:pos x="96" y="50"/>
                </a:cxn>
                <a:cxn ang="0">
                  <a:pos x="98" y="40"/>
                </a:cxn>
                <a:cxn ang="0">
                  <a:pos x="104" y="36"/>
                </a:cxn>
                <a:cxn ang="0">
                  <a:pos x="120" y="34"/>
                </a:cxn>
                <a:cxn ang="0">
                  <a:pos x="120" y="30"/>
                </a:cxn>
                <a:cxn ang="0">
                  <a:pos x="126" y="24"/>
                </a:cxn>
                <a:cxn ang="0">
                  <a:pos x="136" y="18"/>
                </a:cxn>
                <a:cxn ang="0">
                  <a:pos x="148" y="12"/>
                </a:cxn>
                <a:cxn ang="0">
                  <a:pos x="136" y="8"/>
                </a:cxn>
                <a:cxn ang="0">
                  <a:pos x="130" y="2"/>
                </a:cxn>
                <a:cxn ang="0">
                  <a:pos x="118" y="0"/>
                </a:cxn>
                <a:cxn ang="0">
                  <a:pos x="96" y="0"/>
                </a:cxn>
                <a:cxn ang="0">
                  <a:pos x="82" y="8"/>
                </a:cxn>
                <a:cxn ang="0">
                  <a:pos x="78" y="6"/>
                </a:cxn>
                <a:cxn ang="0">
                  <a:pos x="76" y="4"/>
                </a:cxn>
                <a:cxn ang="0">
                  <a:pos x="70" y="0"/>
                </a:cxn>
                <a:cxn ang="0">
                  <a:pos x="64" y="4"/>
                </a:cxn>
                <a:cxn ang="0">
                  <a:pos x="58" y="6"/>
                </a:cxn>
                <a:cxn ang="0">
                  <a:pos x="54" y="10"/>
                </a:cxn>
                <a:cxn ang="0">
                  <a:pos x="50" y="14"/>
                </a:cxn>
                <a:cxn ang="0">
                  <a:pos x="38" y="6"/>
                </a:cxn>
                <a:cxn ang="0">
                  <a:pos x="24" y="6"/>
                </a:cxn>
                <a:cxn ang="0">
                  <a:pos x="18" y="14"/>
                </a:cxn>
                <a:cxn ang="0">
                  <a:pos x="22" y="12"/>
                </a:cxn>
                <a:cxn ang="0">
                  <a:pos x="24" y="18"/>
                </a:cxn>
                <a:cxn ang="0">
                  <a:pos x="18" y="24"/>
                </a:cxn>
                <a:cxn ang="0">
                  <a:pos x="14" y="26"/>
                </a:cxn>
                <a:cxn ang="0">
                  <a:pos x="18" y="30"/>
                </a:cxn>
                <a:cxn ang="0">
                  <a:pos x="22" y="30"/>
                </a:cxn>
                <a:cxn ang="0">
                  <a:pos x="28" y="32"/>
                </a:cxn>
                <a:cxn ang="0">
                  <a:pos x="30" y="36"/>
                </a:cxn>
                <a:cxn ang="0">
                  <a:pos x="40" y="38"/>
                </a:cxn>
                <a:cxn ang="0">
                  <a:pos x="46" y="40"/>
                </a:cxn>
                <a:cxn ang="0">
                  <a:pos x="44" y="42"/>
                </a:cxn>
                <a:cxn ang="0">
                  <a:pos x="32" y="54"/>
                </a:cxn>
                <a:cxn ang="0">
                  <a:pos x="26" y="54"/>
                </a:cxn>
                <a:cxn ang="0">
                  <a:pos x="18" y="58"/>
                </a:cxn>
                <a:cxn ang="0">
                  <a:pos x="16" y="56"/>
                </a:cxn>
                <a:cxn ang="0">
                  <a:pos x="8" y="56"/>
                </a:cxn>
                <a:cxn ang="0">
                  <a:pos x="14" y="64"/>
                </a:cxn>
                <a:cxn ang="0">
                  <a:pos x="16" y="68"/>
                </a:cxn>
                <a:cxn ang="0">
                  <a:pos x="22" y="66"/>
                </a:cxn>
                <a:cxn ang="0">
                  <a:pos x="26" y="68"/>
                </a:cxn>
                <a:cxn ang="0">
                  <a:pos x="32" y="70"/>
                </a:cxn>
                <a:cxn ang="0">
                  <a:pos x="40" y="70"/>
                </a:cxn>
                <a:cxn ang="0">
                  <a:pos x="50" y="68"/>
                </a:cxn>
              </a:cxnLst>
              <a:rect l="0" t="0" r="r" b="b"/>
              <a:pathLst>
                <a:path w="148" h="70">
                  <a:moveTo>
                    <a:pt x="50" y="68"/>
                  </a:moveTo>
                  <a:lnTo>
                    <a:pt x="50" y="68"/>
                  </a:lnTo>
                  <a:lnTo>
                    <a:pt x="54" y="64"/>
                  </a:lnTo>
                  <a:lnTo>
                    <a:pt x="54" y="64"/>
                  </a:lnTo>
                  <a:lnTo>
                    <a:pt x="60" y="62"/>
                  </a:lnTo>
                  <a:lnTo>
                    <a:pt x="60" y="62"/>
                  </a:lnTo>
                  <a:lnTo>
                    <a:pt x="64" y="56"/>
                  </a:lnTo>
                  <a:lnTo>
                    <a:pt x="64" y="56"/>
                  </a:lnTo>
                  <a:lnTo>
                    <a:pt x="68" y="52"/>
                  </a:lnTo>
                  <a:lnTo>
                    <a:pt x="72" y="52"/>
                  </a:lnTo>
                  <a:lnTo>
                    <a:pt x="72" y="52"/>
                  </a:lnTo>
                  <a:lnTo>
                    <a:pt x="74" y="54"/>
                  </a:lnTo>
                  <a:lnTo>
                    <a:pt x="74" y="56"/>
                  </a:lnTo>
                  <a:lnTo>
                    <a:pt x="76" y="58"/>
                  </a:lnTo>
                  <a:lnTo>
                    <a:pt x="78" y="58"/>
                  </a:lnTo>
                  <a:lnTo>
                    <a:pt x="78" y="58"/>
                  </a:lnTo>
                  <a:lnTo>
                    <a:pt x="80" y="58"/>
                  </a:lnTo>
                  <a:lnTo>
                    <a:pt x="84" y="56"/>
                  </a:lnTo>
                  <a:lnTo>
                    <a:pt x="84" y="56"/>
                  </a:lnTo>
                  <a:lnTo>
                    <a:pt x="90" y="54"/>
                  </a:lnTo>
                  <a:lnTo>
                    <a:pt x="92" y="54"/>
                  </a:lnTo>
                  <a:lnTo>
                    <a:pt x="96" y="52"/>
                  </a:lnTo>
                  <a:lnTo>
                    <a:pt x="96" y="52"/>
                  </a:lnTo>
                  <a:lnTo>
                    <a:pt x="96" y="50"/>
                  </a:lnTo>
                  <a:lnTo>
                    <a:pt x="98" y="46"/>
                  </a:lnTo>
                  <a:lnTo>
                    <a:pt x="98" y="44"/>
                  </a:lnTo>
                  <a:lnTo>
                    <a:pt x="98" y="40"/>
                  </a:lnTo>
                  <a:lnTo>
                    <a:pt x="98" y="40"/>
                  </a:lnTo>
                  <a:lnTo>
                    <a:pt x="100" y="38"/>
                  </a:lnTo>
                  <a:lnTo>
                    <a:pt x="104" y="36"/>
                  </a:lnTo>
                  <a:lnTo>
                    <a:pt x="112" y="34"/>
                  </a:lnTo>
                  <a:lnTo>
                    <a:pt x="118" y="34"/>
                  </a:lnTo>
                  <a:lnTo>
                    <a:pt x="120" y="34"/>
                  </a:lnTo>
                  <a:lnTo>
                    <a:pt x="120" y="32"/>
                  </a:lnTo>
                  <a:lnTo>
                    <a:pt x="120" y="32"/>
                  </a:lnTo>
                  <a:lnTo>
                    <a:pt x="120" y="30"/>
                  </a:lnTo>
                  <a:lnTo>
                    <a:pt x="122" y="26"/>
                  </a:lnTo>
                  <a:lnTo>
                    <a:pt x="122" y="26"/>
                  </a:lnTo>
                  <a:lnTo>
                    <a:pt x="126" y="24"/>
                  </a:lnTo>
                  <a:lnTo>
                    <a:pt x="130" y="24"/>
                  </a:lnTo>
                  <a:lnTo>
                    <a:pt x="130" y="24"/>
                  </a:lnTo>
                  <a:lnTo>
                    <a:pt x="136" y="18"/>
                  </a:lnTo>
                  <a:lnTo>
                    <a:pt x="136" y="18"/>
                  </a:lnTo>
                  <a:lnTo>
                    <a:pt x="142" y="14"/>
                  </a:lnTo>
                  <a:lnTo>
                    <a:pt x="148" y="12"/>
                  </a:lnTo>
                  <a:lnTo>
                    <a:pt x="140" y="8"/>
                  </a:lnTo>
                  <a:lnTo>
                    <a:pt x="140" y="8"/>
                  </a:lnTo>
                  <a:lnTo>
                    <a:pt x="136" y="8"/>
                  </a:lnTo>
                  <a:lnTo>
                    <a:pt x="132" y="6"/>
                  </a:lnTo>
                  <a:lnTo>
                    <a:pt x="132" y="6"/>
                  </a:lnTo>
                  <a:lnTo>
                    <a:pt x="130" y="2"/>
                  </a:lnTo>
                  <a:lnTo>
                    <a:pt x="124" y="0"/>
                  </a:lnTo>
                  <a:lnTo>
                    <a:pt x="124" y="0"/>
                  </a:lnTo>
                  <a:lnTo>
                    <a:pt x="118" y="0"/>
                  </a:lnTo>
                  <a:lnTo>
                    <a:pt x="112" y="0"/>
                  </a:lnTo>
                  <a:lnTo>
                    <a:pt x="112" y="0"/>
                  </a:lnTo>
                  <a:lnTo>
                    <a:pt x="96" y="0"/>
                  </a:lnTo>
                  <a:lnTo>
                    <a:pt x="96" y="0"/>
                  </a:lnTo>
                  <a:lnTo>
                    <a:pt x="90" y="4"/>
                  </a:lnTo>
                  <a:lnTo>
                    <a:pt x="82" y="8"/>
                  </a:lnTo>
                  <a:lnTo>
                    <a:pt x="82" y="8"/>
                  </a:lnTo>
                  <a:lnTo>
                    <a:pt x="80" y="8"/>
                  </a:lnTo>
                  <a:lnTo>
                    <a:pt x="78" y="6"/>
                  </a:lnTo>
                  <a:lnTo>
                    <a:pt x="78" y="6"/>
                  </a:lnTo>
                  <a:lnTo>
                    <a:pt x="76" y="4"/>
                  </a:lnTo>
                  <a:lnTo>
                    <a:pt x="76" y="4"/>
                  </a:lnTo>
                  <a:lnTo>
                    <a:pt x="72" y="4"/>
                  </a:lnTo>
                  <a:lnTo>
                    <a:pt x="72" y="2"/>
                  </a:lnTo>
                  <a:lnTo>
                    <a:pt x="70" y="0"/>
                  </a:lnTo>
                  <a:lnTo>
                    <a:pt x="68" y="0"/>
                  </a:lnTo>
                  <a:lnTo>
                    <a:pt x="68" y="0"/>
                  </a:lnTo>
                  <a:lnTo>
                    <a:pt x="64" y="4"/>
                  </a:lnTo>
                  <a:lnTo>
                    <a:pt x="62" y="4"/>
                  </a:lnTo>
                  <a:lnTo>
                    <a:pt x="62" y="4"/>
                  </a:lnTo>
                  <a:lnTo>
                    <a:pt x="58" y="6"/>
                  </a:lnTo>
                  <a:lnTo>
                    <a:pt x="56" y="8"/>
                  </a:lnTo>
                  <a:lnTo>
                    <a:pt x="56" y="8"/>
                  </a:lnTo>
                  <a:lnTo>
                    <a:pt x="54" y="10"/>
                  </a:lnTo>
                  <a:lnTo>
                    <a:pt x="52" y="14"/>
                  </a:lnTo>
                  <a:lnTo>
                    <a:pt x="52" y="14"/>
                  </a:lnTo>
                  <a:lnTo>
                    <a:pt x="50" y="14"/>
                  </a:lnTo>
                  <a:lnTo>
                    <a:pt x="48" y="10"/>
                  </a:lnTo>
                  <a:lnTo>
                    <a:pt x="42" y="6"/>
                  </a:lnTo>
                  <a:lnTo>
                    <a:pt x="38" y="6"/>
                  </a:lnTo>
                  <a:lnTo>
                    <a:pt x="28" y="6"/>
                  </a:lnTo>
                  <a:lnTo>
                    <a:pt x="28" y="6"/>
                  </a:lnTo>
                  <a:lnTo>
                    <a:pt x="24" y="6"/>
                  </a:lnTo>
                  <a:lnTo>
                    <a:pt x="22" y="10"/>
                  </a:lnTo>
                  <a:lnTo>
                    <a:pt x="18" y="14"/>
                  </a:lnTo>
                  <a:lnTo>
                    <a:pt x="18" y="14"/>
                  </a:lnTo>
                  <a:lnTo>
                    <a:pt x="22" y="12"/>
                  </a:lnTo>
                  <a:lnTo>
                    <a:pt x="22" y="12"/>
                  </a:lnTo>
                  <a:lnTo>
                    <a:pt x="22" y="12"/>
                  </a:lnTo>
                  <a:lnTo>
                    <a:pt x="24" y="14"/>
                  </a:lnTo>
                  <a:lnTo>
                    <a:pt x="26" y="16"/>
                  </a:lnTo>
                  <a:lnTo>
                    <a:pt x="24" y="18"/>
                  </a:lnTo>
                  <a:lnTo>
                    <a:pt x="24" y="18"/>
                  </a:lnTo>
                  <a:lnTo>
                    <a:pt x="18" y="24"/>
                  </a:lnTo>
                  <a:lnTo>
                    <a:pt x="18" y="24"/>
                  </a:lnTo>
                  <a:lnTo>
                    <a:pt x="14" y="26"/>
                  </a:lnTo>
                  <a:lnTo>
                    <a:pt x="12" y="26"/>
                  </a:lnTo>
                  <a:lnTo>
                    <a:pt x="14" y="26"/>
                  </a:lnTo>
                  <a:lnTo>
                    <a:pt x="14" y="26"/>
                  </a:lnTo>
                  <a:lnTo>
                    <a:pt x="16" y="28"/>
                  </a:lnTo>
                  <a:lnTo>
                    <a:pt x="18" y="30"/>
                  </a:lnTo>
                  <a:lnTo>
                    <a:pt x="20" y="32"/>
                  </a:lnTo>
                  <a:lnTo>
                    <a:pt x="22" y="30"/>
                  </a:lnTo>
                  <a:lnTo>
                    <a:pt x="22" y="30"/>
                  </a:lnTo>
                  <a:lnTo>
                    <a:pt x="26" y="30"/>
                  </a:lnTo>
                  <a:lnTo>
                    <a:pt x="28" y="30"/>
                  </a:lnTo>
                  <a:lnTo>
                    <a:pt x="28" y="32"/>
                  </a:lnTo>
                  <a:lnTo>
                    <a:pt x="28" y="32"/>
                  </a:lnTo>
                  <a:lnTo>
                    <a:pt x="26" y="34"/>
                  </a:lnTo>
                  <a:lnTo>
                    <a:pt x="30" y="36"/>
                  </a:lnTo>
                  <a:lnTo>
                    <a:pt x="30" y="36"/>
                  </a:lnTo>
                  <a:lnTo>
                    <a:pt x="34" y="36"/>
                  </a:lnTo>
                  <a:lnTo>
                    <a:pt x="40" y="38"/>
                  </a:lnTo>
                  <a:lnTo>
                    <a:pt x="40" y="38"/>
                  </a:lnTo>
                  <a:lnTo>
                    <a:pt x="44" y="40"/>
                  </a:lnTo>
                  <a:lnTo>
                    <a:pt x="46" y="40"/>
                  </a:lnTo>
                  <a:lnTo>
                    <a:pt x="46" y="40"/>
                  </a:lnTo>
                  <a:lnTo>
                    <a:pt x="44" y="42"/>
                  </a:lnTo>
                  <a:lnTo>
                    <a:pt x="44" y="42"/>
                  </a:lnTo>
                  <a:lnTo>
                    <a:pt x="38" y="50"/>
                  </a:lnTo>
                  <a:lnTo>
                    <a:pt x="36" y="52"/>
                  </a:lnTo>
                  <a:lnTo>
                    <a:pt x="32" y="54"/>
                  </a:lnTo>
                  <a:lnTo>
                    <a:pt x="32" y="54"/>
                  </a:lnTo>
                  <a:lnTo>
                    <a:pt x="26" y="54"/>
                  </a:lnTo>
                  <a:lnTo>
                    <a:pt x="26" y="54"/>
                  </a:lnTo>
                  <a:lnTo>
                    <a:pt x="22" y="58"/>
                  </a:lnTo>
                  <a:lnTo>
                    <a:pt x="20" y="58"/>
                  </a:lnTo>
                  <a:lnTo>
                    <a:pt x="18" y="58"/>
                  </a:lnTo>
                  <a:lnTo>
                    <a:pt x="18" y="58"/>
                  </a:lnTo>
                  <a:lnTo>
                    <a:pt x="18" y="56"/>
                  </a:lnTo>
                  <a:lnTo>
                    <a:pt x="16" y="56"/>
                  </a:lnTo>
                  <a:lnTo>
                    <a:pt x="14" y="56"/>
                  </a:lnTo>
                  <a:lnTo>
                    <a:pt x="14" y="60"/>
                  </a:lnTo>
                  <a:lnTo>
                    <a:pt x="8" y="56"/>
                  </a:lnTo>
                  <a:lnTo>
                    <a:pt x="0" y="60"/>
                  </a:lnTo>
                  <a:lnTo>
                    <a:pt x="4" y="66"/>
                  </a:lnTo>
                  <a:lnTo>
                    <a:pt x="14" y="64"/>
                  </a:lnTo>
                  <a:lnTo>
                    <a:pt x="14" y="64"/>
                  </a:lnTo>
                  <a:lnTo>
                    <a:pt x="14" y="66"/>
                  </a:lnTo>
                  <a:lnTo>
                    <a:pt x="16" y="68"/>
                  </a:lnTo>
                  <a:lnTo>
                    <a:pt x="18" y="68"/>
                  </a:lnTo>
                  <a:lnTo>
                    <a:pt x="18" y="68"/>
                  </a:lnTo>
                  <a:lnTo>
                    <a:pt x="22" y="66"/>
                  </a:lnTo>
                  <a:lnTo>
                    <a:pt x="24" y="66"/>
                  </a:lnTo>
                  <a:lnTo>
                    <a:pt x="26" y="68"/>
                  </a:lnTo>
                  <a:lnTo>
                    <a:pt x="26" y="68"/>
                  </a:lnTo>
                  <a:lnTo>
                    <a:pt x="28" y="70"/>
                  </a:lnTo>
                  <a:lnTo>
                    <a:pt x="30" y="70"/>
                  </a:lnTo>
                  <a:lnTo>
                    <a:pt x="32" y="70"/>
                  </a:lnTo>
                  <a:lnTo>
                    <a:pt x="32" y="70"/>
                  </a:lnTo>
                  <a:lnTo>
                    <a:pt x="36" y="70"/>
                  </a:lnTo>
                  <a:lnTo>
                    <a:pt x="40" y="70"/>
                  </a:lnTo>
                  <a:lnTo>
                    <a:pt x="40" y="70"/>
                  </a:lnTo>
                  <a:lnTo>
                    <a:pt x="46" y="68"/>
                  </a:lnTo>
                  <a:lnTo>
                    <a:pt x="50" y="68"/>
                  </a:lnTo>
                  <a:lnTo>
                    <a:pt x="50" y="68"/>
                  </a:lnTo>
                  <a:close/>
                </a:path>
              </a:pathLst>
            </a:custGeom>
            <a:solidFill>
              <a:schemeClr val="bg2"/>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847" name="Freeform 153"/>
            <p:cNvSpPr>
              <a:spLocks noChangeAspect="1"/>
            </p:cNvSpPr>
            <p:nvPr/>
          </p:nvSpPr>
          <p:spPr bwMode="auto">
            <a:xfrm>
              <a:off x="5397501" y="2482850"/>
              <a:ext cx="930275" cy="476250"/>
            </a:xfrm>
            <a:custGeom>
              <a:avLst/>
              <a:gdLst/>
              <a:ahLst/>
              <a:cxnLst>
                <a:cxn ang="0">
                  <a:pos x="488" y="158"/>
                </a:cxn>
                <a:cxn ang="0">
                  <a:pos x="450" y="208"/>
                </a:cxn>
                <a:cxn ang="0">
                  <a:pos x="436" y="248"/>
                </a:cxn>
                <a:cxn ang="0">
                  <a:pos x="408" y="240"/>
                </a:cxn>
                <a:cxn ang="0">
                  <a:pos x="372" y="244"/>
                </a:cxn>
                <a:cxn ang="0">
                  <a:pos x="358" y="244"/>
                </a:cxn>
                <a:cxn ang="0">
                  <a:pos x="338" y="246"/>
                </a:cxn>
                <a:cxn ang="0">
                  <a:pos x="306" y="256"/>
                </a:cxn>
                <a:cxn ang="0">
                  <a:pos x="290" y="264"/>
                </a:cxn>
                <a:cxn ang="0">
                  <a:pos x="272" y="280"/>
                </a:cxn>
                <a:cxn ang="0">
                  <a:pos x="250" y="268"/>
                </a:cxn>
                <a:cxn ang="0">
                  <a:pos x="246" y="260"/>
                </a:cxn>
                <a:cxn ang="0">
                  <a:pos x="228" y="250"/>
                </a:cxn>
                <a:cxn ang="0">
                  <a:pos x="194" y="226"/>
                </a:cxn>
                <a:cxn ang="0">
                  <a:pos x="200" y="210"/>
                </a:cxn>
                <a:cxn ang="0">
                  <a:pos x="188" y="186"/>
                </a:cxn>
                <a:cxn ang="0">
                  <a:pos x="188" y="172"/>
                </a:cxn>
                <a:cxn ang="0">
                  <a:pos x="178" y="182"/>
                </a:cxn>
                <a:cxn ang="0">
                  <a:pos x="164" y="192"/>
                </a:cxn>
                <a:cxn ang="0">
                  <a:pos x="156" y="190"/>
                </a:cxn>
                <a:cxn ang="0">
                  <a:pos x="136" y="196"/>
                </a:cxn>
                <a:cxn ang="0">
                  <a:pos x="102" y="258"/>
                </a:cxn>
                <a:cxn ang="0">
                  <a:pos x="74" y="264"/>
                </a:cxn>
                <a:cxn ang="0">
                  <a:pos x="64" y="242"/>
                </a:cxn>
                <a:cxn ang="0">
                  <a:pos x="52" y="226"/>
                </a:cxn>
                <a:cxn ang="0">
                  <a:pos x="56" y="214"/>
                </a:cxn>
                <a:cxn ang="0">
                  <a:pos x="60" y="206"/>
                </a:cxn>
                <a:cxn ang="0">
                  <a:pos x="72" y="198"/>
                </a:cxn>
                <a:cxn ang="0">
                  <a:pos x="92" y="206"/>
                </a:cxn>
                <a:cxn ang="0">
                  <a:pos x="96" y="194"/>
                </a:cxn>
                <a:cxn ang="0">
                  <a:pos x="90" y="178"/>
                </a:cxn>
                <a:cxn ang="0">
                  <a:pos x="74" y="166"/>
                </a:cxn>
                <a:cxn ang="0">
                  <a:pos x="56" y="158"/>
                </a:cxn>
                <a:cxn ang="0">
                  <a:pos x="42" y="166"/>
                </a:cxn>
                <a:cxn ang="0">
                  <a:pos x="26" y="174"/>
                </a:cxn>
                <a:cxn ang="0">
                  <a:pos x="16" y="148"/>
                </a:cxn>
                <a:cxn ang="0">
                  <a:pos x="6" y="138"/>
                </a:cxn>
                <a:cxn ang="0">
                  <a:pos x="10" y="116"/>
                </a:cxn>
                <a:cxn ang="0">
                  <a:pos x="10" y="100"/>
                </a:cxn>
                <a:cxn ang="0">
                  <a:pos x="26" y="102"/>
                </a:cxn>
                <a:cxn ang="0">
                  <a:pos x="34" y="80"/>
                </a:cxn>
                <a:cxn ang="0">
                  <a:pos x="50" y="76"/>
                </a:cxn>
                <a:cxn ang="0">
                  <a:pos x="76" y="62"/>
                </a:cxn>
                <a:cxn ang="0">
                  <a:pos x="84" y="68"/>
                </a:cxn>
                <a:cxn ang="0">
                  <a:pos x="104" y="80"/>
                </a:cxn>
                <a:cxn ang="0">
                  <a:pos x="118" y="92"/>
                </a:cxn>
                <a:cxn ang="0">
                  <a:pos x="126" y="82"/>
                </a:cxn>
                <a:cxn ang="0">
                  <a:pos x="152" y="80"/>
                </a:cxn>
                <a:cxn ang="0">
                  <a:pos x="168" y="92"/>
                </a:cxn>
                <a:cxn ang="0">
                  <a:pos x="180" y="80"/>
                </a:cxn>
                <a:cxn ang="0">
                  <a:pos x="182" y="20"/>
                </a:cxn>
                <a:cxn ang="0">
                  <a:pos x="256" y="12"/>
                </a:cxn>
                <a:cxn ang="0">
                  <a:pos x="298" y="18"/>
                </a:cxn>
                <a:cxn ang="0">
                  <a:pos x="334" y="20"/>
                </a:cxn>
                <a:cxn ang="0">
                  <a:pos x="394" y="12"/>
                </a:cxn>
                <a:cxn ang="0">
                  <a:pos x="430" y="84"/>
                </a:cxn>
                <a:cxn ang="0">
                  <a:pos x="472" y="100"/>
                </a:cxn>
                <a:cxn ang="0">
                  <a:pos x="536" y="118"/>
                </a:cxn>
              </a:cxnLst>
              <a:rect l="0" t="0" r="r" b="b"/>
              <a:pathLst>
                <a:path w="548" h="280">
                  <a:moveTo>
                    <a:pt x="548" y="124"/>
                  </a:moveTo>
                  <a:lnTo>
                    <a:pt x="528" y="128"/>
                  </a:lnTo>
                  <a:lnTo>
                    <a:pt x="522" y="134"/>
                  </a:lnTo>
                  <a:lnTo>
                    <a:pt x="518" y="140"/>
                  </a:lnTo>
                  <a:lnTo>
                    <a:pt x="510" y="142"/>
                  </a:lnTo>
                  <a:lnTo>
                    <a:pt x="508" y="146"/>
                  </a:lnTo>
                  <a:lnTo>
                    <a:pt x="506" y="154"/>
                  </a:lnTo>
                  <a:lnTo>
                    <a:pt x="496" y="158"/>
                  </a:lnTo>
                  <a:lnTo>
                    <a:pt x="488" y="158"/>
                  </a:lnTo>
                  <a:lnTo>
                    <a:pt x="482" y="162"/>
                  </a:lnTo>
                  <a:lnTo>
                    <a:pt x="478" y="170"/>
                  </a:lnTo>
                  <a:lnTo>
                    <a:pt x="472" y="174"/>
                  </a:lnTo>
                  <a:lnTo>
                    <a:pt x="470" y="184"/>
                  </a:lnTo>
                  <a:lnTo>
                    <a:pt x="472" y="194"/>
                  </a:lnTo>
                  <a:lnTo>
                    <a:pt x="476" y="198"/>
                  </a:lnTo>
                  <a:lnTo>
                    <a:pt x="474" y="202"/>
                  </a:lnTo>
                  <a:lnTo>
                    <a:pt x="460" y="202"/>
                  </a:lnTo>
                  <a:lnTo>
                    <a:pt x="450" y="208"/>
                  </a:lnTo>
                  <a:lnTo>
                    <a:pt x="440" y="210"/>
                  </a:lnTo>
                  <a:lnTo>
                    <a:pt x="436" y="212"/>
                  </a:lnTo>
                  <a:lnTo>
                    <a:pt x="438" y="218"/>
                  </a:lnTo>
                  <a:lnTo>
                    <a:pt x="446" y="224"/>
                  </a:lnTo>
                  <a:lnTo>
                    <a:pt x="448" y="230"/>
                  </a:lnTo>
                  <a:lnTo>
                    <a:pt x="442" y="242"/>
                  </a:lnTo>
                  <a:lnTo>
                    <a:pt x="442" y="252"/>
                  </a:lnTo>
                  <a:lnTo>
                    <a:pt x="436" y="248"/>
                  </a:lnTo>
                  <a:lnTo>
                    <a:pt x="436" y="248"/>
                  </a:lnTo>
                  <a:lnTo>
                    <a:pt x="432" y="248"/>
                  </a:lnTo>
                  <a:lnTo>
                    <a:pt x="428" y="246"/>
                  </a:lnTo>
                  <a:lnTo>
                    <a:pt x="428" y="246"/>
                  </a:lnTo>
                  <a:lnTo>
                    <a:pt x="426" y="242"/>
                  </a:lnTo>
                  <a:lnTo>
                    <a:pt x="420" y="240"/>
                  </a:lnTo>
                  <a:lnTo>
                    <a:pt x="420" y="240"/>
                  </a:lnTo>
                  <a:lnTo>
                    <a:pt x="414" y="240"/>
                  </a:lnTo>
                  <a:lnTo>
                    <a:pt x="408" y="240"/>
                  </a:lnTo>
                  <a:lnTo>
                    <a:pt x="408" y="240"/>
                  </a:lnTo>
                  <a:lnTo>
                    <a:pt x="392" y="240"/>
                  </a:lnTo>
                  <a:lnTo>
                    <a:pt x="392" y="240"/>
                  </a:lnTo>
                  <a:lnTo>
                    <a:pt x="386" y="244"/>
                  </a:lnTo>
                  <a:lnTo>
                    <a:pt x="378" y="248"/>
                  </a:lnTo>
                  <a:lnTo>
                    <a:pt x="378" y="248"/>
                  </a:lnTo>
                  <a:lnTo>
                    <a:pt x="376" y="248"/>
                  </a:lnTo>
                  <a:lnTo>
                    <a:pt x="374" y="246"/>
                  </a:lnTo>
                  <a:lnTo>
                    <a:pt x="374" y="246"/>
                  </a:lnTo>
                  <a:lnTo>
                    <a:pt x="372" y="244"/>
                  </a:lnTo>
                  <a:lnTo>
                    <a:pt x="372" y="244"/>
                  </a:lnTo>
                  <a:lnTo>
                    <a:pt x="368" y="244"/>
                  </a:lnTo>
                  <a:lnTo>
                    <a:pt x="368" y="242"/>
                  </a:lnTo>
                  <a:lnTo>
                    <a:pt x="366" y="240"/>
                  </a:lnTo>
                  <a:lnTo>
                    <a:pt x="364" y="240"/>
                  </a:lnTo>
                  <a:lnTo>
                    <a:pt x="364" y="240"/>
                  </a:lnTo>
                  <a:lnTo>
                    <a:pt x="360" y="244"/>
                  </a:lnTo>
                  <a:lnTo>
                    <a:pt x="358" y="244"/>
                  </a:lnTo>
                  <a:lnTo>
                    <a:pt x="358" y="244"/>
                  </a:lnTo>
                  <a:lnTo>
                    <a:pt x="354" y="246"/>
                  </a:lnTo>
                  <a:lnTo>
                    <a:pt x="352" y="248"/>
                  </a:lnTo>
                  <a:lnTo>
                    <a:pt x="352" y="248"/>
                  </a:lnTo>
                  <a:lnTo>
                    <a:pt x="350" y="250"/>
                  </a:lnTo>
                  <a:lnTo>
                    <a:pt x="348" y="254"/>
                  </a:lnTo>
                  <a:lnTo>
                    <a:pt x="348" y="254"/>
                  </a:lnTo>
                  <a:lnTo>
                    <a:pt x="346" y="254"/>
                  </a:lnTo>
                  <a:lnTo>
                    <a:pt x="344" y="250"/>
                  </a:lnTo>
                  <a:lnTo>
                    <a:pt x="338" y="246"/>
                  </a:lnTo>
                  <a:lnTo>
                    <a:pt x="334" y="246"/>
                  </a:lnTo>
                  <a:lnTo>
                    <a:pt x="324" y="246"/>
                  </a:lnTo>
                  <a:lnTo>
                    <a:pt x="324" y="246"/>
                  </a:lnTo>
                  <a:lnTo>
                    <a:pt x="320" y="246"/>
                  </a:lnTo>
                  <a:lnTo>
                    <a:pt x="318" y="250"/>
                  </a:lnTo>
                  <a:lnTo>
                    <a:pt x="314" y="254"/>
                  </a:lnTo>
                  <a:lnTo>
                    <a:pt x="314" y="254"/>
                  </a:lnTo>
                  <a:lnTo>
                    <a:pt x="310" y="256"/>
                  </a:lnTo>
                  <a:lnTo>
                    <a:pt x="306" y="256"/>
                  </a:lnTo>
                  <a:lnTo>
                    <a:pt x="306" y="256"/>
                  </a:lnTo>
                  <a:lnTo>
                    <a:pt x="300" y="258"/>
                  </a:lnTo>
                  <a:lnTo>
                    <a:pt x="298" y="258"/>
                  </a:lnTo>
                  <a:lnTo>
                    <a:pt x="298" y="260"/>
                  </a:lnTo>
                  <a:lnTo>
                    <a:pt x="298" y="260"/>
                  </a:lnTo>
                  <a:lnTo>
                    <a:pt x="296" y="262"/>
                  </a:lnTo>
                  <a:lnTo>
                    <a:pt x="294" y="262"/>
                  </a:lnTo>
                  <a:lnTo>
                    <a:pt x="290" y="264"/>
                  </a:lnTo>
                  <a:lnTo>
                    <a:pt x="290" y="264"/>
                  </a:lnTo>
                  <a:lnTo>
                    <a:pt x="288" y="266"/>
                  </a:lnTo>
                  <a:lnTo>
                    <a:pt x="286" y="268"/>
                  </a:lnTo>
                  <a:lnTo>
                    <a:pt x="286" y="272"/>
                  </a:lnTo>
                  <a:lnTo>
                    <a:pt x="286" y="272"/>
                  </a:lnTo>
                  <a:lnTo>
                    <a:pt x="278" y="274"/>
                  </a:lnTo>
                  <a:lnTo>
                    <a:pt x="278" y="278"/>
                  </a:lnTo>
                  <a:lnTo>
                    <a:pt x="278" y="278"/>
                  </a:lnTo>
                  <a:lnTo>
                    <a:pt x="272" y="280"/>
                  </a:lnTo>
                  <a:lnTo>
                    <a:pt x="272" y="280"/>
                  </a:lnTo>
                  <a:lnTo>
                    <a:pt x="272" y="280"/>
                  </a:lnTo>
                  <a:lnTo>
                    <a:pt x="272" y="278"/>
                  </a:lnTo>
                  <a:lnTo>
                    <a:pt x="272" y="274"/>
                  </a:lnTo>
                  <a:lnTo>
                    <a:pt x="272" y="274"/>
                  </a:lnTo>
                  <a:lnTo>
                    <a:pt x="266" y="270"/>
                  </a:lnTo>
                  <a:lnTo>
                    <a:pt x="262" y="270"/>
                  </a:lnTo>
                  <a:lnTo>
                    <a:pt x="262" y="270"/>
                  </a:lnTo>
                  <a:lnTo>
                    <a:pt x="256" y="270"/>
                  </a:lnTo>
                  <a:lnTo>
                    <a:pt x="250" y="268"/>
                  </a:lnTo>
                  <a:lnTo>
                    <a:pt x="250" y="268"/>
                  </a:lnTo>
                  <a:lnTo>
                    <a:pt x="248" y="268"/>
                  </a:lnTo>
                  <a:lnTo>
                    <a:pt x="248" y="266"/>
                  </a:lnTo>
                  <a:lnTo>
                    <a:pt x="250" y="262"/>
                  </a:lnTo>
                  <a:lnTo>
                    <a:pt x="250" y="262"/>
                  </a:lnTo>
                  <a:lnTo>
                    <a:pt x="248" y="262"/>
                  </a:lnTo>
                  <a:lnTo>
                    <a:pt x="248" y="260"/>
                  </a:lnTo>
                  <a:lnTo>
                    <a:pt x="246" y="260"/>
                  </a:lnTo>
                  <a:lnTo>
                    <a:pt x="246" y="260"/>
                  </a:lnTo>
                  <a:lnTo>
                    <a:pt x="246" y="260"/>
                  </a:lnTo>
                  <a:lnTo>
                    <a:pt x="246" y="256"/>
                  </a:lnTo>
                  <a:lnTo>
                    <a:pt x="242" y="256"/>
                  </a:lnTo>
                  <a:lnTo>
                    <a:pt x="242" y="256"/>
                  </a:lnTo>
                  <a:lnTo>
                    <a:pt x="238" y="256"/>
                  </a:lnTo>
                  <a:lnTo>
                    <a:pt x="234" y="254"/>
                  </a:lnTo>
                  <a:lnTo>
                    <a:pt x="234" y="254"/>
                  </a:lnTo>
                  <a:lnTo>
                    <a:pt x="230" y="246"/>
                  </a:lnTo>
                  <a:lnTo>
                    <a:pt x="228" y="250"/>
                  </a:lnTo>
                  <a:lnTo>
                    <a:pt x="228" y="250"/>
                  </a:lnTo>
                  <a:lnTo>
                    <a:pt x="212" y="246"/>
                  </a:lnTo>
                  <a:lnTo>
                    <a:pt x="212" y="246"/>
                  </a:lnTo>
                  <a:lnTo>
                    <a:pt x="202" y="246"/>
                  </a:lnTo>
                  <a:lnTo>
                    <a:pt x="198" y="246"/>
                  </a:lnTo>
                  <a:lnTo>
                    <a:pt x="198" y="246"/>
                  </a:lnTo>
                  <a:lnTo>
                    <a:pt x="196" y="230"/>
                  </a:lnTo>
                  <a:lnTo>
                    <a:pt x="196" y="230"/>
                  </a:lnTo>
                  <a:lnTo>
                    <a:pt x="194" y="226"/>
                  </a:lnTo>
                  <a:lnTo>
                    <a:pt x="194" y="222"/>
                  </a:lnTo>
                  <a:lnTo>
                    <a:pt x="192" y="222"/>
                  </a:lnTo>
                  <a:lnTo>
                    <a:pt x="192" y="222"/>
                  </a:lnTo>
                  <a:lnTo>
                    <a:pt x="194" y="220"/>
                  </a:lnTo>
                  <a:lnTo>
                    <a:pt x="196" y="218"/>
                  </a:lnTo>
                  <a:lnTo>
                    <a:pt x="196" y="218"/>
                  </a:lnTo>
                  <a:lnTo>
                    <a:pt x="196" y="214"/>
                  </a:lnTo>
                  <a:lnTo>
                    <a:pt x="200" y="212"/>
                  </a:lnTo>
                  <a:lnTo>
                    <a:pt x="200" y="210"/>
                  </a:lnTo>
                  <a:lnTo>
                    <a:pt x="200" y="210"/>
                  </a:lnTo>
                  <a:lnTo>
                    <a:pt x="192" y="206"/>
                  </a:lnTo>
                  <a:lnTo>
                    <a:pt x="190" y="204"/>
                  </a:lnTo>
                  <a:lnTo>
                    <a:pt x="188" y="200"/>
                  </a:lnTo>
                  <a:lnTo>
                    <a:pt x="188" y="200"/>
                  </a:lnTo>
                  <a:lnTo>
                    <a:pt x="188" y="196"/>
                  </a:lnTo>
                  <a:lnTo>
                    <a:pt x="188" y="192"/>
                  </a:lnTo>
                  <a:lnTo>
                    <a:pt x="188" y="192"/>
                  </a:lnTo>
                  <a:lnTo>
                    <a:pt x="188" y="186"/>
                  </a:lnTo>
                  <a:lnTo>
                    <a:pt x="188" y="186"/>
                  </a:lnTo>
                  <a:lnTo>
                    <a:pt x="196" y="172"/>
                  </a:lnTo>
                  <a:lnTo>
                    <a:pt x="196" y="172"/>
                  </a:lnTo>
                  <a:lnTo>
                    <a:pt x="194" y="172"/>
                  </a:lnTo>
                  <a:lnTo>
                    <a:pt x="192" y="174"/>
                  </a:lnTo>
                  <a:lnTo>
                    <a:pt x="192" y="174"/>
                  </a:lnTo>
                  <a:lnTo>
                    <a:pt x="188" y="172"/>
                  </a:lnTo>
                  <a:lnTo>
                    <a:pt x="188" y="172"/>
                  </a:lnTo>
                  <a:lnTo>
                    <a:pt x="188" y="172"/>
                  </a:lnTo>
                  <a:lnTo>
                    <a:pt x="188" y="174"/>
                  </a:lnTo>
                  <a:lnTo>
                    <a:pt x="188" y="174"/>
                  </a:lnTo>
                  <a:lnTo>
                    <a:pt x="178" y="174"/>
                  </a:lnTo>
                  <a:lnTo>
                    <a:pt x="178" y="174"/>
                  </a:lnTo>
                  <a:lnTo>
                    <a:pt x="178" y="176"/>
                  </a:lnTo>
                  <a:lnTo>
                    <a:pt x="178" y="176"/>
                  </a:lnTo>
                  <a:lnTo>
                    <a:pt x="180" y="178"/>
                  </a:lnTo>
                  <a:lnTo>
                    <a:pt x="180" y="178"/>
                  </a:lnTo>
                  <a:lnTo>
                    <a:pt x="178" y="182"/>
                  </a:lnTo>
                  <a:lnTo>
                    <a:pt x="178" y="182"/>
                  </a:lnTo>
                  <a:lnTo>
                    <a:pt x="172" y="180"/>
                  </a:lnTo>
                  <a:lnTo>
                    <a:pt x="170" y="184"/>
                  </a:lnTo>
                  <a:lnTo>
                    <a:pt x="170" y="184"/>
                  </a:lnTo>
                  <a:lnTo>
                    <a:pt x="166" y="184"/>
                  </a:lnTo>
                  <a:lnTo>
                    <a:pt x="166" y="184"/>
                  </a:lnTo>
                  <a:lnTo>
                    <a:pt x="164" y="190"/>
                  </a:lnTo>
                  <a:lnTo>
                    <a:pt x="164" y="190"/>
                  </a:lnTo>
                  <a:lnTo>
                    <a:pt x="164" y="192"/>
                  </a:lnTo>
                  <a:lnTo>
                    <a:pt x="164" y="194"/>
                  </a:lnTo>
                  <a:lnTo>
                    <a:pt x="164" y="194"/>
                  </a:lnTo>
                  <a:lnTo>
                    <a:pt x="162" y="194"/>
                  </a:lnTo>
                  <a:lnTo>
                    <a:pt x="162" y="192"/>
                  </a:lnTo>
                  <a:lnTo>
                    <a:pt x="162" y="188"/>
                  </a:lnTo>
                  <a:lnTo>
                    <a:pt x="162" y="188"/>
                  </a:lnTo>
                  <a:lnTo>
                    <a:pt x="160" y="188"/>
                  </a:lnTo>
                  <a:lnTo>
                    <a:pt x="160" y="188"/>
                  </a:lnTo>
                  <a:lnTo>
                    <a:pt x="156" y="190"/>
                  </a:lnTo>
                  <a:lnTo>
                    <a:pt x="156" y="190"/>
                  </a:lnTo>
                  <a:lnTo>
                    <a:pt x="154" y="192"/>
                  </a:lnTo>
                  <a:lnTo>
                    <a:pt x="154" y="194"/>
                  </a:lnTo>
                  <a:lnTo>
                    <a:pt x="154" y="196"/>
                  </a:lnTo>
                  <a:lnTo>
                    <a:pt x="154" y="196"/>
                  </a:lnTo>
                  <a:lnTo>
                    <a:pt x="148" y="194"/>
                  </a:lnTo>
                  <a:lnTo>
                    <a:pt x="148" y="194"/>
                  </a:lnTo>
                  <a:lnTo>
                    <a:pt x="142" y="196"/>
                  </a:lnTo>
                  <a:lnTo>
                    <a:pt x="136" y="196"/>
                  </a:lnTo>
                  <a:lnTo>
                    <a:pt x="136" y="196"/>
                  </a:lnTo>
                  <a:lnTo>
                    <a:pt x="128" y="200"/>
                  </a:lnTo>
                  <a:lnTo>
                    <a:pt x="122" y="202"/>
                  </a:lnTo>
                  <a:lnTo>
                    <a:pt x="120" y="266"/>
                  </a:lnTo>
                  <a:lnTo>
                    <a:pt x="120" y="266"/>
                  </a:lnTo>
                  <a:lnTo>
                    <a:pt x="116" y="266"/>
                  </a:lnTo>
                  <a:lnTo>
                    <a:pt x="108" y="266"/>
                  </a:lnTo>
                  <a:lnTo>
                    <a:pt x="108" y="266"/>
                  </a:lnTo>
                  <a:lnTo>
                    <a:pt x="102" y="258"/>
                  </a:lnTo>
                  <a:lnTo>
                    <a:pt x="98" y="254"/>
                  </a:lnTo>
                  <a:lnTo>
                    <a:pt x="94" y="252"/>
                  </a:lnTo>
                  <a:lnTo>
                    <a:pt x="90" y="252"/>
                  </a:lnTo>
                  <a:lnTo>
                    <a:pt x="90" y="252"/>
                  </a:lnTo>
                  <a:lnTo>
                    <a:pt x="80" y="252"/>
                  </a:lnTo>
                  <a:lnTo>
                    <a:pt x="76" y="254"/>
                  </a:lnTo>
                  <a:lnTo>
                    <a:pt x="76" y="260"/>
                  </a:lnTo>
                  <a:lnTo>
                    <a:pt x="76" y="260"/>
                  </a:lnTo>
                  <a:lnTo>
                    <a:pt x="74" y="264"/>
                  </a:lnTo>
                  <a:lnTo>
                    <a:pt x="72" y="264"/>
                  </a:lnTo>
                  <a:lnTo>
                    <a:pt x="72" y="264"/>
                  </a:lnTo>
                  <a:lnTo>
                    <a:pt x="72" y="264"/>
                  </a:lnTo>
                  <a:lnTo>
                    <a:pt x="74" y="256"/>
                  </a:lnTo>
                  <a:lnTo>
                    <a:pt x="76" y="246"/>
                  </a:lnTo>
                  <a:lnTo>
                    <a:pt x="76" y="246"/>
                  </a:lnTo>
                  <a:lnTo>
                    <a:pt x="66" y="244"/>
                  </a:lnTo>
                  <a:lnTo>
                    <a:pt x="66" y="244"/>
                  </a:lnTo>
                  <a:lnTo>
                    <a:pt x="64" y="242"/>
                  </a:lnTo>
                  <a:lnTo>
                    <a:pt x="64" y="240"/>
                  </a:lnTo>
                  <a:lnTo>
                    <a:pt x="62" y="238"/>
                  </a:lnTo>
                  <a:lnTo>
                    <a:pt x="58" y="240"/>
                  </a:lnTo>
                  <a:lnTo>
                    <a:pt x="58" y="240"/>
                  </a:lnTo>
                  <a:lnTo>
                    <a:pt x="58" y="236"/>
                  </a:lnTo>
                  <a:lnTo>
                    <a:pt x="58" y="234"/>
                  </a:lnTo>
                  <a:lnTo>
                    <a:pt x="56" y="234"/>
                  </a:lnTo>
                  <a:lnTo>
                    <a:pt x="56" y="234"/>
                  </a:lnTo>
                  <a:lnTo>
                    <a:pt x="52" y="226"/>
                  </a:lnTo>
                  <a:lnTo>
                    <a:pt x="44" y="220"/>
                  </a:lnTo>
                  <a:lnTo>
                    <a:pt x="44" y="220"/>
                  </a:lnTo>
                  <a:lnTo>
                    <a:pt x="46" y="216"/>
                  </a:lnTo>
                  <a:lnTo>
                    <a:pt x="46" y="216"/>
                  </a:lnTo>
                  <a:lnTo>
                    <a:pt x="54" y="218"/>
                  </a:lnTo>
                  <a:lnTo>
                    <a:pt x="60" y="218"/>
                  </a:lnTo>
                  <a:lnTo>
                    <a:pt x="62" y="214"/>
                  </a:lnTo>
                  <a:lnTo>
                    <a:pt x="62" y="214"/>
                  </a:lnTo>
                  <a:lnTo>
                    <a:pt x="56" y="214"/>
                  </a:lnTo>
                  <a:lnTo>
                    <a:pt x="56" y="214"/>
                  </a:lnTo>
                  <a:lnTo>
                    <a:pt x="52" y="208"/>
                  </a:lnTo>
                  <a:lnTo>
                    <a:pt x="52" y="208"/>
                  </a:lnTo>
                  <a:lnTo>
                    <a:pt x="52" y="206"/>
                  </a:lnTo>
                  <a:lnTo>
                    <a:pt x="54" y="206"/>
                  </a:lnTo>
                  <a:lnTo>
                    <a:pt x="54" y="206"/>
                  </a:lnTo>
                  <a:lnTo>
                    <a:pt x="56" y="208"/>
                  </a:lnTo>
                  <a:lnTo>
                    <a:pt x="56" y="208"/>
                  </a:lnTo>
                  <a:lnTo>
                    <a:pt x="60" y="206"/>
                  </a:lnTo>
                  <a:lnTo>
                    <a:pt x="62" y="206"/>
                  </a:lnTo>
                  <a:lnTo>
                    <a:pt x="62" y="206"/>
                  </a:lnTo>
                  <a:lnTo>
                    <a:pt x="64" y="206"/>
                  </a:lnTo>
                  <a:lnTo>
                    <a:pt x="66" y="206"/>
                  </a:lnTo>
                  <a:lnTo>
                    <a:pt x="66" y="206"/>
                  </a:lnTo>
                  <a:lnTo>
                    <a:pt x="66" y="198"/>
                  </a:lnTo>
                  <a:lnTo>
                    <a:pt x="66" y="198"/>
                  </a:lnTo>
                  <a:lnTo>
                    <a:pt x="72" y="198"/>
                  </a:lnTo>
                  <a:lnTo>
                    <a:pt x="72" y="198"/>
                  </a:lnTo>
                  <a:lnTo>
                    <a:pt x="76" y="202"/>
                  </a:lnTo>
                  <a:lnTo>
                    <a:pt x="76" y="202"/>
                  </a:lnTo>
                  <a:lnTo>
                    <a:pt x="88" y="204"/>
                  </a:lnTo>
                  <a:lnTo>
                    <a:pt x="88" y="204"/>
                  </a:lnTo>
                  <a:lnTo>
                    <a:pt x="84" y="210"/>
                  </a:lnTo>
                  <a:lnTo>
                    <a:pt x="84" y="210"/>
                  </a:lnTo>
                  <a:lnTo>
                    <a:pt x="88" y="208"/>
                  </a:lnTo>
                  <a:lnTo>
                    <a:pt x="92" y="206"/>
                  </a:lnTo>
                  <a:lnTo>
                    <a:pt x="92" y="206"/>
                  </a:lnTo>
                  <a:lnTo>
                    <a:pt x="92" y="206"/>
                  </a:lnTo>
                  <a:lnTo>
                    <a:pt x="94" y="208"/>
                  </a:lnTo>
                  <a:lnTo>
                    <a:pt x="94" y="208"/>
                  </a:lnTo>
                  <a:lnTo>
                    <a:pt x="96" y="206"/>
                  </a:lnTo>
                  <a:lnTo>
                    <a:pt x="96" y="206"/>
                  </a:lnTo>
                  <a:lnTo>
                    <a:pt x="96" y="206"/>
                  </a:lnTo>
                  <a:lnTo>
                    <a:pt x="98" y="194"/>
                  </a:lnTo>
                  <a:lnTo>
                    <a:pt x="98" y="194"/>
                  </a:lnTo>
                  <a:lnTo>
                    <a:pt x="96" y="194"/>
                  </a:lnTo>
                  <a:lnTo>
                    <a:pt x="96" y="194"/>
                  </a:lnTo>
                  <a:lnTo>
                    <a:pt x="94" y="190"/>
                  </a:lnTo>
                  <a:lnTo>
                    <a:pt x="94" y="190"/>
                  </a:lnTo>
                  <a:lnTo>
                    <a:pt x="94" y="190"/>
                  </a:lnTo>
                  <a:lnTo>
                    <a:pt x="92" y="190"/>
                  </a:lnTo>
                  <a:lnTo>
                    <a:pt x="92" y="190"/>
                  </a:lnTo>
                  <a:lnTo>
                    <a:pt x="90" y="184"/>
                  </a:lnTo>
                  <a:lnTo>
                    <a:pt x="90" y="178"/>
                  </a:lnTo>
                  <a:lnTo>
                    <a:pt x="90" y="178"/>
                  </a:lnTo>
                  <a:lnTo>
                    <a:pt x="86" y="178"/>
                  </a:lnTo>
                  <a:lnTo>
                    <a:pt x="84" y="178"/>
                  </a:lnTo>
                  <a:lnTo>
                    <a:pt x="84" y="178"/>
                  </a:lnTo>
                  <a:lnTo>
                    <a:pt x="82" y="172"/>
                  </a:lnTo>
                  <a:lnTo>
                    <a:pt x="82" y="172"/>
                  </a:lnTo>
                  <a:lnTo>
                    <a:pt x="78" y="172"/>
                  </a:lnTo>
                  <a:lnTo>
                    <a:pt x="78" y="172"/>
                  </a:lnTo>
                  <a:lnTo>
                    <a:pt x="74" y="166"/>
                  </a:lnTo>
                  <a:lnTo>
                    <a:pt x="74" y="166"/>
                  </a:lnTo>
                  <a:lnTo>
                    <a:pt x="72" y="166"/>
                  </a:lnTo>
                  <a:lnTo>
                    <a:pt x="70" y="166"/>
                  </a:lnTo>
                  <a:lnTo>
                    <a:pt x="68" y="164"/>
                  </a:lnTo>
                  <a:lnTo>
                    <a:pt x="68" y="164"/>
                  </a:lnTo>
                  <a:lnTo>
                    <a:pt x="60" y="164"/>
                  </a:lnTo>
                  <a:lnTo>
                    <a:pt x="60" y="164"/>
                  </a:lnTo>
                  <a:lnTo>
                    <a:pt x="60" y="160"/>
                  </a:lnTo>
                  <a:lnTo>
                    <a:pt x="60" y="160"/>
                  </a:lnTo>
                  <a:lnTo>
                    <a:pt x="56" y="158"/>
                  </a:lnTo>
                  <a:lnTo>
                    <a:pt x="56" y="158"/>
                  </a:lnTo>
                  <a:lnTo>
                    <a:pt x="52" y="158"/>
                  </a:lnTo>
                  <a:lnTo>
                    <a:pt x="52" y="158"/>
                  </a:lnTo>
                  <a:lnTo>
                    <a:pt x="50" y="158"/>
                  </a:lnTo>
                  <a:lnTo>
                    <a:pt x="50" y="158"/>
                  </a:lnTo>
                  <a:lnTo>
                    <a:pt x="50" y="162"/>
                  </a:lnTo>
                  <a:lnTo>
                    <a:pt x="50" y="162"/>
                  </a:lnTo>
                  <a:lnTo>
                    <a:pt x="46" y="166"/>
                  </a:lnTo>
                  <a:lnTo>
                    <a:pt x="42" y="166"/>
                  </a:lnTo>
                  <a:lnTo>
                    <a:pt x="42" y="166"/>
                  </a:lnTo>
                  <a:lnTo>
                    <a:pt x="40" y="170"/>
                  </a:lnTo>
                  <a:lnTo>
                    <a:pt x="40" y="170"/>
                  </a:lnTo>
                  <a:lnTo>
                    <a:pt x="36" y="170"/>
                  </a:lnTo>
                  <a:lnTo>
                    <a:pt x="32" y="170"/>
                  </a:lnTo>
                  <a:lnTo>
                    <a:pt x="32" y="170"/>
                  </a:lnTo>
                  <a:lnTo>
                    <a:pt x="28" y="174"/>
                  </a:lnTo>
                  <a:lnTo>
                    <a:pt x="28" y="174"/>
                  </a:lnTo>
                  <a:lnTo>
                    <a:pt x="26" y="174"/>
                  </a:lnTo>
                  <a:lnTo>
                    <a:pt x="22" y="174"/>
                  </a:lnTo>
                  <a:lnTo>
                    <a:pt x="22" y="174"/>
                  </a:lnTo>
                  <a:lnTo>
                    <a:pt x="22" y="172"/>
                  </a:lnTo>
                  <a:lnTo>
                    <a:pt x="20" y="168"/>
                  </a:lnTo>
                  <a:lnTo>
                    <a:pt x="20" y="166"/>
                  </a:lnTo>
                  <a:lnTo>
                    <a:pt x="20" y="166"/>
                  </a:lnTo>
                  <a:lnTo>
                    <a:pt x="22" y="162"/>
                  </a:lnTo>
                  <a:lnTo>
                    <a:pt x="20" y="160"/>
                  </a:lnTo>
                  <a:lnTo>
                    <a:pt x="16" y="148"/>
                  </a:lnTo>
                  <a:lnTo>
                    <a:pt x="16" y="148"/>
                  </a:lnTo>
                  <a:lnTo>
                    <a:pt x="12" y="150"/>
                  </a:lnTo>
                  <a:lnTo>
                    <a:pt x="10" y="150"/>
                  </a:lnTo>
                  <a:lnTo>
                    <a:pt x="8" y="148"/>
                  </a:lnTo>
                  <a:lnTo>
                    <a:pt x="8" y="148"/>
                  </a:lnTo>
                  <a:lnTo>
                    <a:pt x="8" y="142"/>
                  </a:lnTo>
                  <a:lnTo>
                    <a:pt x="8" y="140"/>
                  </a:lnTo>
                  <a:lnTo>
                    <a:pt x="6" y="138"/>
                  </a:lnTo>
                  <a:lnTo>
                    <a:pt x="6" y="138"/>
                  </a:lnTo>
                  <a:lnTo>
                    <a:pt x="2" y="134"/>
                  </a:lnTo>
                  <a:lnTo>
                    <a:pt x="0" y="132"/>
                  </a:lnTo>
                  <a:lnTo>
                    <a:pt x="2" y="130"/>
                  </a:lnTo>
                  <a:lnTo>
                    <a:pt x="2" y="130"/>
                  </a:lnTo>
                  <a:lnTo>
                    <a:pt x="8" y="122"/>
                  </a:lnTo>
                  <a:lnTo>
                    <a:pt x="8" y="122"/>
                  </a:lnTo>
                  <a:lnTo>
                    <a:pt x="8" y="120"/>
                  </a:lnTo>
                  <a:lnTo>
                    <a:pt x="10" y="118"/>
                  </a:lnTo>
                  <a:lnTo>
                    <a:pt x="10" y="116"/>
                  </a:lnTo>
                  <a:lnTo>
                    <a:pt x="10" y="116"/>
                  </a:lnTo>
                  <a:lnTo>
                    <a:pt x="8" y="114"/>
                  </a:lnTo>
                  <a:lnTo>
                    <a:pt x="6" y="114"/>
                  </a:lnTo>
                  <a:lnTo>
                    <a:pt x="6" y="114"/>
                  </a:lnTo>
                  <a:lnTo>
                    <a:pt x="8" y="110"/>
                  </a:lnTo>
                  <a:lnTo>
                    <a:pt x="10" y="106"/>
                  </a:lnTo>
                  <a:lnTo>
                    <a:pt x="10" y="100"/>
                  </a:lnTo>
                  <a:lnTo>
                    <a:pt x="10" y="100"/>
                  </a:lnTo>
                  <a:lnTo>
                    <a:pt x="10" y="100"/>
                  </a:lnTo>
                  <a:lnTo>
                    <a:pt x="12" y="100"/>
                  </a:lnTo>
                  <a:lnTo>
                    <a:pt x="14" y="98"/>
                  </a:lnTo>
                  <a:lnTo>
                    <a:pt x="16" y="98"/>
                  </a:lnTo>
                  <a:lnTo>
                    <a:pt x="16" y="98"/>
                  </a:lnTo>
                  <a:lnTo>
                    <a:pt x="18" y="92"/>
                  </a:lnTo>
                  <a:lnTo>
                    <a:pt x="22" y="92"/>
                  </a:lnTo>
                  <a:lnTo>
                    <a:pt x="22" y="92"/>
                  </a:lnTo>
                  <a:lnTo>
                    <a:pt x="22" y="92"/>
                  </a:lnTo>
                  <a:lnTo>
                    <a:pt x="26" y="102"/>
                  </a:lnTo>
                  <a:lnTo>
                    <a:pt x="36" y="98"/>
                  </a:lnTo>
                  <a:lnTo>
                    <a:pt x="36" y="98"/>
                  </a:lnTo>
                  <a:lnTo>
                    <a:pt x="32" y="94"/>
                  </a:lnTo>
                  <a:lnTo>
                    <a:pt x="30" y="92"/>
                  </a:lnTo>
                  <a:lnTo>
                    <a:pt x="30" y="90"/>
                  </a:lnTo>
                  <a:lnTo>
                    <a:pt x="30" y="90"/>
                  </a:lnTo>
                  <a:lnTo>
                    <a:pt x="30" y="84"/>
                  </a:lnTo>
                  <a:lnTo>
                    <a:pt x="32" y="80"/>
                  </a:lnTo>
                  <a:lnTo>
                    <a:pt x="34" y="80"/>
                  </a:lnTo>
                  <a:lnTo>
                    <a:pt x="34" y="80"/>
                  </a:lnTo>
                  <a:lnTo>
                    <a:pt x="36" y="78"/>
                  </a:lnTo>
                  <a:lnTo>
                    <a:pt x="36" y="76"/>
                  </a:lnTo>
                  <a:lnTo>
                    <a:pt x="38" y="76"/>
                  </a:lnTo>
                  <a:lnTo>
                    <a:pt x="40" y="76"/>
                  </a:lnTo>
                  <a:lnTo>
                    <a:pt x="40" y="76"/>
                  </a:lnTo>
                  <a:lnTo>
                    <a:pt x="46" y="76"/>
                  </a:lnTo>
                  <a:lnTo>
                    <a:pt x="50" y="76"/>
                  </a:lnTo>
                  <a:lnTo>
                    <a:pt x="50" y="76"/>
                  </a:lnTo>
                  <a:lnTo>
                    <a:pt x="60" y="64"/>
                  </a:lnTo>
                  <a:lnTo>
                    <a:pt x="60" y="64"/>
                  </a:lnTo>
                  <a:lnTo>
                    <a:pt x="60" y="62"/>
                  </a:lnTo>
                  <a:lnTo>
                    <a:pt x="60" y="62"/>
                  </a:lnTo>
                  <a:lnTo>
                    <a:pt x="58" y="60"/>
                  </a:lnTo>
                  <a:lnTo>
                    <a:pt x="70" y="58"/>
                  </a:lnTo>
                  <a:lnTo>
                    <a:pt x="70" y="62"/>
                  </a:lnTo>
                  <a:lnTo>
                    <a:pt x="76" y="62"/>
                  </a:lnTo>
                  <a:lnTo>
                    <a:pt x="76" y="62"/>
                  </a:lnTo>
                  <a:lnTo>
                    <a:pt x="76" y="60"/>
                  </a:lnTo>
                  <a:lnTo>
                    <a:pt x="76" y="58"/>
                  </a:lnTo>
                  <a:lnTo>
                    <a:pt x="76" y="58"/>
                  </a:lnTo>
                  <a:lnTo>
                    <a:pt x="76" y="58"/>
                  </a:lnTo>
                  <a:lnTo>
                    <a:pt x="80" y="60"/>
                  </a:lnTo>
                  <a:lnTo>
                    <a:pt x="84" y="62"/>
                  </a:lnTo>
                  <a:lnTo>
                    <a:pt x="84" y="62"/>
                  </a:lnTo>
                  <a:lnTo>
                    <a:pt x="84" y="66"/>
                  </a:lnTo>
                  <a:lnTo>
                    <a:pt x="84" y="68"/>
                  </a:lnTo>
                  <a:lnTo>
                    <a:pt x="84" y="68"/>
                  </a:lnTo>
                  <a:lnTo>
                    <a:pt x="88" y="68"/>
                  </a:lnTo>
                  <a:lnTo>
                    <a:pt x="92" y="70"/>
                  </a:lnTo>
                  <a:lnTo>
                    <a:pt x="92" y="70"/>
                  </a:lnTo>
                  <a:lnTo>
                    <a:pt x="96" y="72"/>
                  </a:lnTo>
                  <a:lnTo>
                    <a:pt x="100" y="76"/>
                  </a:lnTo>
                  <a:lnTo>
                    <a:pt x="100" y="76"/>
                  </a:lnTo>
                  <a:lnTo>
                    <a:pt x="102" y="80"/>
                  </a:lnTo>
                  <a:lnTo>
                    <a:pt x="104" y="80"/>
                  </a:lnTo>
                  <a:lnTo>
                    <a:pt x="104" y="80"/>
                  </a:lnTo>
                  <a:lnTo>
                    <a:pt x="110" y="80"/>
                  </a:lnTo>
                  <a:lnTo>
                    <a:pt x="112" y="80"/>
                  </a:lnTo>
                  <a:lnTo>
                    <a:pt x="112" y="82"/>
                  </a:lnTo>
                  <a:lnTo>
                    <a:pt x="112" y="82"/>
                  </a:lnTo>
                  <a:lnTo>
                    <a:pt x="114" y="86"/>
                  </a:lnTo>
                  <a:lnTo>
                    <a:pt x="112" y="88"/>
                  </a:lnTo>
                  <a:lnTo>
                    <a:pt x="110" y="90"/>
                  </a:lnTo>
                  <a:lnTo>
                    <a:pt x="118" y="92"/>
                  </a:lnTo>
                  <a:lnTo>
                    <a:pt x="118" y="92"/>
                  </a:lnTo>
                  <a:lnTo>
                    <a:pt x="118" y="88"/>
                  </a:lnTo>
                  <a:lnTo>
                    <a:pt x="118" y="86"/>
                  </a:lnTo>
                  <a:lnTo>
                    <a:pt x="118" y="84"/>
                  </a:lnTo>
                  <a:lnTo>
                    <a:pt x="118" y="84"/>
                  </a:lnTo>
                  <a:lnTo>
                    <a:pt x="120" y="82"/>
                  </a:lnTo>
                  <a:lnTo>
                    <a:pt x="122" y="82"/>
                  </a:lnTo>
                  <a:lnTo>
                    <a:pt x="126" y="82"/>
                  </a:lnTo>
                  <a:lnTo>
                    <a:pt x="126" y="82"/>
                  </a:lnTo>
                  <a:lnTo>
                    <a:pt x="132" y="86"/>
                  </a:lnTo>
                  <a:lnTo>
                    <a:pt x="136" y="86"/>
                  </a:lnTo>
                  <a:lnTo>
                    <a:pt x="138" y="86"/>
                  </a:lnTo>
                  <a:lnTo>
                    <a:pt x="138" y="86"/>
                  </a:lnTo>
                  <a:lnTo>
                    <a:pt x="142" y="82"/>
                  </a:lnTo>
                  <a:lnTo>
                    <a:pt x="148" y="78"/>
                  </a:lnTo>
                  <a:lnTo>
                    <a:pt x="148" y="78"/>
                  </a:lnTo>
                  <a:lnTo>
                    <a:pt x="152" y="78"/>
                  </a:lnTo>
                  <a:lnTo>
                    <a:pt x="152" y="80"/>
                  </a:lnTo>
                  <a:lnTo>
                    <a:pt x="154" y="82"/>
                  </a:lnTo>
                  <a:lnTo>
                    <a:pt x="156" y="82"/>
                  </a:lnTo>
                  <a:lnTo>
                    <a:pt x="156" y="82"/>
                  </a:lnTo>
                  <a:lnTo>
                    <a:pt x="158" y="80"/>
                  </a:lnTo>
                  <a:lnTo>
                    <a:pt x="160" y="80"/>
                  </a:lnTo>
                  <a:lnTo>
                    <a:pt x="162" y="80"/>
                  </a:lnTo>
                  <a:lnTo>
                    <a:pt x="162" y="80"/>
                  </a:lnTo>
                  <a:lnTo>
                    <a:pt x="166" y="88"/>
                  </a:lnTo>
                  <a:lnTo>
                    <a:pt x="168" y="92"/>
                  </a:lnTo>
                  <a:lnTo>
                    <a:pt x="176" y="94"/>
                  </a:lnTo>
                  <a:lnTo>
                    <a:pt x="182" y="94"/>
                  </a:lnTo>
                  <a:lnTo>
                    <a:pt x="182" y="94"/>
                  </a:lnTo>
                  <a:lnTo>
                    <a:pt x="186" y="92"/>
                  </a:lnTo>
                  <a:lnTo>
                    <a:pt x="188" y="90"/>
                  </a:lnTo>
                  <a:lnTo>
                    <a:pt x="188" y="86"/>
                  </a:lnTo>
                  <a:lnTo>
                    <a:pt x="188" y="86"/>
                  </a:lnTo>
                  <a:lnTo>
                    <a:pt x="182" y="80"/>
                  </a:lnTo>
                  <a:lnTo>
                    <a:pt x="180" y="80"/>
                  </a:lnTo>
                  <a:lnTo>
                    <a:pt x="174" y="76"/>
                  </a:lnTo>
                  <a:lnTo>
                    <a:pt x="180" y="66"/>
                  </a:lnTo>
                  <a:lnTo>
                    <a:pt x="178" y="62"/>
                  </a:lnTo>
                  <a:lnTo>
                    <a:pt x="172" y="54"/>
                  </a:lnTo>
                  <a:lnTo>
                    <a:pt x="172" y="48"/>
                  </a:lnTo>
                  <a:lnTo>
                    <a:pt x="176" y="42"/>
                  </a:lnTo>
                  <a:lnTo>
                    <a:pt x="176" y="34"/>
                  </a:lnTo>
                  <a:lnTo>
                    <a:pt x="182" y="28"/>
                  </a:lnTo>
                  <a:lnTo>
                    <a:pt x="182" y="20"/>
                  </a:lnTo>
                  <a:lnTo>
                    <a:pt x="180" y="16"/>
                  </a:lnTo>
                  <a:lnTo>
                    <a:pt x="186" y="12"/>
                  </a:lnTo>
                  <a:lnTo>
                    <a:pt x="194" y="16"/>
                  </a:lnTo>
                  <a:lnTo>
                    <a:pt x="202" y="18"/>
                  </a:lnTo>
                  <a:lnTo>
                    <a:pt x="208" y="20"/>
                  </a:lnTo>
                  <a:lnTo>
                    <a:pt x="220" y="18"/>
                  </a:lnTo>
                  <a:lnTo>
                    <a:pt x="230" y="14"/>
                  </a:lnTo>
                  <a:lnTo>
                    <a:pt x="242" y="16"/>
                  </a:lnTo>
                  <a:lnTo>
                    <a:pt x="256" y="12"/>
                  </a:lnTo>
                  <a:lnTo>
                    <a:pt x="260" y="12"/>
                  </a:lnTo>
                  <a:lnTo>
                    <a:pt x="272" y="4"/>
                  </a:lnTo>
                  <a:lnTo>
                    <a:pt x="282" y="2"/>
                  </a:lnTo>
                  <a:lnTo>
                    <a:pt x="288" y="0"/>
                  </a:lnTo>
                  <a:lnTo>
                    <a:pt x="290" y="4"/>
                  </a:lnTo>
                  <a:lnTo>
                    <a:pt x="296" y="6"/>
                  </a:lnTo>
                  <a:lnTo>
                    <a:pt x="296" y="10"/>
                  </a:lnTo>
                  <a:lnTo>
                    <a:pt x="294" y="16"/>
                  </a:lnTo>
                  <a:lnTo>
                    <a:pt x="298" y="18"/>
                  </a:lnTo>
                  <a:lnTo>
                    <a:pt x="304" y="24"/>
                  </a:lnTo>
                  <a:lnTo>
                    <a:pt x="310" y="22"/>
                  </a:lnTo>
                  <a:lnTo>
                    <a:pt x="316" y="14"/>
                  </a:lnTo>
                  <a:lnTo>
                    <a:pt x="324" y="20"/>
                  </a:lnTo>
                  <a:lnTo>
                    <a:pt x="326" y="22"/>
                  </a:lnTo>
                  <a:lnTo>
                    <a:pt x="332" y="20"/>
                  </a:lnTo>
                  <a:lnTo>
                    <a:pt x="332" y="20"/>
                  </a:lnTo>
                  <a:lnTo>
                    <a:pt x="332" y="20"/>
                  </a:lnTo>
                  <a:lnTo>
                    <a:pt x="334" y="20"/>
                  </a:lnTo>
                  <a:lnTo>
                    <a:pt x="336" y="22"/>
                  </a:lnTo>
                  <a:lnTo>
                    <a:pt x="336" y="22"/>
                  </a:lnTo>
                  <a:lnTo>
                    <a:pt x="336" y="26"/>
                  </a:lnTo>
                  <a:lnTo>
                    <a:pt x="336" y="28"/>
                  </a:lnTo>
                  <a:lnTo>
                    <a:pt x="348" y="28"/>
                  </a:lnTo>
                  <a:lnTo>
                    <a:pt x="358" y="24"/>
                  </a:lnTo>
                  <a:lnTo>
                    <a:pt x="372" y="18"/>
                  </a:lnTo>
                  <a:lnTo>
                    <a:pt x="382" y="14"/>
                  </a:lnTo>
                  <a:lnTo>
                    <a:pt x="394" y="12"/>
                  </a:lnTo>
                  <a:lnTo>
                    <a:pt x="396" y="14"/>
                  </a:lnTo>
                  <a:lnTo>
                    <a:pt x="394" y="20"/>
                  </a:lnTo>
                  <a:lnTo>
                    <a:pt x="404" y="36"/>
                  </a:lnTo>
                  <a:lnTo>
                    <a:pt x="414" y="58"/>
                  </a:lnTo>
                  <a:lnTo>
                    <a:pt x="420" y="74"/>
                  </a:lnTo>
                  <a:lnTo>
                    <a:pt x="420" y="74"/>
                  </a:lnTo>
                  <a:lnTo>
                    <a:pt x="424" y="78"/>
                  </a:lnTo>
                  <a:lnTo>
                    <a:pt x="426" y="82"/>
                  </a:lnTo>
                  <a:lnTo>
                    <a:pt x="430" y="84"/>
                  </a:lnTo>
                  <a:lnTo>
                    <a:pt x="430" y="84"/>
                  </a:lnTo>
                  <a:lnTo>
                    <a:pt x="438" y="82"/>
                  </a:lnTo>
                  <a:lnTo>
                    <a:pt x="442" y="80"/>
                  </a:lnTo>
                  <a:lnTo>
                    <a:pt x="456" y="80"/>
                  </a:lnTo>
                  <a:lnTo>
                    <a:pt x="456" y="80"/>
                  </a:lnTo>
                  <a:lnTo>
                    <a:pt x="460" y="82"/>
                  </a:lnTo>
                  <a:lnTo>
                    <a:pt x="464" y="86"/>
                  </a:lnTo>
                  <a:lnTo>
                    <a:pt x="470" y="92"/>
                  </a:lnTo>
                  <a:lnTo>
                    <a:pt x="472" y="100"/>
                  </a:lnTo>
                  <a:lnTo>
                    <a:pt x="474" y="110"/>
                  </a:lnTo>
                  <a:lnTo>
                    <a:pt x="478" y="114"/>
                  </a:lnTo>
                  <a:lnTo>
                    <a:pt x="484" y="118"/>
                  </a:lnTo>
                  <a:lnTo>
                    <a:pt x="494" y="116"/>
                  </a:lnTo>
                  <a:lnTo>
                    <a:pt x="510" y="108"/>
                  </a:lnTo>
                  <a:lnTo>
                    <a:pt x="520" y="106"/>
                  </a:lnTo>
                  <a:lnTo>
                    <a:pt x="528" y="106"/>
                  </a:lnTo>
                  <a:lnTo>
                    <a:pt x="530" y="114"/>
                  </a:lnTo>
                  <a:lnTo>
                    <a:pt x="536" y="118"/>
                  </a:lnTo>
                  <a:lnTo>
                    <a:pt x="538" y="122"/>
                  </a:lnTo>
                  <a:lnTo>
                    <a:pt x="548" y="124"/>
                  </a:lnTo>
                  <a:lnTo>
                    <a:pt x="548" y="124"/>
                  </a:lnTo>
                  <a:close/>
                </a:path>
              </a:pathLst>
            </a:custGeom>
            <a:solidFill>
              <a:schemeClr val="accent1"/>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848" name="Freeform 154"/>
            <p:cNvSpPr>
              <a:spLocks noChangeAspect="1"/>
            </p:cNvSpPr>
            <p:nvPr/>
          </p:nvSpPr>
          <p:spPr bwMode="auto">
            <a:xfrm>
              <a:off x="7345364" y="3149600"/>
              <a:ext cx="7937" cy="6350"/>
            </a:xfrm>
            <a:custGeom>
              <a:avLst/>
              <a:gdLst/>
              <a:ahLst/>
              <a:cxnLst>
                <a:cxn ang="0">
                  <a:pos x="2" y="0"/>
                </a:cxn>
                <a:cxn ang="0">
                  <a:pos x="2" y="0"/>
                </a:cxn>
                <a:cxn ang="0">
                  <a:pos x="4" y="0"/>
                </a:cxn>
                <a:cxn ang="0">
                  <a:pos x="4" y="2"/>
                </a:cxn>
                <a:cxn ang="0">
                  <a:pos x="4" y="4"/>
                </a:cxn>
                <a:cxn ang="0">
                  <a:pos x="4" y="4"/>
                </a:cxn>
                <a:cxn ang="0">
                  <a:pos x="0" y="4"/>
                </a:cxn>
                <a:cxn ang="0">
                  <a:pos x="0" y="4"/>
                </a:cxn>
                <a:cxn ang="0">
                  <a:pos x="0" y="2"/>
                </a:cxn>
                <a:cxn ang="0">
                  <a:pos x="0" y="0"/>
                </a:cxn>
                <a:cxn ang="0">
                  <a:pos x="0" y="0"/>
                </a:cxn>
                <a:cxn ang="0">
                  <a:pos x="2" y="0"/>
                </a:cxn>
              </a:cxnLst>
              <a:rect l="0" t="0" r="r" b="b"/>
              <a:pathLst>
                <a:path w="4" h="4">
                  <a:moveTo>
                    <a:pt x="2" y="0"/>
                  </a:moveTo>
                  <a:lnTo>
                    <a:pt x="2" y="0"/>
                  </a:lnTo>
                  <a:lnTo>
                    <a:pt x="4" y="0"/>
                  </a:lnTo>
                  <a:lnTo>
                    <a:pt x="4" y="2"/>
                  </a:lnTo>
                  <a:lnTo>
                    <a:pt x="4" y="4"/>
                  </a:lnTo>
                  <a:lnTo>
                    <a:pt x="4" y="4"/>
                  </a:lnTo>
                  <a:lnTo>
                    <a:pt x="0" y="4"/>
                  </a:lnTo>
                  <a:lnTo>
                    <a:pt x="0" y="4"/>
                  </a:lnTo>
                  <a:lnTo>
                    <a:pt x="0" y="2"/>
                  </a:lnTo>
                  <a:lnTo>
                    <a:pt x="0" y="0"/>
                  </a:lnTo>
                  <a:lnTo>
                    <a:pt x="0" y="0"/>
                  </a:lnTo>
                  <a:lnTo>
                    <a:pt x="2" y="0"/>
                  </a:lnTo>
                  <a:close/>
                </a:path>
              </a:pathLst>
            </a:custGeom>
            <a:solidFill>
              <a:schemeClr val="bg2"/>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849" name="Freeform 155"/>
            <p:cNvSpPr>
              <a:spLocks noChangeAspect="1" noEditPoints="1"/>
            </p:cNvSpPr>
            <p:nvPr/>
          </p:nvSpPr>
          <p:spPr bwMode="auto">
            <a:xfrm>
              <a:off x="7264401" y="2809875"/>
              <a:ext cx="363538" cy="458788"/>
            </a:xfrm>
            <a:custGeom>
              <a:avLst/>
              <a:gdLst/>
              <a:ahLst/>
              <a:cxnLst>
                <a:cxn ang="0">
                  <a:pos x="10" y="222"/>
                </a:cxn>
                <a:cxn ang="0">
                  <a:pos x="2" y="226"/>
                </a:cxn>
                <a:cxn ang="0">
                  <a:pos x="4" y="242"/>
                </a:cxn>
                <a:cxn ang="0">
                  <a:pos x="6" y="246"/>
                </a:cxn>
                <a:cxn ang="0">
                  <a:pos x="14" y="244"/>
                </a:cxn>
                <a:cxn ang="0">
                  <a:pos x="14" y="244"/>
                </a:cxn>
                <a:cxn ang="0">
                  <a:pos x="6" y="262"/>
                </a:cxn>
                <a:cxn ang="0">
                  <a:pos x="14" y="260"/>
                </a:cxn>
                <a:cxn ang="0">
                  <a:pos x="20" y="266"/>
                </a:cxn>
                <a:cxn ang="0">
                  <a:pos x="24" y="250"/>
                </a:cxn>
                <a:cxn ang="0">
                  <a:pos x="26" y="230"/>
                </a:cxn>
                <a:cxn ang="0">
                  <a:pos x="14" y="218"/>
                </a:cxn>
                <a:cxn ang="0">
                  <a:pos x="44" y="218"/>
                </a:cxn>
                <a:cxn ang="0">
                  <a:pos x="34" y="228"/>
                </a:cxn>
                <a:cxn ang="0">
                  <a:pos x="44" y="242"/>
                </a:cxn>
                <a:cxn ang="0">
                  <a:pos x="50" y="232"/>
                </a:cxn>
                <a:cxn ang="0">
                  <a:pos x="62" y="230"/>
                </a:cxn>
                <a:cxn ang="0">
                  <a:pos x="62" y="212"/>
                </a:cxn>
                <a:cxn ang="0">
                  <a:pos x="136" y="96"/>
                </a:cxn>
                <a:cxn ang="0">
                  <a:pos x="134" y="112"/>
                </a:cxn>
                <a:cxn ang="0">
                  <a:pos x="134" y="132"/>
                </a:cxn>
                <a:cxn ang="0">
                  <a:pos x="116" y="154"/>
                </a:cxn>
                <a:cxn ang="0">
                  <a:pos x="102" y="166"/>
                </a:cxn>
                <a:cxn ang="0">
                  <a:pos x="92" y="162"/>
                </a:cxn>
                <a:cxn ang="0">
                  <a:pos x="96" y="156"/>
                </a:cxn>
                <a:cxn ang="0">
                  <a:pos x="84" y="188"/>
                </a:cxn>
                <a:cxn ang="0">
                  <a:pos x="68" y="190"/>
                </a:cxn>
                <a:cxn ang="0">
                  <a:pos x="52" y="196"/>
                </a:cxn>
                <a:cxn ang="0">
                  <a:pos x="44" y="196"/>
                </a:cxn>
                <a:cxn ang="0">
                  <a:pos x="34" y="208"/>
                </a:cxn>
                <a:cxn ang="0">
                  <a:pos x="16" y="216"/>
                </a:cxn>
                <a:cxn ang="0">
                  <a:pos x="52" y="212"/>
                </a:cxn>
                <a:cxn ang="0">
                  <a:pos x="76" y="208"/>
                </a:cxn>
                <a:cxn ang="0">
                  <a:pos x="74" y="226"/>
                </a:cxn>
                <a:cxn ang="0">
                  <a:pos x="94" y="216"/>
                </a:cxn>
                <a:cxn ang="0">
                  <a:pos x="102" y="210"/>
                </a:cxn>
                <a:cxn ang="0">
                  <a:pos x="108" y="208"/>
                </a:cxn>
                <a:cxn ang="0">
                  <a:pos x="124" y="204"/>
                </a:cxn>
                <a:cxn ang="0">
                  <a:pos x="134" y="202"/>
                </a:cxn>
                <a:cxn ang="0">
                  <a:pos x="142" y="192"/>
                </a:cxn>
                <a:cxn ang="0">
                  <a:pos x="150" y="190"/>
                </a:cxn>
                <a:cxn ang="0">
                  <a:pos x="148" y="166"/>
                </a:cxn>
                <a:cxn ang="0">
                  <a:pos x="156" y="130"/>
                </a:cxn>
                <a:cxn ang="0">
                  <a:pos x="160" y="102"/>
                </a:cxn>
                <a:cxn ang="0">
                  <a:pos x="148" y="86"/>
                </a:cxn>
                <a:cxn ang="0">
                  <a:pos x="160" y="14"/>
                </a:cxn>
                <a:cxn ang="0">
                  <a:pos x="158" y="34"/>
                </a:cxn>
                <a:cxn ang="0">
                  <a:pos x="148" y="46"/>
                </a:cxn>
                <a:cxn ang="0">
                  <a:pos x="136" y="62"/>
                </a:cxn>
                <a:cxn ang="0">
                  <a:pos x="148" y="72"/>
                </a:cxn>
                <a:cxn ang="0">
                  <a:pos x="152" y="58"/>
                </a:cxn>
                <a:cxn ang="0">
                  <a:pos x="164" y="58"/>
                </a:cxn>
                <a:cxn ang="0">
                  <a:pos x="192" y="52"/>
                </a:cxn>
                <a:cxn ang="0">
                  <a:pos x="210" y="50"/>
                </a:cxn>
                <a:cxn ang="0">
                  <a:pos x="210" y="34"/>
                </a:cxn>
                <a:cxn ang="0">
                  <a:pos x="182" y="30"/>
                </a:cxn>
                <a:cxn ang="0">
                  <a:pos x="162" y="0"/>
                </a:cxn>
              </a:cxnLst>
              <a:rect l="0" t="0" r="r" b="b"/>
              <a:pathLst>
                <a:path w="214" h="270">
                  <a:moveTo>
                    <a:pt x="14" y="218"/>
                  </a:moveTo>
                  <a:lnTo>
                    <a:pt x="14" y="218"/>
                  </a:lnTo>
                  <a:lnTo>
                    <a:pt x="12" y="218"/>
                  </a:lnTo>
                  <a:lnTo>
                    <a:pt x="12" y="220"/>
                  </a:lnTo>
                  <a:lnTo>
                    <a:pt x="12" y="224"/>
                  </a:lnTo>
                  <a:lnTo>
                    <a:pt x="12" y="224"/>
                  </a:lnTo>
                  <a:lnTo>
                    <a:pt x="12" y="224"/>
                  </a:lnTo>
                  <a:lnTo>
                    <a:pt x="10" y="222"/>
                  </a:lnTo>
                  <a:lnTo>
                    <a:pt x="10" y="222"/>
                  </a:lnTo>
                  <a:lnTo>
                    <a:pt x="8" y="222"/>
                  </a:lnTo>
                  <a:lnTo>
                    <a:pt x="8" y="222"/>
                  </a:lnTo>
                  <a:lnTo>
                    <a:pt x="8" y="226"/>
                  </a:lnTo>
                  <a:lnTo>
                    <a:pt x="8" y="226"/>
                  </a:lnTo>
                  <a:lnTo>
                    <a:pt x="6" y="226"/>
                  </a:lnTo>
                  <a:lnTo>
                    <a:pt x="4" y="228"/>
                  </a:lnTo>
                  <a:lnTo>
                    <a:pt x="4" y="228"/>
                  </a:lnTo>
                  <a:lnTo>
                    <a:pt x="4" y="226"/>
                  </a:lnTo>
                  <a:lnTo>
                    <a:pt x="2" y="226"/>
                  </a:lnTo>
                  <a:lnTo>
                    <a:pt x="2" y="226"/>
                  </a:lnTo>
                  <a:lnTo>
                    <a:pt x="0" y="228"/>
                  </a:lnTo>
                  <a:lnTo>
                    <a:pt x="2" y="234"/>
                  </a:lnTo>
                  <a:lnTo>
                    <a:pt x="2" y="234"/>
                  </a:lnTo>
                  <a:lnTo>
                    <a:pt x="4" y="236"/>
                  </a:lnTo>
                  <a:lnTo>
                    <a:pt x="6" y="238"/>
                  </a:lnTo>
                  <a:lnTo>
                    <a:pt x="6" y="238"/>
                  </a:lnTo>
                  <a:lnTo>
                    <a:pt x="6" y="242"/>
                  </a:lnTo>
                  <a:lnTo>
                    <a:pt x="4" y="242"/>
                  </a:lnTo>
                  <a:lnTo>
                    <a:pt x="4" y="240"/>
                  </a:lnTo>
                  <a:lnTo>
                    <a:pt x="4" y="238"/>
                  </a:lnTo>
                  <a:lnTo>
                    <a:pt x="4" y="238"/>
                  </a:lnTo>
                  <a:lnTo>
                    <a:pt x="2" y="240"/>
                  </a:lnTo>
                  <a:lnTo>
                    <a:pt x="2" y="242"/>
                  </a:lnTo>
                  <a:lnTo>
                    <a:pt x="4" y="244"/>
                  </a:lnTo>
                  <a:lnTo>
                    <a:pt x="4" y="244"/>
                  </a:lnTo>
                  <a:lnTo>
                    <a:pt x="6" y="246"/>
                  </a:lnTo>
                  <a:lnTo>
                    <a:pt x="6" y="246"/>
                  </a:lnTo>
                  <a:lnTo>
                    <a:pt x="8" y="246"/>
                  </a:lnTo>
                  <a:lnTo>
                    <a:pt x="8" y="244"/>
                  </a:lnTo>
                  <a:lnTo>
                    <a:pt x="8" y="244"/>
                  </a:lnTo>
                  <a:lnTo>
                    <a:pt x="10" y="246"/>
                  </a:lnTo>
                  <a:lnTo>
                    <a:pt x="12" y="246"/>
                  </a:lnTo>
                  <a:lnTo>
                    <a:pt x="12" y="246"/>
                  </a:lnTo>
                  <a:lnTo>
                    <a:pt x="12" y="246"/>
                  </a:lnTo>
                  <a:lnTo>
                    <a:pt x="14" y="244"/>
                  </a:lnTo>
                  <a:lnTo>
                    <a:pt x="14" y="244"/>
                  </a:lnTo>
                  <a:lnTo>
                    <a:pt x="10" y="236"/>
                  </a:lnTo>
                  <a:lnTo>
                    <a:pt x="10" y="236"/>
                  </a:lnTo>
                  <a:lnTo>
                    <a:pt x="14" y="236"/>
                  </a:lnTo>
                  <a:lnTo>
                    <a:pt x="14" y="236"/>
                  </a:lnTo>
                  <a:lnTo>
                    <a:pt x="14" y="238"/>
                  </a:lnTo>
                  <a:lnTo>
                    <a:pt x="16" y="242"/>
                  </a:lnTo>
                  <a:lnTo>
                    <a:pt x="16" y="242"/>
                  </a:lnTo>
                  <a:lnTo>
                    <a:pt x="16" y="244"/>
                  </a:lnTo>
                  <a:lnTo>
                    <a:pt x="14" y="244"/>
                  </a:lnTo>
                  <a:lnTo>
                    <a:pt x="14" y="244"/>
                  </a:lnTo>
                  <a:lnTo>
                    <a:pt x="12" y="248"/>
                  </a:lnTo>
                  <a:lnTo>
                    <a:pt x="8" y="252"/>
                  </a:lnTo>
                  <a:lnTo>
                    <a:pt x="8" y="252"/>
                  </a:lnTo>
                  <a:lnTo>
                    <a:pt x="6" y="258"/>
                  </a:lnTo>
                  <a:lnTo>
                    <a:pt x="6" y="258"/>
                  </a:lnTo>
                  <a:lnTo>
                    <a:pt x="8" y="260"/>
                  </a:lnTo>
                  <a:lnTo>
                    <a:pt x="8" y="260"/>
                  </a:lnTo>
                  <a:lnTo>
                    <a:pt x="6" y="262"/>
                  </a:lnTo>
                  <a:lnTo>
                    <a:pt x="6" y="264"/>
                  </a:lnTo>
                  <a:lnTo>
                    <a:pt x="6" y="264"/>
                  </a:lnTo>
                  <a:lnTo>
                    <a:pt x="10" y="266"/>
                  </a:lnTo>
                  <a:lnTo>
                    <a:pt x="10" y="266"/>
                  </a:lnTo>
                  <a:lnTo>
                    <a:pt x="10" y="266"/>
                  </a:lnTo>
                  <a:lnTo>
                    <a:pt x="12" y="260"/>
                  </a:lnTo>
                  <a:lnTo>
                    <a:pt x="12" y="260"/>
                  </a:lnTo>
                  <a:lnTo>
                    <a:pt x="12" y="258"/>
                  </a:lnTo>
                  <a:lnTo>
                    <a:pt x="14" y="260"/>
                  </a:lnTo>
                  <a:lnTo>
                    <a:pt x="14" y="262"/>
                  </a:lnTo>
                  <a:lnTo>
                    <a:pt x="14" y="262"/>
                  </a:lnTo>
                  <a:lnTo>
                    <a:pt x="14" y="262"/>
                  </a:lnTo>
                  <a:lnTo>
                    <a:pt x="14" y="266"/>
                  </a:lnTo>
                  <a:lnTo>
                    <a:pt x="14" y="270"/>
                  </a:lnTo>
                  <a:lnTo>
                    <a:pt x="14" y="270"/>
                  </a:lnTo>
                  <a:lnTo>
                    <a:pt x="16" y="270"/>
                  </a:lnTo>
                  <a:lnTo>
                    <a:pt x="16" y="270"/>
                  </a:lnTo>
                  <a:lnTo>
                    <a:pt x="20" y="266"/>
                  </a:lnTo>
                  <a:lnTo>
                    <a:pt x="20" y="266"/>
                  </a:lnTo>
                  <a:lnTo>
                    <a:pt x="20" y="266"/>
                  </a:lnTo>
                  <a:lnTo>
                    <a:pt x="20" y="264"/>
                  </a:lnTo>
                  <a:lnTo>
                    <a:pt x="20" y="264"/>
                  </a:lnTo>
                  <a:lnTo>
                    <a:pt x="24" y="262"/>
                  </a:lnTo>
                  <a:lnTo>
                    <a:pt x="24" y="262"/>
                  </a:lnTo>
                  <a:lnTo>
                    <a:pt x="24" y="256"/>
                  </a:lnTo>
                  <a:lnTo>
                    <a:pt x="24" y="250"/>
                  </a:lnTo>
                  <a:lnTo>
                    <a:pt x="24" y="250"/>
                  </a:lnTo>
                  <a:lnTo>
                    <a:pt x="28" y="244"/>
                  </a:lnTo>
                  <a:lnTo>
                    <a:pt x="32" y="238"/>
                  </a:lnTo>
                  <a:lnTo>
                    <a:pt x="32" y="238"/>
                  </a:lnTo>
                  <a:lnTo>
                    <a:pt x="28" y="236"/>
                  </a:lnTo>
                  <a:lnTo>
                    <a:pt x="28" y="236"/>
                  </a:lnTo>
                  <a:lnTo>
                    <a:pt x="28" y="232"/>
                  </a:lnTo>
                  <a:lnTo>
                    <a:pt x="28" y="232"/>
                  </a:lnTo>
                  <a:lnTo>
                    <a:pt x="26" y="232"/>
                  </a:lnTo>
                  <a:lnTo>
                    <a:pt x="26" y="230"/>
                  </a:lnTo>
                  <a:lnTo>
                    <a:pt x="26" y="224"/>
                  </a:lnTo>
                  <a:lnTo>
                    <a:pt x="26" y="224"/>
                  </a:lnTo>
                  <a:lnTo>
                    <a:pt x="20" y="224"/>
                  </a:lnTo>
                  <a:lnTo>
                    <a:pt x="20" y="224"/>
                  </a:lnTo>
                  <a:lnTo>
                    <a:pt x="20" y="222"/>
                  </a:lnTo>
                  <a:lnTo>
                    <a:pt x="20" y="220"/>
                  </a:lnTo>
                  <a:lnTo>
                    <a:pt x="20" y="220"/>
                  </a:lnTo>
                  <a:lnTo>
                    <a:pt x="14" y="218"/>
                  </a:lnTo>
                  <a:lnTo>
                    <a:pt x="14" y="218"/>
                  </a:lnTo>
                  <a:close/>
                  <a:moveTo>
                    <a:pt x="58" y="212"/>
                  </a:moveTo>
                  <a:lnTo>
                    <a:pt x="58" y="212"/>
                  </a:lnTo>
                  <a:lnTo>
                    <a:pt x="54" y="212"/>
                  </a:lnTo>
                  <a:lnTo>
                    <a:pt x="54" y="212"/>
                  </a:lnTo>
                  <a:lnTo>
                    <a:pt x="54" y="216"/>
                  </a:lnTo>
                  <a:lnTo>
                    <a:pt x="52" y="218"/>
                  </a:lnTo>
                  <a:lnTo>
                    <a:pt x="52" y="218"/>
                  </a:lnTo>
                  <a:lnTo>
                    <a:pt x="48" y="218"/>
                  </a:lnTo>
                  <a:lnTo>
                    <a:pt x="44" y="218"/>
                  </a:lnTo>
                  <a:lnTo>
                    <a:pt x="44" y="218"/>
                  </a:lnTo>
                  <a:lnTo>
                    <a:pt x="42" y="222"/>
                  </a:lnTo>
                  <a:lnTo>
                    <a:pt x="42" y="222"/>
                  </a:lnTo>
                  <a:lnTo>
                    <a:pt x="38" y="228"/>
                  </a:lnTo>
                  <a:lnTo>
                    <a:pt x="38" y="228"/>
                  </a:lnTo>
                  <a:lnTo>
                    <a:pt x="36" y="228"/>
                  </a:lnTo>
                  <a:lnTo>
                    <a:pt x="36" y="228"/>
                  </a:lnTo>
                  <a:lnTo>
                    <a:pt x="36" y="228"/>
                  </a:lnTo>
                  <a:lnTo>
                    <a:pt x="34" y="228"/>
                  </a:lnTo>
                  <a:lnTo>
                    <a:pt x="36" y="230"/>
                  </a:lnTo>
                  <a:lnTo>
                    <a:pt x="40" y="234"/>
                  </a:lnTo>
                  <a:lnTo>
                    <a:pt x="40" y="234"/>
                  </a:lnTo>
                  <a:lnTo>
                    <a:pt x="40" y="234"/>
                  </a:lnTo>
                  <a:lnTo>
                    <a:pt x="40" y="236"/>
                  </a:lnTo>
                  <a:lnTo>
                    <a:pt x="42" y="240"/>
                  </a:lnTo>
                  <a:lnTo>
                    <a:pt x="42" y="240"/>
                  </a:lnTo>
                  <a:lnTo>
                    <a:pt x="44" y="242"/>
                  </a:lnTo>
                  <a:lnTo>
                    <a:pt x="44" y="242"/>
                  </a:lnTo>
                  <a:lnTo>
                    <a:pt x="44" y="244"/>
                  </a:lnTo>
                  <a:lnTo>
                    <a:pt x="44" y="244"/>
                  </a:lnTo>
                  <a:lnTo>
                    <a:pt x="46" y="244"/>
                  </a:lnTo>
                  <a:lnTo>
                    <a:pt x="46" y="244"/>
                  </a:lnTo>
                  <a:lnTo>
                    <a:pt x="48" y="240"/>
                  </a:lnTo>
                  <a:lnTo>
                    <a:pt x="48" y="240"/>
                  </a:lnTo>
                  <a:lnTo>
                    <a:pt x="48" y="236"/>
                  </a:lnTo>
                  <a:lnTo>
                    <a:pt x="50" y="232"/>
                  </a:lnTo>
                  <a:lnTo>
                    <a:pt x="50" y="232"/>
                  </a:lnTo>
                  <a:lnTo>
                    <a:pt x="54" y="232"/>
                  </a:lnTo>
                  <a:lnTo>
                    <a:pt x="54" y="232"/>
                  </a:lnTo>
                  <a:lnTo>
                    <a:pt x="56" y="230"/>
                  </a:lnTo>
                  <a:lnTo>
                    <a:pt x="58" y="228"/>
                  </a:lnTo>
                  <a:lnTo>
                    <a:pt x="58" y="228"/>
                  </a:lnTo>
                  <a:lnTo>
                    <a:pt x="58" y="232"/>
                  </a:lnTo>
                  <a:lnTo>
                    <a:pt x="58" y="232"/>
                  </a:lnTo>
                  <a:lnTo>
                    <a:pt x="62" y="230"/>
                  </a:lnTo>
                  <a:lnTo>
                    <a:pt x="62" y="230"/>
                  </a:lnTo>
                  <a:lnTo>
                    <a:pt x="62" y="228"/>
                  </a:lnTo>
                  <a:lnTo>
                    <a:pt x="62" y="228"/>
                  </a:lnTo>
                  <a:lnTo>
                    <a:pt x="66" y="224"/>
                  </a:lnTo>
                  <a:lnTo>
                    <a:pt x="66" y="224"/>
                  </a:lnTo>
                  <a:lnTo>
                    <a:pt x="66" y="220"/>
                  </a:lnTo>
                  <a:lnTo>
                    <a:pt x="66" y="220"/>
                  </a:lnTo>
                  <a:lnTo>
                    <a:pt x="62" y="218"/>
                  </a:lnTo>
                  <a:lnTo>
                    <a:pt x="62" y="218"/>
                  </a:lnTo>
                  <a:lnTo>
                    <a:pt x="62" y="212"/>
                  </a:lnTo>
                  <a:lnTo>
                    <a:pt x="62" y="212"/>
                  </a:lnTo>
                  <a:lnTo>
                    <a:pt x="58" y="212"/>
                  </a:lnTo>
                  <a:lnTo>
                    <a:pt x="58" y="212"/>
                  </a:lnTo>
                  <a:close/>
                  <a:moveTo>
                    <a:pt x="146" y="84"/>
                  </a:moveTo>
                  <a:lnTo>
                    <a:pt x="146" y="84"/>
                  </a:lnTo>
                  <a:lnTo>
                    <a:pt x="142" y="84"/>
                  </a:lnTo>
                  <a:lnTo>
                    <a:pt x="142" y="84"/>
                  </a:lnTo>
                  <a:lnTo>
                    <a:pt x="142" y="92"/>
                  </a:lnTo>
                  <a:lnTo>
                    <a:pt x="136" y="96"/>
                  </a:lnTo>
                  <a:lnTo>
                    <a:pt x="136" y="96"/>
                  </a:lnTo>
                  <a:lnTo>
                    <a:pt x="136" y="98"/>
                  </a:lnTo>
                  <a:lnTo>
                    <a:pt x="138" y="98"/>
                  </a:lnTo>
                  <a:lnTo>
                    <a:pt x="138" y="98"/>
                  </a:lnTo>
                  <a:lnTo>
                    <a:pt x="138" y="106"/>
                  </a:lnTo>
                  <a:lnTo>
                    <a:pt x="132" y="112"/>
                  </a:lnTo>
                  <a:lnTo>
                    <a:pt x="132" y="112"/>
                  </a:lnTo>
                  <a:lnTo>
                    <a:pt x="134" y="112"/>
                  </a:lnTo>
                  <a:lnTo>
                    <a:pt x="134" y="112"/>
                  </a:lnTo>
                  <a:lnTo>
                    <a:pt x="134" y="112"/>
                  </a:lnTo>
                  <a:lnTo>
                    <a:pt x="140" y="110"/>
                  </a:lnTo>
                  <a:lnTo>
                    <a:pt x="140" y="110"/>
                  </a:lnTo>
                  <a:lnTo>
                    <a:pt x="138" y="116"/>
                  </a:lnTo>
                  <a:lnTo>
                    <a:pt x="138" y="120"/>
                  </a:lnTo>
                  <a:lnTo>
                    <a:pt x="138" y="120"/>
                  </a:lnTo>
                  <a:lnTo>
                    <a:pt x="134" y="124"/>
                  </a:lnTo>
                  <a:lnTo>
                    <a:pt x="134" y="124"/>
                  </a:lnTo>
                  <a:lnTo>
                    <a:pt x="134" y="132"/>
                  </a:lnTo>
                  <a:lnTo>
                    <a:pt x="134" y="132"/>
                  </a:lnTo>
                  <a:lnTo>
                    <a:pt x="130" y="134"/>
                  </a:lnTo>
                  <a:lnTo>
                    <a:pt x="130" y="134"/>
                  </a:lnTo>
                  <a:lnTo>
                    <a:pt x="128" y="140"/>
                  </a:lnTo>
                  <a:lnTo>
                    <a:pt x="128" y="140"/>
                  </a:lnTo>
                  <a:lnTo>
                    <a:pt x="120" y="150"/>
                  </a:lnTo>
                  <a:lnTo>
                    <a:pt x="120" y="150"/>
                  </a:lnTo>
                  <a:lnTo>
                    <a:pt x="118" y="152"/>
                  </a:lnTo>
                  <a:lnTo>
                    <a:pt x="116" y="154"/>
                  </a:lnTo>
                  <a:lnTo>
                    <a:pt x="116" y="154"/>
                  </a:lnTo>
                  <a:lnTo>
                    <a:pt x="114" y="158"/>
                  </a:lnTo>
                  <a:lnTo>
                    <a:pt x="114" y="160"/>
                  </a:lnTo>
                  <a:lnTo>
                    <a:pt x="112" y="162"/>
                  </a:lnTo>
                  <a:lnTo>
                    <a:pt x="112" y="164"/>
                  </a:lnTo>
                  <a:lnTo>
                    <a:pt x="112" y="164"/>
                  </a:lnTo>
                  <a:lnTo>
                    <a:pt x="108" y="164"/>
                  </a:lnTo>
                  <a:lnTo>
                    <a:pt x="108" y="164"/>
                  </a:lnTo>
                  <a:lnTo>
                    <a:pt x="102" y="166"/>
                  </a:lnTo>
                  <a:lnTo>
                    <a:pt x="98" y="170"/>
                  </a:lnTo>
                  <a:lnTo>
                    <a:pt x="98" y="170"/>
                  </a:lnTo>
                  <a:lnTo>
                    <a:pt x="94" y="168"/>
                  </a:lnTo>
                  <a:lnTo>
                    <a:pt x="94" y="168"/>
                  </a:lnTo>
                  <a:lnTo>
                    <a:pt x="94" y="166"/>
                  </a:lnTo>
                  <a:lnTo>
                    <a:pt x="94" y="166"/>
                  </a:lnTo>
                  <a:lnTo>
                    <a:pt x="92" y="166"/>
                  </a:lnTo>
                  <a:lnTo>
                    <a:pt x="92" y="164"/>
                  </a:lnTo>
                  <a:lnTo>
                    <a:pt x="92" y="162"/>
                  </a:lnTo>
                  <a:lnTo>
                    <a:pt x="92" y="162"/>
                  </a:lnTo>
                  <a:lnTo>
                    <a:pt x="96" y="160"/>
                  </a:lnTo>
                  <a:lnTo>
                    <a:pt x="98" y="158"/>
                  </a:lnTo>
                  <a:lnTo>
                    <a:pt x="98" y="158"/>
                  </a:lnTo>
                  <a:lnTo>
                    <a:pt x="98" y="156"/>
                  </a:lnTo>
                  <a:lnTo>
                    <a:pt x="98" y="156"/>
                  </a:lnTo>
                  <a:lnTo>
                    <a:pt x="98" y="154"/>
                  </a:lnTo>
                  <a:lnTo>
                    <a:pt x="96" y="156"/>
                  </a:lnTo>
                  <a:lnTo>
                    <a:pt x="96" y="156"/>
                  </a:lnTo>
                  <a:lnTo>
                    <a:pt x="92" y="158"/>
                  </a:lnTo>
                  <a:lnTo>
                    <a:pt x="90" y="162"/>
                  </a:lnTo>
                  <a:lnTo>
                    <a:pt x="90" y="162"/>
                  </a:lnTo>
                  <a:lnTo>
                    <a:pt x="90" y="166"/>
                  </a:lnTo>
                  <a:lnTo>
                    <a:pt x="90" y="170"/>
                  </a:lnTo>
                  <a:lnTo>
                    <a:pt x="90" y="170"/>
                  </a:lnTo>
                  <a:lnTo>
                    <a:pt x="84" y="180"/>
                  </a:lnTo>
                  <a:lnTo>
                    <a:pt x="84" y="180"/>
                  </a:lnTo>
                  <a:lnTo>
                    <a:pt x="84" y="188"/>
                  </a:lnTo>
                  <a:lnTo>
                    <a:pt x="84" y="188"/>
                  </a:lnTo>
                  <a:lnTo>
                    <a:pt x="84" y="190"/>
                  </a:lnTo>
                  <a:lnTo>
                    <a:pt x="84" y="190"/>
                  </a:lnTo>
                  <a:lnTo>
                    <a:pt x="80" y="192"/>
                  </a:lnTo>
                  <a:lnTo>
                    <a:pt x="78" y="194"/>
                  </a:lnTo>
                  <a:lnTo>
                    <a:pt x="72" y="192"/>
                  </a:lnTo>
                  <a:lnTo>
                    <a:pt x="72" y="190"/>
                  </a:lnTo>
                  <a:lnTo>
                    <a:pt x="72" y="190"/>
                  </a:lnTo>
                  <a:lnTo>
                    <a:pt x="68" y="190"/>
                  </a:lnTo>
                  <a:lnTo>
                    <a:pt x="64" y="190"/>
                  </a:lnTo>
                  <a:lnTo>
                    <a:pt x="60" y="194"/>
                  </a:lnTo>
                  <a:lnTo>
                    <a:pt x="60" y="194"/>
                  </a:lnTo>
                  <a:lnTo>
                    <a:pt x="54" y="194"/>
                  </a:lnTo>
                  <a:lnTo>
                    <a:pt x="50" y="192"/>
                  </a:lnTo>
                  <a:lnTo>
                    <a:pt x="50" y="192"/>
                  </a:lnTo>
                  <a:lnTo>
                    <a:pt x="50" y="194"/>
                  </a:lnTo>
                  <a:lnTo>
                    <a:pt x="50" y="196"/>
                  </a:lnTo>
                  <a:lnTo>
                    <a:pt x="52" y="196"/>
                  </a:lnTo>
                  <a:lnTo>
                    <a:pt x="52" y="196"/>
                  </a:lnTo>
                  <a:lnTo>
                    <a:pt x="52" y="198"/>
                  </a:lnTo>
                  <a:lnTo>
                    <a:pt x="50" y="198"/>
                  </a:lnTo>
                  <a:lnTo>
                    <a:pt x="48" y="198"/>
                  </a:lnTo>
                  <a:lnTo>
                    <a:pt x="48" y="198"/>
                  </a:lnTo>
                  <a:lnTo>
                    <a:pt x="48" y="194"/>
                  </a:lnTo>
                  <a:lnTo>
                    <a:pt x="46" y="194"/>
                  </a:lnTo>
                  <a:lnTo>
                    <a:pt x="46" y="194"/>
                  </a:lnTo>
                  <a:lnTo>
                    <a:pt x="44" y="196"/>
                  </a:lnTo>
                  <a:lnTo>
                    <a:pt x="44" y="196"/>
                  </a:lnTo>
                  <a:lnTo>
                    <a:pt x="42" y="198"/>
                  </a:lnTo>
                  <a:lnTo>
                    <a:pt x="42" y="200"/>
                  </a:lnTo>
                  <a:lnTo>
                    <a:pt x="42" y="200"/>
                  </a:lnTo>
                  <a:lnTo>
                    <a:pt x="38" y="202"/>
                  </a:lnTo>
                  <a:lnTo>
                    <a:pt x="36" y="202"/>
                  </a:lnTo>
                  <a:lnTo>
                    <a:pt x="36" y="202"/>
                  </a:lnTo>
                  <a:lnTo>
                    <a:pt x="36" y="206"/>
                  </a:lnTo>
                  <a:lnTo>
                    <a:pt x="34" y="208"/>
                  </a:lnTo>
                  <a:lnTo>
                    <a:pt x="34" y="208"/>
                  </a:lnTo>
                  <a:lnTo>
                    <a:pt x="28" y="212"/>
                  </a:lnTo>
                  <a:lnTo>
                    <a:pt x="22" y="212"/>
                  </a:lnTo>
                  <a:lnTo>
                    <a:pt x="22" y="212"/>
                  </a:lnTo>
                  <a:lnTo>
                    <a:pt x="20" y="212"/>
                  </a:lnTo>
                  <a:lnTo>
                    <a:pt x="20" y="210"/>
                  </a:lnTo>
                  <a:lnTo>
                    <a:pt x="20" y="210"/>
                  </a:lnTo>
                  <a:lnTo>
                    <a:pt x="16" y="216"/>
                  </a:lnTo>
                  <a:lnTo>
                    <a:pt x="16" y="216"/>
                  </a:lnTo>
                  <a:lnTo>
                    <a:pt x="26" y="218"/>
                  </a:lnTo>
                  <a:lnTo>
                    <a:pt x="36" y="218"/>
                  </a:lnTo>
                  <a:lnTo>
                    <a:pt x="36" y="218"/>
                  </a:lnTo>
                  <a:lnTo>
                    <a:pt x="36" y="216"/>
                  </a:lnTo>
                  <a:lnTo>
                    <a:pt x="38" y="212"/>
                  </a:lnTo>
                  <a:lnTo>
                    <a:pt x="38" y="212"/>
                  </a:lnTo>
                  <a:lnTo>
                    <a:pt x="44" y="214"/>
                  </a:lnTo>
                  <a:lnTo>
                    <a:pt x="52" y="212"/>
                  </a:lnTo>
                  <a:lnTo>
                    <a:pt x="52" y="212"/>
                  </a:lnTo>
                  <a:lnTo>
                    <a:pt x="56" y="208"/>
                  </a:lnTo>
                  <a:lnTo>
                    <a:pt x="56" y="208"/>
                  </a:lnTo>
                  <a:lnTo>
                    <a:pt x="58" y="210"/>
                  </a:lnTo>
                  <a:lnTo>
                    <a:pt x="60" y="210"/>
                  </a:lnTo>
                  <a:lnTo>
                    <a:pt x="60" y="210"/>
                  </a:lnTo>
                  <a:lnTo>
                    <a:pt x="64" y="206"/>
                  </a:lnTo>
                  <a:lnTo>
                    <a:pt x="64" y="206"/>
                  </a:lnTo>
                  <a:lnTo>
                    <a:pt x="76" y="208"/>
                  </a:lnTo>
                  <a:lnTo>
                    <a:pt x="76" y="208"/>
                  </a:lnTo>
                  <a:lnTo>
                    <a:pt x="74" y="212"/>
                  </a:lnTo>
                  <a:lnTo>
                    <a:pt x="74" y="212"/>
                  </a:lnTo>
                  <a:lnTo>
                    <a:pt x="72" y="214"/>
                  </a:lnTo>
                  <a:lnTo>
                    <a:pt x="72" y="220"/>
                  </a:lnTo>
                  <a:lnTo>
                    <a:pt x="72" y="220"/>
                  </a:lnTo>
                  <a:lnTo>
                    <a:pt x="70" y="220"/>
                  </a:lnTo>
                  <a:lnTo>
                    <a:pt x="70" y="220"/>
                  </a:lnTo>
                  <a:lnTo>
                    <a:pt x="70" y="220"/>
                  </a:lnTo>
                  <a:lnTo>
                    <a:pt x="74" y="226"/>
                  </a:lnTo>
                  <a:lnTo>
                    <a:pt x="76" y="228"/>
                  </a:lnTo>
                  <a:lnTo>
                    <a:pt x="80" y="228"/>
                  </a:lnTo>
                  <a:lnTo>
                    <a:pt x="80" y="228"/>
                  </a:lnTo>
                  <a:lnTo>
                    <a:pt x="82" y="228"/>
                  </a:lnTo>
                  <a:lnTo>
                    <a:pt x="84" y="224"/>
                  </a:lnTo>
                  <a:lnTo>
                    <a:pt x="88" y="220"/>
                  </a:lnTo>
                  <a:lnTo>
                    <a:pt x="88" y="220"/>
                  </a:lnTo>
                  <a:lnTo>
                    <a:pt x="94" y="216"/>
                  </a:lnTo>
                  <a:lnTo>
                    <a:pt x="94" y="216"/>
                  </a:lnTo>
                  <a:lnTo>
                    <a:pt x="92" y="210"/>
                  </a:lnTo>
                  <a:lnTo>
                    <a:pt x="92" y="210"/>
                  </a:lnTo>
                  <a:lnTo>
                    <a:pt x="92" y="210"/>
                  </a:lnTo>
                  <a:lnTo>
                    <a:pt x="92" y="208"/>
                  </a:lnTo>
                  <a:lnTo>
                    <a:pt x="92" y="208"/>
                  </a:lnTo>
                  <a:lnTo>
                    <a:pt x="96" y="208"/>
                  </a:lnTo>
                  <a:lnTo>
                    <a:pt x="96" y="208"/>
                  </a:lnTo>
                  <a:lnTo>
                    <a:pt x="102" y="208"/>
                  </a:lnTo>
                  <a:lnTo>
                    <a:pt x="102" y="210"/>
                  </a:lnTo>
                  <a:lnTo>
                    <a:pt x="102" y="210"/>
                  </a:lnTo>
                  <a:lnTo>
                    <a:pt x="102" y="210"/>
                  </a:lnTo>
                  <a:lnTo>
                    <a:pt x="100" y="212"/>
                  </a:lnTo>
                  <a:lnTo>
                    <a:pt x="100" y="212"/>
                  </a:lnTo>
                  <a:lnTo>
                    <a:pt x="100" y="212"/>
                  </a:lnTo>
                  <a:lnTo>
                    <a:pt x="106" y="212"/>
                  </a:lnTo>
                  <a:lnTo>
                    <a:pt x="106" y="212"/>
                  </a:lnTo>
                  <a:lnTo>
                    <a:pt x="108" y="208"/>
                  </a:lnTo>
                  <a:lnTo>
                    <a:pt x="108" y="208"/>
                  </a:lnTo>
                  <a:lnTo>
                    <a:pt x="110" y="210"/>
                  </a:lnTo>
                  <a:lnTo>
                    <a:pt x="116" y="210"/>
                  </a:lnTo>
                  <a:lnTo>
                    <a:pt x="116" y="210"/>
                  </a:lnTo>
                  <a:lnTo>
                    <a:pt x="116" y="208"/>
                  </a:lnTo>
                  <a:lnTo>
                    <a:pt x="116" y="208"/>
                  </a:lnTo>
                  <a:lnTo>
                    <a:pt x="120" y="208"/>
                  </a:lnTo>
                  <a:lnTo>
                    <a:pt x="120" y="208"/>
                  </a:lnTo>
                  <a:lnTo>
                    <a:pt x="124" y="204"/>
                  </a:lnTo>
                  <a:lnTo>
                    <a:pt x="124" y="204"/>
                  </a:lnTo>
                  <a:lnTo>
                    <a:pt x="124" y="212"/>
                  </a:lnTo>
                  <a:lnTo>
                    <a:pt x="126" y="212"/>
                  </a:lnTo>
                  <a:lnTo>
                    <a:pt x="126" y="212"/>
                  </a:lnTo>
                  <a:lnTo>
                    <a:pt x="128" y="202"/>
                  </a:lnTo>
                  <a:lnTo>
                    <a:pt x="132" y="200"/>
                  </a:lnTo>
                  <a:lnTo>
                    <a:pt x="132" y="200"/>
                  </a:lnTo>
                  <a:lnTo>
                    <a:pt x="134" y="202"/>
                  </a:lnTo>
                  <a:lnTo>
                    <a:pt x="134" y="202"/>
                  </a:lnTo>
                  <a:lnTo>
                    <a:pt x="134" y="202"/>
                  </a:lnTo>
                  <a:lnTo>
                    <a:pt x="136" y="200"/>
                  </a:lnTo>
                  <a:lnTo>
                    <a:pt x="134" y="200"/>
                  </a:lnTo>
                  <a:lnTo>
                    <a:pt x="134" y="200"/>
                  </a:lnTo>
                  <a:lnTo>
                    <a:pt x="136" y="190"/>
                  </a:lnTo>
                  <a:lnTo>
                    <a:pt x="136" y="190"/>
                  </a:lnTo>
                  <a:lnTo>
                    <a:pt x="142" y="188"/>
                  </a:lnTo>
                  <a:lnTo>
                    <a:pt x="142" y="188"/>
                  </a:lnTo>
                  <a:lnTo>
                    <a:pt x="142" y="190"/>
                  </a:lnTo>
                  <a:lnTo>
                    <a:pt x="142" y="192"/>
                  </a:lnTo>
                  <a:lnTo>
                    <a:pt x="142" y="192"/>
                  </a:lnTo>
                  <a:lnTo>
                    <a:pt x="140" y="194"/>
                  </a:lnTo>
                  <a:lnTo>
                    <a:pt x="140" y="194"/>
                  </a:lnTo>
                  <a:lnTo>
                    <a:pt x="138" y="198"/>
                  </a:lnTo>
                  <a:lnTo>
                    <a:pt x="138" y="202"/>
                  </a:lnTo>
                  <a:lnTo>
                    <a:pt x="142" y="204"/>
                  </a:lnTo>
                  <a:lnTo>
                    <a:pt x="142" y="204"/>
                  </a:lnTo>
                  <a:lnTo>
                    <a:pt x="150" y="190"/>
                  </a:lnTo>
                  <a:lnTo>
                    <a:pt x="150" y="190"/>
                  </a:lnTo>
                  <a:lnTo>
                    <a:pt x="150" y="188"/>
                  </a:lnTo>
                  <a:lnTo>
                    <a:pt x="150" y="188"/>
                  </a:lnTo>
                  <a:lnTo>
                    <a:pt x="144" y="186"/>
                  </a:lnTo>
                  <a:lnTo>
                    <a:pt x="144" y="186"/>
                  </a:lnTo>
                  <a:lnTo>
                    <a:pt x="148" y="184"/>
                  </a:lnTo>
                  <a:lnTo>
                    <a:pt x="148" y="184"/>
                  </a:lnTo>
                  <a:lnTo>
                    <a:pt x="146" y="172"/>
                  </a:lnTo>
                  <a:lnTo>
                    <a:pt x="146" y="172"/>
                  </a:lnTo>
                  <a:lnTo>
                    <a:pt x="148" y="166"/>
                  </a:lnTo>
                  <a:lnTo>
                    <a:pt x="150" y="158"/>
                  </a:lnTo>
                  <a:lnTo>
                    <a:pt x="150" y="158"/>
                  </a:lnTo>
                  <a:lnTo>
                    <a:pt x="150" y="148"/>
                  </a:lnTo>
                  <a:lnTo>
                    <a:pt x="150" y="136"/>
                  </a:lnTo>
                  <a:lnTo>
                    <a:pt x="150" y="136"/>
                  </a:lnTo>
                  <a:lnTo>
                    <a:pt x="156" y="136"/>
                  </a:lnTo>
                  <a:lnTo>
                    <a:pt x="156" y="136"/>
                  </a:lnTo>
                  <a:lnTo>
                    <a:pt x="156" y="132"/>
                  </a:lnTo>
                  <a:lnTo>
                    <a:pt x="156" y="130"/>
                  </a:lnTo>
                  <a:lnTo>
                    <a:pt x="156" y="130"/>
                  </a:lnTo>
                  <a:lnTo>
                    <a:pt x="160" y="130"/>
                  </a:lnTo>
                  <a:lnTo>
                    <a:pt x="160" y="130"/>
                  </a:lnTo>
                  <a:lnTo>
                    <a:pt x="160" y="126"/>
                  </a:lnTo>
                  <a:lnTo>
                    <a:pt x="160" y="126"/>
                  </a:lnTo>
                  <a:lnTo>
                    <a:pt x="164" y="120"/>
                  </a:lnTo>
                  <a:lnTo>
                    <a:pt x="164" y="120"/>
                  </a:lnTo>
                  <a:lnTo>
                    <a:pt x="162" y="104"/>
                  </a:lnTo>
                  <a:lnTo>
                    <a:pt x="160" y="102"/>
                  </a:lnTo>
                  <a:lnTo>
                    <a:pt x="160" y="102"/>
                  </a:lnTo>
                  <a:lnTo>
                    <a:pt x="158" y="96"/>
                  </a:lnTo>
                  <a:lnTo>
                    <a:pt x="158" y="92"/>
                  </a:lnTo>
                  <a:lnTo>
                    <a:pt x="156" y="90"/>
                  </a:lnTo>
                  <a:lnTo>
                    <a:pt x="156" y="90"/>
                  </a:lnTo>
                  <a:lnTo>
                    <a:pt x="148" y="88"/>
                  </a:lnTo>
                  <a:lnTo>
                    <a:pt x="148" y="88"/>
                  </a:lnTo>
                  <a:lnTo>
                    <a:pt x="148" y="86"/>
                  </a:lnTo>
                  <a:lnTo>
                    <a:pt x="148" y="86"/>
                  </a:lnTo>
                  <a:lnTo>
                    <a:pt x="148" y="86"/>
                  </a:lnTo>
                  <a:lnTo>
                    <a:pt x="146" y="84"/>
                  </a:lnTo>
                  <a:lnTo>
                    <a:pt x="146" y="84"/>
                  </a:lnTo>
                  <a:close/>
                  <a:moveTo>
                    <a:pt x="162" y="0"/>
                  </a:moveTo>
                  <a:lnTo>
                    <a:pt x="162" y="0"/>
                  </a:lnTo>
                  <a:lnTo>
                    <a:pt x="158" y="4"/>
                  </a:lnTo>
                  <a:lnTo>
                    <a:pt x="158" y="6"/>
                  </a:lnTo>
                  <a:lnTo>
                    <a:pt x="158" y="10"/>
                  </a:lnTo>
                  <a:lnTo>
                    <a:pt x="160" y="14"/>
                  </a:lnTo>
                  <a:lnTo>
                    <a:pt x="160" y="14"/>
                  </a:lnTo>
                  <a:lnTo>
                    <a:pt x="164" y="16"/>
                  </a:lnTo>
                  <a:lnTo>
                    <a:pt x="164" y="16"/>
                  </a:lnTo>
                  <a:lnTo>
                    <a:pt x="162" y="20"/>
                  </a:lnTo>
                  <a:lnTo>
                    <a:pt x="160" y="24"/>
                  </a:lnTo>
                  <a:lnTo>
                    <a:pt x="160" y="24"/>
                  </a:lnTo>
                  <a:lnTo>
                    <a:pt x="160" y="32"/>
                  </a:lnTo>
                  <a:lnTo>
                    <a:pt x="160" y="32"/>
                  </a:lnTo>
                  <a:lnTo>
                    <a:pt x="158" y="34"/>
                  </a:lnTo>
                  <a:lnTo>
                    <a:pt x="156" y="36"/>
                  </a:lnTo>
                  <a:lnTo>
                    <a:pt x="156" y="36"/>
                  </a:lnTo>
                  <a:lnTo>
                    <a:pt x="156" y="40"/>
                  </a:lnTo>
                  <a:lnTo>
                    <a:pt x="158" y="46"/>
                  </a:lnTo>
                  <a:lnTo>
                    <a:pt x="158" y="48"/>
                  </a:lnTo>
                  <a:lnTo>
                    <a:pt x="156" y="48"/>
                  </a:lnTo>
                  <a:lnTo>
                    <a:pt x="150" y="48"/>
                  </a:lnTo>
                  <a:lnTo>
                    <a:pt x="150" y="48"/>
                  </a:lnTo>
                  <a:lnTo>
                    <a:pt x="148" y="46"/>
                  </a:lnTo>
                  <a:lnTo>
                    <a:pt x="144" y="44"/>
                  </a:lnTo>
                  <a:lnTo>
                    <a:pt x="144" y="44"/>
                  </a:lnTo>
                  <a:lnTo>
                    <a:pt x="142" y="46"/>
                  </a:lnTo>
                  <a:lnTo>
                    <a:pt x="144" y="48"/>
                  </a:lnTo>
                  <a:lnTo>
                    <a:pt x="144" y="48"/>
                  </a:lnTo>
                  <a:lnTo>
                    <a:pt x="142" y="52"/>
                  </a:lnTo>
                  <a:lnTo>
                    <a:pt x="136" y="56"/>
                  </a:lnTo>
                  <a:lnTo>
                    <a:pt x="136" y="56"/>
                  </a:lnTo>
                  <a:lnTo>
                    <a:pt x="136" y="62"/>
                  </a:lnTo>
                  <a:lnTo>
                    <a:pt x="136" y="62"/>
                  </a:lnTo>
                  <a:lnTo>
                    <a:pt x="140" y="66"/>
                  </a:lnTo>
                  <a:lnTo>
                    <a:pt x="140" y="66"/>
                  </a:lnTo>
                  <a:lnTo>
                    <a:pt x="140" y="76"/>
                  </a:lnTo>
                  <a:lnTo>
                    <a:pt x="140" y="76"/>
                  </a:lnTo>
                  <a:lnTo>
                    <a:pt x="142" y="76"/>
                  </a:lnTo>
                  <a:lnTo>
                    <a:pt x="144" y="76"/>
                  </a:lnTo>
                  <a:lnTo>
                    <a:pt x="144" y="76"/>
                  </a:lnTo>
                  <a:lnTo>
                    <a:pt x="148" y="72"/>
                  </a:lnTo>
                  <a:lnTo>
                    <a:pt x="148" y="72"/>
                  </a:lnTo>
                  <a:lnTo>
                    <a:pt x="156" y="72"/>
                  </a:lnTo>
                  <a:lnTo>
                    <a:pt x="156" y="72"/>
                  </a:lnTo>
                  <a:lnTo>
                    <a:pt x="146" y="66"/>
                  </a:lnTo>
                  <a:lnTo>
                    <a:pt x="146" y="66"/>
                  </a:lnTo>
                  <a:lnTo>
                    <a:pt x="146" y="60"/>
                  </a:lnTo>
                  <a:lnTo>
                    <a:pt x="146" y="60"/>
                  </a:lnTo>
                  <a:lnTo>
                    <a:pt x="148" y="58"/>
                  </a:lnTo>
                  <a:lnTo>
                    <a:pt x="152" y="58"/>
                  </a:lnTo>
                  <a:lnTo>
                    <a:pt x="152" y="58"/>
                  </a:lnTo>
                  <a:lnTo>
                    <a:pt x="154" y="60"/>
                  </a:lnTo>
                  <a:lnTo>
                    <a:pt x="156" y="60"/>
                  </a:lnTo>
                  <a:lnTo>
                    <a:pt x="156" y="60"/>
                  </a:lnTo>
                  <a:lnTo>
                    <a:pt x="158" y="58"/>
                  </a:lnTo>
                  <a:lnTo>
                    <a:pt x="158" y="58"/>
                  </a:lnTo>
                  <a:lnTo>
                    <a:pt x="160" y="58"/>
                  </a:lnTo>
                  <a:lnTo>
                    <a:pt x="162" y="58"/>
                  </a:lnTo>
                  <a:lnTo>
                    <a:pt x="164" y="58"/>
                  </a:lnTo>
                  <a:lnTo>
                    <a:pt x="164" y="58"/>
                  </a:lnTo>
                  <a:lnTo>
                    <a:pt x="166" y="62"/>
                  </a:lnTo>
                  <a:lnTo>
                    <a:pt x="166" y="62"/>
                  </a:lnTo>
                  <a:lnTo>
                    <a:pt x="166" y="66"/>
                  </a:lnTo>
                  <a:lnTo>
                    <a:pt x="166" y="66"/>
                  </a:lnTo>
                  <a:lnTo>
                    <a:pt x="182" y="66"/>
                  </a:lnTo>
                  <a:lnTo>
                    <a:pt x="182" y="66"/>
                  </a:lnTo>
                  <a:lnTo>
                    <a:pt x="186" y="54"/>
                  </a:lnTo>
                  <a:lnTo>
                    <a:pt x="192" y="52"/>
                  </a:lnTo>
                  <a:lnTo>
                    <a:pt x="198" y="50"/>
                  </a:lnTo>
                  <a:lnTo>
                    <a:pt x="198" y="50"/>
                  </a:lnTo>
                  <a:lnTo>
                    <a:pt x="200" y="54"/>
                  </a:lnTo>
                  <a:lnTo>
                    <a:pt x="200" y="54"/>
                  </a:lnTo>
                  <a:lnTo>
                    <a:pt x="202" y="52"/>
                  </a:lnTo>
                  <a:lnTo>
                    <a:pt x="202" y="50"/>
                  </a:lnTo>
                  <a:lnTo>
                    <a:pt x="202" y="50"/>
                  </a:lnTo>
                  <a:lnTo>
                    <a:pt x="210" y="50"/>
                  </a:lnTo>
                  <a:lnTo>
                    <a:pt x="210" y="50"/>
                  </a:lnTo>
                  <a:lnTo>
                    <a:pt x="214" y="48"/>
                  </a:lnTo>
                  <a:lnTo>
                    <a:pt x="214" y="46"/>
                  </a:lnTo>
                  <a:lnTo>
                    <a:pt x="212" y="44"/>
                  </a:lnTo>
                  <a:lnTo>
                    <a:pt x="212" y="44"/>
                  </a:lnTo>
                  <a:lnTo>
                    <a:pt x="212" y="42"/>
                  </a:lnTo>
                  <a:lnTo>
                    <a:pt x="212" y="42"/>
                  </a:lnTo>
                  <a:lnTo>
                    <a:pt x="208" y="42"/>
                  </a:lnTo>
                  <a:lnTo>
                    <a:pt x="208" y="40"/>
                  </a:lnTo>
                  <a:lnTo>
                    <a:pt x="210" y="34"/>
                  </a:lnTo>
                  <a:lnTo>
                    <a:pt x="210" y="34"/>
                  </a:lnTo>
                  <a:lnTo>
                    <a:pt x="202" y="34"/>
                  </a:lnTo>
                  <a:lnTo>
                    <a:pt x="200" y="32"/>
                  </a:lnTo>
                  <a:lnTo>
                    <a:pt x="196" y="28"/>
                  </a:lnTo>
                  <a:lnTo>
                    <a:pt x="196" y="28"/>
                  </a:lnTo>
                  <a:lnTo>
                    <a:pt x="190" y="30"/>
                  </a:lnTo>
                  <a:lnTo>
                    <a:pt x="184" y="30"/>
                  </a:lnTo>
                  <a:lnTo>
                    <a:pt x="182" y="30"/>
                  </a:lnTo>
                  <a:lnTo>
                    <a:pt x="182" y="30"/>
                  </a:lnTo>
                  <a:lnTo>
                    <a:pt x="178" y="22"/>
                  </a:lnTo>
                  <a:lnTo>
                    <a:pt x="174" y="12"/>
                  </a:lnTo>
                  <a:lnTo>
                    <a:pt x="174" y="12"/>
                  </a:lnTo>
                  <a:lnTo>
                    <a:pt x="168" y="10"/>
                  </a:lnTo>
                  <a:lnTo>
                    <a:pt x="168" y="10"/>
                  </a:lnTo>
                  <a:lnTo>
                    <a:pt x="166" y="4"/>
                  </a:lnTo>
                  <a:lnTo>
                    <a:pt x="166" y="4"/>
                  </a:lnTo>
                  <a:lnTo>
                    <a:pt x="162" y="0"/>
                  </a:lnTo>
                  <a:lnTo>
                    <a:pt x="162" y="0"/>
                  </a:lnTo>
                  <a:close/>
                </a:path>
              </a:pathLst>
            </a:custGeom>
            <a:solidFill>
              <a:srgbClr val="FF0000"/>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855" name="Freeform 161"/>
            <p:cNvSpPr>
              <a:spLocks noChangeAspect="1"/>
            </p:cNvSpPr>
            <p:nvPr/>
          </p:nvSpPr>
          <p:spPr bwMode="auto">
            <a:xfrm>
              <a:off x="6921501" y="3522663"/>
              <a:ext cx="9525" cy="6350"/>
            </a:xfrm>
            <a:custGeom>
              <a:avLst/>
              <a:gdLst/>
              <a:ahLst/>
              <a:cxnLst>
                <a:cxn ang="0">
                  <a:pos x="6" y="2"/>
                </a:cxn>
                <a:cxn ang="0">
                  <a:pos x="6" y="2"/>
                </a:cxn>
                <a:cxn ang="0">
                  <a:pos x="6" y="2"/>
                </a:cxn>
                <a:cxn ang="0">
                  <a:pos x="2" y="4"/>
                </a:cxn>
                <a:cxn ang="0">
                  <a:pos x="2" y="4"/>
                </a:cxn>
                <a:cxn ang="0">
                  <a:pos x="0" y="0"/>
                </a:cxn>
                <a:cxn ang="0">
                  <a:pos x="0" y="0"/>
                </a:cxn>
                <a:cxn ang="0">
                  <a:pos x="4" y="0"/>
                </a:cxn>
                <a:cxn ang="0">
                  <a:pos x="4" y="0"/>
                </a:cxn>
                <a:cxn ang="0">
                  <a:pos x="6" y="0"/>
                </a:cxn>
                <a:cxn ang="0">
                  <a:pos x="6" y="2"/>
                </a:cxn>
              </a:cxnLst>
              <a:rect l="0" t="0" r="r" b="b"/>
              <a:pathLst>
                <a:path w="6" h="4">
                  <a:moveTo>
                    <a:pt x="6" y="2"/>
                  </a:moveTo>
                  <a:lnTo>
                    <a:pt x="6" y="2"/>
                  </a:lnTo>
                  <a:lnTo>
                    <a:pt x="6" y="2"/>
                  </a:lnTo>
                  <a:lnTo>
                    <a:pt x="2" y="4"/>
                  </a:lnTo>
                  <a:lnTo>
                    <a:pt x="2" y="4"/>
                  </a:lnTo>
                  <a:lnTo>
                    <a:pt x="0" y="0"/>
                  </a:lnTo>
                  <a:lnTo>
                    <a:pt x="0" y="0"/>
                  </a:lnTo>
                  <a:lnTo>
                    <a:pt x="4" y="0"/>
                  </a:lnTo>
                  <a:lnTo>
                    <a:pt x="4" y="0"/>
                  </a:lnTo>
                  <a:lnTo>
                    <a:pt x="6" y="0"/>
                  </a:lnTo>
                  <a:lnTo>
                    <a:pt x="6" y="2"/>
                  </a:lnTo>
                  <a:close/>
                </a:path>
              </a:pathLst>
            </a:custGeom>
            <a:solidFill>
              <a:schemeClr val="bg2"/>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856" name="Freeform 162"/>
            <p:cNvSpPr>
              <a:spLocks noChangeAspect="1"/>
            </p:cNvSpPr>
            <p:nvPr/>
          </p:nvSpPr>
          <p:spPr bwMode="auto">
            <a:xfrm>
              <a:off x="7050089" y="3257550"/>
              <a:ext cx="9525" cy="14288"/>
            </a:xfrm>
            <a:custGeom>
              <a:avLst/>
              <a:gdLst/>
              <a:ahLst/>
              <a:cxnLst>
                <a:cxn ang="0">
                  <a:pos x="4" y="0"/>
                </a:cxn>
                <a:cxn ang="0">
                  <a:pos x="6" y="0"/>
                </a:cxn>
                <a:cxn ang="0">
                  <a:pos x="6" y="0"/>
                </a:cxn>
                <a:cxn ang="0">
                  <a:pos x="6" y="4"/>
                </a:cxn>
                <a:cxn ang="0">
                  <a:pos x="6" y="8"/>
                </a:cxn>
                <a:cxn ang="0">
                  <a:pos x="6" y="8"/>
                </a:cxn>
                <a:cxn ang="0">
                  <a:pos x="4" y="8"/>
                </a:cxn>
                <a:cxn ang="0">
                  <a:pos x="2" y="8"/>
                </a:cxn>
                <a:cxn ang="0">
                  <a:pos x="2" y="6"/>
                </a:cxn>
                <a:cxn ang="0">
                  <a:pos x="2" y="6"/>
                </a:cxn>
                <a:cxn ang="0">
                  <a:pos x="2" y="6"/>
                </a:cxn>
                <a:cxn ang="0">
                  <a:pos x="0" y="6"/>
                </a:cxn>
                <a:cxn ang="0">
                  <a:pos x="0" y="6"/>
                </a:cxn>
                <a:cxn ang="0">
                  <a:pos x="0" y="2"/>
                </a:cxn>
                <a:cxn ang="0">
                  <a:pos x="0" y="2"/>
                </a:cxn>
                <a:cxn ang="0">
                  <a:pos x="4" y="0"/>
                </a:cxn>
                <a:cxn ang="0">
                  <a:pos x="4" y="0"/>
                </a:cxn>
              </a:cxnLst>
              <a:rect l="0" t="0" r="r" b="b"/>
              <a:pathLst>
                <a:path w="6" h="8">
                  <a:moveTo>
                    <a:pt x="4" y="0"/>
                  </a:moveTo>
                  <a:lnTo>
                    <a:pt x="6" y="0"/>
                  </a:lnTo>
                  <a:lnTo>
                    <a:pt x="6" y="0"/>
                  </a:lnTo>
                  <a:lnTo>
                    <a:pt x="6" y="4"/>
                  </a:lnTo>
                  <a:lnTo>
                    <a:pt x="6" y="8"/>
                  </a:lnTo>
                  <a:lnTo>
                    <a:pt x="6" y="8"/>
                  </a:lnTo>
                  <a:lnTo>
                    <a:pt x="4" y="8"/>
                  </a:lnTo>
                  <a:lnTo>
                    <a:pt x="2" y="8"/>
                  </a:lnTo>
                  <a:lnTo>
                    <a:pt x="2" y="6"/>
                  </a:lnTo>
                  <a:lnTo>
                    <a:pt x="2" y="6"/>
                  </a:lnTo>
                  <a:lnTo>
                    <a:pt x="2" y="6"/>
                  </a:lnTo>
                  <a:lnTo>
                    <a:pt x="0" y="6"/>
                  </a:lnTo>
                  <a:lnTo>
                    <a:pt x="0" y="6"/>
                  </a:lnTo>
                  <a:lnTo>
                    <a:pt x="0" y="2"/>
                  </a:lnTo>
                  <a:lnTo>
                    <a:pt x="0" y="2"/>
                  </a:lnTo>
                  <a:lnTo>
                    <a:pt x="4" y="0"/>
                  </a:lnTo>
                  <a:lnTo>
                    <a:pt x="4" y="0"/>
                  </a:lnTo>
                  <a:close/>
                </a:path>
              </a:pathLst>
            </a:custGeom>
            <a:solidFill>
              <a:schemeClr val="bg2"/>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861" name="Freeform 167"/>
            <p:cNvSpPr>
              <a:spLocks noChangeAspect="1"/>
            </p:cNvSpPr>
            <p:nvPr/>
          </p:nvSpPr>
          <p:spPr bwMode="auto">
            <a:xfrm>
              <a:off x="6357939" y="3355975"/>
              <a:ext cx="66675" cy="38100"/>
            </a:xfrm>
            <a:custGeom>
              <a:avLst/>
              <a:gdLst/>
              <a:ahLst/>
              <a:cxnLst>
                <a:cxn ang="0">
                  <a:pos x="0" y="12"/>
                </a:cxn>
                <a:cxn ang="0">
                  <a:pos x="0" y="18"/>
                </a:cxn>
                <a:cxn ang="0">
                  <a:pos x="4" y="22"/>
                </a:cxn>
                <a:cxn ang="0">
                  <a:pos x="10" y="22"/>
                </a:cxn>
                <a:cxn ang="0">
                  <a:pos x="16" y="20"/>
                </a:cxn>
                <a:cxn ang="0">
                  <a:pos x="24" y="22"/>
                </a:cxn>
                <a:cxn ang="0">
                  <a:pos x="36" y="22"/>
                </a:cxn>
                <a:cxn ang="0">
                  <a:pos x="40" y="20"/>
                </a:cxn>
                <a:cxn ang="0">
                  <a:pos x="40" y="14"/>
                </a:cxn>
                <a:cxn ang="0">
                  <a:pos x="38" y="4"/>
                </a:cxn>
                <a:cxn ang="0">
                  <a:pos x="28" y="4"/>
                </a:cxn>
                <a:cxn ang="0">
                  <a:pos x="22" y="4"/>
                </a:cxn>
                <a:cxn ang="0">
                  <a:pos x="16" y="0"/>
                </a:cxn>
                <a:cxn ang="0">
                  <a:pos x="8" y="2"/>
                </a:cxn>
                <a:cxn ang="0">
                  <a:pos x="4" y="4"/>
                </a:cxn>
                <a:cxn ang="0">
                  <a:pos x="0" y="12"/>
                </a:cxn>
              </a:cxnLst>
              <a:rect l="0" t="0" r="r" b="b"/>
              <a:pathLst>
                <a:path w="40" h="22">
                  <a:moveTo>
                    <a:pt x="0" y="12"/>
                  </a:moveTo>
                  <a:lnTo>
                    <a:pt x="0" y="18"/>
                  </a:lnTo>
                  <a:lnTo>
                    <a:pt x="4" y="22"/>
                  </a:lnTo>
                  <a:lnTo>
                    <a:pt x="10" y="22"/>
                  </a:lnTo>
                  <a:lnTo>
                    <a:pt x="16" y="20"/>
                  </a:lnTo>
                  <a:lnTo>
                    <a:pt x="24" y="22"/>
                  </a:lnTo>
                  <a:lnTo>
                    <a:pt x="36" y="22"/>
                  </a:lnTo>
                  <a:lnTo>
                    <a:pt x="40" y="20"/>
                  </a:lnTo>
                  <a:lnTo>
                    <a:pt x="40" y="14"/>
                  </a:lnTo>
                  <a:lnTo>
                    <a:pt x="38" y="4"/>
                  </a:lnTo>
                  <a:lnTo>
                    <a:pt x="28" y="4"/>
                  </a:lnTo>
                  <a:lnTo>
                    <a:pt x="22" y="4"/>
                  </a:lnTo>
                  <a:lnTo>
                    <a:pt x="16" y="0"/>
                  </a:lnTo>
                  <a:lnTo>
                    <a:pt x="8" y="2"/>
                  </a:lnTo>
                  <a:lnTo>
                    <a:pt x="4" y="4"/>
                  </a:lnTo>
                  <a:lnTo>
                    <a:pt x="0" y="12"/>
                  </a:lnTo>
                  <a:close/>
                </a:path>
              </a:pathLst>
            </a:custGeom>
            <a:solidFill>
              <a:schemeClr val="bg2"/>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863" name="Freeform 169"/>
            <p:cNvSpPr>
              <a:spLocks noChangeAspect="1"/>
            </p:cNvSpPr>
            <p:nvPr/>
          </p:nvSpPr>
          <p:spPr bwMode="auto">
            <a:xfrm>
              <a:off x="5708651" y="3063875"/>
              <a:ext cx="303213" cy="241300"/>
            </a:xfrm>
            <a:custGeom>
              <a:avLst/>
              <a:gdLst/>
              <a:ahLst/>
              <a:cxnLst>
                <a:cxn ang="0">
                  <a:pos x="178" y="18"/>
                </a:cxn>
                <a:cxn ang="0">
                  <a:pos x="170" y="22"/>
                </a:cxn>
                <a:cxn ang="0">
                  <a:pos x="154" y="24"/>
                </a:cxn>
                <a:cxn ang="0">
                  <a:pos x="130" y="36"/>
                </a:cxn>
                <a:cxn ang="0">
                  <a:pos x="126" y="46"/>
                </a:cxn>
                <a:cxn ang="0">
                  <a:pos x="126" y="60"/>
                </a:cxn>
                <a:cxn ang="0">
                  <a:pos x="114" y="60"/>
                </a:cxn>
                <a:cxn ang="0">
                  <a:pos x="116" y="70"/>
                </a:cxn>
                <a:cxn ang="0">
                  <a:pos x="110" y="82"/>
                </a:cxn>
                <a:cxn ang="0">
                  <a:pos x="108" y="94"/>
                </a:cxn>
                <a:cxn ang="0">
                  <a:pos x="98" y="94"/>
                </a:cxn>
                <a:cxn ang="0">
                  <a:pos x="92" y="94"/>
                </a:cxn>
                <a:cxn ang="0">
                  <a:pos x="90" y="104"/>
                </a:cxn>
                <a:cxn ang="0">
                  <a:pos x="84" y="110"/>
                </a:cxn>
                <a:cxn ang="0">
                  <a:pos x="72" y="120"/>
                </a:cxn>
                <a:cxn ang="0">
                  <a:pos x="64" y="130"/>
                </a:cxn>
                <a:cxn ang="0">
                  <a:pos x="54" y="138"/>
                </a:cxn>
                <a:cxn ang="0">
                  <a:pos x="46" y="140"/>
                </a:cxn>
                <a:cxn ang="0">
                  <a:pos x="28" y="140"/>
                </a:cxn>
                <a:cxn ang="0">
                  <a:pos x="10" y="134"/>
                </a:cxn>
                <a:cxn ang="0">
                  <a:pos x="24" y="114"/>
                </a:cxn>
                <a:cxn ang="0">
                  <a:pos x="10" y="108"/>
                </a:cxn>
                <a:cxn ang="0">
                  <a:pos x="8" y="98"/>
                </a:cxn>
                <a:cxn ang="0">
                  <a:pos x="0" y="84"/>
                </a:cxn>
                <a:cxn ang="0">
                  <a:pos x="4" y="74"/>
                </a:cxn>
                <a:cxn ang="0">
                  <a:pos x="0" y="68"/>
                </a:cxn>
                <a:cxn ang="0">
                  <a:pos x="4" y="52"/>
                </a:cxn>
                <a:cxn ang="0">
                  <a:pos x="12" y="50"/>
                </a:cxn>
                <a:cxn ang="0">
                  <a:pos x="16" y="38"/>
                </a:cxn>
                <a:cxn ang="0">
                  <a:pos x="26" y="38"/>
                </a:cxn>
                <a:cxn ang="0">
                  <a:pos x="42" y="34"/>
                </a:cxn>
                <a:cxn ang="0">
                  <a:pos x="48" y="20"/>
                </a:cxn>
                <a:cxn ang="0">
                  <a:pos x="50" y="8"/>
                </a:cxn>
                <a:cxn ang="0">
                  <a:pos x="54" y="0"/>
                </a:cxn>
                <a:cxn ang="0">
                  <a:pos x="64" y="4"/>
                </a:cxn>
                <a:cxn ang="0">
                  <a:pos x="76" y="6"/>
                </a:cxn>
                <a:cxn ang="0">
                  <a:pos x="86" y="10"/>
                </a:cxn>
                <a:cxn ang="0">
                  <a:pos x="100" y="10"/>
                </a:cxn>
                <a:cxn ang="0">
                  <a:pos x="108" y="4"/>
                </a:cxn>
                <a:cxn ang="0">
                  <a:pos x="116" y="2"/>
                </a:cxn>
                <a:cxn ang="0">
                  <a:pos x="122" y="12"/>
                </a:cxn>
                <a:cxn ang="0">
                  <a:pos x="118" y="26"/>
                </a:cxn>
                <a:cxn ang="0">
                  <a:pos x="130" y="30"/>
                </a:cxn>
                <a:cxn ang="0">
                  <a:pos x="140" y="20"/>
                </a:cxn>
                <a:cxn ang="0">
                  <a:pos x="154" y="14"/>
                </a:cxn>
                <a:cxn ang="0">
                  <a:pos x="168" y="14"/>
                </a:cxn>
              </a:cxnLst>
              <a:rect l="0" t="0" r="r" b="b"/>
              <a:pathLst>
                <a:path w="178" h="142">
                  <a:moveTo>
                    <a:pt x="178" y="14"/>
                  </a:moveTo>
                  <a:lnTo>
                    <a:pt x="178" y="18"/>
                  </a:lnTo>
                  <a:lnTo>
                    <a:pt x="176" y="22"/>
                  </a:lnTo>
                  <a:lnTo>
                    <a:pt x="170" y="22"/>
                  </a:lnTo>
                  <a:lnTo>
                    <a:pt x="162" y="22"/>
                  </a:lnTo>
                  <a:lnTo>
                    <a:pt x="154" y="24"/>
                  </a:lnTo>
                  <a:lnTo>
                    <a:pt x="144" y="26"/>
                  </a:lnTo>
                  <a:lnTo>
                    <a:pt x="130" y="36"/>
                  </a:lnTo>
                  <a:lnTo>
                    <a:pt x="130" y="44"/>
                  </a:lnTo>
                  <a:lnTo>
                    <a:pt x="126" y="46"/>
                  </a:lnTo>
                  <a:lnTo>
                    <a:pt x="128" y="52"/>
                  </a:lnTo>
                  <a:lnTo>
                    <a:pt x="126" y="60"/>
                  </a:lnTo>
                  <a:lnTo>
                    <a:pt x="120" y="62"/>
                  </a:lnTo>
                  <a:lnTo>
                    <a:pt x="114" y="60"/>
                  </a:lnTo>
                  <a:lnTo>
                    <a:pt x="112" y="66"/>
                  </a:lnTo>
                  <a:lnTo>
                    <a:pt x="116" y="70"/>
                  </a:lnTo>
                  <a:lnTo>
                    <a:pt x="116" y="78"/>
                  </a:lnTo>
                  <a:lnTo>
                    <a:pt x="110" y="82"/>
                  </a:lnTo>
                  <a:lnTo>
                    <a:pt x="110" y="88"/>
                  </a:lnTo>
                  <a:lnTo>
                    <a:pt x="108" y="94"/>
                  </a:lnTo>
                  <a:lnTo>
                    <a:pt x="104" y="96"/>
                  </a:lnTo>
                  <a:lnTo>
                    <a:pt x="98" y="94"/>
                  </a:lnTo>
                  <a:lnTo>
                    <a:pt x="96" y="90"/>
                  </a:lnTo>
                  <a:lnTo>
                    <a:pt x="92" y="94"/>
                  </a:lnTo>
                  <a:lnTo>
                    <a:pt x="86" y="98"/>
                  </a:lnTo>
                  <a:lnTo>
                    <a:pt x="90" y="104"/>
                  </a:lnTo>
                  <a:lnTo>
                    <a:pt x="88" y="108"/>
                  </a:lnTo>
                  <a:lnTo>
                    <a:pt x="84" y="110"/>
                  </a:lnTo>
                  <a:lnTo>
                    <a:pt x="80" y="108"/>
                  </a:lnTo>
                  <a:lnTo>
                    <a:pt x="72" y="120"/>
                  </a:lnTo>
                  <a:lnTo>
                    <a:pt x="64" y="124"/>
                  </a:lnTo>
                  <a:lnTo>
                    <a:pt x="64" y="130"/>
                  </a:lnTo>
                  <a:lnTo>
                    <a:pt x="62" y="136"/>
                  </a:lnTo>
                  <a:lnTo>
                    <a:pt x="54" y="138"/>
                  </a:lnTo>
                  <a:lnTo>
                    <a:pt x="52" y="142"/>
                  </a:lnTo>
                  <a:lnTo>
                    <a:pt x="46" y="140"/>
                  </a:lnTo>
                  <a:lnTo>
                    <a:pt x="34" y="140"/>
                  </a:lnTo>
                  <a:lnTo>
                    <a:pt x="28" y="140"/>
                  </a:lnTo>
                  <a:lnTo>
                    <a:pt x="24" y="142"/>
                  </a:lnTo>
                  <a:lnTo>
                    <a:pt x="10" y="134"/>
                  </a:lnTo>
                  <a:lnTo>
                    <a:pt x="24" y="118"/>
                  </a:lnTo>
                  <a:lnTo>
                    <a:pt x="24" y="114"/>
                  </a:lnTo>
                  <a:lnTo>
                    <a:pt x="22" y="110"/>
                  </a:lnTo>
                  <a:lnTo>
                    <a:pt x="10" y="108"/>
                  </a:lnTo>
                  <a:lnTo>
                    <a:pt x="8" y="106"/>
                  </a:lnTo>
                  <a:lnTo>
                    <a:pt x="8" y="98"/>
                  </a:lnTo>
                  <a:lnTo>
                    <a:pt x="6" y="90"/>
                  </a:lnTo>
                  <a:lnTo>
                    <a:pt x="0" y="84"/>
                  </a:lnTo>
                  <a:lnTo>
                    <a:pt x="0" y="78"/>
                  </a:lnTo>
                  <a:lnTo>
                    <a:pt x="4" y="74"/>
                  </a:lnTo>
                  <a:lnTo>
                    <a:pt x="0" y="72"/>
                  </a:lnTo>
                  <a:lnTo>
                    <a:pt x="0" y="68"/>
                  </a:lnTo>
                  <a:lnTo>
                    <a:pt x="0" y="58"/>
                  </a:lnTo>
                  <a:lnTo>
                    <a:pt x="4" y="52"/>
                  </a:lnTo>
                  <a:lnTo>
                    <a:pt x="6" y="50"/>
                  </a:lnTo>
                  <a:lnTo>
                    <a:pt x="12" y="50"/>
                  </a:lnTo>
                  <a:lnTo>
                    <a:pt x="14" y="44"/>
                  </a:lnTo>
                  <a:lnTo>
                    <a:pt x="16" y="38"/>
                  </a:lnTo>
                  <a:lnTo>
                    <a:pt x="22" y="40"/>
                  </a:lnTo>
                  <a:lnTo>
                    <a:pt x="26" y="38"/>
                  </a:lnTo>
                  <a:lnTo>
                    <a:pt x="30" y="40"/>
                  </a:lnTo>
                  <a:lnTo>
                    <a:pt x="42" y="34"/>
                  </a:lnTo>
                  <a:lnTo>
                    <a:pt x="40" y="28"/>
                  </a:lnTo>
                  <a:lnTo>
                    <a:pt x="48" y="20"/>
                  </a:lnTo>
                  <a:lnTo>
                    <a:pt x="50" y="16"/>
                  </a:lnTo>
                  <a:lnTo>
                    <a:pt x="50" y="8"/>
                  </a:lnTo>
                  <a:lnTo>
                    <a:pt x="52" y="4"/>
                  </a:lnTo>
                  <a:lnTo>
                    <a:pt x="54" y="0"/>
                  </a:lnTo>
                  <a:lnTo>
                    <a:pt x="60" y="2"/>
                  </a:lnTo>
                  <a:lnTo>
                    <a:pt x="64" y="4"/>
                  </a:lnTo>
                  <a:lnTo>
                    <a:pt x="70" y="6"/>
                  </a:lnTo>
                  <a:lnTo>
                    <a:pt x="76" y="6"/>
                  </a:lnTo>
                  <a:lnTo>
                    <a:pt x="80" y="12"/>
                  </a:lnTo>
                  <a:lnTo>
                    <a:pt x="86" y="10"/>
                  </a:lnTo>
                  <a:lnTo>
                    <a:pt x="96" y="8"/>
                  </a:lnTo>
                  <a:lnTo>
                    <a:pt x="100" y="10"/>
                  </a:lnTo>
                  <a:lnTo>
                    <a:pt x="106" y="6"/>
                  </a:lnTo>
                  <a:lnTo>
                    <a:pt x="108" y="4"/>
                  </a:lnTo>
                  <a:lnTo>
                    <a:pt x="112" y="0"/>
                  </a:lnTo>
                  <a:lnTo>
                    <a:pt x="116" y="2"/>
                  </a:lnTo>
                  <a:lnTo>
                    <a:pt x="118" y="6"/>
                  </a:lnTo>
                  <a:lnTo>
                    <a:pt x="122" y="12"/>
                  </a:lnTo>
                  <a:lnTo>
                    <a:pt x="120" y="16"/>
                  </a:lnTo>
                  <a:lnTo>
                    <a:pt x="118" y="26"/>
                  </a:lnTo>
                  <a:lnTo>
                    <a:pt x="124" y="32"/>
                  </a:lnTo>
                  <a:lnTo>
                    <a:pt x="130" y="30"/>
                  </a:lnTo>
                  <a:lnTo>
                    <a:pt x="136" y="24"/>
                  </a:lnTo>
                  <a:lnTo>
                    <a:pt x="140" y="20"/>
                  </a:lnTo>
                  <a:lnTo>
                    <a:pt x="144" y="18"/>
                  </a:lnTo>
                  <a:lnTo>
                    <a:pt x="154" y="14"/>
                  </a:lnTo>
                  <a:lnTo>
                    <a:pt x="158" y="12"/>
                  </a:lnTo>
                  <a:lnTo>
                    <a:pt x="168" y="14"/>
                  </a:lnTo>
                  <a:lnTo>
                    <a:pt x="178" y="14"/>
                  </a:lnTo>
                  <a:close/>
                </a:path>
              </a:pathLst>
            </a:custGeom>
            <a:solidFill>
              <a:schemeClr val="bg2"/>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grpSp>
          <p:nvGrpSpPr>
            <p:cNvPr id="7" name="Group 170"/>
            <p:cNvGrpSpPr>
              <a:grpSpLocks/>
            </p:cNvGrpSpPr>
            <p:nvPr/>
          </p:nvGrpSpPr>
          <p:grpSpPr bwMode="auto">
            <a:xfrm>
              <a:off x="3786188" y="1552575"/>
              <a:ext cx="4849813" cy="1609725"/>
              <a:chOff x="2385" y="978"/>
              <a:chExt cx="3055" cy="1014"/>
            </a:xfrm>
            <a:solidFill>
              <a:schemeClr val="bg2"/>
            </a:solidFill>
          </p:grpSpPr>
          <p:sp>
            <p:nvSpPr>
              <p:cNvPr id="730" name="Line 171"/>
              <p:cNvSpPr>
                <a:spLocks noChangeAspect="1" noChangeShapeType="1"/>
              </p:cNvSpPr>
              <p:nvPr/>
            </p:nvSpPr>
            <p:spPr bwMode="auto">
              <a:xfrm>
                <a:off x="4552" y="1141"/>
                <a:ext cx="2" cy="1"/>
              </a:xfrm>
              <a:prstGeom prst="line">
                <a:avLst/>
              </a:prstGeom>
              <a:grpFill/>
              <a:ln w="3175">
                <a:solidFill>
                  <a:schemeClr val="accent4"/>
                </a:solidFill>
                <a:round/>
                <a:headEnd/>
                <a:tailEnd/>
              </a:ln>
            </p:spPr>
            <p:txBody>
              <a:bodyPr/>
              <a:lstStyle/>
              <a:p>
                <a:pPr>
                  <a:defRPr/>
                </a:pPr>
                <a:endParaRPr lang="en-GB" sz="1787">
                  <a:solidFill>
                    <a:srgbClr val="FFFFFF"/>
                  </a:solidFill>
                  <a:latin typeface="Arial"/>
                </a:endParaRPr>
              </a:p>
            </p:txBody>
          </p:sp>
          <p:sp>
            <p:nvSpPr>
              <p:cNvPr id="731" name="Line 172"/>
              <p:cNvSpPr>
                <a:spLocks noChangeAspect="1" noChangeShapeType="1"/>
              </p:cNvSpPr>
              <p:nvPr/>
            </p:nvSpPr>
            <p:spPr bwMode="auto">
              <a:xfrm>
                <a:off x="4552" y="1141"/>
                <a:ext cx="2" cy="1"/>
              </a:xfrm>
              <a:prstGeom prst="line">
                <a:avLst/>
              </a:prstGeom>
              <a:grpFill/>
              <a:ln w="3175">
                <a:solidFill>
                  <a:schemeClr val="accent4"/>
                </a:solidFill>
                <a:round/>
                <a:headEnd/>
                <a:tailEnd/>
              </a:ln>
            </p:spPr>
            <p:txBody>
              <a:bodyPr/>
              <a:lstStyle/>
              <a:p>
                <a:pPr>
                  <a:defRPr/>
                </a:pPr>
                <a:endParaRPr lang="en-GB" sz="1787">
                  <a:solidFill>
                    <a:srgbClr val="FFFFFF"/>
                  </a:solidFill>
                  <a:latin typeface="Arial"/>
                </a:endParaRPr>
              </a:p>
            </p:txBody>
          </p:sp>
          <p:sp>
            <p:nvSpPr>
              <p:cNvPr id="732" name="Line 173"/>
              <p:cNvSpPr>
                <a:spLocks noChangeAspect="1" noChangeShapeType="1"/>
              </p:cNvSpPr>
              <p:nvPr/>
            </p:nvSpPr>
            <p:spPr bwMode="auto">
              <a:xfrm>
                <a:off x="4559" y="1141"/>
                <a:ext cx="1" cy="1"/>
              </a:xfrm>
              <a:prstGeom prst="line">
                <a:avLst/>
              </a:prstGeom>
              <a:grpFill/>
              <a:ln w="3175">
                <a:solidFill>
                  <a:schemeClr val="accent4"/>
                </a:solidFill>
                <a:round/>
                <a:headEnd/>
                <a:tailEnd/>
              </a:ln>
            </p:spPr>
            <p:txBody>
              <a:bodyPr/>
              <a:lstStyle/>
              <a:p>
                <a:pPr>
                  <a:defRPr/>
                </a:pPr>
                <a:endParaRPr lang="en-GB" sz="1787">
                  <a:solidFill>
                    <a:srgbClr val="FFFFFF"/>
                  </a:solidFill>
                  <a:latin typeface="Arial"/>
                </a:endParaRPr>
              </a:p>
            </p:txBody>
          </p:sp>
          <p:sp>
            <p:nvSpPr>
              <p:cNvPr id="733" name="Line 174"/>
              <p:cNvSpPr>
                <a:spLocks noChangeAspect="1" noChangeShapeType="1"/>
              </p:cNvSpPr>
              <p:nvPr/>
            </p:nvSpPr>
            <p:spPr bwMode="auto">
              <a:xfrm>
                <a:off x="4559" y="1141"/>
                <a:ext cx="1" cy="1"/>
              </a:xfrm>
              <a:prstGeom prst="line">
                <a:avLst/>
              </a:prstGeom>
              <a:grpFill/>
              <a:ln w="3175">
                <a:solidFill>
                  <a:schemeClr val="accent4"/>
                </a:solidFill>
                <a:round/>
                <a:headEnd/>
                <a:tailEnd/>
              </a:ln>
            </p:spPr>
            <p:txBody>
              <a:bodyPr/>
              <a:lstStyle/>
              <a:p>
                <a:pPr>
                  <a:defRPr/>
                </a:pPr>
                <a:endParaRPr lang="en-GB" sz="1787">
                  <a:solidFill>
                    <a:srgbClr val="FFFFFF"/>
                  </a:solidFill>
                  <a:latin typeface="Arial"/>
                </a:endParaRPr>
              </a:p>
            </p:txBody>
          </p:sp>
          <p:sp>
            <p:nvSpPr>
              <p:cNvPr id="734" name="Line 175"/>
              <p:cNvSpPr>
                <a:spLocks noChangeAspect="1" noChangeShapeType="1"/>
              </p:cNvSpPr>
              <p:nvPr/>
            </p:nvSpPr>
            <p:spPr bwMode="auto">
              <a:xfrm>
                <a:off x="4555" y="1143"/>
                <a:ext cx="1" cy="1"/>
              </a:xfrm>
              <a:prstGeom prst="line">
                <a:avLst/>
              </a:prstGeom>
              <a:grpFill/>
              <a:ln w="3175">
                <a:solidFill>
                  <a:schemeClr val="accent4"/>
                </a:solidFill>
                <a:round/>
                <a:headEnd/>
                <a:tailEnd/>
              </a:ln>
            </p:spPr>
            <p:txBody>
              <a:bodyPr/>
              <a:lstStyle/>
              <a:p>
                <a:pPr>
                  <a:defRPr/>
                </a:pPr>
                <a:endParaRPr lang="en-GB" sz="1787">
                  <a:solidFill>
                    <a:srgbClr val="FFFFFF"/>
                  </a:solidFill>
                  <a:latin typeface="Arial"/>
                </a:endParaRPr>
              </a:p>
            </p:txBody>
          </p:sp>
          <p:sp>
            <p:nvSpPr>
              <p:cNvPr id="735" name="Line 176"/>
              <p:cNvSpPr>
                <a:spLocks noChangeAspect="1" noChangeShapeType="1"/>
              </p:cNvSpPr>
              <p:nvPr/>
            </p:nvSpPr>
            <p:spPr bwMode="auto">
              <a:xfrm>
                <a:off x="4555" y="1143"/>
                <a:ext cx="1" cy="1"/>
              </a:xfrm>
              <a:prstGeom prst="line">
                <a:avLst/>
              </a:prstGeom>
              <a:grpFill/>
              <a:ln w="3175">
                <a:solidFill>
                  <a:schemeClr val="accent4"/>
                </a:solidFill>
                <a:round/>
                <a:headEnd/>
                <a:tailEnd/>
              </a:ln>
            </p:spPr>
            <p:txBody>
              <a:bodyPr/>
              <a:lstStyle/>
              <a:p>
                <a:pPr>
                  <a:defRPr/>
                </a:pPr>
                <a:endParaRPr lang="en-GB" sz="1787">
                  <a:solidFill>
                    <a:srgbClr val="FFFFFF"/>
                  </a:solidFill>
                  <a:latin typeface="Arial"/>
                </a:endParaRPr>
              </a:p>
            </p:txBody>
          </p:sp>
          <p:sp>
            <p:nvSpPr>
              <p:cNvPr id="736" name="Line 177"/>
              <p:cNvSpPr>
                <a:spLocks noChangeAspect="1" noChangeShapeType="1"/>
              </p:cNvSpPr>
              <p:nvPr/>
            </p:nvSpPr>
            <p:spPr bwMode="auto">
              <a:xfrm>
                <a:off x="4550" y="1115"/>
                <a:ext cx="1" cy="1"/>
              </a:xfrm>
              <a:prstGeom prst="line">
                <a:avLst/>
              </a:prstGeom>
              <a:grpFill/>
              <a:ln w="3175">
                <a:solidFill>
                  <a:schemeClr val="accent4"/>
                </a:solidFill>
                <a:round/>
                <a:headEnd/>
                <a:tailEnd/>
              </a:ln>
            </p:spPr>
            <p:txBody>
              <a:bodyPr/>
              <a:lstStyle/>
              <a:p>
                <a:pPr>
                  <a:defRPr/>
                </a:pPr>
                <a:endParaRPr lang="en-GB" sz="1787">
                  <a:solidFill>
                    <a:srgbClr val="FFFFFF"/>
                  </a:solidFill>
                  <a:latin typeface="Arial"/>
                </a:endParaRPr>
              </a:p>
            </p:txBody>
          </p:sp>
          <p:sp>
            <p:nvSpPr>
              <p:cNvPr id="737" name="Line 178"/>
              <p:cNvSpPr>
                <a:spLocks noChangeAspect="1" noChangeShapeType="1"/>
              </p:cNvSpPr>
              <p:nvPr/>
            </p:nvSpPr>
            <p:spPr bwMode="auto">
              <a:xfrm>
                <a:off x="4550" y="1115"/>
                <a:ext cx="1" cy="1"/>
              </a:xfrm>
              <a:prstGeom prst="line">
                <a:avLst/>
              </a:prstGeom>
              <a:grpFill/>
              <a:ln w="3175">
                <a:solidFill>
                  <a:schemeClr val="accent4"/>
                </a:solidFill>
                <a:round/>
                <a:headEnd/>
                <a:tailEnd/>
              </a:ln>
            </p:spPr>
            <p:txBody>
              <a:bodyPr/>
              <a:lstStyle/>
              <a:p>
                <a:pPr>
                  <a:defRPr/>
                </a:pPr>
                <a:endParaRPr lang="en-GB" sz="1787">
                  <a:solidFill>
                    <a:srgbClr val="FFFFFF"/>
                  </a:solidFill>
                  <a:latin typeface="Arial"/>
                </a:endParaRPr>
              </a:p>
            </p:txBody>
          </p:sp>
          <p:sp>
            <p:nvSpPr>
              <p:cNvPr id="738" name="Line 179"/>
              <p:cNvSpPr>
                <a:spLocks noChangeAspect="1" noChangeShapeType="1"/>
              </p:cNvSpPr>
              <p:nvPr/>
            </p:nvSpPr>
            <p:spPr bwMode="auto">
              <a:xfrm>
                <a:off x="4555" y="1128"/>
                <a:ext cx="1" cy="1"/>
              </a:xfrm>
              <a:prstGeom prst="line">
                <a:avLst/>
              </a:prstGeom>
              <a:grpFill/>
              <a:ln w="3175">
                <a:solidFill>
                  <a:schemeClr val="accent4"/>
                </a:solidFill>
                <a:round/>
                <a:headEnd/>
                <a:tailEnd/>
              </a:ln>
            </p:spPr>
            <p:txBody>
              <a:bodyPr/>
              <a:lstStyle/>
              <a:p>
                <a:pPr>
                  <a:defRPr/>
                </a:pPr>
                <a:endParaRPr lang="en-GB" sz="1787">
                  <a:solidFill>
                    <a:srgbClr val="FFFFFF"/>
                  </a:solidFill>
                  <a:latin typeface="Arial"/>
                </a:endParaRPr>
              </a:p>
            </p:txBody>
          </p:sp>
          <p:sp>
            <p:nvSpPr>
              <p:cNvPr id="739" name="Line 180"/>
              <p:cNvSpPr>
                <a:spLocks noChangeAspect="1" noChangeShapeType="1"/>
              </p:cNvSpPr>
              <p:nvPr/>
            </p:nvSpPr>
            <p:spPr bwMode="auto">
              <a:xfrm>
                <a:off x="4555" y="1128"/>
                <a:ext cx="1" cy="1"/>
              </a:xfrm>
              <a:prstGeom prst="line">
                <a:avLst/>
              </a:prstGeom>
              <a:grpFill/>
              <a:ln w="3175">
                <a:solidFill>
                  <a:schemeClr val="accent4"/>
                </a:solidFill>
                <a:round/>
                <a:headEnd/>
                <a:tailEnd/>
              </a:ln>
            </p:spPr>
            <p:txBody>
              <a:bodyPr/>
              <a:lstStyle/>
              <a:p>
                <a:pPr>
                  <a:defRPr/>
                </a:pPr>
                <a:endParaRPr lang="en-GB" sz="1787">
                  <a:solidFill>
                    <a:srgbClr val="FFFFFF"/>
                  </a:solidFill>
                  <a:latin typeface="Arial"/>
                </a:endParaRPr>
              </a:p>
            </p:txBody>
          </p:sp>
          <p:sp>
            <p:nvSpPr>
              <p:cNvPr id="740" name="Line 181"/>
              <p:cNvSpPr>
                <a:spLocks noChangeAspect="1" noChangeShapeType="1"/>
              </p:cNvSpPr>
              <p:nvPr/>
            </p:nvSpPr>
            <p:spPr bwMode="auto">
              <a:xfrm>
                <a:off x="4557" y="1130"/>
                <a:ext cx="1" cy="1"/>
              </a:xfrm>
              <a:prstGeom prst="line">
                <a:avLst/>
              </a:prstGeom>
              <a:grpFill/>
              <a:ln w="3175">
                <a:solidFill>
                  <a:schemeClr val="accent4"/>
                </a:solidFill>
                <a:round/>
                <a:headEnd/>
                <a:tailEnd/>
              </a:ln>
            </p:spPr>
            <p:txBody>
              <a:bodyPr/>
              <a:lstStyle/>
              <a:p>
                <a:pPr>
                  <a:defRPr/>
                </a:pPr>
                <a:endParaRPr lang="en-GB" sz="1787">
                  <a:solidFill>
                    <a:srgbClr val="FFFFFF"/>
                  </a:solidFill>
                  <a:latin typeface="Arial"/>
                </a:endParaRPr>
              </a:p>
            </p:txBody>
          </p:sp>
          <p:sp>
            <p:nvSpPr>
              <p:cNvPr id="741" name="Line 182"/>
              <p:cNvSpPr>
                <a:spLocks noChangeAspect="1" noChangeShapeType="1"/>
              </p:cNvSpPr>
              <p:nvPr/>
            </p:nvSpPr>
            <p:spPr bwMode="auto">
              <a:xfrm>
                <a:off x="4557" y="1130"/>
                <a:ext cx="1" cy="1"/>
              </a:xfrm>
              <a:prstGeom prst="line">
                <a:avLst/>
              </a:prstGeom>
              <a:grpFill/>
              <a:ln w="3175">
                <a:solidFill>
                  <a:schemeClr val="accent4"/>
                </a:solidFill>
                <a:round/>
                <a:headEnd/>
                <a:tailEnd/>
              </a:ln>
            </p:spPr>
            <p:txBody>
              <a:bodyPr/>
              <a:lstStyle/>
              <a:p>
                <a:pPr>
                  <a:defRPr/>
                </a:pPr>
                <a:endParaRPr lang="en-GB" sz="1787">
                  <a:solidFill>
                    <a:srgbClr val="FFFFFF"/>
                  </a:solidFill>
                  <a:latin typeface="Arial"/>
                </a:endParaRPr>
              </a:p>
            </p:txBody>
          </p:sp>
          <p:sp>
            <p:nvSpPr>
              <p:cNvPr id="742" name="Line 183"/>
              <p:cNvSpPr>
                <a:spLocks noChangeAspect="1" noChangeShapeType="1"/>
              </p:cNvSpPr>
              <p:nvPr/>
            </p:nvSpPr>
            <p:spPr bwMode="auto">
              <a:xfrm>
                <a:off x="4548" y="1113"/>
                <a:ext cx="1" cy="1"/>
              </a:xfrm>
              <a:prstGeom prst="line">
                <a:avLst/>
              </a:prstGeom>
              <a:grpFill/>
              <a:ln w="3175">
                <a:solidFill>
                  <a:schemeClr val="accent4"/>
                </a:solidFill>
                <a:round/>
                <a:headEnd/>
                <a:tailEnd/>
              </a:ln>
            </p:spPr>
            <p:txBody>
              <a:bodyPr/>
              <a:lstStyle/>
              <a:p>
                <a:pPr>
                  <a:defRPr/>
                </a:pPr>
                <a:endParaRPr lang="en-GB" sz="1787">
                  <a:solidFill>
                    <a:srgbClr val="FFFFFF"/>
                  </a:solidFill>
                  <a:latin typeface="Arial"/>
                </a:endParaRPr>
              </a:p>
            </p:txBody>
          </p:sp>
          <p:sp>
            <p:nvSpPr>
              <p:cNvPr id="743" name="Line 184"/>
              <p:cNvSpPr>
                <a:spLocks noChangeAspect="1" noChangeShapeType="1"/>
              </p:cNvSpPr>
              <p:nvPr/>
            </p:nvSpPr>
            <p:spPr bwMode="auto">
              <a:xfrm>
                <a:off x="4548" y="1113"/>
                <a:ext cx="1" cy="1"/>
              </a:xfrm>
              <a:prstGeom prst="line">
                <a:avLst/>
              </a:prstGeom>
              <a:grpFill/>
              <a:ln w="3175">
                <a:solidFill>
                  <a:schemeClr val="accent4"/>
                </a:solidFill>
                <a:round/>
                <a:headEnd/>
                <a:tailEnd/>
              </a:ln>
            </p:spPr>
            <p:txBody>
              <a:bodyPr/>
              <a:lstStyle/>
              <a:p>
                <a:pPr>
                  <a:defRPr/>
                </a:pPr>
                <a:endParaRPr lang="en-GB" sz="1787">
                  <a:solidFill>
                    <a:srgbClr val="FFFFFF"/>
                  </a:solidFill>
                  <a:latin typeface="Arial"/>
                </a:endParaRPr>
              </a:p>
            </p:txBody>
          </p:sp>
          <p:sp>
            <p:nvSpPr>
              <p:cNvPr id="744" name="Line 185"/>
              <p:cNvSpPr>
                <a:spLocks noChangeAspect="1" noChangeShapeType="1"/>
              </p:cNvSpPr>
              <p:nvPr/>
            </p:nvSpPr>
            <p:spPr bwMode="auto">
              <a:xfrm>
                <a:off x="4542" y="1107"/>
                <a:ext cx="1" cy="1"/>
              </a:xfrm>
              <a:prstGeom prst="line">
                <a:avLst/>
              </a:prstGeom>
              <a:grpFill/>
              <a:ln w="3175">
                <a:solidFill>
                  <a:schemeClr val="accent4"/>
                </a:solidFill>
                <a:round/>
                <a:headEnd/>
                <a:tailEnd/>
              </a:ln>
            </p:spPr>
            <p:txBody>
              <a:bodyPr/>
              <a:lstStyle/>
              <a:p>
                <a:pPr>
                  <a:defRPr/>
                </a:pPr>
                <a:endParaRPr lang="en-GB" sz="1787">
                  <a:solidFill>
                    <a:srgbClr val="FFFFFF"/>
                  </a:solidFill>
                  <a:latin typeface="Arial"/>
                </a:endParaRPr>
              </a:p>
            </p:txBody>
          </p:sp>
          <p:sp>
            <p:nvSpPr>
              <p:cNvPr id="745" name="Line 186"/>
              <p:cNvSpPr>
                <a:spLocks noChangeAspect="1" noChangeShapeType="1"/>
              </p:cNvSpPr>
              <p:nvPr/>
            </p:nvSpPr>
            <p:spPr bwMode="auto">
              <a:xfrm>
                <a:off x="4542" y="1107"/>
                <a:ext cx="1" cy="1"/>
              </a:xfrm>
              <a:prstGeom prst="line">
                <a:avLst/>
              </a:prstGeom>
              <a:grpFill/>
              <a:ln w="3175">
                <a:solidFill>
                  <a:schemeClr val="accent4"/>
                </a:solidFill>
                <a:round/>
                <a:headEnd/>
                <a:tailEnd/>
              </a:ln>
            </p:spPr>
            <p:txBody>
              <a:bodyPr/>
              <a:lstStyle/>
              <a:p>
                <a:pPr>
                  <a:defRPr/>
                </a:pPr>
                <a:endParaRPr lang="en-GB" sz="1787">
                  <a:solidFill>
                    <a:srgbClr val="FFFFFF"/>
                  </a:solidFill>
                  <a:latin typeface="Arial"/>
                </a:endParaRPr>
              </a:p>
            </p:txBody>
          </p:sp>
          <p:sp>
            <p:nvSpPr>
              <p:cNvPr id="746" name="Line 187"/>
              <p:cNvSpPr>
                <a:spLocks noChangeAspect="1" noChangeShapeType="1"/>
              </p:cNvSpPr>
              <p:nvPr/>
            </p:nvSpPr>
            <p:spPr bwMode="auto">
              <a:xfrm>
                <a:off x="4546" y="1111"/>
                <a:ext cx="1" cy="1"/>
              </a:xfrm>
              <a:prstGeom prst="line">
                <a:avLst/>
              </a:prstGeom>
              <a:grpFill/>
              <a:ln w="3175">
                <a:solidFill>
                  <a:schemeClr val="accent4"/>
                </a:solidFill>
                <a:round/>
                <a:headEnd/>
                <a:tailEnd/>
              </a:ln>
            </p:spPr>
            <p:txBody>
              <a:bodyPr/>
              <a:lstStyle/>
              <a:p>
                <a:pPr>
                  <a:defRPr/>
                </a:pPr>
                <a:endParaRPr lang="en-GB" sz="1787">
                  <a:solidFill>
                    <a:srgbClr val="FFFFFF"/>
                  </a:solidFill>
                  <a:latin typeface="Arial"/>
                </a:endParaRPr>
              </a:p>
            </p:txBody>
          </p:sp>
          <p:sp>
            <p:nvSpPr>
              <p:cNvPr id="747" name="Line 188"/>
              <p:cNvSpPr>
                <a:spLocks noChangeAspect="1" noChangeShapeType="1"/>
              </p:cNvSpPr>
              <p:nvPr/>
            </p:nvSpPr>
            <p:spPr bwMode="auto">
              <a:xfrm>
                <a:off x="4546" y="1111"/>
                <a:ext cx="1" cy="1"/>
              </a:xfrm>
              <a:prstGeom prst="line">
                <a:avLst/>
              </a:prstGeom>
              <a:grpFill/>
              <a:ln w="3175">
                <a:solidFill>
                  <a:schemeClr val="accent4"/>
                </a:solidFill>
                <a:round/>
                <a:headEnd/>
                <a:tailEnd/>
              </a:ln>
            </p:spPr>
            <p:txBody>
              <a:bodyPr/>
              <a:lstStyle/>
              <a:p>
                <a:pPr>
                  <a:defRPr/>
                </a:pPr>
                <a:endParaRPr lang="en-GB" sz="1787">
                  <a:solidFill>
                    <a:srgbClr val="FFFFFF"/>
                  </a:solidFill>
                  <a:latin typeface="Arial"/>
                </a:endParaRPr>
              </a:p>
            </p:txBody>
          </p:sp>
          <p:sp>
            <p:nvSpPr>
              <p:cNvPr id="748" name="Line 189"/>
              <p:cNvSpPr>
                <a:spLocks noChangeAspect="1" noChangeShapeType="1"/>
              </p:cNvSpPr>
              <p:nvPr/>
            </p:nvSpPr>
            <p:spPr bwMode="auto">
              <a:xfrm>
                <a:off x="4531" y="1135"/>
                <a:ext cx="1" cy="1"/>
              </a:xfrm>
              <a:prstGeom prst="line">
                <a:avLst/>
              </a:prstGeom>
              <a:grpFill/>
              <a:ln w="3175">
                <a:solidFill>
                  <a:schemeClr val="accent4"/>
                </a:solidFill>
                <a:round/>
                <a:headEnd/>
                <a:tailEnd/>
              </a:ln>
            </p:spPr>
            <p:txBody>
              <a:bodyPr/>
              <a:lstStyle/>
              <a:p>
                <a:pPr>
                  <a:defRPr/>
                </a:pPr>
                <a:endParaRPr lang="en-GB" sz="1787">
                  <a:solidFill>
                    <a:srgbClr val="FFFFFF"/>
                  </a:solidFill>
                  <a:latin typeface="Arial"/>
                </a:endParaRPr>
              </a:p>
            </p:txBody>
          </p:sp>
          <p:sp>
            <p:nvSpPr>
              <p:cNvPr id="749" name="Line 190"/>
              <p:cNvSpPr>
                <a:spLocks noChangeAspect="1" noChangeShapeType="1"/>
              </p:cNvSpPr>
              <p:nvPr/>
            </p:nvSpPr>
            <p:spPr bwMode="auto">
              <a:xfrm>
                <a:off x="4531" y="1135"/>
                <a:ext cx="1" cy="1"/>
              </a:xfrm>
              <a:prstGeom prst="line">
                <a:avLst/>
              </a:prstGeom>
              <a:grpFill/>
              <a:ln w="3175">
                <a:solidFill>
                  <a:schemeClr val="accent4"/>
                </a:solidFill>
                <a:round/>
                <a:headEnd/>
                <a:tailEnd/>
              </a:ln>
            </p:spPr>
            <p:txBody>
              <a:bodyPr/>
              <a:lstStyle/>
              <a:p>
                <a:pPr>
                  <a:defRPr/>
                </a:pPr>
                <a:endParaRPr lang="en-GB" sz="1787">
                  <a:solidFill>
                    <a:srgbClr val="FFFFFF"/>
                  </a:solidFill>
                  <a:latin typeface="Arial"/>
                </a:endParaRPr>
              </a:p>
            </p:txBody>
          </p:sp>
          <p:sp>
            <p:nvSpPr>
              <p:cNvPr id="750" name="Line 191"/>
              <p:cNvSpPr>
                <a:spLocks noChangeAspect="1" noChangeShapeType="1"/>
              </p:cNvSpPr>
              <p:nvPr/>
            </p:nvSpPr>
            <p:spPr bwMode="auto">
              <a:xfrm>
                <a:off x="4531" y="1128"/>
                <a:ext cx="1" cy="1"/>
              </a:xfrm>
              <a:prstGeom prst="line">
                <a:avLst/>
              </a:prstGeom>
              <a:grpFill/>
              <a:ln w="3175">
                <a:solidFill>
                  <a:schemeClr val="accent4"/>
                </a:solidFill>
                <a:round/>
                <a:headEnd/>
                <a:tailEnd/>
              </a:ln>
            </p:spPr>
            <p:txBody>
              <a:bodyPr/>
              <a:lstStyle/>
              <a:p>
                <a:pPr>
                  <a:defRPr/>
                </a:pPr>
                <a:endParaRPr lang="en-GB" sz="1787">
                  <a:solidFill>
                    <a:srgbClr val="FFFFFF"/>
                  </a:solidFill>
                  <a:latin typeface="Arial"/>
                </a:endParaRPr>
              </a:p>
            </p:txBody>
          </p:sp>
          <p:sp>
            <p:nvSpPr>
              <p:cNvPr id="751" name="Line 192"/>
              <p:cNvSpPr>
                <a:spLocks noChangeAspect="1" noChangeShapeType="1"/>
              </p:cNvSpPr>
              <p:nvPr/>
            </p:nvSpPr>
            <p:spPr bwMode="auto">
              <a:xfrm>
                <a:off x="4531" y="1128"/>
                <a:ext cx="1" cy="1"/>
              </a:xfrm>
              <a:prstGeom prst="line">
                <a:avLst/>
              </a:prstGeom>
              <a:grpFill/>
              <a:ln w="3175">
                <a:solidFill>
                  <a:schemeClr val="accent4"/>
                </a:solidFill>
                <a:round/>
                <a:headEnd/>
                <a:tailEnd/>
              </a:ln>
            </p:spPr>
            <p:txBody>
              <a:bodyPr/>
              <a:lstStyle/>
              <a:p>
                <a:pPr>
                  <a:defRPr/>
                </a:pPr>
                <a:endParaRPr lang="en-GB" sz="1787">
                  <a:solidFill>
                    <a:srgbClr val="FFFFFF"/>
                  </a:solidFill>
                  <a:latin typeface="Arial"/>
                </a:endParaRPr>
              </a:p>
            </p:txBody>
          </p:sp>
          <p:sp>
            <p:nvSpPr>
              <p:cNvPr id="752" name="Line 193"/>
              <p:cNvSpPr>
                <a:spLocks noChangeAspect="1" noChangeShapeType="1"/>
              </p:cNvSpPr>
              <p:nvPr/>
            </p:nvSpPr>
            <p:spPr bwMode="auto">
              <a:xfrm>
                <a:off x="4535" y="1115"/>
                <a:ext cx="1" cy="1"/>
              </a:xfrm>
              <a:prstGeom prst="line">
                <a:avLst/>
              </a:prstGeom>
              <a:grpFill/>
              <a:ln w="3175">
                <a:solidFill>
                  <a:schemeClr val="accent4"/>
                </a:solidFill>
                <a:round/>
                <a:headEnd/>
                <a:tailEnd/>
              </a:ln>
            </p:spPr>
            <p:txBody>
              <a:bodyPr/>
              <a:lstStyle/>
              <a:p>
                <a:pPr>
                  <a:defRPr/>
                </a:pPr>
                <a:endParaRPr lang="en-GB" sz="1787">
                  <a:solidFill>
                    <a:srgbClr val="FFFFFF"/>
                  </a:solidFill>
                  <a:latin typeface="Arial"/>
                </a:endParaRPr>
              </a:p>
            </p:txBody>
          </p:sp>
          <p:sp>
            <p:nvSpPr>
              <p:cNvPr id="753" name="Line 194"/>
              <p:cNvSpPr>
                <a:spLocks noChangeAspect="1" noChangeShapeType="1"/>
              </p:cNvSpPr>
              <p:nvPr/>
            </p:nvSpPr>
            <p:spPr bwMode="auto">
              <a:xfrm>
                <a:off x="4535" y="1115"/>
                <a:ext cx="1" cy="1"/>
              </a:xfrm>
              <a:prstGeom prst="line">
                <a:avLst/>
              </a:prstGeom>
              <a:grpFill/>
              <a:ln w="3175">
                <a:solidFill>
                  <a:schemeClr val="accent4"/>
                </a:solidFill>
                <a:round/>
                <a:headEnd/>
                <a:tailEnd/>
              </a:ln>
            </p:spPr>
            <p:txBody>
              <a:bodyPr/>
              <a:lstStyle/>
              <a:p>
                <a:pPr>
                  <a:defRPr/>
                </a:pPr>
                <a:endParaRPr lang="en-GB" sz="1787">
                  <a:solidFill>
                    <a:srgbClr val="FFFFFF"/>
                  </a:solidFill>
                  <a:latin typeface="Arial"/>
                </a:endParaRPr>
              </a:p>
            </p:txBody>
          </p:sp>
          <p:sp>
            <p:nvSpPr>
              <p:cNvPr id="754" name="Line 195"/>
              <p:cNvSpPr>
                <a:spLocks noChangeAspect="1" noChangeShapeType="1"/>
              </p:cNvSpPr>
              <p:nvPr/>
            </p:nvSpPr>
            <p:spPr bwMode="auto">
              <a:xfrm>
                <a:off x="4529" y="1115"/>
                <a:ext cx="1" cy="1"/>
              </a:xfrm>
              <a:prstGeom prst="line">
                <a:avLst/>
              </a:prstGeom>
              <a:grpFill/>
              <a:ln w="3175">
                <a:solidFill>
                  <a:schemeClr val="accent4"/>
                </a:solidFill>
                <a:round/>
                <a:headEnd/>
                <a:tailEnd/>
              </a:ln>
            </p:spPr>
            <p:txBody>
              <a:bodyPr/>
              <a:lstStyle/>
              <a:p>
                <a:pPr>
                  <a:defRPr/>
                </a:pPr>
                <a:endParaRPr lang="en-GB" sz="1787">
                  <a:solidFill>
                    <a:srgbClr val="FFFFFF"/>
                  </a:solidFill>
                  <a:latin typeface="Arial"/>
                </a:endParaRPr>
              </a:p>
            </p:txBody>
          </p:sp>
          <p:sp>
            <p:nvSpPr>
              <p:cNvPr id="755" name="Line 196"/>
              <p:cNvSpPr>
                <a:spLocks noChangeAspect="1" noChangeShapeType="1"/>
              </p:cNvSpPr>
              <p:nvPr/>
            </p:nvSpPr>
            <p:spPr bwMode="auto">
              <a:xfrm>
                <a:off x="4529" y="1115"/>
                <a:ext cx="1" cy="1"/>
              </a:xfrm>
              <a:prstGeom prst="line">
                <a:avLst/>
              </a:prstGeom>
              <a:grpFill/>
              <a:ln w="3175">
                <a:solidFill>
                  <a:schemeClr val="accent4"/>
                </a:solidFill>
                <a:round/>
                <a:headEnd/>
                <a:tailEnd/>
              </a:ln>
            </p:spPr>
            <p:txBody>
              <a:bodyPr/>
              <a:lstStyle/>
              <a:p>
                <a:pPr>
                  <a:defRPr/>
                </a:pPr>
                <a:endParaRPr lang="en-GB" sz="1787">
                  <a:solidFill>
                    <a:srgbClr val="FFFFFF"/>
                  </a:solidFill>
                  <a:latin typeface="Arial"/>
                </a:endParaRPr>
              </a:p>
            </p:txBody>
          </p:sp>
          <p:sp>
            <p:nvSpPr>
              <p:cNvPr id="756" name="Line 197"/>
              <p:cNvSpPr>
                <a:spLocks noChangeAspect="1" noChangeShapeType="1"/>
              </p:cNvSpPr>
              <p:nvPr/>
            </p:nvSpPr>
            <p:spPr bwMode="auto">
              <a:xfrm>
                <a:off x="4542" y="1128"/>
                <a:ext cx="1" cy="1"/>
              </a:xfrm>
              <a:prstGeom prst="line">
                <a:avLst/>
              </a:prstGeom>
              <a:grpFill/>
              <a:ln w="3175">
                <a:solidFill>
                  <a:schemeClr val="accent4"/>
                </a:solidFill>
                <a:round/>
                <a:headEnd/>
                <a:tailEnd/>
              </a:ln>
            </p:spPr>
            <p:txBody>
              <a:bodyPr/>
              <a:lstStyle/>
              <a:p>
                <a:pPr>
                  <a:defRPr/>
                </a:pPr>
                <a:endParaRPr lang="en-GB" sz="1787">
                  <a:solidFill>
                    <a:srgbClr val="FFFFFF"/>
                  </a:solidFill>
                  <a:latin typeface="Arial"/>
                </a:endParaRPr>
              </a:p>
            </p:txBody>
          </p:sp>
          <p:sp>
            <p:nvSpPr>
              <p:cNvPr id="757" name="Line 198"/>
              <p:cNvSpPr>
                <a:spLocks noChangeAspect="1" noChangeShapeType="1"/>
              </p:cNvSpPr>
              <p:nvPr/>
            </p:nvSpPr>
            <p:spPr bwMode="auto">
              <a:xfrm>
                <a:off x="4542" y="1128"/>
                <a:ext cx="1" cy="1"/>
              </a:xfrm>
              <a:prstGeom prst="line">
                <a:avLst/>
              </a:prstGeom>
              <a:grpFill/>
              <a:ln w="3175">
                <a:solidFill>
                  <a:schemeClr val="accent4"/>
                </a:solidFill>
                <a:round/>
                <a:headEnd/>
                <a:tailEnd/>
              </a:ln>
            </p:spPr>
            <p:txBody>
              <a:bodyPr/>
              <a:lstStyle/>
              <a:p>
                <a:pPr>
                  <a:defRPr/>
                </a:pPr>
                <a:endParaRPr lang="en-GB" sz="1787">
                  <a:solidFill>
                    <a:srgbClr val="FFFFFF"/>
                  </a:solidFill>
                  <a:latin typeface="Arial"/>
                </a:endParaRPr>
              </a:p>
            </p:txBody>
          </p:sp>
          <p:sp>
            <p:nvSpPr>
              <p:cNvPr id="758" name="Line 199"/>
              <p:cNvSpPr>
                <a:spLocks noChangeAspect="1" noChangeShapeType="1"/>
              </p:cNvSpPr>
              <p:nvPr/>
            </p:nvSpPr>
            <p:spPr bwMode="auto">
              <a:xfrm>
                <a:off x="4544" y="1122"/>
                <a:ext cx="1" cy="1"/>
              </a:xfrm>
              <a:prstGeom prst="line">
                <a:avLst/>
              </a:prstGeom>
              <a:grpFill/>
              <a:ln w="3175">
                <a:solidFill>
                  <a:schemeClr val="accent4"/>
                </a:solidFill>
                <a:round/>
                <a:headEnd/>
                <a:tailEnd/>
              </a:ln>
            </p:spPr>
            <p:txBody>
              <a:bodyPr/>
              <a:lstStyle/>
              <a:p>
                <a:pPr>
                  <a:defRPr/>
                </a:pPr>
                <a:endParaRPr lang="en-GB" sz="1787">
                  <a:solidFill>
                    <a:srgbClr val="FFFFFF"/>
                  </a:solidFill>
                  <a:latin typeface="Arial"/>
                </a:endParaRPr>
              </a:p>
            </p:txBody>
          </p:sp>
          <p:sp>
            <p:nvSpPr>
              <p:cNvPr id="759" name="Line 200"/>
              <p:cNvSpPr>
                <a:spLocks noChangeAspect="1" noChangeShapeType="1"/>
              </p:cNvSpPr>
              <p:nvPr/>
            </p:nvSpPr>
            <p:spPr bwMode="auto">
              <a:xfrm>
                <a:off x="4544" y="1122"/>
                <a:ext cx="1" cy="1"/>
              </a:xfrm>
              <a:prstGeom prst="line">
                <a:avLst/>
              </a:prstGeom>
              <a:grpFill/>
              <a:ln w="3175">
                <a:solidFill>
                  <a:schemeClr val="accent4"/>
                </a:solidFill>
                <a:round/>
                <a:headEnd/>
                <a:tailEnd/>
              </a:ln>
            </p:spPr>
            <p:txBody>
              <a:bodyPr/>
              <a:lstStyle/>
              <a:p>
                <a:pPr>
                  <a:defRPr/>
                </a:pPr>
                <a:endParaRPr lang="en-GB" sz="1787">
                  <a:solidFill>
                    <a:srgbClr val="FFFFFF"/>
                  </a:solidFill>
                  <a:latin typeface="Arial"/>
                </a:endParaRPr>
              </a:p>
            </p:txBody>
          </p:sp>
          <p:sp>
            <p:nvSpPr>
              <p:cNvPr id="760" name="Line 201"/>
              <p:cNvSpPr>
                <a:spLocks noChangeAspect="1" noChangeShapeType="1"/>
              </p:cNvSpPr>
              <p:nvPr/>
            </p:nvSpPr>
            <p:spPr bwMode="auto">
              <a:xfrm>
                <a:off x="4563" y="1143"/>
                <a:ext cx="1" cy="1"/>
              </a:xfrm>
              <a:prstGeom prst="line">
                <a:avLst/>
              </a:prstGeom>
              <a:grpFill/>
              <a:ln w="3175">
                <a:solidFill>
                  <a:schemeClr val="accent4"/>
                </a:solidFill>
                <a:round/>
                <a:headEnd/>
                <a:tailEnd/>
              </a:ln>
            </p:spPr>
            <p:txBody>
              <a:bodyPr/>
              <a:lstStyle/>
              <a:p>
                <a:pPr>
                  <a:defRPr/>
                </a:pPr>
                <a:endParaRPr lang="en-GB" sz="1787">
                  <a:solidFill>
                    <a:srgbClr val="FFFFFF"/>
                  </a:solidFill>
                  <a:latin typeface="Arial"/>
                </a:endParaRPr>
              </a:p>
            </p:txBody>
          </p:sp>
          <p:sp>
            <p:nvSpPr>
              <p:cNvPr id="761" name="Line 202"/>
              <p:cNvSpPr>
                <a:spLocks noChangeAspect="1" noChangeShapeType="1"/>
              </p:cNvSpPr>
              <p:nvPr/>
            </p:nvSpPr>
            <p:spPr bwMode="auto">
              <a:xfrm>
                <a:off x="4563" y="1143"/>
                <a:ext cx="1" cy="1"/>
              </a:xfrm>
              <a:prstGeom prst="line">
                <a:avLst/>
              </a:prstGeom>
              <a:grpFill/>
              <a:ln w="3175">
                <a:solidFill>
                  <a:schemeClr val="accent4"/>
                </a:solidFill>
                <a:round/>
                <a:headEnd/>
                <a:tailEnd/>
              </a:ln>
            </p:spPr>
            <p:txBody>
              <a:bodyPr/>
              <a:lstStyle/>
              <a:p>
                <a:pPr>
                  <a:defRPr/>
                </a:pPr>
                <a:endParaRPr lang="en-GB" sz="1787">
                  <a:solidFill>
                    <a:srgbClr val="FFFFFF"/>
                  </a:solidFill>
                  <a:latin typeface="Arial"/>
                </a:endParaRPr>
              </a:p>
            </p:txBody>
          </p:sp>
          <p:sp>
            <p:nvSpPr>
              <p:cNvPr id="762" name="Line 203"/>
              <p:cNvSpPr>
                <a:spLocks noChangeAspect="1" noChangeShapeType="1"/>
              </p:cNvSpPr>
              <p:nvPr/>
            </p:nvSpPr>
            <p:spPr bwMode="auto">
              <a:xfrm>
                <a:off x="4490" y="1115"/>
                <a:ext cx="2" cy="1"/>
              </a:xfrm>
              <a:prstGeom prst="line">
                <a:avLst/>
              </a:prstGeom>
              <a:grpFill/>
              <a:ln w="3175">
                <a:solidFill>
                  <a:schemeClr val="accent4"/>
                </a:solidFill>
                <a:round/>
                <a:headEnd/>
                <a:tailEnd/>
              </a:ln>
            </p:spPr>
            <p:txBody>
              <a:bodyPr/>
              <a:lstStyle/>
              <a:p>
                <a:pPr>
                  <a:defRPr/>
                </a:pPr>
                <a:endParaRPr lang="en-GB" sz="1787">
                  <a:solidFill>
                    <a:srgbClr val="FFFFFF"/>
                  </a:solidFill>
                  <a:latin typeface="Arial"/>
                </a:endParaRPr>
              </a:p>
            </p:txBody>
          </p:sp>
          <p:sp>
            <p:nvSpPr>
              <p:cNvPr id="763" name="Line 204"/>
              <p:cNvSpPr>
                <a:spLocks noChangeAspect="1" noChangeShapeType="1"/>
              </p:cNvSpPr>
              <p:nvPr/>
            </p:nvSpPr>
            <p:spPr bwMode="auto">
              <a:xfrm>
                <a:off x="4490" y="1115"/>
                <a:ext cx="2" cy="1"/>
              </a:xfrm>
              <a:prstGeom prst="line">
                <a:avLst/>
              </a:prstGeom>
              <a:grpFill/>
              <a:ln w="3175">
                <a:solidFill>
                  <a:schemeClr val="accent4"/>
                </a:solidFill>
                <a:round/>
                <a:headEnd/>
                <a:tailEnd/>
              </a:ln>
            </p:spPr>
            <p:txBody>
              <a:bodyPr/>
              <a:lstStyle/>
              <a:p>
                <a:pPr>
                  <a:defRPr/>
                </a:pPr>
                <a:endParaRPr lang="en-GB" sz="1787">
                  <a:solidFill>
                    <a:srgbClr val="FFFFFF"/>
                  </a:solidFill>
                  <a:latin typeface="Arial"/>
                </a:endParaRPr>
              </a:p>
            </p:txBody>
          </p:sp>
          <p:sp>
            <p:nvSpPr>
              <p:cNvPr id="764" name="Line 205"/>
              <p:cNvSpPr>
                <a:spLocks noChangeAspect="1" noChangeShapeType="1"/>
              </p:cNvSpPr>
              <p:nvPr/>
            </p:nvSpPr>
            <p:spPr bwMode="auto">
              <a:xfrm>
                <a:off x="4490" y="1117"/>
                <a:ext cx="2" cy="1"/>
              </a:xfrm>
              <a:prstGeom prst="line">
                <a:avLst/>
              </a:prstGeom>
              <a:grpFill/>
              <a:ln w="3175">
                <a:solidFill>
                  <a:schemeClr val="accent4"/>
                </a:solidFill>
                <a:round/>
                <a:headEnd/>
                <a:tailEnd/>
              </a:ln>
            </p:spPr>
            <p:txBody>
              <a:bodyPr/>
              <a:lstStyle/>
              <a:p>
                <a:pPr>
                  <a:defRPr/>
                </a:pPr>
                <a:endParaRPr lang="en-GB" sz="1787">
                  <a:solidFill>
                    <a:srgbClr val="FFFFFF"/>
                  </a:solidFill>
                  <a:latin typeface="Arial"/>
                </a:endParaRPr>
              </a:p>
            </p:txBody>
          </p:sp>
          <p:sp>
            <p:nvSpPr>
              <p:cNvPr id="765" name="Line 206"/>
              <p:cNvSpPr>
                <a:spLocks noChangeAspect="1" noChangeShapeType="1"/>
              </p:cNvSpPr>
              <p:nvPr/>
            </p:nvSpPr>
            <p:spPr bwMode="auto">
              <a:xfrm>
                <a:off x="4490" y="1117"/>
                <a:ext cx="2" cy="1"/>
              </a:xfrm>
              <a:prstGeom prst="line">
                <a:avLst/>
              </a:prstGeom>
              <a:grpFill/>
              <a:ln w="3175">
                <a:solidFill>
                  <a:schemeClr val="accent4"/>
                </a:solidFill>
                <a:round/>
                <a:headEnd/>
                <a:tailEnd/>
              </a:ln>
            </p:spPr>
            <p:txBody>
              <a:bodyPr/>
              <a:lstStyle/>
              <a:p>
                <a:pPr>
                  <a:defRPr/>
                </a:pPr>
                <a:endParaRPr lang="en-GB" sz="1787">
                  <a:solidFill>
                    <a:srgbClr val="FFFFFF"/>
                  </a:solidFill>
                  <a:latin typeface="Arial"/>
                </a:endParaRPr>
              </a:p>
            </p:txBody>
          </p:sp>
          <p:sp>
            <p:nvSpPr>
              <p:cNvPr id="766" name="Line 207"/>
              <p:cNvSpPr>
                <a:spLocks noChangeAspect="1" noChangeShapeType="1"/>
              </p:cNvSpPr>
              <p:nvPr/>
            </p:nvSpPr>
            <p:spPr bwMode="auto">
              <a:xfrm>
                <a:off x="4527" y="1124"/>
                <a:ext cx="1" cy="1"/>
              </a:xfrm>
              <a:prstGeom prst="line">
                <a:avLst/>
              </a:prstGeom>
              <a:grpFill/>
              <a:ln w="3175">
                <a:solidFill>
                  <a:schemeClr val="accent4"/>
                </a:solidFill>
                <a:round/>
                <a:headEnd/>
                <a:tailEnd/>
              </a:ln>
            </p:spPr>
            <p:txBody>
              <a:bodyPr/>
              <a:lstStyle/>
              <a:p>
                <a:pPr>
                  <a:defRPr/>
                </a:pPr>
                <a:endParaRPr lang="en-GB" sz="1787">
                  <a:solidFill>
                    <a:srgbClr val="FFFFFF"/>
                  </a:solidFill>
                  <a:latin typeface="Arial"/>
                </a:endParaRPr>
              </a:p>
            </p:txBody>
          </p:sp>
          <p:sp>
            <p:nvSpPr>
              <p:cNvPr id="767" name="Line 208"/>
              <p:cNvSpPr>
                <a:spLocks noChangeAspect="1" noChangeShapeType="1"/>
              </p:cNvSpPr>
              <p:nvPr/>
            </p:nvSpPr>
            <p:spPr bwMode="auto">
              <a:xfrm>
                <a:off x="4527" y="1124"/>
                <a:ext cx="1" cy="1"/>
              </a:xfrm>
              <a:prstGeom prst="line">
                <a:avLst/>
              </a:prstGeom>
              <a:grpFill/>
              <a:ln w="3175">
                <a:solidFill>
                  <a:schemeClr val="accent4"/>
                </a:solidFill>
                <a:round/>
                <a:headEnd/>
                <a:tailEnd/>
              </a:ln>
            </p:spPr>
            <p:txBody>
              <a:bodyPr/>
              <a:lstStyle/>
              <a:p>
                <a:pPr>
                  <a:defRPr/>
                </a:pPr>
                <a:endParaRPr lang="en-GB" sz="1787">
                  <a:solidFill>
                    <a:srgbClr val="FFFFFF"/>
                  </a:solidFill>
                  <a:latin typeface="Arial"/>
                </a:endParaRPr>
              </a:p>
            </p:txBody>
          </p:sp>
          <p:sp>
            <p:nvSpPr>
              <p:cNvPr id="768" name="Line 209"/>
              <p:cNvSpPr>
                <a:spLocks noChangeAspect="1" noChangeShapeType="1"/>
              </p:cNvSpPr>
              <p:nvPr/>
            </p:nvSpPr>
            <p:spPr bwMode="auto">
              <a:xfrm>
                <a:off x="4482" y="1122"/>
                <a:ext cx="1" cy="1"/>
              </a:xfrm>
              <a:prstGeom prst="line">
                <a:avLst/>
              </a:prstGeom>
              <a:grpFill/>
              <a:ln w="3175">
                <a:solidFill>
                  <a:schemeClr val="accent4"/>
                </a:solidFill>
                <a:round/>
                <a:headEnd/>
                <a:tailEnd/>
              </a:ln>
            </p:spPr>
            <p:txBody>
              <a:bodyPr/>
              <a:lstStyle/>
              <a:p>
                <a:pPr>
                  <a:defRPr/>
                </a:pPr>
                <a:endParaRPr lang="en-GB" sz="1787">
                  <a:solidFill>
                    <a:srgbClr val="FFFFFF"/>
                  </a:solidFill>
                  <a:latin typeface="Arial"/>
                </a:endParaRPr>
              </a:p>
            </p:txBody>
          </p:sp>
          <p:sp>
            <p:nvSpPr>
              <p:cNvPr id="769" name="Line 210"/>
              <p:cNvSpPr>
                <a:spLocks noChangeAspect="1" noChangeShapeType="1"/>
              </p:cNvSpPr>
              <p:nvPr/>
            </p:nvSpPr>
            <p:spPr bwMode="auto">
              <a:xfrm>
                <a:off x="4482" y="1122"/>
                <a:ext cx="1" cy="1"/>
              </a:xfrm>
              <a:prstGeom prst="line">
                <a:avLst/>
              </a:prstGeom>
              <a:grpFill/>
              <a:ln w="3175">
                <a:solidFill>
                  <a:schemeClr val="accent4"/>
                </a:solidFill>
                <a:round/>
                <a:headEnd/>
                <a:tailEnd/>
              </a:ln>
            </p:spPr>
            <p:txBody>
              <a:bodyPr/>
              <a:lstStyle/>
              <a:p>
                <a:pPr>
                  <a:defRPr/>
                </a:pPr>
                <a:endParaRPr lang="en-GB" sz="1787">
                  <a:solidFill>
                    <a:srgbClr val="FFFFFF"/>
                  </a:solidFill>
                  <a:latin typeface="Arial"/>
                </a:endParaRPr>
              </a:p>
            </p:txBody>
          </p:sp>
          <p:sp>
            <p:nvSpPr>
              <p:cNvPr id="770" name="Line 211"/>
              <p:cNvSpPr>
                <a:spLocks noChangeAspect="1" noChangeShapeType="1"/>
              </p:cNvSpPr>
              <p:nvPr/>
            </p:nvSpPr>
            <p:spPr bwMode="auto">
              <a:xfrm>
                <a:off x="4189" y="1145"/>
                <a:ext cx="1" cy="1"/>
              </a:xfrm>
              <a:prstGeom prst="line">
                <a:avLst/>
              </a:prstGeom>
              <a:grpFill/>
              <a:ln w="3175">
                <a:solidFill>
                  <a:schemeClr val="accent4"/>
                </a:solidFill>
                <a:round/>
                <a:headEnd/>
                <a:tailEnd/>
              </a:ln>
            </p:spPr>
            <p:txBody>
              <a:bodyPr/>
              <a:lstStyle/>
              <a:p>
                <a:pPr>
                  <a:defRPr/>
                </a:pPr>
                <a:endParaRPr lang="en-GB" sz="1787">
                  <a:solidFill>
                    <a:srgbClr val="FFFFFF"/>
                  </a:solidFill>
                  <a:latin typeface="Arial"/>
                </a:endParaRPr>
              </a:p>
            </p:txBody>
          </p:sp>
          <p:sp>
            <p:nvSpPr>
              <p:cNvPr id="771" name="Line 212"/>
              <p:cNvSpPr>
                <a:spLocks noChangeAspect="1" noChangeShapeType="1"/>
              </p:cNvSpPr>
              <p:nvPr/>
            </p:nvSpPr>
            <p:spPr bwMode="auto">
              <a:xfrm>
                <a:off x="4189" y="1145"/>
                <a:ext cx="1" cy="1"/>
              </a:xfrm>
              <a:prstGeom prst="line">
                <a:avLst/>
              </a:prstGeom>
              <a:grpFill/>
              <a:ln w="3175">
                <a:solidFill>
                  <a:schemeClr val="accent4"/>
                </a:solidFill>
                <a:round/>
                <a:headEnd/>
                <a:tailEnd/>
              </a:ln>
            </p:spPr>
            <p:txBody>
              <a:bodyPr/>
              <a:lstStyle/>
              <a:p>
                <a:pPr>
                  <a:defRPr/>
                </a:pPr>
                <a:endParaRPr lang="en-GB" sz="1787">
                  <a:solidFill>
                    <a:srgbClr val="FFFFFF"/>
                  </a:solidFill>
                  <a:latin typeface="Arial"/>
                </a:endParaRPr>
              </a:p>
            </p:txBody>
          </p:sp>
          <p:sp>
            <p:nvSpPr>
              <p:cNvPr id="772" name="Line 213"/>
              <p:cNvSpPr>
                <a:spLocks noChangeAspect="1" noChangeShapeType="1"/>
              </p:cNvSpPr>
              <p:nvPr/>
            </p:nvSpPr>
            <p:spPr bwMode="auto">
              <a:xfrm>
                <a:off x="4189" y="1147"/>
                <a:ext cx="1" cy="1"/>
              </a:xfrm>
              <a:prstGeom prst="line">
                <a:avLst/>
              </a:prstGeom>
              <a:grpFill/>
              <a:ln w="3175">
                <a:solidFill>
                  <a:schemeClr val="accent4"/>
                </a:solidFill>
                <a:round/>
                <a:headEnd/>
                <a:tailEnd/>
              </a:ln>
            </p:spPr>
            <p:txBody>
              <a:bodyPr/>
              <a:lstStyle/>
              <a:p>
                <a:pPr>
                  <a:defRPr/>
                </a:pPr>
                <a:endParaRPr lang="en-GB" sz="1787">
                  <a:solidFill>
                    <a:srgbClr val="FFFFFF"/>
                  </a:solidFill>
                  <a:latin typeface="Arial"/>
                </a:endParaRPr>
              </a:p>
            </p:txBody>
          </p:sp>
          <p:sp>
            <p:nvSpPr>
              <p:cNvPr id="773" name="Line 214"/>
              <p:cNvSpPr>
                <a:spLocks noChangeAspect="1" noChangeShapeType="1"/>
              </p:cNvSpPr>
              <p:nvPr/>
            </p:nvSpPr>
            <p:spPr bwMode="auto">
              <a:xfrm>
                <a:off x="4189" y="1147"/>
                <a:ext cx="1" cy="1"/>
              </a:xfrm>
              <a:prstGeom prst="line">
                <a:avLst/>
              </a:prstGeom>
              <a:grpFill/>
              <a:ln w="3175">
                <a:solidFill>
                  <a:schemeClr val="accent4"/>
                </a:solidFill>
                <a:round/>
                <a:headEnd/>
                <a:tailEnd/>
              </a:ln>
            </p:spPr>
            <p:txBody>
              <a:bodyPr/>
              <a:lstStyle/>
              <a:p>
                <a:pPr>
                  <a:defRPr/>
                </a:pPr>
                <a:endParaRPr lang="en-GB" sz="1787">
                  <a:solidFill>
                    <a:srgbClr val="FFFFFF"/>
                  </a:solidFill>
                  <a:latin typeface="Arial"/>
                </a:endParaRPr>
              </a:p>
            </p:txBody>
          </p:sp>
          <p:sp>
            <p:nvSpPr>
              <p:cNvPr id="774" name="Line 215"/>
              <p:cNvSpPr>
                <a:spLocks noChangeAspect="1" noChangeShapeType="1"/>
              </p:cNvSpPr>
              <p:nvPr/>
            </p:nvSpPr>
            <p:spPr bwMode="auto">
              <a:xfrm>
                <a:off x="4208" y="1132"/>
                <a:ext cx="1" cy="1"/>
              </a:xfrm>
              <a:prstGeom prst="line">
                <a:avLst/>
              </a:prstGeom>
              <a:grpFill/>
              <a:ln w="3175">
                <a:solidFill>
                  <a:schemeClr val="accent4"/>
                </a:solidFill>
                <a:round/>
                <a:headEnd/>
                <a:tailEnd/>
              </a:ln>
            </p:spPr>
            <p:txBody>
              <a:bodyPr/>
              <a:lstStyle/>
              <a:p>
                <a:pPr>
                  <a:defRPr/>
                </a:pPr>
                <a:endParaRPr lang="en-GB" sz="1787">
                  <a:solidFill>
                    <a:srgbClr val="FFFFFF"/>
                  </a:solidFill>
                  <a:latin typeface="Arial"/>
                </a:endParaRPr>
              </a:p>
            </p:txBody>
          </p:sp>
          <p:sp>
            <p:nvSpPr>
              <p:cNvPr id="775" name="Line 216"/>
              <p:cNvSpPr>
                <a:spLocks noChangeAspect="1" noChangeShapeType="1"/>
              </p:cNvSpPr>
              <p:nvPr/>
            </p:nvSpPr>
            <p:spPr bwMode="auto">
              <a:xfrm>
                <a:off x="4208" y="1132"/>
                <a:ext cx="1" cy="1"/>
              </a:xfrm>
              <a:prstGeom prst="line">
                <a:avLst/>
              </a:prstGeom>
              <a:grpFill/>
              <a:ln w="3175">
                <a:solidFill>
                  <a:schemeClr val="accent4"/>
                </a:solidFill>
                <a:round/>
                <a:headEnd/>
                <a:tailEnd/>
              </a:ln>
            </p:spPr>
            <p:txBody>
              <a:bodyPr/>
              <a:lstStyle/>
              <a:p>
                <a:pPr>
                  <a:defRPr/>
                </a:pPr>
                <a:endParaRPr lang="en-GB" sz="1787">
                  <a:solidFill>
                    <a:srgbClr val="FFFFFF"/>
                  </a:solidFill>
                  <a:latin typeface="Arial"/>
                </a:endParaRPr>
              </a:p>
            </p:txBody>
          </p:sp>
          <p:sp>
            <p:nvSpPr>
              <p:cNvPr id="776" name="Line 217"/>
              <p:cNvSpPr>
                <a:spLocks noChangeAspect="1" noChangeShapeType="1"/>
              </p:cNvSpPr>
              <p:nvPr/>
            </p:nvSpPr>
            <p:spPr bwMode="auto">
              <a:xfrm>
                <a:off x="4212" y="1137"/>
                <a:ext cx="1" cy="1"/>
              </a:xfrm>
              <a:prstGeom prst="line">
                <a:avLst/>
              </a:prstGeom>
              <a:grpFill/>
              <a:ln w="3175">
                <a:solidFill>
                  <a:schemeClr val="accent4"/>
                </a:solidFill>
                <a:round/>
                <a:headEnd/>
                <a:tailEnd/>
              </a:ln>
            </p:spPr>
            <p:txBody>
              <a:bodyPr/>
              <a:lstStyle/>
              <a:p>
                <a:pPr>
                  <a:defRPr/>
                </a:pPr>
                <a:endParaRPr lang="en-GB" sz="1787">
                  <a:solidFill>
                    <a:srgbClr val="FFFFFF"/>
                  </a:solidFill>
                  <a:latin typeface="Arial"/>
                </a:endParaRPr>
              </a:p>
            </p:txBody>
          </p:sp>
          <p:sp>
            <p:nvSpPr>
              <p:cNvPr id="777" name="Line 218"/>
              <p:cNvSpPr>
                <a:spLocks noChangeAspect="1" noChangeShapeType="1"/>
              </p:cNvSpPr>
              <p:nvPr/>
            </p:nvSpPr>
            <p:spPr bwMode="auto">
              <a:xfrm>
                <a:off x="4212" y="1137"/>
                <a:ext cx="1" cy="1"/>
              </a:xfrm>
              <a:prstGeom prst="line">
                <a:avLst/>
              </a:prstGeom>
              <a:grpFill/>
              <a:ln w="3175">
                <a:solidFill>
                  <a:schemeClr val="accent4"/>
                </a:solidFill>
                <a:round/>
                <a:headEnd/>
                <a:tailEnd/>
              </a:ln>
            </p:spPr>
            <p:txBody>
              <a:bodyPr/>
              <a:lstStyle/>
              <a:p>
                <a:pPr>
                  <a:defRPr/>
                </a:pPr>
                <a:endParaRPr lang="en-GB" sz="1787">
                  <a:solidFill>
                    <a:srgbClr val="FFFFFF"/>
                  </a:solidFill>
                  <a:latin typeface="Arial"/>
                </a:endParaRPr>
              </a:p>
            </p:txBody>
          </p:sp>
          <p:sp>
            <p:nvSpPr>
              <p:cNvPr id="778" name="Line 219"/>
              <p:cNvSpPr>
                <a:spLocks noChangeAspect="1" noChangeShapeType="1"/>
              </p:cNvSpPr>
              <p:nvPr/>
            </p:nvSpPr>
            <p:spPr bwMode="auto">
              <a:xfrm>
                <a:off x="4309" y="1102"/>
                <a:ext cx="1" cy="2"/>
              </a:xfrm>
              <a:prstGeom prst="line">
                <a:avLst/>
              </a:prstGeom>
              <a:grpFill/>
              <a:ln w="3175">
                <a:solidFill>
                  <a:schemeClr val="accent4"/>
                </a:solidFill>
                <a:round/>
                <a:headEnd/>
                <a:tailEnd/>
              </a:ln>
            </p:spPr>
            <p:txBody>
              <a:bodyPr/>
              <a:lstStyle/>
              <a:p>
                <a:pPr>
                  <a:defRPr/>
                </a:pPr>
                <a:endParaRPr lang="en-GB" sz="1787">
                  <a:solidFill>
                    <a:srgbClr val="FFFFFF"/>
                  </a:solidFill>
                  <a:latin typeface="Arial"/>
                </a:endParaRPr>
              </a:p>
            </p:txBody>
          </p:sp>
          <p:sp>
            <p:nvSpPr>
              <p:cNvPr id="779" name="Line 220"/>
              <p:cNvSpPr>
                <a:spLocks noChangeAspect="1" noChangeShapeType="1"/>
              </p:cNvSpPr>
              <p:nvPr/>
            </p:nvSpPr>
            <p:spPr bwMode="auto">
              <a:xfrm>
                <a:off x="4309" y="1102"/>
                <a:ext cx="1" cy="2"/>
              </a:xfrm>
              <a:prstGeom prst="line">
                <a:avLst/>
              </a:prstGeom>
              <a:grpFill/>
              <a:ln w="3175">
                <a:solidFill>
                  <a:schemeClr val="accent4"/>
                </a:solidFill>
                <a:round/>
                <a:headEnd/>
                <a:tailEnd/>
              </a:ln>
            </p:spPr>
            <p:txBody>
              <a:bodyPr/>
              <a:lstStyle/>
              <a:p>
                <a:pPr>
                  <a:defRPr/>
                </a:pPr>
                <a:endParaRPr lang="en-GB" sz="1787">
                  <a:solidFill>
                    <a:srgbClr val="FFFFFF"/>
                  </a:solidFill>
                  <a:latin typeface="Arial"/>
                </a:endParaRPr>
              </a:p>
            </p:txBody>
          </p:sp>
          <p:grpSp>
            <p:nvGrpSpPr>
              <p:cNvPr id="8" name="Group 221"/>
              <p:cNvGrpSpPr>
                <a:grpSpLocks/>
              </p:cNvGrpSpPr>
              <p:nvPr/>
            </p:nvGrpSpPr>
            <p:grpSpPr bwMode="auto">
              <a:xfrm>
                <a:off x="2385" y="978"/>
                <a:ext cx="3055" cy="1014"/>
                <a:chOff x="2385" y="978"/>
                <a:chExt cx="3055" cy="1014"/>
              </a:xfrm>
              <a:grpFill/>
            </p:grpSpPr>
            <p:sp>
              <p:nvSpPr>
                <p:cNvPr id="781" name="Freeform 222"/>
                <p:cNvSpPr>
                  <a:spLocks noChangeAspect="1" noEditPoints="1"/>
                </p:cNvSpPr>
                <p:nvPr/>
              </p:nvSpPr>
              <p:spPr bwMode="auto">
                <a:xfrm>
                  <a:off x="3190" y="1971"/>
                  <a:ext cx="34" cy="21"/>
                </a:xfrm>
                <a:custGeom>
                  <a:avLst/>
                  <a:gdLst/>
                  <a:ahLst/>
                  <a:cxnLst>
                    <a:cxn ang="0">
                      <a:pos x="26" y="12"/>
                    </a:cxn>
                    <a:cxn ang="0">
                      <a:pos x="26" y="12"/>
                    </a:cxn>
                    <a:cxn ang="0">
                      <a:pos x="24" y="6"/>
                    </a:cxn>
                    <a:cxn ang="0">
                      <a:pos x="28" y="6"/>
                    </a:cxn>
                    <a:cxn ang="0">
                      <a:pos x="28" y="6"/>
                    </a:cxn>
                    <a:cxn ang="0">
                      <a:pos x="30" y="2"/>
                    </a:cxn>
                    <a:cxn ang="0">
                      <a:pos x="32" y="0"/>
                    </a:cxn>
                    <a:cxn ang="0">
                      <a:pos x="32" y="0"/>
                    </a:cxn>
                    <a:cxn ang="0">
                      <a:pos x="32" y="0"/>
                    </a:cxn>
                    <a:cxn ang="0">
                      <a:pos x="26" y="4"/>
                    </a:cxn>
                    <a:cxn ang="0">
                      <a:pos x="22" y="6"/>
                    </a:cxn>
                    <a:cxn ang="0">
                      <a:pos x="22" y="6"/>
                    </a:cxn>
                    <a:cxn ang="0">
                      <a:pos x="16" y="6"/>
                    </a:cxn>
                    <a:cxn ang="0">
                      <a:pos x="10" y="6"/>
                    </a:cxn>
                    <a:cxn ang="0">
                      <a:pos x="10" y="6"/>
                    </a:cxn>
                    <a:cxn ang="0">
                      <a:pos x="12" y="10"/>
                    </a:cxn>
                    <a:cxn ang="0">
                      <a:pos x="12" y="10"/>
                    </a:cxn>
                    <a:cxn ang="0">
                      <a:pos x="8" y="10"/>
                    </a:cxn>
                    <a:cxn ang="0">
                      <a:pos x="8" y="10"/>
                    </a:cxn>
                    <a:cxn ang="0">
                      <a:pos x="10" y="12"/>
                    </a:cxn>
                    <a:cxn ang="0">
                      <a:pos x="14" y="12"/>
                    </a:cxn>
                    <a:cxn ang="0">
                      <a:pos x="14" y="12"/>
                    </a:cxn>
                    <a:cxn ang="0">
                      <a:pos x="18" y="10"/>
                    </a:cxn>
                    <a:cxn ang="0">
                      <a:pos x="18" y="10"/>
                    </a:cxn>
                    <a:cxn ang="0">
                      <a:pos x="20" y="10"/>
                    </a:cxn>
                    <a:cxn ang="0">
                      <a:pos x="20" y="10"/>
                    </a:cxn>
                    <a:cxn ang="0">
                      <a:pos x="26" y="12"/>
                    </a:cxn>
                    <a:cxn ang="0">
                      <a:pos x="26" y="12"/>
                    </a:cxn>
                    <a:cxn ang="0">
                      <a:pos x="26" y="12"/>
                    </a:cxn>
                    <a:cxn ang="0">
                      <a:pos x="26" y="12"/>
                    </a:cxn>
                    <a:cxn ang="0">
                      <a:pos x="24" y="12"/>
                    </a:cxn>
                    <a:cxn ang="0">
                      <a:pos x="24" y="12"/>
                    </a:cxn>
                    <a:cxn ang="0">
                      <a:pos x="22" y="14"/>
                    </a:cxn>
                    <a:cxn ang="0">
                      <a:pos x="18" y="16"/>
                    </a:cxn>
                    <a:cxn ang="0">
                      <a:pos x="18" y="16"/>
                    </a:cxn>
                    <a:cxn ang="0">
                      <a:pos x="12" y="20"/>
                    </a:cxn>
                    <a:cxn ang="0">
                      <a:pos x="8" y="20"/>
                    </a:cxn>
                    <a:cxn ang="0">
                      <a:pos x="2" y="16"/>
                    </a:cxn>
                    <a:cxn ang="0">
                      <a:pos x="2" y="16"/>
                    </a:cxn>
                    <a:cxn ang="0">
                      <a:pos x="0" y="12"/>
                    </a:cxn>
                    <a:cxn ang="0">
                      <a:pos x="0" y="12"/>
                    </a:cxn>
                    <a:cxn ang="0">
                      <a:pos x="8" y="10"/>
                    </a:cxn>
                    <a:cxn ang="0">
                      <a:pos x="8" y="10"/>
                    </a:cxn>
                    <a:cxn ang="0">
                      <a:pos x="10" y="12"/>
                    </a:cxn>
                    <a:cxn ang="0">
                      <a:pos x="14" y="12"/>
                    </a:cxn>
                    <a:cxn ang="0">
                      <a:pos x="14" y="12"/>
                    </a:cxn>
                    <a:cxn ang="0">
                      <a:pos x="18" y="10"/>
                    </a:cxn>
                    <a:cxn ang="0">
                      <a:pos x="18" y="10"/>
                    </a:cxn>
                    <a:cxn ang="0">
                      <a:pos x="20" y="10"/>
                    </a:cxn>
                    <a:cxn ang="0">
                      <a:pos x="20" y="10"/>
                    </a:cxn>
                    <a:cxn ang="0">
                      <a:pos x="26" y="12"/>
                    </a:cxn>
                    <a:cxn ang="0">
                      <a:pos x="26" y="12"/>
                    </a:cxn>
                  </a:cxnLst>
                  <a:rect l="0" t="0" r="r" b="b"/>
                  <a:pathLst>
                    <a:path w="32" h="20">
                      <a:moveTo>
                        <a:pt x="26" y="12"/>
                      </a:moveTo>
                      <a:lnTo>
                        <a:pt x="26" y="12"/>
                      </a:lnTo>
                      <a:lnTo>
                        <a:pt x="24" y="6"/>
                      </a:lnTo>
                      <a:lnTo>
                        <a:pt x="28" y="6"/>
                      </a:lnTo>
                      <a:lnTo>
                        <a:pt x="28" y="6"/>
                      </a:lnTo>
                      <a:lnTo>
                        <a:pt x="30" y="2"/>
                      </a:lnTo>
                      <a:lnTo>
                        <a:pt x="32" y="0"/>
                      </a:lnTo>
                      <a:lnTo>
                        <a:pt x="32" y="0"/>
                      </a:lnTo>
                      <a:lnTo>
                        <a:pt x="32" y="0"/>
                      </a:lnTo>
                      <a:lnTo>
                        <a:pt x="26" y="4"/>
                      </a:lnTo>
                      <a:lnTo>
                        <a:pt x="22" y="6"/>
                      </a:lnTo>
                      <a:lnTo>
                        <a:pt x="22" y="6"/>
                      </a:lnTo>
                      <a:lnTo>
                        <a:pt x="16" y="6"/>
                      </a:lnTo>
                      <a:lnTo>
                        <a:pt x="10" y="6"/>
                      </a:lnTo>
                      <a:lnTo>
                        <a:pt x="10" y="6"/>
                      </a:lnTo>
                      <a:lnTo>
                        <a:pt x="12" y="10"/>
                      </a:lnTo>
                      <a:lnTo>
                        <a:pt x="12" y="10"/>
                      </a:lnTo>
                      <a:lnTo>
                        <a:pt x="8" y="10"/>
                      </a:lnTo>
                      <a:lnTo>
                        <a:pt x="8" y="10"/>
                      </a:lnTo>
                      <a:lnTo>
                        <a:pt x="10" y="12"/>
                      </a:lnTo>
                      <a:lnTo>
                        <a:pt x="14" y="12"/>
                      </a:lnTo>
                      <a:lnTo>
                        <a:pt x="14" y="12"/>
                      </a:lnTo>
                      <a:lnTo>
                        <a:pt x="18" y="10"/>
                      </a:lnTo>
                      <a:lnTo>
                        <a:pt x="18" y="10"/>
                      </a:lnTo>
                      <a:lnTo>
                        <a:pt x="20" y="10"/>
                      </a:lnTo>
                      <a:lnTo>
                        <a:pt x="20" y="10"/>
                      </a:lnTo>
                      <a:lnTo>
                        <a:pt x="26" y="12"/>
                      </a:lnTo>
                      <a:lnTo>
                        <a:pt x="26" y="12"/>
                      </a:lnTo>
                      <a:close/>
                      <a:moveTo>
                        <a:pt x="26" y="12"/>
                      </a:moveTo>
                      <a:lnTo>
                        <a:pt x="26" y="12"/>
                      </a:lnTo>
                      <a:lnTo>
                        <a:pt x="24" y="12"/>
                      </a:lnTo>
                      <a:lnTo>
                        <a:pt x="24" y="12"/>
                      </a:lnTo>
                      <a:lnTo>
                        <a:pt x="22" y="14"/>
                      </a:lnTo>
                      <a:lnTo>
                        <a:pt x="18" y="16"/>
                      </a:lnTo>
                      <a:lnTo>
                        <a:pt x="18" y="16"/>
                      </a:lnTo>
                      <a:lnTo>
                        <a:pt x="12" y="20"/>
                      </a:lnTo>
                      <a:lnTo>
                        <a:pt x="8" y="20"/>
                      </a:lnTo>
                      <a:lnTo>
                        <a:pt x="2" y="16"/>
                      </a:lnTo>
                      <a:lnTo>
                        <a:pt x="2" y="16"/>
                      </a:lnTo>
                      <a:lnTo>
                        <a:pt x="0" y="12"/>
                      </a:lnTo>
                      <a:lnTo>
                        <a:pt x="0" y="12"/>
                      </a:lnTo>
                      <a:lnTo>
                        <a:pt x="8" y="10"/>
                      </a:lnTo>
                      <a:lnTo>
                        <a:pt x="8" y="10"/>
                      </a:lnTo>
                      <a:lnTo>
                        <a:pt x="10" y="12"/>
                      </a:lnTo>
                      <a:lnTo>
                        <a:pt x="14" y="12"/>
                      </a:lnTo>
                      <a:lnTo>
                        <a:pt x="14" y="12"/>
                      </a:lnTo>
                      <a:lnTo>
                        <a:pt x="18" y="10"/>
                      </a:lnTo>
                      <a:lnTo>
                        <a:pt x="18" y="10"/>
                      </a:lnTo>
                      <a:lnTo>
                        <a:pt x="20" y="10"/>
                      </a:lnTo>
                      <a:lnTo>
                        <a:pt x="20" y="10"/>
                      </a:lnTo>
                      <a:lnTo>
                        <a:pt x="26" y="12"/>
                      </a:lnTo>
                      <a:lnTo>
                        <a:pt x="26" y="12"/>
                      </a:lnTo>
                      <a:close/>
                    </a:path>
                  </a:pathLst>
                </a:custGeom>
                <a:solidFill>
                  <a:schemeClr val="accent1"/>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782" name="Freeform 223"/>
                <p:cNvSpPr>
                  <a:spLocks noChangeAspect="1"/>
                </p:cNvSpPr>
                <p:nvPr/>
              </p:nvSpPr>
              <p:spPr bwMode="auto">
                <a:xfrm>
                  <a:off x="2991" y="1768"/>
                  <a:ext cx="73" cy="83"/>
                </a:xfrm>
                <a:custGeom>
                  <a:avLst/>
                  <a:gdLst/>
                  <a:ahLst/>
                  <a:cxnLst>
                    <a:cxn ang="0">
                      <a:pos x="68" y="28"/>
                    </a:cxn>
                    <a:cxn ang="0">
                      <a:pos x="62" y="26"/>
                    </a:cxn>
                    <a:cxn ang="0">
                      <a:pos x="60" y="22"/>
                    </a:cxn>
                    <a:cxn ang="0">
                      <a:pos x="64" y="20"/>
                    </a:cxn>
                    <a:cxn ang="0">
                      <a:pos x="66" y="20"/>
                    </a:cxn>
                    <a:cxn ang="0">
                      <a:pos x="64" y="18"/>
                    </a:cxn>
                    <a:cxn ang="0">
                      <a:pos x="56" y="14"/>
                    </a:cxn>
                    <a:cxn ang="0">
                      <a:pos x="56" y="16"/>
                    </a:cxn>
                    <a:cxn ang="0">
                      <a:pos x="52" y="20"/>
                    </a:cxn>
                    <a:cxn ang="0">
                      <a:pos x="50" y="18"/>
                    </a:cxn>
                    <a:cxn ang="0">
                      <a:pos x="46" y="14"/>
                    </a:cxn>
                    <a:cxn ang="0">
                      <a:pos x="42" y="14"/>
                    </a:cxn>
                    <a:cxn ang="0">
                      <a:pos x="44" y="10"/>
                    </a:cxn>
                    <a:cxn ang="0">
                      <a:pos x="40" y="4"/>
                    </a:cxn>
                    <a:cxn ang="0">
                      <a:pos x="36" y="0"/>
                    </a:cxn>
                    <a:cxn ang="0">
                      <a:pos x="30" y="0"/>
                    </a:cxn>
                    <a:cxn ang="0">
                      <a:pos x="20" y="4"/>
                    </a:cxn>
                    <a:cxn ang="0">
                      <a:pos x="18" y="6"/>
                    </a:cxn>
                    <a:cxn ang="0">
                      <a:pos x="14" y="8"/>
                    </a:cxn>
                    <a:cxn ang="0">
                      <a:pos x="12" y="12"/>
                    </a:cxn>
                    <a:cxn ang="0">
                      <a:pos x="12" y="14"/>
                    </a:cxn>
                    <a:cxn ang="0">
                      <a:pos x="14" y="18"/>
                    </a:cxn>
                    <a:cxn ang="0">
                      <a:pos x="12" y="22"/>
                    </a:cxn>
                    <a:cxn ang="0">
                      <a:pos x="12" y="26"/>
                    </a:cxn>
                    <a:cxn ang="0">
                      <a:pos x="16" y="30"/>
                    </a:cxn>
                    <a:cxn ang="0">
                      <a:pos x="16" y="32"/>
                    </a:cxn>
                    <a:cxn ang="0">
                      <a:pos x="10" y="34"/>
                    </a:cxn>
                    <a:cxn ang="0">
                      <a:pos x="12" y="36"/>
                    </a:cxn>
                    <a:cxn ang="0">
                      <a:pos x="16" y="38"/>
                    </a:cxn>
                    <a:cxn ang="0">
                      <a:pos x="16" y="40"/>
                    </a:cxn>
                    <a:cxn ang="0">
                      <a:pos x="10" y="44"/>
                    </a:cxn>
                    <a:cxn ang="0">
                      <a:pos x="8" y="48"/>
                    </a:cxn>
                    <a:cxn ang="0">
                      <a:pos x="2" y="50"/>
                    </a:cxn>
                    <a:cxn ang="0">
                      <a:pos x="0" y="54"/>
                    </a:cxn>
                    <a:cxn ang="0">
                      <a:pos x="0" y="58"/>
                    </a:cxn>
                    <a:cxn ang="0">
                      <a:pos x="2" y="66"/>
                    </a:cxn>
                    <a:cxn ang="0">
                      <a:pos x="4" y="66"/>
                    </a:cxn>
                    <a:cxn ang="0">
                      <a:pos x="10" y="72"/>
                    </a:cxn>
                    <a:cxn ang="0">
                      <a:pos x="12" y="66"/>
                    </a:cxn>
                    <a:cxn ang="0">
                      <a:pos x="22" y="68"/>
                    </a:cxn>
                    <a:cxn ang="0">
                      <a:pos x="30" y="70"/>
                    </a:cxn>
                    <a:cxn ang="0">
                      <a:pos x="32" y="78"/>
                    </a:cxn>
                    <a:cxn ang="0">
                      <a:pos x="42" y="70"/>
                    </a:cxn>
                    <a:cxn ang="0">
                      <a:pos x="46" y="68"/>
                    </a:cxn>
                    <a:cxn ang="0">
                      <a:pos x="54" y="68"/>
                    </a:cxn>
                    <a:cxn ang="0">
                      <a:pos x="62" y="64"/>
                    </a:cxn>
                    <a:cxn ang="0">
                      <a:pos x="62" y="64"/>
                    </a:cxn>
                    <a:cxn ang="0">
                      <a:pos x="64" y="60"/>
                    </a:cxn>
                    <a:cxn ang="0">
                      <a:pos x="68" y="52"/>
                    </a:cxn>
                    <a:cxn ang="0">
                      <a:pos x="68" y="52"/>
                    </a:cxn>
                    <a:cxn ang="0">
                      <a:pos x="60" y="48"/>
                    </a:cxn>
                    <a:cxn ang="0">
                      <a:pos x="58" y="44"/>
                    </a:cxn>
                    <a:cxn ang="0">
                      <a:pos x="60" y="40"/>
                    </a:cxn>
                    <a:cxn ang="0">
                      <a:pos x="64" y="36"/>
                    </a:cxn>
                    <a:cxn ang="0">
                      <a:pos x="68" y="32"/>
                    </a:cxn>
                    <a:cxn ang="0">
                      <a:pos x="68" y="28"/>
                    </a:cxn>
                  </a:cxnLst>
                  <a:rect l="0" t="0" r="r" b="b"/>
                  <a:pathLst>
                    <a:path w="68" h="78">
                      <a:moveTo>
                        <a:pt x="68" y="28"/>
                      </a:moveTo>
                      <a:lnTo>
                        <a:pt x="68" y="28"/>
                      </a:lnTo>
                      <a:lnTo>
                        <a:pt x="66" y="28"/>
                      </a:lnTo>
                      <a:lnTo>
                        <a:pt x="62" y="26"/>
                      </a:lnTo>
                      <a:lnTo>
                        <a:pt x="62" y="26"/>
                      </a:lnTo>
                      <a:lnTo>
                        <a:pt x="60" y="22"/>
                      </a:lnTo>
                      <a:lnTo>
                        <a:pt x="60" y="20"/>
                      </a:lnTo>
                      <a:lnTo>
                        <a:pt x="64" y="20"/>
                      </a:lnTo>
                      <a:lnTo>
                        <a:pt x="64" y="20"/>
                      </a:lnTo>
                      <a:lnTo>
                        <a:pt x="66" y="20"/>
                      </a:lnTo>
                      <a:lnTo>
                        <a:pt x="64" y="18"/>
                      </a:lnTo>
                      <a:lnTo>
                        <a:pt x="64" y="18"/>
                      </a:lnTo>
                      <a:lnTo>
                        <a:pt x="60" y="14"/>
                      </a:lnTo>
                      <a:lnTo>
                        <a:pt x="56" y="14"/>
                      </a:lnTo>
                      <a:lnTo>
                        <a:pt x="56" y="16"/>
                      </a:lnTo>
                      <a:lnTo>
                        <a:pt x="56" y="16"/>
                      </a:lnTo>
                      <a:lnTo>
                        <a:pt x="54" y="18"/>
                      </a:lnTo>
                      <a:lnTo>
                        <a:pt x="52" y="20"/>
                      </a:lnTo>
                      <a:lnTo>
                        <a:pt x="50" y="18"/>
                      </a:lnTo>
                      <a:lnTo>
                        <a:pt x="50" y="18"/>
                      </a:lnTo>
                      <a:lnTo>
                        <a:pt x="48" y="14"/>
                      </a:lnTo>
                      <a:lnTo>
                        <a:pt x="46" y="14"/>
                      </a:lnTo>
                      <a:lnTo>
                        <a:pt x="46" y="14"/>
                      </a:lnTo>
                      <a:lnTo>
                        <a:pt x="42" y="14"/>
                      </a:lnTo>
                      <a:lnTo>
                        <a:pt x="44" y="10"/>
                      </a:lnTo>
                      <a:lnTo>
                        <a:pt x="44" y="10"/>
                      </a:lnTo>
                      <a:lnTo>
                        <a:pt x="42" y="6"/>
                      </a:lnTo>
                      <a:lnTo>
                        <a:pt x="40" y="4"/>
                      </a:lnTo>
                      <a:lnTo>
                        <a:pt x="36" y="0"/>
                      </a:lnTo>
                      <a:lnTo>
                        <a:pt x="36" y="0"/>
                      </a:lnTo>
                      <a:lnTo>
                        <a:pt x="30" y="0"/>
                      </a:lnTo>
                      <a:lnTo>
                        <a:pt x="30" y="0"/>
                      </a:lnTo>
                      <a:lnTo>
                        <a:pt x="24" y="0"/>
                      </a:lnTo>
                      <a:lnTo>
                        <a:pt x="20" y="4"/>
                      </a:lnTo>
                      <a:lnTo>
                        <a:pt x="20" y="4"/>
                      </a:lnTo>
                      <a:lnTo>
                        <a:pt x="18" y="6"/>
                      </a:lnTo>
                      <a:lnTo>
                        <a:pt x="14" y="8"/>
                      </a:lnTo>
                      <a:lnTo>
                        <a:pt x="14" y="8"/>
                      </a:lnTo>
                      <a:lnTo>
                        <a:pt x="12" y="10"/>
                      </a:lnTo>
                      <a:lnTo>
                        <a:pt x="12" y="12"/>
                      </a:lnTo>
                      <a:lnTo>
                        <a:pt x="12" y="14"/>
                      </a:lnTo>
                      <a:lnTo>
                        <a:pt x="12" y="14"/>
                      </a:lnTo>
                      <a:lnTo>
                        <a:pt x="14" y="16"/>
                      </a:lnTo>
                      <a:lnTo>
                        <a:pt x="14" y="18"/>
                      </a:lnTo>
                      <a:lnTo>
                        <a:pt x="12" y="22"/>
                      </a:lnTo>
                      <a:lnTo>
                        <a:pt x="12" y="22"/>
                      </a:lnTo>
                      <a:lnTo>
                        <a:pt x="12" y="26"/>
                      </a:lnTo>
                      <a:lnTo>
                        <a:pt x="12" y="26"/>
                      </a:lnTo>
                      <a:lnTo>
                        <a:pt x="14" y="30"/>
                      </a:lnTo>
                      <a:lnTo>
                        <a:pt x="16" y="30"/>
                      </a:lnTo>
                      <a:lnTo>
                        <a:pt x="16" y="32"/>
                      </a:lnTo>
                      <a:lnTo>
                        <a:pt x="16" y="32"/>
                      </a:lnTo>
                      <a:lnTo>
                        <a:pt x="14" y="34"/>
                      </a:lnTo>
                      <a:lnTo>
                        <a:pt x="10" y="34"/>
                      </a:lnTo>
                      <a:lnTo>
                        <a:pt x="10" y="34"/>
                      </a:lnTo>
                      <a:lnTo>
                        <a:pt x="12" y="36"/>
                      </a:lnTo>
                      <a:lnTo>
                        <a:pt x="14" y="38"/>
                      </a:lnTo>
                      <a:lnTo>
                        <a:pt x="16" y="38"/>
                      </a:lnTo>
                      <a:lnTo>
                        <a:pt x="16" y="40"/>
                      </a:lnTo>
                      <a:lnTo>
                        <a:pt x="16" y="40"/>
                      </a:lnTo>
                      <a:lnTo>
                        <a:pt x="14" y="42"/>
                      </a:lnTo>
                      <a:lnTo>
                        <a:pt x="10" y="44"/>
                      </a:lnTo>
                      <a:lnTo>
                        <a:pt x="10" y="44"/>
                      </a:lnTo>
                      <a:lnTo>
                        <a:pt x="8" y="48"/>
                      </a:lnTo>
                      <a:lnTo>
                        <a:pt x="8" y="48"/>
                      </a:lnTo>
                      <a:lnTo>
                        <a:pt x="2" y="50"/>
                      </a:lnTo>
                      <a:lnTo>
                        <a:pt x="2" y="50"/>
                      </a:lnTo>
                      <a:lnTo>
                        <a:pt x="0" y="54"/>
                      </a:lnTo>
                      <a:lnTo>
                        <a:pt x="0" y="58"/>
                      </a:lnTo>
                      <a:lnTo>
                        <a:pt x="0" y="58"/>
                      </a:lnTo>
                      <a:lnTo>
                        <a:pt x="0" y="62"/>
                      </a:lnTo>
                      <a:lnTo>
                        <a:pt x="2" y="66"/>
                      </a:lnTo>
                      <a:lnTo>
                        <a:pt x="2" y="66"/>
                      </a:lnTo>
                      <a:lnTo>
                        <a:pt x="4" y="66"/>
                      </a:lnTo>
                      <a:lnTo>
                        <a:pt x="4" y="66"/>
                      </a:lnTo>
                      <a:lnTo>
                        <a:pt x="10" y="72"/>
                      </a:lnTo>
                      <a:lnTo>
                        <a:pt x="10" y="72"/>
                      </a:lnTo>
                      <a:lnTo>
                        <a:pt x="12" y="66"/>
                      </a:lnTo>
                      <a:lnTo>
                        <a:pt x="20" y="62"/>
                      </a:lnTo>
                      <a:lnTo>
                        <a:pt x="22" y="68"/>
                      </a:lnTo>
                      <a:lnTo>
                        <a:pt x="24" y="64"/>
                      </a:lnTo>
                      <a:lnTo>
                        <a:pt x="30" y="70"/>
                      </a:lnTo>
                      <a:lnTo>
                        <a:pt x="32" y="78"/>
                      </a:lnTo>
                      <a:lnTo>
                        <a:pt x="32" y="78"/>
                      </a:lnTo>
                      <a:lnTo>
                        <a:pt x="38" y="72"/>
                      </a:lnTo>
                      <a:lnTo>
                        <a:pt x="42" y="70"/>
                      </a:lnTo>
                      <a:lnTo>
                        <a:pt x="44" y="74"/>
                      </a:lnTo>
                      <a:lnTo>
                        <a:pt x="46" y="68"/>
                      </a:lnTo>
                      <a:lnTo>
                        <a:pt x="50" y="68"/>
                      </a:lnTo>
                      <a:lnTo>
                        <a:pt x="54" y="68"/>
                      </a:lnTo>
                      <a:lnTo>
                        <a:pt x="60" y="66"/>
                      </a:lnTo>
                      <a:lnTo>
                        <a:pt x="62" y="64"/>
                      </a:lnTo>
                      <a:lnTo>
                        <a:pt x="62" y="64"/>
                      </a:lnTo>
                      <a:lnTo>
                        <a:pt x="62" y="64"/>
                      </a:lnTo>
                      <a:lnTo>
                        <a:pt x="64" y="60"/>
                      </a:lnTo>
                      <a:lnTo>
                        <a:pt x="64" y="60"/>
                      </a:lnTo>
                      <a:lnTo>
                        <a:pt x="68" y="54"/>
                      </a:lnTo>
                      <a:lnTo>
                        <a:pt x="68" y="52"/>
                      </a:lnTo>
                      <a:lnTo>
                        <a:pt x="68" y="52"/>
                      </a:lnTo>
                      <a:lnTo>
                        <a:pt x="68" y="52"/>
                      </a:lnTo>
                      <a:lnTo>
                        <a:pt x="62" y="50"/>
                      </a:lnTo>
                      <a:lnTo>
                        <a:pt x="60" y="48"/>
                      </a:lnTo>
                      <a:lnTo>
                        <a:pt x="60" y="48"/>
                      </a:lnTo>
                      <a:lnTo>
                        <a:pt x="58" y="44"/>
                      </a:lnTo>
                      <a:lnTo>
                        <a:pt x="60" y="40"/>
                      </a:lnTo>
                      <a:lnTo>
                        <a:pt x="60" y="40"/>
                      </a:lnTo>
                      <a:lnTo>
                        <a:pt x="60" y="38"/>
                      </a:lnTo>
                      <a:lnTo>
                        <a:pt x="64" y="36"/>
                      </a:lnTo>
                      <a:lnTo>
                        <a:pt x="64" y="36"/>
                      </a:lnTo>
                      <a:lnTo>
                        <a:pt x="68" y="32"/>
                      </a:lnTo>
                      <a:lnTo>
                        <a:pt x="68" y="28"/>
                      </a:lnTo>
                      <a:lnTo>
                        <a:pt x="68" y="28"/>
                      </a:lnTo>
                      <a:close/>
                    </a:path>
                  </a:pathLst>
                </a:custGeom>
                <a:solidFill>
                  <a:schemeClr val="accent1"/>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783" name="Freeform 224"/>
                <p:cNvSpPr>
                  <a:spLocks noChangeAspect="1" noEditPoints="1"/>
                </p:cNvSpPr>
                <p:nvPr/>
              </p:nvSpPr>
              <p:spPr bwMode="auto">
                <a:xfrm>
                  <a:off x="2616" y="1475"/>
                  <a:ext cx="137" cy="201"/>
                </a:xfrm>
                <a:custGeom>
                  <a:avLst/>
                  <a:gdLst/>
                  <a:ahLst/>
                  <a:cxnLst>
                    <a:cxn ang="0">
                      <a:pos x="26" y="84"/>
                    </a:cxn>
                    <a:cxn ang="0">
                      <a:pos x="30" y="100"/>
                    </a:cxn>
                    <a:cxn ang="0">
                      <a:pos x="10" y="102"/>
                    </a:cxn>
                    <a:cxn ang="0">
                      <a:pos x="0" y="98"/>
                    </a:cxn>
                    <a:cxn ang="0">
                      <a:pos x="6" y="86"/>
                    </a:cxn>
                    <a:cxn ang="0">
                      <a:pos x="52" y="26"/>
                    </a:cxn>
                    <a:cxn ang="0">
                      <a:pos x="74" y="24"/>
                    </a:cxn>
                    <a:cxn ang="0">
                      <a:pos x="72" y="44"/>
                    </a:cxn>
                    <a:cxn ang="0">
                      <a:pos x="66" y="60"/>
                    </a:cxn>
                    <a:cxn ang="0">
                      <a:pos x="76" y="70"/>
                    </a:cxn>
                    <a:cxn ang="0">
                      <a:pos x="84" y="86"/>
                    </a:cxn>
                    <a:cxn ang="0">
                      <a:pos x="98" y="102"/>
                    </a:cxn>
                    <a:cxn ang="0">
                      <a:pos x="108" y="112"/>
                    </a:cxn>
                    <a:cxn ang="0">
                      <a:pos x="110" y="126"/>
                    </a:cxn>
                    <a:cxn ang="0">
                      <a:pos x="114" y="130"/>
                    </a:cxn>
                    <a:cxn ang="0">
                      <a:pos x="128" y="132"/>
                    </a:cxn>
                    <a:cxn ang="0">
                      <a:pos x="114" y="152"/>
                    </a:cxn>
                    <a:cxn ang="0">
                      <a:pos x="110" y="160"/>
                    </a:cxn>
                    <a:cxn ang="0">
                      <a:pos x="116" y="166"/>
                    </a:cxn>
                    <a:cxn ang="0">
                      <a:pos x="102" y="168"/>
                    </a:cxn>
                    <a:cxn ang="0">
                      <a:pos x="80" y="168"/>
                    </a:cxn>
                    <a:cxn ang="0">
                      <a:pos x="70" y="174"/>
                    </a:cxn>
                    <a:cxn ang="0">
                      <a:pos x="52" y="178"/>
                    </a:cxn>
                    <a:cxn ang="0">
                      <a:pos x="36" y="180"/>
                    </a:cxn>
                    <a:cxn ang="0">
                      <a:pos x="24" y="182"/>
                    </a:cxn>
                    <a:cxn ang="0">
                      <a:pos x="40" y="164"/>
                    </a:cxn>
                    <a:cxn ang="0">
                      <a:pos x="68" y="152"/>
                    </a:cxn>
                    <a:cxn ang="0">
                      <a:pos x="56" y="154"/>
                    </a:cxn>
                    <a:cxn ang="0">
                      <a:pos x="46" y="156"/>
                    </a:cxn>
                    <a:cxn ang="0">
                      <a:pos x="40" y="152"/>
                    </a:cxn>
                    <a:cxn ang="0">
                      <a:pos x="36" y="154"/>
                    </a:cxn>
                    <a:cxn ang="0">
                      <a:pos x="32" y="146"/>
                    </a:cxn>
                    <a:cxn ang="0">
                      <a:pos x="46" y="128"/>
                    </a:cxn>
                    <a:cxn ang="0">
                      <a:pos x="42" y="114"/>
                    </a:cxn>
                    <a:cxn ang="0">
                      <a:pos x="50" y="116"/>
                    </a:cxn>
                    <a:cxn ang="0">
                      <a:pos x="64" y="116"/>
                    </a:cxn>
                    <a:cxn ang="0">
                      <a:pos x="60" y="98"/>
                    </a:cxn>
                    <a:cxn ang="0">
                      <a:pos x="42" y="86"/>
                    </a:cxn>
                    <a:cxn ang="0">
                      <a:pos x="38" y="88"/>
                    </a:cxn>
                    <a:cxn ang="0">
                      <a:pos x="38" y="66"/>
                    </a:cxn>
                    <a:cxn ang="0">
                      <a:pos x="34" y="62"/>
                    </a:cxn>
                    <a:cxn ang="0">
                      <a:pos x="28" y="62"/>
                    </a:cxn>
                    <a:cxn ang="0">
                      <a:pos x="30" y="56"/>
                    </a:cxn>
                    <a:cxn ang="0">
                      <a:pos x="26" y="52"/>
                    </a:cxn>
                    <a:cxn ang="0">
                      <a:pos x="26" y="38"/>
                    </a:cxn>
                    <a:cxn ang="0">
                      <a:pos x="28" y="24"/>
                    </a:cxn>
                    <a:cxn ang="0">
                      <a:pos x="36" y="20"/>
                    </a:cxn>
                    <a:cxn ang="0">
                      <a:pos x="36" y="12"/>
                    </a:cxn>
                    <a:cxn ang="0">
                      <a:pos x="44" y="4"/>
                    </a:cxn>
                    <a:cxn ang="0">
                      <a:pos x="52" y="0"/>
                    </a:cxn>
                    <a:cxn ang="0">
                      <a:pos x="54" y="18"/>
                    </a:cxn>
                    <a:cxn ang="0">
                      <a:pos x="48" y="28"/>
                    </a:cxn>
                    <a:cxn ang="0">
                      <a:pos x="24" y="56"/>
                    </a:cxn>
                    <a:cxn ang="0">
                      <a:pos x="20" y="54"/>
                    </a:cxn>
                    <a:cxn ang="0">
                      <a:pos x="20" y="28"/>
                    </a:cxn>
                    <a:cxn ang="0">
                      <a:pos x="24" y="42"/>
                    </a:cxn>
                    <a:cxn ang="0">
                      <a:pos x="16" y="36"/>
                    </a:cxn>
                    <a:cxn ang="0">
                      <a:pos x="20" y="28"/>
                    </a:cxn>
                    <a:cxn ang="0">
                      <a:pos x="14" y="22"/>
                    </a:cxn>
                    <a:cxn ang="0">
                      <a:pos x="10" y="10"/>
                    </a:cxn>
                    <a:cxn ang="0">
                      <a:pos x="22" y="8"/>
                    </a:cxn>
                  </a:cxnLst>
                  <a:rect l="0" t="0" r="r" b="b"/>
                  <a:pathLst>
                    <a:path w="128" h="188">
                      <a:moveTo>
                        <a:pt x="12" y="84"/>
                      </a:moveTo>
                      <a:lnTo>
                        <a:pt x="12" y="84"/>
                      </a:lnTo>
                      <a:lnTo>
                        <a:pt x="10" y="86"/>
                      </a:lnTo>
                      <a:lnTo>
                        <a:pt x="10" y="86"/>
                      </a:lnTo>
                      <a:lnTo>
                        <a:pt x="10" y="86"/>
                      </a:lnTo>
                      <a:lnTo>
                        <a:pt x="18" y="82"/>
                      </a:lnTo>
                      <a:lnTo>
                        <a:pt x="20" y="82"/>
                      </a:lnTo>
                      <a:lnTo>
                        <a:pt x="26" y="84"/>
                      </a:lnTo>
                      <a:lnTo>
                        <a:pt x="26" y="84"/>
                      </a:lnTo>
                      <a:lnTo>
                        <a:pt x="22" y="90"/>
                      </a:lnTo>
                      <a:lnTo>
                        <a:pt x="22" y="90"/>
                      </a:lnTo>
                      <a:lnTo>
                        <a:pt x="26" y="90"/>
                      </a:lnTo>
                      <a:lnTo>
                        <a:pt x="26" y="90"/>
                      </a:lnTo>
                      <a:lnTo>
                        <a:pt x="28" y="96"/>
                      </a:lnTo>
                      <a:lnTo>
                        <a:pt x="30" y="100"/>
                      </a:lnTo>
                      <a:lnTo>
                        <a:pt x="30" y="100"/>
                      </a:lnTo>
                      <a:lnTo>
                        <a:pt x="24" y="102"/>
                      </a:lnTo>
                      <a:lnTo>
                        <a:pt x="18" y="102"/>
                      </a:lnTo>
                      <a:lnTo>
                        <a:pt x="18" y="102"/>
                      </a:lnTo>
                      <a:lnTo>
                        <a:pt x="18" y="104"/>
                      </a:lnTo>
                      <a:lnTo>
                        <a:pt x="14" y="104"/>
                      </a:lnTo>
                      <a:lnTo>
                        <a:pt x="10" y="102"/>
                      </a:lnTo>
                      <a:lnTo>
                        <a:pt x="10" y="102"/>
                      </a:lnTo>
                      <a:lnTo>
                        <a:pt x="10" y="102"/>
                      </a:lnTo>
                      <a:lnTo>
                        <a:pt x="6" y="104"/>
                      </a:lnTo>
                      <a:lnTo>
                        <a:pt x="6" y="104"/>
                      </a:lnTo>
                      <a:lnTo>
                        <a:pt x="4" y="104"/>
                      </a:lnTo>
                      <a:lnTo>
                        <a:pt x="4" y="102"/>
                      </a:lnTo>
                      <a:lnTo>
                        <a:pt x="4" y="100"/>
                      </a:lnTo>
                      <a:lnTo>
                        <a:pt x="2" y="98"/>
                      </a:lnTo>
                      <a:lnTo>
                        <a:pt x="2" y="98"/>
                      </a:lnTo>
                      <a:lnTo>
                        <a:pt x="0" y="98"/>
                      </a:lnTo>
                      <a:lnTo>
                        <a:pt x="0" y="96"/>
                      </a:lnTo>
                      <a:lnTo>
                        <a:pt x="0" y="96"/>
                      </a:lnTo>
                      <a:lnTo>
                        <a:pt x="0" y="94"/>
                      </a:lnTo>
                      <a:lnTo>
                        <a:pt x="2" y="94"/>
                      </a:lnTo>
                      <a:lnTo>
                        <a:pt x="4" y="92"/>
                      </a:lnTo>
                      <a:lnTo>
                        <a:pt x="4" y="90"/>
                      </a:lnTo>
                      <a:lnTo>
                        <a:pt x="4" y="90"/>
                      </a:lnTo>
                      <a:lnTo>
                        <a:pt x="6" y="86"/>
                      </a:lnTo>
                      <a:lnTo>
                        <a:pt x="8" y="84"/>
                      </a:lnTo>
                      <a:lnTo>
                        <a:pt x="12" y="82"/>
                      </a:lnTo>
                      <a:lnTo>
                        <a:pt x="12" y="84"/>
                      </a:lnTo>
                      <a:close/>
                      <a:moveTo>
                        <a:pt x="50" y="28"/>
                      </a:moveTo>
                      <a:lnTo>
                        <a:pt x="50" y="28"/>
                      </a:lnTo>
                      <a:lnTo>
                        <a:pt x="52" y="26"/>
                      </a:lnTo>
                      <a:lnTo>
                        <a:pt x="52" y="26"/>
                      </a:lnTo>
                      <a:lnTo>
                        <a:pt x="52" y="26"/>
                      </a:lnTo>
                      <a:lnTo>
                        <a:pt x="60" y="26"/>
                      </a:lnTo>
                      <a:lnTo>
                        <a:pt x="60" y="26"/>
                      </a:lnTo>
                      <a:lnTo>
                        <a:pt x="60" y="24"/>
                      </a:lnTo>
                      <a:lnTo>
                        <a:pt x="60" y="24"/>
                      </a:lnTo>
                      <a:lnTo>
                        <a:pt x="66" y="26"/>
                      </a:lnTo>
                      <a:lnTo>
                        <a:pt x="66" y="26"/>
                      </a:lnTo>
                      <a:lnTo>
                        <a:pt x="70" y="24"/>
                      </a:lnTo>
                      <a:lnTo>
                        <a:pt x="74" y="24"/>
                      </a:lnTo>
                      <a:lnTo>
                        <a:pt x="74" y="24"/>
                      </a:lnTo>
                      <a:lnTo>
                        <a:pt x="78" y="26"/>
                      </a:lnTo>
                      <a:lnTo>
                        <a:pt x="78" y="26"/>
                      </a:lnTo>
                      <a:lnTo>
                        <a:pt x="74" y="34"/>
                      </a:lnTo>
                      <a:lnTo>
                        <a:pt x="74" y="34"/>
                      </a:lnTo>
                      <a:lnTo>
                        <a:pt x="74" y="40"/>
                      </a:lnTo>
                      <a:lnTo>
                        <a:pt x="74" y="40"/>
                      </a:lnTo>
                      <a:lnTo>
                        <a:pt x="72" y="44"/>
                      </a:lnTo>
                      <a:lnTo>
                        <a:pt x="68" y="46"/>
                      </a:lnTo>
                      <a:lnTo>
                        <a:pt x="68" y="46"/>
                      </a:lnTo>
                      <a:lnTo>
                        <a:pt x="68" y="50"/>
                      </a:lnTo>
                      <a:lnTo>
                        <a:pt x="66" y="50"/>
                      </a:lnTo>
                      <a:lnTo>
                        <a:pt x="66" y="50"/>
                      </a:lnTo>
                      <a:lnTo>
                        <a:pt x="70" y="60"/>
                      </a:lnTo>
                      <a:lnTo>
                        <a:pt x="70" y="60"/>
                      </a:lnTo>
                      <a:lnTo>
                        <a:pt x="66" y="60"/>
                      </a:lnTo>
                      <a:lnTo>
                        <a:pt x="66" y="60"/>
                      </a:lnTo>
                      <a:lnTo>
                        <a:pt x="64" y="64"/>
                      </a:lnTo>
                      <a:lnTo>
                        <a:pt x="64" y="64"/>
                      </a:lnTo>
                      <a:lnTo>
                        <a:pt x="72" y="64"/>
                      </a:lnTo>
                      <a:lnTo>
                        <a:pt x="72" y="64"/>
                      </a:lnTo>
                      <a:lnTo>
                        <a:pt x="72" y="68"/>
                      </a:lnTo>
                      <a:lnTo>
                        <a:pt x="72" y="68"/>
                      </a:lnTo>
                      <a:lnTo>
                        <a:pt x="76" y="70"/>
                      </a:lnTo>
                      <a:lnTo>
                        <a:pt x="80" y="74"/>
                      </a:lnTo>
                      <a:lnTo>
                        <a:pt x="80" y="74"/>
                      </a:lnTo>
                      <a:lnTo>
                        <a:pt x="80" y="76"/>
                      </a:lnTo>
                      <a:lnTo>
                        <a:pt x="80" y="76"/>
                      </a:lnTo>
                      <a:lnTo>
                        <a:pt x="84" y="78"/>
                      </a:lnTo>
                      <a:lnTo>
                        <a:pt x="84" y="78"/>
                      </a:lnTo>
                      <a:lnTo>
                        <a:pt x="84" y="82"/>
                      </a:lnTo>
                      <a:lnTo>
                        <a:pt x="84" y="86"/>
                      </a:lnTo>
                      <a:lnTo>
                        <a:pt x="84" y="86"/>
                      </a:lnTo>
                      <a:lnTo>
                        <a:pt x="90" y="92"/>
                      </a:lnTo>
                      <a:lnTo>
                        <a:pt x="90" y="92"/>
                      </a:lnTo>
                      <a:lnTo>
                        <a:pt x="92" y="92"/>
                      </a:lnTo>
                      <a:lnTo>
                        <a:pt x="92" y="92"/>
                      </a:lnTo>
                      <a:lnTo>
                        <a:pt x="94" y="96"/>
                      </a:lnTo>
                      <a:lnTo>
                        <a:pt x="98" y="102"/>
                      </a:lnTo>
                      <a:lnTo>
                        <a:pt x="98" y="102"/>
                      </a:lnTo>
                      <a:lnTo>
                        <a:pt x="100" y="102"/>
                      </a:lnTo>
                      <a:lnTo>
                        <a:pt x="102" y="102"/>
                      </a:lnTo>
                      <a:lnTo>
                        <a:pt x="102" y="102"/>
                      </a:lnTo>
                      <a:lnTo>
                        <a:pt x="106" y="106"/>
                      </a:lnTo>
                      <a:lnTo>
                        <a:pt x="108" y="110"/>
                      </a:lnTo>
                      <a:lnTo>
                        <a:pt x="108" y="110"/>
                      </a:lnTo>
                      <a:lnTo>
                        <a:pt x="108" y="110"/>
                      </a:lnTo>
                      <a:lnTo>
                        <a:pt x="108" y="112"/>
                      </a:lnTo>
                      <a:lnTo>
                        <a:pt x="108" y="112"/>
                      </a:lnTo>
                      <a:lnTo>
                        <a:pt x="106" y="112"/>
                      </a:lnTo>
                      <a:lnTo>
                        <a:pt x="100" y="108"/>
                      </a:lnTo>
                      <a:lnTo>
                        <a:pt x="100" y="108"/>
                      </a:lnTo>
                      <a:lnTo>
                        <a:pt x="104" y="114"/>
                      </a:lnTo>
                      <a:lnTo>
                        <a:pt x="108" y="120"/>
                      </a:lnTo>
                      <a:lnTo>
                        <a:pt x="108" y="120"/>
                      </a:lnTo>
                      <a:lnTo>
                        <a:pt x="110" y="126"/>
                      </a:lnTo>
                      <a:lnTo>
                        <a:pt x="110" y="126"/>
                      </a:lnTo>
                      <a:lnTo>
                        <a:pt x="108" y="126"/>
                      </a:lnTo>
                      <a:lnTo>
                        <a:pt x="108" y="128"/>
                      </a:lnTo>
                      <a:lnTo>
                        <a:pt x="108" y="128"/>
                      </a:lnTo>
                      <a:lnTo>
                        <a:pt x="110" y="132"/>
                      </a:lnTo>
                      <a:lnTo>
                        <a:pt x="110" y="132"/>
                      </a:lnTo>
                      <a:lnTo>
                        <a:pt x="112" y="130"/>
                      </a:lnTo>
                      <a:lnTo>
                        <a:pt x="114" y="130"/>
                      </a:lnTo>
                      <a:lnTo>
                        <a:pt x="112" y="130"/>
                      </a:lnTo>
                      <a:lnTo>
                        <a:pt x="112" y="130"/>
                      </a:lnTo>
                      <a:lnTo>
                        <a:pt x="114" y="126"/>
                      </a:lnTo>
                      <a:lnTo>
                        <a:pt x="114" y="126"/>
                      </a:lnTo>
                      <a:lnTo>
                        <a:pt x="120" y="128"/>
                      </a:lnTo>
                      <a:lnTo>
                        <a:pt x="126" y="128"/>
                      </a:lnTo>
                      <a:lnTo>
                        <a:pt x="126" y="128"/>
                      </a:lnTo>
                      <a:lnTo>
                        <a:pt x="128" y="132"/>
                      </a:lnTo>
                      <a:lnTo>
                        <a:pt x="128" y="138"/>
                      </a:lnTo>
                      <a:lnTo>
                        <a:pt x="126" y="144"/>
                      </a:lnTo>
                      <a:lnTo>
                        <a:pt x="124" y="148"/>
                      </a:lnTo>
                      <a:lnTo>
                        <a:pt x="122" y="148"/>
                      </a:lnTo>
                      <a:lnTo>
                        <a:pt x="122" y="148"/>
                      </a:lnTo>
                      <a:lnTo>
                        <a:pt x="122" y="152"/>
                      </a:lnTo>
                      <a:lnTo>
                        <a:pt x="122" y="152"/>
                      </a:lnTo>
                      <a:lnTo>
                        <a:pt x="114" y="152"/>
                      </a:lnTo>
                      <a:lnTo>
                        <a:pt x="114" y="154"/>
                      </a:lnTo>
                      <a:lnTo>
                        <a:pt x="114" y="154"/>
                      </a:lnTo>
                      <a:lnTo>
                        <a:pt x="110" y="154"/>
                      </a:lnTo>
                      <a:lnTo>
                        <a:pt x="110" y="154"/>
                      </a:lnTo>
                      <a:lnTo>
                        <a:pt x="112" y="158"/>
                      </a:lnTo>
                      <a:lnTo>
                        <a:pt x="112" y="158"/>
                      </a:lnTo>
                      <a:lnTo>
                        <a:pt x="110" y="158"/>
                      </a:lnTo>
                      <a:lnTo>
                        <a:pt x="110" y="160"/>
                      </a:lnTo>
                      <a:lnTo>
                        <a:pt x="110" y="160"/>
                      </a:lnTo>
                      <a:lnTo>
                        <a:pt x="118" y="160"/>
                      </a:lnTo>
                      <a:lnTo>
                        <a:pt x="122" y="160"/>
                      </a:lnTo>
                      <a:lnTo>
                        <a:pt x="120" y="162"/>
                      </a:lnTo>
                      <a:lnTo>
                        <a:pt x="120" y="162"/>
                      </a:lnTo>
                      <a:lnTo>
                        <a:pt x="120" y="164"/>
                      </a:lnTo>
                      <a:lnTo>
                        <a:pt x="120" y="164"/>
                      </a:lnTo>
                      <a:lnTo>
                        <a:pt x="116" y="166"/>
                      </a:lnTo>
                      <a:lnTo>
                        <a:pt x="116" y="166"/>
                      </a:lnTo>
                      <a:lnTo>
                        <a:pt x="114" y="168"/>
                      </a:lnTo>
                      <a:lnTo>
                        <a:pt x="114" y="168"/>
                      </a:lnTo>
                      <a:lnTo>
                        <a:pt x="110" y="168"/>
                      </a:lnTo>
                      <a:lnTo>
                        <a:pt x="108" y="172"/>
                      </a:lnTo>
                      <a:lnTo>
                        <a:pt x="108" y="172"/>
                      </a:lnTo>
                      <a:lnTo>
                        <a:pt x="106" y="170"/>
                      </a:lnTo>
                      <a:lnTo>
                        <a:pt x="102" y="168"/>
                      </a:lnTo>
                      <a:lnTo>
                        <a:pt x="102" y="168"/>
                      </a:lnTo>
                      <a:lnTo>
                        <a:pt x="98" y="168"/>
                      </a:lnTo>
                      <a:lnTo>
                        <a:pt x="96" y="168"/>
                      </a:lnTo>
                      <a:lnTo>
                        <a:pt x="90" y="170"/>
                      </a:lnTo>
                      <a:lnTo>
                        <a:pt x="90" y="170"/>
                      </a:lnTo>
                      <a:lnTo>
                        <a:pt x="86" y="170"/>
                      </a:lnTo>
                      <a:lnTo>
                        <a:pt x="84" y="168"/>
                      </a:lnTo>
                      <a:lnTo>
                        <a:pt x="80" y="168"/>
                      </a:lnTo>
                      <a:lnTo>
                        <a:pt x="80" y="170"/>
                      </a:lnTo>
                      <a:lnTo>
                        <a:pt x="80" y="170"/>
                      </a:lnTo>
                      <a:lnTo>
                        <a:pt x="76" y="172"/>
                      </a:lnTo>
                      <a:lnTo>
                        <a:pt x="76" y="172"/>
                      </a:lnTo>
                      <a:lnTo>
                        <a:pt x="76" y="174"/>
                      </a:lnTo>
                      <a:lnTo>
                        <a:pt x="76" y="174"/>
                      </a:lnTo>
                      <a:lnTo>
                        <a:pt x="72" y="174"/>
                      </a:lnTo>
                      <a:lnTo>
                        <a:pt x="70" y="174"/>
                      </a:lnTo>
                      <a:lnTo>
                        <a:pt x="66" y="172"/>
                      </a:lnTo>
                      <a:lnTo>
                        <a:pt x="64" y="172"/>
                      </a:lnTo>
                      <a:lnTo>
                        <a:pt x="64" y="172"/>
                      </a:lnTo>
                      <a:lnTo>
                        <a:pt x="60" y="172"/>
                      </a:lnTo>
                      <a:lnTo>
                        <a:pt x="58" y="176"/>
                      </a:lnTo>
                      <a:lnTo>
                        <a:pt x="54" y="180"/>
                      </a:lnTo>
                      <a:lnTo>
                        <a:pt x="54" y="180"/>
                      </a:lnTo>
                      <a:lnTo>
                        <a:pt x="52" y="178"/>
                      </a:lnTo>
                      <a:lnTo>
                        <a:pt x="52" y="176"/>
                      </a:lnTo>
                      <a:lnTo>
                        <a:pt x="52" y="176"/>
                      </a:lnTo>
                      <a:lnTo>
                        <a:pt x="40" y="178"/>
                      </a:lnTo>
                      <a:lnTo>
                        <a:pt x="40" y="178"/>
                      </a:lnTo>
                      <a:lnTo>
                        <a:pt x="40" y="180"/>
                      </a:lnTo>
                      <a:lnTo>
                        <a:pt x="38" y="180"/>
                      </a:lnTo>
                      <a:lnTo>
                        <a:pt x="38" y="180"/>
                      </a:lnTo>
                      <a:lnTo>
                        <a:pt x="36" y="180"/>
                      </a:lnTo>
                      <a:lnTo>
                        <a:pt x="36" y="180"/>
                      </a:lnTo>
                      <a:lnTo>
                        <a:pt x="32" y="188"/>
                      </a:lnTo>
                      <a:lnTo>
                        <a:pt x="32" y="188"/>
                      </a:lnTo>
                      <a:lnTo>
                        <a:pt x="28" y="186"/>
                      </a:lnTo>
                      <a:lnTo>
                        <a:pt x="24" y="184"/>
                      </a:lnTo>
                      <a:lnTo>
                        <a:pt x="24" y="184"/>
                      </a:lnTo>
                      <a:lnTo>
                        <a:pt x="24" y="182"/>
                      </a:lnTo>
                      <a:lnTo>
                        <a:pt x="24" y="182"/>
                      </a:lnTo>
                      <a:lnTo>
                        <a:pt x="30" y="180"/>
                      </a:lnTo>
                      <a:lnTo>
                        <a:pt x="30" y="180"/>
                      </a:lnTo>
                      <a:lnTo>
                        <a:pt x="32" y="178"/>
                      </a:lnTo>
                      <a:lnTo>
                        <a:pt x="32" y="174"/>
                      </a:lnTo>
                      <a:lnTo>
                        <a:pt x="32" y="174"/>
                      </a:lnTo>
                      <a:lnTo>
                        <a:pt x="38" y="170"/>
                      </a:lnTo>
                      <a:lnTo>
                        <a:pt x="38" y="170"/>
                      </a:lnTo>
                      <a:lnTo>
                        <a:pt x="40" y="164"/>
                      </a:lnTo>
                      <a:lnTo>
                        <a:pt x="42" y="162"/>
                      </a:lnTo>
                      <a:lnTo>
                        <a:pt x="44" y="160"/>
                      </a:lnTo>
                      <a:lnTo>
                        <a:pt x="44" y="160"/>
                      </a:lnTo>
                      <a:lnTo>
                        <a:pt x="44" y="160"/>
                      </a:lnTo>
                      <a:lnTo>
                        <a:pt x="54" y="160"/>
                      </a:lnTo>
                      <a:lnTo>
                        <a:pt x="66" y="160"/>
                      </a:lnTo>
                      <a:lnTo>
                        <a:pt x="66" y="160"/>
                      </a:lnTo>
                      <a:lnTo>
                        <a:pt x="68" y="152"/>
                      </a:lnTo>
                      <a:lnTo>
                        <a:pt x="68" y="150"/>
                      </a:lnTo>
                      <a:lnTo>
                        <a:pt x="62" y="152"/>
                      </a:lnTo>
                      <a:lnTo>
                        <a:pt x="62" y="152"/>
                      </a:lnTo>
                      <a:lnTo>
                        <a:pt x="62" y="154"/>
                      </a:lnTo>
                      <a:lnTo>
                        <a:pt x="60" y="156"/>
                      </a:lnTo>
                      <a:lnTo>
                        <a:pt x="60" y="156"/>
                      </a:lnTo>
                      <a:lnTo>
                        <a:pt x="56" y="154"/>
                      </a:lnTo>
                      <a:lnTo>
                        <a:pt x="56" y="154"/>
                      </a:lnTo>
                      <a:lnTo>
                        <a:pt x="56" y="152"/>
                      </a:lnTo>
                      <a:lnTo>
                        <a:pt x="54" y="152"/>
                      </a:lnTo>
                      <a:lnTo>
                        <a:pt x="54" y="152"/>
                      </a:lnTo>
                      <a:lnTo>
                        <a:pt x="54" y="152"/>
                      </a:lnTo>
                      <a:lnTo>
                        <a:pt x="54" y="152"/>
                      </a:lnTo>
                      <a:lnTo>
                        <a:pt x="50" y="156"/>
                      </a:lnTo>
                      <a:lnTo>
                        <a:pt x="50" y="156"/>
                      </a:lnTo>
                      <a:lnTo>
                        <a:pt x="46" y="156"/>
                      </a:lnTo>
                      <a:lnTo>
                        <a:pt x="44" y="156"/>
                      </a:lnTo>
                      <a:lnTo>
                        <a:pt x="44" y="154"/>
                      </a:lnTo>
                      <a:lnTo>
                        <a:pt x="44" y="154"/>
                      </a:lnTo>
                      <a:lnTo>
                        <a:pt x="44" y="154"/>
                      </a:lnTo>
                      <a:lnTo>
                        <a:pt x="44" y="152"/>
                      </a:lnTo>
                      <a:lnTo>
                        <a:pt x="44" y="152"/>
                      </a:lnTo>
                      <a:lnTo>
                        <a:pt x="40" y="152"/>
                      </a:lnTo>
                      <a:lnTo>
                        <a:pt x="40" y="152"/>
                      </a:lnTo>
                      <a:lnTo>
                        <a:pt x="40" y="152"/>
                      </a:lnTo>
                      <a:lnTo>
                        <a:pt x="40" y="154"/>
                      </a:lnTo>
                      <a:lnTo>
                        <a:pt x="40" y="154"/>
                      </a:lnTo>
                      <a:lnTo>
                        <a:pt x="40" y="154"/>
                      </a:lnTo>
                      <a:lnTo>
                        <a:pt x="38" y="156"/>
                      </a:lnTo>
                      <a:lnTo>
                        <a:pt x="38" y="156"/>
                      </a:lnTo>
                      <a:lnTo>
                        <a:pt x="36" y="156"/>
                      </a:lnTo>
                      <a:lnTo>
                        <a:pt x="36" y="154"/>
                      </a:lnTo>
                      <a:lnTo>
                        <a:pt x="36" y="152"/>
                      </a:lnTo>
                      <a:lnTo>
                        <a:pt x="36" y="152"/>
                      </a:lnTo>
                      <a:lnTo>
                        <a:pt x="32" y="152"/>
                      </a:lnTo>
                      <a:lnTo>
                        <a:pt x="32" y="152"/>
                      </a:lnTo>
                      <a:lnTo>
                        <a:pt x="32" y="150"/>
                      </a:lnTo>
                      <a:lnTo>
                        <a:pt x="34" y="150"/>
                      </a:lnTo>
                      <a:lnTo>
                        <a:pt x="34" y="150"/>
                      </a:lnTo>
                      <a:lnTo>
                        <a:pt x="32" y="146"/>
                      </a:lnTo>
                      <a:lnTo>
                        <a:pt x="32" y="146"/>
                      </a:lnTo>
                      <a:lnTo>
                        <a:pt x="40" y="142"/>
                      </a:lnTo>
                      <a:lnTo>
                        <a:pt x="40" y="142"/>
                      </a:lnTo>
                      <a:lnTo>
                        <a:pt x="42" y="140"/>
                      </a:lnTo>
                      <a:lnTo>
                        <a:pt x="42" y="140"/>
                      </a:lnTo>
                      <a:lnTo>
                        <a:pt x="46" y="136"/>
                      </a:lnTo>
                      <a:lnTo>
                        <a:pt x="46" y="128"/>
                      </a:lnTo>
                      <a:lnTo>
                        <a:pt x="46" y="128"/>
                      </a:lnTo>
                      <a:lnTo>
                        <a:pt x="38" y="130"/>
                      </a:lnTo>
                      <a:lnTo>
                        <a:pt x="38" y="130"/>
                      </a:lnTo>
                      <a:lnTo>
                        <a:pt x="44" y="124"/>
                      </a:lnTo>
                      <a:lnTo>
                        <a:pt x="48" y="120"/>
                      </a:lnTo>
                      <a:lnTo>
                        <a:pt x="48" y="120"/>
                      </a:lnTo>
                      <a:lnTo>
                        <a:pt x="44" y="120"/>
                      </a:lnTo>
                      <a:lnTo>
                        <a:pt x="44" y="120"/>
                      </a:lnTo>
                      <a:lnTo>
                        <a:pt x="42" y="114"/>
                      </a:lnTo>
                      <a:lnTo>
                        <a:pt x="42" y="114"/>
                      </a:lnTo>
                      <a:lnTo>
                        <a:pt x="44" y="114"/>
                      </a:lnTo>
                      <a:lnTo>
                        <a:pt x="44" y="112"/>
                      </a:lnTo>
                      <a:lnTo>
                        <a:pt x="44" y="112"/>
                      </a:lnTo>
                      <a:lnTo>
                        <a:pt x="46" y="112"/>
                      </a:lnTo>
                      <a:lnTo>
                        <a:pt x="50" y="112"/>
                      </a:lnTo>
                      <a:lnTo>
                        <a:pt x="50" y="112"/>
                      </a:lnTo>
                      <a:lnTo>
                        <a:pt x="50" y="116"/>
                      </a:lnTo>
                      <a:lnTo>
                        <a:pt x="50" y="116"/>
                      </a:lnTo>
                      <a:lnTo>
                        <a:pt x="50" y="116"/>
                      </a:lnTo>
                      <a:lnTo>
                        <a:pt x="52" y="118"/>
                      </a:lnTo>
                      <a:lnTo>
                        <a:pt x="62" y="118"/>
                      </a:lnTo>
                      <a:lnTo>
                        <a:pt x="62" y="116"/>
                      </a:lnTo>
                      <a:lnTo>
                        <a:pt x="62" y="116"/>
                      </a:lnTo>
                      <a:lnTo>
                        <a:pt x="64" y="116"/>
                      </a:lnTo>
                      <a:lnTo>
                        <a:pt x="64" y="116"/>
                      </a:lnTo>
                      <a:lnTo>
                        <a:pt x="64" y="114"/>
                      </a:lnTo>
                      <a:lnTo>
                        <a:pt x="64" y="110"/>
                      </a:lnTo>
                      <a:lnTo>
                        <a:pt x="64" y="110"/>
                      </a:lnTo>
                      <a:lnTo>
                        <a:pt x="66" y="106"/>
                      </a:lnTo>
                      <a:lnTo>
                        <a:pt x="66" y="106"/>
                      </a:lnTo>
                      <a:lnTo>
                        <a:pt x="66" y="98"/>
                      </a:lnTo>
                      <a:lnTo>
                        <a:pt x="66" y="98"/>
                      </a:lnTo>
                      <a:lnTo>
                        <a:pt x="60" y="98"/>
                      </a:lnTo>
                      <a:lnTo>
                        <a:pt x="56" y="96"/>
                      </a:lnTo>
                      <a:lnTo>
                        <a:pt x="56" y="92"/>
                      </a:lnTo>
                      <a:lnTo>
                        <a:pt x="62" y="88"/>
                      </a:lnTo>
                      <a:lnTo>
                        <a:pt x="62" y="88"/>
                      </a:lnTo>
                      <a:lnTo>
                        <a:pt x="58" y="86"/>
                      </a:lnTo>
                      <a:lnTo>
                        <a:pt x="54" y="88"/>
                      </a:lnTo>
                      <a:lnTo>
                        <a:pt x="48" y="88"/>
                      </a:lnTo>
                      <a:lnTo>
                        <a:pt x="42" y="86"/>
                      </a:lnTo>
                      <a:lnTo>
                        <a:pt x="42" y="86"/>
                      </a:lnTo>
                      <a:lnTo>
                        <a:pt x="42" y="90"/>
                      </a:lnTo>
                      <a:lnTo>
                        <a:pt x="42" y="92"/>
                      </a:lnTo>
                      <a:lnTo>
                        <a:pt x="42" y="92"/>
                      </a:lnTo>
                      <a:lnTo>
                        <a:pt x="40" y="90"/>
                      </a:lnTo>
                      <a:lnTo>
                        <a:pt x="40" y="90"/>
                      </a:lnTo>
                      <a:lnTo>
                        <a:pt x="38" y="88"/>
                      </a:lnTo>
                      <a:lnTo>
                        <a:pt x="38" y="88"/>
                      </a:lnTo>
                      <a:lnTo>
                        <a:pt x="36" y="88"/>
                      </a:lnTo>
                      <a:lnTo>
                        <a:pt x="34" y="88"/>
                      </a:lnTo>
                      <a:lnTo>
                        <a:pt x="34" y="88"/>
                      </a:lnTo>
                      <a:lnTo>
                        <a:pt x="38" y="76"/>
                      </a:lnTo>
                      <a:lnTo>
                        <a:pt x="38" y="72"/>
                      </a:lnTo>
                      <a:lnTo>
                        <a:pt x="36" y="66"/>
                      </a:lnTo>
                      <a:lnTo>
                        <a:pt x="36" y="66"/>
                      </a:lnTo>
                      <a:lnTo>
                        <a:pt x="38" y="66"/>
                      </a:lnTo>
                      <a:lnTo>
                        <a:pt x="38" y="64"/>
                      </a:lnTo>
                      <a:lnTo>
                        <a:pt x="38" y="62"/>
                      </a:lnTo>
                      <a:lnTo>
                        <a:pt x="38" y="62"/>
                      </a:lnTo>
                      <a:lnTo>
                        <a:pt x="36" y="62"/>
                      </a:lnTo>
                      <a:lnTo>
                        <a:pt x="36" y="64"/>
                      </a:lnTo>
                      <a:lnTo>
                        <a:pt x="36" y="64"/>
                      </a:lnTo>
                      <a:lnTo>
                        <a:pt x="34" y="64"/>
                      </a:lnTo>
                      <a:lnTo>
                        <a:pt x="34" y="62"/>
                      </a:lnTo>
                      <a:lnTo>
                        <a:pt x="34" y="62"/>
                      </a:lnTo>
                      <a:lnTo>
                        <a:pt x="34" y="62"/>
                      </a:lnTo>
                      <a:lnTo>
                        <a:pt x="30" y="64"/>
                      </a:lnTo>
                      <a:lnTo>
                        <a:pt x="30" y="64"/>
                      </a:lnTo>
                      <a:lnTo>
                        <a:pt x="28" y="68"/>
                      </a:lnTo>
                      <a:lnTo>
                        <a:pt x="28" y="68"/>
                      </a:lnTo>
                      <a:lnTo>
                        <a:pt x="28" y="64"/>
                      </a:lnTo>
                      <a:lnTo>
                        <a:pt x="28" y="62"/>
                      </a:lnTo>
                      <a:lnTo>
                        <a:pt x="30" y="62"/>
                      </a:lnTo>
                      <a:lnTo>
                        <a:pt x="30" y="62"/>
                      </a:lnTo>
                      <a:lnTo>
                        <a:pt x="30" y="58"/>
                      </a:lnTo>
                      <a:lnTo>
                        <a:pt x="30" y="58"/>
                      </a:lnTo>
                      <a:lnTo>
                        <a:pt x="28" y="58"/>
                      </a:lnTo>
                      <a:lnTo>
                        <a:pt x="30" y="58"/>
                      </a:lnTo>
                      <a:lnTo>
                        <a:pt x="30" y="56"/>
                      </a:lnTo>
                      <a:lnTo>
                        <a:pt x="30" y="56"/>
                      </a:lnTo>
                      <a:lnTo>
                        <a:pt x="34" y="56"/>
                      </a:lnTo>
                      <a:lnTo>
                        <a:pt x="34" y="56"/>
                      </a:lnTo>
                      <a:lnTo>
                        <a:pt x="34" y="52"/>
                      </a:lnTo>
                      <a:lnTo>
                        <a:pt x="34" y="52"/>
                      </a:lnTo>
                      <a:lnTo>
                        <a:pt x="34" y="52"/>
                      </a:lnTo>
                      <a:lnTo>
                        <a:pt x="34" y="52"/>
                      </a:lnTo>
                      <a:lnTo>
                        <a:pt x="26" y="54"/>
                      </a:lnTo>
                      <a:lnTo>
                        <a:pt x="26" y="52"/>
                      </a:lnTo>
                      <a:lnTo>
                        <a:pt x="26" y="52"/>
                      </a:lnTo>
                      <a:lnTo>
                        <a:pt x="28" y="46"/>
                      </a:lnTo>
                      <a:lnTo>
                        <a:pt x="28" y="44"/>
                      </a:lnTo>
                      <a:lnTo>
                        <a:pt x="30" y="42"/>
                      </a:lnTo>
                      <a:lnTo>
                        <a:pt x="30" y="42"/>
                      </a:lnTo>
                      <a:lnTo>
                        <a:pt x="28" y="40"/>
                      </a:lnTo>
                      <a:lnTo>
                        <a:pt x="26" y="38"/>
                      </a:lnTo>
                      <a:lnTo>
                        <a:pt x="26" y="38"/>
                      </a:lnTo>
                      <a:lnTo>
                        <a:pt x="28" y="36"/>
                      </a:lnTo>
                      <a:lnTo>
                        <a:pt x="28" y="34"/>
                      </a:lnTo>
                      <a:lnTo>
                        <a:pt x="26" y="28"/>
                      </a:lnTo>
                      <a:lnTo>
                        <a:pt x="26" y="28"/>
                      </a:lnTo>
                      <a:lnTo>
                        <a:pt x="30" y="28"/>
                      </a:lnTo>
                      <a:lnTo>
                        <a:pt x="30" y="28"/>
                      </a:lnTo>
                      <a:lnTo>
                        <a:pt x="28" y="26"/>
                      </a:lnTo>
                      <a:lnTo>
                        <a:pt x="28" y="24"/>
                      </a:lnTo>
                      <a:lnTo>
                        <a:pt x="28" y="24"/>
                      </a:lnTo>
                      <a:lnTo>
                        <a:pt x="28" y="24"/>
                      </a:lnTo>
                      <a:lnTo>
                        <a:pt x="28" y="24"/>
                      </a:lnTo>
                      <a:lnTo>
                        <a:pt x="28" y="22"/>
                      </a:lnTo>
                      <a:lnTo>
                        <a:pt x="28" y="22"/>
                      </a:lnTo>
                      <a:lnTo>
                        <a:pt x="34" y="22"/>
                      </a:lnTo>
                      <a:lnTo>
                        <a:pt x="34" y="22"/>
                      </a:lnTo>
                      <a:lnTo>
                        <a:pt x="36" y="20"/>
                      </a:lnTo>
                      <a:lnTo>
                        <a:pt x="36" y="20"/>
                      </a:lnTo>
                      <a:lnTo>
                        <a:pt x="34" y="20"/>
                      </a:lnTo>
                      <a:lnTo>
                        <a:pt x="34" y="18"/>
                      </a:lnTo>
                      <a:lnTo>
                        <a:pt x="34" y="18"/>
                      </a:lnTo>
                      <a:lnTo>
                        <a:pt x="34" y="18"/>
                      </a:lnTo>
                      <a:lnTo>
                        <a:pt x="34" y="16"/>
                      </a:lnTo>
                      <a:lnTo>
                        <a:pt x="34" y="16"/>
                      </a:lnTo>
                      <a:lnTo>
                        <a:pt x="36" y="12"/>
                      </a:lnTo>
                      <a:lnTo>
                        <a:pt x="38" y="8"/>
                      </a:lnTo>
                      <a:lnTo>
                        <a:pt x="38" y="8"/>
                      </a:lnTo>
                      <a:lnTo>
                        <a:pt x="38" y="2"/>
                      </a:lnTo>
                      <a:lnTo>
                        <a:pt x="38" y="2"/>
                      </a:lnTo>
                      <a:lnTo>
                        <a:pt x="42" y="2"/>
                      </a:lnTo>
                      <a:lnTo>
                        <a:pt x="42" y="2"/>
                      </a:lnTo>
                      <a:lnTo>
                        <a:pt x="44" y="2"/>
                      </a:lnTo>
                      <a:lnTo>
                        <a:pt x="44" y="4"/>
                      </a:lnTo>
                      <a:lnTo>
                        <a:pt x="42" y="6"/>
                      </a:lnTo>
                      <a:lnTo>
                        <a:pt x="44" y="6"/>
                      </a:lnTo>
                      <a:lnTo>
                        <a:pt x="44" y="6"/>
                      </a:lnTo>
                      <a:lnTo>
                        <a:pt x="44" y="2"/>
                      </a:lnTo>
                      <a:lnTo>
                        <a:pt x="46" y="2"/>
                      </a:lnTo>
                      <a:lnTo>
                        <a:pt x="46" y="4"/>
                      </a:lnTo>
                      <a:lnTo>
                        <a:pt x="52" y="0"/>
                      </a:lnTo>
                      <a:lnTo>
                        <a:pt x="52" y="0"/>
                      </a:lnTo>
                      <a:lnTo>
                        <a:pt x="56" y="0"/>
                      </a:lnTo>
                      <a:lnTo>
                        <a:pt x="60" y="2"/>
                      </a:lnTo>
                      <a:lnTo>
                        <a:pt x="62" y="4"/>
                      </a:lnTo>
                      <a:lnTo>
                        <a:pt x="60" y="10"/>
                      </a:lnTo>
                      <a:lnTo>
                        <a:pt x="60" y="10"/>
                      </a:lnTo>
                      <a:lnTo>
                        <a:pt x="56" y="12"/>
                      </a:lnTo>
                      <a:lnTo>
                        <a:pt x="56" y="12"/>
                      </a:lnTo>
                      <a:lnTo>
                        <a:pt x="54" y="18"/>
                      </a:lnTo>
                      <a:lnTo>
                        <a:pt x="52" y="18"/>
                      </a:lnTo>
                      <a:lnTo>
                        <a:pt x="52" y="18"/>
                      </a:lnTo>
                      <a:lnTo>
                        <a:pt x="48" y="20"/>
                      </a:lnTo>
                      <a:lnTo>
                        <a:pt x="48" y="20"/>
                      </a:lnTo>
                      <a:lnTo>
                        <a:pt x="48" y="22"/>
                      </a:lnTo>
                      <a:lnTo>
                        <a:pt x="48" y="26"/>
                      </a:lnTo>
                      <a:lnTo>
                        <a:pt x="48" y="28"/>
                      </a:lnTo>
                      <a:lnTo>
                        <a:pt x="48" y="28"/>
                      </a:lnTo>
                      <a:lnTo>
                        <a:pt x="50" y="28"/>
                      </a:lnTo>
                      <a:lnTo>
                        <a:pt x="50" y="28"/>
                      </a:lnTo>
                      <a:lnTo>
                        <a:pt x="50" y="28"/>
                      </a:lnTo>
                      <a:close/>
                      <a:moveTo>
                        <a:pt x="22" y="50"/>
                      </a:moveTo>
                      <a:lnTo>
                        <a:pt x="22" y="50"/>
                      </a:lnTo>
                      <a:lnTo>
                        <a:pt x="24" y="54"/>
                      </a:lnTo>
                      <a:lnTo>
                        <a:pt x="24" y="54"/>
                      </a:lnTo>
                      <a:lnTo>
                        <a:pt x="24" y="56"/>
                      </a:lnTo>
                      <a:lnTo>
                        <a:pt x="22" y="58"/>
                      </a:lnTo>
                      <a:lnTo>
                        <a:pt x="22" y="58"/>
                      </a:lnTo>
                      <a:lnTo>
                        <a:pt x="22" y="58"/>
                      </a:lnTo>
                      <a:lnTo>
                        <a:pt x="18" y="56"/>
                      </a:lnTo>
                      <a:lnTo>
                        <a:pt x="18" y="56"/>
                      </a:lnTo>
                      <a:lnTo>
                        <a:pt x="20" y="56"/>
                      </a:lnTo>
                      <a:lnTo>
                        <a:pt x="20" y="56"/>
                      </a:lnTo>
                      <a:lnTo>
                        <a:pt x="20" y="54"/>
                      </a:lnTo>
                      <a:lnTo>
                        <a:pt x="18" y="52"/>
                      </a:lnTo>
                      <a:lnTo>
                        <a:pt x="18" y="52"/>
                      </a:lnTo>
                      <a:lnTo>
                        <a:pt x="18" y="50"/>
                      </a:lnTo>
                      <a:lnTo>
                        <a:pt x="18" y="50"/>
                      </a:lnTo>
                      <a:lnTo>
                        <a:pt x="22" y="50"/>
                      </a:lnTo>
                      <a:lnTo>
                        <a:pt x="22" y="50"/>
                      </a:lnTo>
                      <a:close/>
                      <a:moveTo>
                        <a:pt x="20" y="28"/>
                      </a:moveTo>
                      <a:lnTo>
                        <a:pt x="20" y="28"/>
                      </a:lnTo>
                      <a:lnTo>
                        <a:pt x="20" y="32"/>
                      </a:lnTo>
                      <a:lnTo>
                        <a:pt x="20" y="38"/>
                      </a:lnTo>
                      <a:lnTo>
                        <a:pt x="20" y="38"/>
                      </a:lnTo>
                      <a:lnTo>
                        <a:pt x="24" y="38"/>
                      </a:lnTo>
                      <a:lnTo>
                        <a:pt x="24" y="38"/>
                      </a:lnTo>
                      <a:lnTo>
                        <a:pt x="24" y="40"/>
                      </a:lnTo>
                      <a:lnTo>
                        <a:pt x="24" y="42"/>
                      </a:lnTo>
                      <a:lnTo>
                        <a:pt x="24" y="42"/>
                      </a:lnTo>
                      <a:lnTo>
                        <a:pt x="24" y="42"/>
                      </a:lnTo>
                      <a:lnTo>
                        <a:pt x="24" y="44"/>
                      </a:lnTo>
                      <a:lnTo>
                        <a:pt x="22" y="44"/>
                      </a:lnTo>
                      <a:lnTo>
                        <a:pt x="22" y="44"/>
                      </a:lnTo>
                      <a:lnTo>
                        <a:pt x="22" y="42"/>
                      </a:lnTo>
                      <a:lnTo>
                        <a:pt x="20" y="42"/>
                      </a:lnTo>
                      <a:lnTo>
                        <a:pt x="20" y="42"/>
                      </a:lnTo>
                      <a:lnTo>
                        <a:pt x="16" y="36"/>
                      </a:lnTo>
                      <a:lnTo>
                        <a:pt x="16" y="28"/>
                      </a:lnTo>
                      <a:lnTo>
                        <a:pt x="16" y="28"/>
                      </a:lnTo>
                      <a:lnTo>
                        <a:pt x="20" y="28"/>
                      </a:lnTo>
                      <a:lnTo>
                        <a:pt x="20" y="28"/>
                      </a:lnTo>
                      <a:lnTo>
                        <a:pt x="20" y="24"/>
                      </a:lnTo>
                      <a:lnTo>
                        <a:pt x="20" y="24"/>
                      </a:lnTo>
                      <a:lnTo>
                        <a:pt x="20" y="26"/>
                      </a:lnTo>
                      <a:lnTo>
                        <a:pt x="20" y="28"/>
                      </a:lnTo>
                      <a:lnTo>
                        <a:pt x="20" y="28"/>
                      </a:lnTo>
                      <a:close/>
                      <a:moveTo>
                        <a:pt x="20" y="12"/>
                      </a:moveTo>
                      <a:lnTo>
                        <a:pt x="20" y="12"/>
                      </a:lnTo>
                      <a:lnTo>
                        <a:pt x="18" y="16"/>
                      </a:lnTo>
                      <a:lnTo>
                        <a:pt x="18" y="20"/>
                      </a:lnTo>
                      <a:lnTo>
                        <a:pt x="18" y="20"/>
                      </a:lnTo>
                      <a:lnTo>
                        <a:pt x="14" y="20"/>
                      </a:lnTo>
                      <a:lnTo>
                        <a:pt x="14" y="22"/>
                      </a:lnTo>
                      <a:lnTo>
                        <a:pt x="14" y="22"/>
                      </a:lnTo>
                      <a:lnTo>
                        <a:pt x="10" y="24"/>
                      </a:lnTo>
                      <a:lnTo>
                        <a:pt x="10" y="24"/>
                      </a:lnTo>
                      <a:lnTo>
                        <a:pt x="10" y="20"/>
                      </a:lnTo>
                      <a:lnTo>
                        <a:pt x="14" y="16"/>
                      </a:lnTo>
                      <a:lnTo>
                        <a:pt x="14" y="16"/>
                      </a:lnTo>
                      <a:lnTo>
                        <a:pt x="12" y="14"/>
                      </a:lnTo>
                      <a:lnTo>
                        <a:pt x="10" y="10"/>
                      </a:lnTo>
                      <a:lnTo>
                        <a:pt x="10" y="10"/>
                      </a:lnTo>
                      <a:lnTo>
                        <a:pt x="14" y="10"/>
                      </a:lnTo>
                      <a:lnTo>
                        <a:pt x="14" y="10"/>
                      </a:lnTo>
                      <a:lnTo>
                        <a:pt x="14" y="6"/>
                      </a:lnTo>
                      <a:lnTo>
                        <a:pt x="20" y="2"/>
                      </a:lnTo>
                      <a:lnTo>
                        <a:pt x="20" y="2"/>
                      </a:lnTo>
                      <a:lnTo>
                        <a:pt x="22" y="4"/>
                      </a:lnTo>
                      <a:lnTo>
                        <a:pt x="22" y="8"/>
                      </a:lnTo>
                      <a:lnTo>
                        <a:pt x="20" y="12"/>
                      </a:lnTo>
                      <a:lnTo>
                        <a:pt x="20" y="12"/>
                      </a:lnTo>
                      <a:close/>
                    </a:path>
                  </a:pathLst>
                </a:custGeom>
                <a:solidFill>
                  <a:schemeClr val="accent1"/>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784" name="Freeform 225"/>
                <p:cNvSpPr>
                  <a:spLocks noChangeAspect="1" noEditPoints="1"/>
                </p:cNvSpPr>
                <p:nvPr/>
              </p:nvSpPr>
              <p:spPr bwMode="auto">
                <a:xfrm>
                  <a:off x="3062" y="1624"/>
                  <a:ext cx="244" cy="176"/>
                </a:xfrm>
                <a:custGeom>
                  <a:avLst/>
                  <a:gdLst/>
                  <a:ahLst/>
                  <a:cxnLst>
                    <a:cxn ang="0">
                      <a:pos x="202" y="108"/>
                    </a:cxn>
                    <a:cxn ang="0">
                      <a:pos x="188" y="114"/>
                    </a:cxn>
                    <a:cxn ang="0">
                      <a:pos x="176" y="122"/>
                    </a:cxn>
                    <a:cxn ang="0">
                      <a:pos x="170" y="120"/>
                    </a:cxn>
                    <a:cxn ang="0">
                      <a:pos x="152" y="128"/>
                    </a:cxn>
                    <a:cxn ang="0">
                      <a:pos x="144" y="130"/>
                    </a:cxn>
                    <a:cxn ang="0">
                      <a:pos x="152" y="136"/>
                    </a:cxn>
                    <a:cxn ang="0">
                      <a:pos x="156" y="142"/>
                    </a:cxn>
                    <a:cxn ang="0">
                      <a:pos x="172" y="144"/>
                    </a:cxn>
                    <a:cxn ang="0">
                      <a:pos x="178" y="144"/>
                    </a:cxn>
                    <a:cxn ang="0">
                      <a:pos x="166" y="152"/>
                    </a:cxn>
                    <a:cxn ang="0">
                      <a:pos x="138" y="148"/>
                    </a:cxn>
                    <a:cxn ang="0">
                      <a:pos x="128" y="140"/>
                    </a:cxn>
                    <a:cxn ang="0">
                      <a:pos x="142" y="134"/>
                    </a:cxn>
                    <a:cxn ang="0">
                      <a:pos x="136" y="128"/>
                    </a:cxn>
                    <a:cxn ang="0">
                      <a:pos x="124" y="132"/>
                    </a:cxn>
                    <a:cxn ang="0">
                      <a:pos x="118" y="126"/>
                    </a:cxn>
                    <a:cxn ang="0">
                      <a:pos x="120" y="122"/>
                    </a:cxn>
                    <a:cxn ang="0">
                      <a:pos x="114" y="118"/>
                    </a:cxn>
                    <a:cxn ang="0">
                      <a:pos x="100" y="122"/>
                    </a:cxn>
                    <a:cxn ang="0">
                      <a:pos x="84" y="108"/>
                    </a:cxn>
                    <a:cxn ang="0">
                      <a:pos x="80" y="94"/>
                    </a:cxn>
                    <a:cxn ang="0">
                      <a:pos x="68" y="80"/>
                    </a:cxn>
                    <a:cxn ang="0">
                      <a:pos x="50" y="76"/>
                    </a:cxn>
                    <a:cxn ang="0">
                      <a:pos x="40" y="84"/>
                    </a:cxn>
                    <a:cxn ang="0">
                      <a:pos x="28" y="92"/>
                    </a:cxn>
                    <a:cxn ang="0">
                      <a:pos x="14" y="88"/>
                    </a:cxn>
                    <a:cxn ang="0">
                      <a:pos x="0" y="82"/>
                    </a:cxn>
                    <a:cxn ang="0">
                      <a:pos x="14" y="68"/>
                    </a:cxn>
                    <a:cxn ang="0">
                      <a:pos x="16" y="50"/>
                    </a:cxn>
                    <a:cxn ang="0">
                      <a:pos x="16" y="32"/>
                    </a:cxn>
                    <a:cxn ang="0">
                      <a:pos x="18" y="20"/>
                    </a:cxn>
                    <a:cxn ang="0">
                      <a:pos x="18" y="8"/>
                    </a:cxn>
                    <a:cxn ang="0">
                      <a:pos x="26" y="12"/>
                    </a:cxn>
                    <a:cxn ang="0">
                      <a:pos x="54" y="8"/>
                    </a:cxn>
                    <a:cxn ang="0">
                      <a:pos x="72" y="12"/>
                    </a:cxn>
                    <a:cxn ang="0">
                      <a:pos x="80" y="10"/>
                    </a:cxn>
                    <a:cxn ang="0">
                      <a:pos x="98" y="10"/>
                    </a:cxn>
                    <a:cxn ang="0">
                      <a:pos x="104" y="0"/>
                    </a:cxn>
                    <a:cxn ang="0">
                      <a:pos x="118" y="2"/>
                    </a:cxn>
                    <a:cxn ang="0">
                      <a:pos x="128" y="2"/>
                    </a:cxn>
                    <a:cxn ang="0">
                      <a:pos x="132" y="10"/>
                    </a:cxn>
                    <a:cxn ang="0">
                      <a:pos x="136" y="20"/>
                    </a:cxn>
                    <a:cxn ang="0">
                      <a:pos x="148" y="22"/>
                    </a:cxn>
                    <a:cxn ang="0">
                      <a:pos x="162" y="30"/>
                    </a:cxn>
                    <a:cxn ang="0">
                      <a:pos x="172" y="42"/>
                    </a:cxn>
                    <a:cxn ang="0">
                      <a:pos x="188" y="36"/>
                    </a:cxn>
                    <a:cxn ang="0">
                      <a:pos x="198" y="44"/>
                    </a:cxn>
                    <a:cxn ang="0">
                      <a:pos x="220" y="58"/>
                    </a:cxn>
                    <a:cxn ang="0">
                      <a:pos x="226" y="64"/>
                    </a:cxn>
                    <a:cxn ang="0">
                      <a:pos x="226" y="72"/>
                    </a:cxn>
                    <a:cxn ang="0">
                      <a:pos x="228" y="86"/>
                    </a:cxn>
                    <a:cxn ang="0">
                      <a:pos x="214" y="100"/>
                    </a:cxn>
                    <a:cxn ang="0">
                      <a:pos x="88" y="124"/>
                    </a:cxn>
                    <a:cxn ang="0">
                      <a:pos x="80" y="124"/>
                    </a:cxn>
                    <a:cxn ang="0">
                      <a:pos x="74" y="140"/>
                    </a:cxn>
                    <a:cxn ang="0">
                      <a:pos x="80" y="140"/>
                    </a:cxn>
                    <a:cxn ang="0">
                      <a:pos x="90" y="136"/>
                    </a:cxn>
                  </a:cxnLst>
                  <a:rect l="0" t="0" r="r" b="b"/>
                  <a:pathLst>
                    <a:path w="228" h="164">
                      <a:moveTo>
                        <a:pt x="210" y="108"/>
                      </a:moveTo>
                      <a:lnTo>
                        <a:pt x="210" y="108"/>
                      </a:lnTo>
                      <a:lnTo>
                        <a:pt x="204" y="108"/>
                      </a:lnTo>
                      <a:lnTo>
                        <a:pt x="204" y="108"/>
                      </a:lnTo>
                      <a:lnTo>
                        <a:pt x="202" y="108"/>
                      </a:lnTo>
                      <a:lnTo>
                        <a:pt x="202" y="108"/>
                      </a:lnTo>
                      <a:lnTo>
                        <a:pt x="198" y="112"/>
                      </a:lnTo>
                      <a:lnTo>
                        <a:pt x="198" y="112"/>
                      </a:lnTo>
                      <a:lnTo>
                        <a:pt x="194" y="112"/>
                      </a:lnTo>
                      <a:lnTo>
                        <a:pt x="194" y="112"/>
                      </a:lnTo>
                      <a:lnTo>
                        <a:pt x="188" y="114"/>
                      </a:lnTo>
                      <a:lnTo>
                        <a:pt x="188" y="114"/>
                      </a:lnTo>
                      <a:lnTo>
                        <a:pt x="186" y="118"/>
                      </a:lnTo>
                      <a:lnTo>
                        <a:pt x="186" y="118"/>
                      </a:lnTo>
                      <a:lnTo>
                        <a:pt x="182" y="118"/>
                      </a:lnTo>
                      <a:lnTo>
                        <a:pt x="178" y="118"/>
                      </a:lnTo>
                      <a:lnTo>
                        <a:pt x="178" y="118"/>
                      </a:lnTo>
                      <a:lnTo>
                        <a:pt x="176" y="122"/>
                      </a:lnTo>
                      <a:lnTo>
                        <a:pt x="176" y="122"/>
                      </a:lnTo>
                      <a:lnTo>
                        <a:pt x="174" y="122"/>
                      </a:lnTo>
                      <a:lnTo>
                        <a:pt x="172" y="120"/>
                      </a:lnTo>
                      <a:lnTo>
                        <a:pt x="172" y="120"/>
                      </a:lnTo>
                      <a:lnTo>
                        <a:pt x="170" y="120"/>
                      </a:lnTo>
                      <a:lnTo>
                        <a:pt x="170" y="120"/>
                      </a:lnTo>
                      <a:lnTo>
                        <a:pt x="170" y="120"/>
                      </a:lnTo>
                      <a:lnTo>
                        <a:pt x="162" y="126"/>
                      </a:lnTo>
                      <a:lnTo>
                        <a:pt x="162" y="128"/>
                      </a:lnTo>
                      <a:lnTo>
                        <a:pt x="162" y="128"/>
                      </a:lnTo>
                      <a:lnTo>
                        <a:pt x="156" y="128"/>
                      </a:lnTo>
                      <a:lnTo>
                        <a:pt x="152" y="128"/>
                      </a:lnTo>
                      <a:lnTo>
                        <a:pt x="152" y="126"/>
                      </a:lnTo>
                      <a:lnTo>
                        <a:pt x="152" y="126"/>
                      </a:lnTo>
                      <a:lnTo>
                        <a:pt x="144" y="126"/>
                      </a:lnTo>
                      <a:lnTo>
                        <a:pt x="144" y="126"/>
                      </a:lnTo>
                      <a:lnTo>
                        <a:pt x="144" y="130"/>
                      </a:lnTo>
                      <a:lnTo>
                        <a:pt x="144" y="130"/>
                      </a:lnTo>
                      <a:lnTo>
                        <a:pt x="148" y="132"/>
                      </a:lnTo>
                      <a:lnTo>
                        <a:pt x="148" y="132"/>
                      </a:lnTo>
                      <a:lnTo>
                        <a:pt x="150" y="132"/>
                      </a:lnTo>
                      <a:lnTo>
                        <a:pt x="150" y="132"/>
                      </a:lnTo>
                      <a:lnTo>
                        <a:pt x="152" y="136"/>
                      </a:lnTo>
                      <a:lnTo>
                        <a:pt x="152" y="136"/>
                      </a:lnTo>
                      <a:lnTo>
                        <a:pt x="154" y="136"/>
                      </a:lnTo>
                      <a:lnTo>
                        <a:pt x="156" y="136"/>
                      </a:lnTo>
                      <a:lnTo>
                        <a:pt x="156" y="136"/>
                      </a:lnTo>
                      <a:lnTo>
                        <a:pt x="156" y="138"/>
                      </a:lnTo>
                      <a:lnTo>
                        <a:pt x="156" y="140"/>
                      </a:lnTo>
                      <a:lnTo>
                        <a:pt x="156" y="142"/>
                      </a:lnTo>
                      <a:lnTo>
                        <a:pt x="158" y="142"/>
                      </a:lnTo>
                      <a:lnTo>
                        <a:pt x="158" y="144"/>
                      </a:lnTo>
                      <a:lnTo>
                        <a:pt x="158" y="144"/>
                      </a:lnTo>
                      <a:lnTo>
                        <a:pt x="164" y="144"/>
                      </a:lnTo>
                      <a:lnTo>
                        <a:pt x="164" y="144"/>
                      </a:lnTo>
                      <a:lnTo>
                        <a:pt x="172" y="144"/>
                      </a:lnTo>
                      <a:lnTo>
                        <a:pt x="172" y="144"/>
                      </a:lnTo>
                      <a:lnTo>
                        <a:pt x="174" y="144"/>
                      </a:lnTo>
                      <a:lnTo>
                        <a:pt x="176" y="142"/>
                      </a:lnTo>
                      <a:lnTo>
                        <a:pt x="176" y="142"/>
                      </a:lnTo>
                      <a:lnTo>
                        <a:pt x="178" y="144"/>
                      </a:lnTo>
                      <a:lnTo>
                        <a:pt x="178" y="144"/>
                      </a:lnTo>
                      <a:lnTo>
                        <a:pt x="178" y="146"/>
                      </a:lnTo>
                      <a:lnTo>
                        <a:pt x="176" y="150"/>
                      </a:lnTo>
                      <a:lnTo>
                        <a:pt x="176" y="150"/>
                      </a:lnTo>
                      <a:lnTo>
                        <a:pt x="170" y="152"/>
                      </a:lnTo>
                      <a:lnTo>
                        <a:pt x="166" y="152"/>
                      </a:lnTo>
                      <a:lnTo>
                        <a:pt x="166" y="152"/>
                      </a:lnTo>
                      <a:lnTo>
                        <a:pt x="158" y="156"/>
                      </a:lnTo>
                      <a:lnTo>
                        <a:pt x="158" y="156"/>
                      </a:lnTo>
                      <a:lnTo>
                        <a:pt x="136" y="164"/>
                      </a:lnTo>
                      <a:lnTo>
                        <a:pt x="136" y="164"/>
                      </a:lnTo>
                      <a:lnTo>
                        <a:pt x="138" y="156"/>
                      </a:lnTo>
                      <a:lnTo>
                        <a:pt x="138" y="148"/>
                      </a:lnTo>
                      <a:lnTo>
                        <a:pt x="138" y="148"/>
                      </a:lnTo>
                      <a:lnTo>
                        <a:pt x="130" y="144"/>
                      </a:lnTo>
                      <a:lnTo>
                        <a:pt x="124" y="146"/>
                      </a:lnTo>
                      <a:lnTo>
                        <a:pt x="126" y="142"/>
                      </a:lnTo>
                      <a:lnTo>
                        <a:pt x="126" y="142"/>
                      </a:lnTo>
                      <a:lnTo>
                        <a:pt x="128" y="140"/>
                      </a:lnTo>
                      <a:lnTo>
                        <a:pt x="138" y="136"/>
                      </a:lnTo>
                      <a:lnTo>
                        <a:pt x="138" y="136"/>
                      </a:lnTo>
                      <a:lnTo>
                        <a:pt x="140" y="136"/>
                      </a:lnTo>
                      <a:lnTo>
                        <a:pt x="142" y="136"/>
                      </a:lnTo>
                      <a:lnTo>
                        <a:pt x="142" y="136"/>
                      </a:lnTo>
                      <a:lnTo>
                        <a:pt x="142" y="134"/>
                      </a:lnTo>
                      <a:lnTo>
                        <a:pt x="142" y="134"/>
                      </a:lnTo>
                      <a:lnTo>
                        <a:pt x="140" y="130"/>
                      </a:lnTo>
                      <a:lnTo>
                        <a:pt x="140" y="130"/>
                      </a:lnTo>
                      <a:lnTo>
                        <a:pt x="138" y="130"/>
                      </a:lnTo>
                      <a:lnTo>
                        <a:pt x="136" y="130"/>
                      </a:lnTo>
                      <a:lnTo>
                        <a:pt x="136" y="128"/>
                      </a:lnTo>
                      <a:lnTo>
                        <a:pt x="136" y="128"/>
                      </a:lnTo>
                      <a:lnTo>
                        <a:pt x="128" y="128"/>
                      </a:lnTo>
                      <a:lnTo>
                        <a:pt x="128" y="128"/>
                      </a:lnTo>
                      <a:lnTo>
                        <a:pt x="128" y="130"/>
                      </a:lnTo>
                      <a:lnTo>
                        <a:pt x="126" y="132"/>
                      </a:lnTo>
                      <a:lnTo>
                        <a:pt x="124" y="132"/>
                      </a:lnTo>
                      <a:lnTo>
                        <a:pt x="124" y="132"/>
                      </a:lnTo>
                      <a:lnTo>
                        <a:pt x="122" y="128"/>
                      </a:lnTo>
                      <a:lnTo>
                        <a:pt x="122" y="128"/>
                      </a:lnTo>
                      <a:lnTo>
                        <a:pt x="118" y="128"/>
                      </a:lnTo>
                      <a:lnTo>
                        <a:pt x="118" y="126"/>
                      </a:lnTo>
                      <a:lnTo>
                        <a:pt x="118" y="126"/>
                      </a:lnTo>
                      <a:lnTo>
                        <a:pt x="112" y="126"/>
                      </a:lnTo>
                      <a:lnTo>
                        <a:pt x="114" y="124"/>
                      </a:lnTo>
                      <a:lnTo>
                        <a:pt x="114" y="124"/>
                      </a:lnTo>
                      <a:lnTo>
                        <a:pt x="120" y="124"/>
                      </a:lnTo>
                      <a:lnTo>
                        <a:pt x="120" y="124"/>
                      </a:lnTo>
                      <a:lnTo>
                        <a:pt x="120" y="122"/>
                      </a:lnTo>
                      <a:lnTo>
                        <a:pt x="120" y="122"/>
                      </a:lnTo>
                      <a:lnTo>
                        <a:pt x="118" y="122"/>
                      </a:lnTo>
                      <a:lnTo>
                        <a:pt x="118" y="122"/>
                      </a:lnTo>
                      <a:lnTo>
                        <a:pt x="116" y="118"/>
                      </a:lnTo>
                      <a:lnTo>
                        <a:pt x="116" y="118"/>
                      </a:lnTo>
                      <a:lnTo>
                        <a:pt x="114" y="118"/>
                      </a:lnTo>
                      <a:lnTo>
                        <a:pt x="114" y="120"/>
                      </a:lnTo>
                      <a:lnTo>
                        <a:pt x="114" y="120"/>
                      </a:lnTo>
                      <a:lnTo>
                        <a:pt x="104" y="120"/>
                      </a:lnTo>
                      <a:lnTo>
                        <a:pt x="102" y="122"/>
                      </a:lnTo>
                      <a:lnTo>
                        <a:pt x="100" y="122"/>
                      </a:lnTo>
                      <a:lnTo>
                        <a:pt x="100" y="122"/>
                      </a:lnTo>
                      <a:lnTo>
                        <a:pt x="96" y="128"/>
                      </a:lnTo>
                      <a:lnTo>
                        <a:pt x="88" y="116"/>
                      </a:lnTo>
                      <a:lnTo>
                        <a:pt x="88" y="116"/>
                      </a:lnTo>
                      <a:lnTo>
                        <a:pt x="86" y="114"/>
                      </a:lnTo>
                      <a:lnTo>
                        <a:pt x="84" y="112"/>
                      </a:lnTo>
                      <a:lnTo>
                        <a:pt x="84" y="108"/>
                      </a:lnTo>
                      <a:lnTo>
                        <a:pt x="84" y="108"/>
                      </a:lnTo>
                      <a:lnTo>
                        <a:pt x="84" y="104"/>
                      </a:lnTo>
                      <a:lnTo>
                        <a:pt x="82" y="100"/>
                      </a:lnTo>
                      <a:lnTo>
                        <a:pt x="82" y="100"/>
                      </a:lnTo>
                      <a:lnTo>
                        <a:pt x="80" y="98"/>
                      </a:lnTo>
                      <a:lnTo>
                        <a:pt x="80" y="94"/>
                      </a:lnTo>
                      <a:lnTo>
                        <a:pt x="80" y="94"/>
                      </a:lnTo>
                      <a:lnTo>
                        <a:pt x="78" y="88"/>
                      </a:lnTo>
                      <a:lnTo>
                        <a:pt x="74" y="84"/>
                      </a:lnTo>
                      <a:lnTo>
                        <a:pt x="74" y="84"/>
                      </a:lnTo>
                      <a:lnTo>
                        <a:pt x="68" y="80"/>
                      </a:lnTo>
                      <a:lnTo>
                        <a:pt x="68" y="80"/>
                      </a:lnTo>
                      <a:lnTo>
                        <a:pt x="62" y="76"/>
                      </a:lnTo>
                      <a:lnTo>
                        <a:pt x="62" y="76"/>
                      </a:lnTo>
                      <a:lnTo>
                        <a:pt x="58" y="74"/>
                      </a:lnTo>
                      <a:lnTo>
                        <a:pt x="54" y="76"/>
                      </a:lnTo>
                      <a:lnTo>
                        <a:pt x="54" y="76"/>
                      </a:lnTo>
                      <a:lnTo>
                        <a:pt x="50" y="76"/>
                      </a:lnTo>
                      <a:lnTo>
                        <a:pt x="46" y="78"/>
                      </a:lnTo>
                      <a:lnTo>
                        <a:pt x="46" y="80"/>
                      </a:lnTo>
                      <a:lnTo>
                        <a:pt x="46" y="80"/>
                      </a:lnTo>
                      <a:lnTo>
                        <a:pt x="44" y="80"/>
                      </a:lnTo>
                      <a:lnTo>
                        <a:pt x="40" y="84"/>
                      </a:lnTo>
                      <a:lnTo>
                        <a:pt x="40" y="84"/>
                      </a:lnTo>
                      <a:lnTo>
                        <a:pt x="38" y="86"/>
                      </a:lnTo>
                      <a:lnTo>
                        <a:pt x="34" y="88"/>
                      </a:lnTo>
                      <a:lnTo>
                        <a:pt x="34" y="88"/>
                      </a:lnTo>
                      <a:lnTo>
                        <a:pt x="32" y="88"/>
                      </a:lnTo>
                      <a:lnTo>
                        <a:pt x="32" y="90"/>
                      </a:lnTo>
                      <a:lnTo>
                        <a:pt x="28" y="92"/>
                      </a:lnTo>
                      <a:lnTo>
                        <a:pt x="28" y="92"/>
                      </a:lnTo>
                      <a:lnTo>
                        <a:pt x="24" y="94"/>
                      </a:lnTo>
                      <a:lnTo>
                        <a:pt x="22" y="90"/>
                      </a:lnTo>
                      <a:lnTo>
                        <a:pt x="22" y="90"/>
                      </a:lnTo>
                      <a:lnTo>
                        <a:pt x="18" y="88"/>
                      </a:lnTo>
                      <a:lnTo>
                        <a:pt x="14" y="88"/>
                      </a:lnTo>
                      <a:lnTo>
                        <a:pt x="14" y="88"/>
                      </a:lnTo>
                      <a:lnTo>
                        <a:pt x="8" y="88"/>
                      </a:lnTo>
                      <a:lnTo>
                        <a:pt x="4" y="86"/>
                      </a:lnTo>
                      <a:lnTo>
                        <a:pt x="4" y="86"/>
                      </a:lnTo>
                      <a:lnTo>
                        <a:pt x="2" y="82"/>
                      </a:lnTo>
                      <a:lnTo>
                        <a:pt x="0" y="82"/>
                      </a:lnTo>
                      <a:lnTo>
                        <a:pt x="2" y="76"/>
                      </a:lnTo>
                      <a:lnTo>
                        <a:pt x="6" y="74"/>
                      </a:lnTo>
                      <a:lnTo>
                        <a:pt x="6" y="74"/>
                      </a:lnTo>
                      <a:lnTo>
                        <a:pt x="10" y="72"/>
                      </a:lnTo>
                      <a:lnTo>
                        <a:pt x="14" y="70"/>
                      </a:lnTo>
                      <a:lnTo>
                        <a:pt x="14" y="68"/>
                      </a:lnTo>
                      <a:lnTo>
                        <a:pt x="14" y="68"/>
                      </a:lnTo>
                      <a:lnTo>
                        <a:pt x="12" y="64"/>
                      </a:lnTo>
                      <a:lnTo>
                        <a:pt x="12" y="60"/>
                      </a:lnTo>
                      <a:lnTo>
                        <a:pt x="12" y="58"/>
                      </a:lnTo>
                      <a:lnTo>
                        <a:pt x="12" y="58"/>
                      </a:lnTo>
                      <a:lnTo>
                        <a:pt x="16" y="50"/>
                      </a:lnTo>
                      <a:lnTo>
                        <a:pt x="16" y="50"/>
                      </a:lnTo>
                      <a:lnTo>
                        <a:pt x="20" y="42"/>
                      </a:lnTo>
                      <a:lnTo>
                        <a:pt x="20" y="42"/>
                      </a:lnTo>
                      <a:lnTo>
                        <a:pt x="18" y="38"/>
                      </a:lnTo>
                      <a:lnTo>
                        <a:pt x="16" y="34"/>
                      </a:lnTo>
                      <a:lnTo>
                        <a:pt x="16" y="32"/>
                      </a:lnTo>
                      <a:lnTo>
                        <a:pt x="16" y="32"/>
                      </a:lnTo>
                      <a:lnTo>
                        <a:pt x="16" y="28"/>
                      </a:lnTo>
                      <a:lnTo>
                        <a:pt x="18" y="22"/>
                      </a:lnTo>
                      <a:lnTo>
                        <a:pt x="18" y="22"/>
                      </a:lnTo>
                      <a:lnTo>
                        <a:pt x="18" y="20"/>
                      </a:lnTo>
                      <a:lnTo>
                        <a:pt x="18" y="20"/>
                      </a:lnTo>
                      <a:lnTo>
                        <a:pt x="18" y="18"/>
                      </a:lnTo>
                      <a:lnTo>
                        <a:pt x="18" y="18"/>
                      </a:lnTo>
                      <a:lnTo>
                        <a:pt x="18" y="18"/>
                      </a:lnTo>
                      <a:lnTo>
                        <a:pt x="16" y="12"/>
                      </a:lnTo>
                      <a:lnTo>
                        <a:pt x="16" y="10"/>
                      </a:lnTo>
                      <a:lnTo>
                        <a:pt x="18" y="8"/>
                      </a:lnTo>
                      <a:lnTo>
                        <a:pt x="18" y="8"/>
                      </a:lnTo>
                      <a:lnTo>
                        <a:pt x="20" y="6"/>
                      </a:lnTo>
                      <a:lnTo>
                        <a:pt x="22" y="6"/>
                      </a:lnTo>
                      <a:lnTo>
                        <a:pt x="24" y="10"/>
                      </a:lnTo>
                      <a:lnTo>
                        <a:pt x="24" y="10"/>
                      </a:lnTo>
                      <a:lnTo>
                        <a:pt x="26" y="12"/>
                      </a:lnTo>
                      <a:lnTo>
                        <a:pt x="28" y="10"/>
                      </a:lnTo>
                      <a:lnTo>
                        <a:pt x="30" y="6"/>
                      </a:lnTo>
                      <a:lnTo>
                        <a:pt x="30" y="6"/>
                      </a:lnTo>
                      <a:lnTo>
                        <a:pt x="40" y="6"/>
                      </a:lnTo>
                      <a:lnTo>
                        <a:pt x="40" y="6"/>
                      </a:lnTo>
                      <a:lnTo>
                        <a:pt x="54" y="8"/>
                      </a:lnTo>
                      <a:lnTo>
                        <a:pt x="54" y="8"/>
                      </a:lnTo>
                      <a:lnTo>
                        <a:pt x="60" y="10"/>
                      </a:lnTo>
                      <a:lnTo>
                        <a:pt x="66" y="8"/>
                      </a:lnTo>
                      <a:lnTo>
                        <a:pt x="66" y="8"/>
                      </a:lnTo>
                      <a:lnTo>
                        <a:pt x="70" y="8"/>
                      </a:lnTo>
                      <a:lnTo>
                        <a:pt x="72" y="12"/>
                      </a:lnTo>
                      <a:lnTo>
                        <a:pt x="72" y="12"/>
                      </a:lnTo>
                      <a:lnTo>
                        <a:pt x="74" y="8"/>
                      </a:lnTo>
                      <a:lnTo>
                        <a:pt x="74" y="8"/>
                      </a:lnTo>
                      <a:lnTo>
                        <a:pt x="76" y="10"/>
                      </a:lnTo>
                      <a:lnTo>
                        <a:pt x="78" y="10"/>
                      </a:lnTo>
                      <a:lnTo>
                        <a:pt x="80" y="10"/>
                      </a:lnTo>
                      <a:lnTo>
                        <a:pt x="80" y="10"/>
                      </a:lnTo>
                      <a:lnTo>
                        <a:pt x="82" y="8"/>
                      </a:lnTo>
                      <a:lnTo>
                        <a:pt x="86" y="10"/>
                      </a:lnTo>
                      <a:lnTo>
                        <a:pt x="86" y="10"/>
                      </a:lnTo>
                      <a:lnTo>
                        <a:pt x="92" y="10"/>
                      </a:lnTo>
                      <a:lnTo>
                        <a:pt x="98" y="10"/>
                      </a:lnTo>
                      <a:lnTo>
                        <a:pt x="98" y="10"/>
                      </a:lnTo>
                      <a:lnTo>
                        <a:pt x="100" y="10"/>
                      </a:lnTo>
                      <a:lnTo>
                        <a:pt x="102" y="6"/>
                      </a:lnTo>
                      <a:lnTo>
                        <a:pt x="102" y="6"/>
                      </a:lnTo>
                      <a:lnTo>
                        <a:pt x="102" y="2"/>
                      </a:lnTo>
                      <a:lnTo>
                        <a:pt x="104" y="0"/>
                      </a:lnTo>
                      <a:lnTo>
                        <a:pt x="104" y="0"/>
                      </a:lnTo>
                      <a:lnTo>
                        <a:pt x="110" y="0"/>
                      </a:lnTo>
                      <a:lnTo>
                        <a:pt x="110" y="0"/>
                      </a:lnTo>
                      <a:lnTo>
                        <a:pt x="112" y="4"/>
                      </a:lnTo>
                      <a:lnTo>
                        <a:pt x="116" y="4"/>
                      </a:lnTo>
                      <a:lnTo>
                        <a:pt x="118" y="2"/>
                      </a:lnTo>
                      <a:lnTo>
                        <a:pt x="118" y="2"/>
                      </a:lnTo>
                      <a:lnTo>
                        <a:pt x="120" y="0"/>
                      </a:lnTo>
                      <a:lnTo>
                        <a:pt x="120" y="0"/>
                      </a:lnTo>
                      <a:lnTo>
                        <a:pt x="124" y="2"/>
                      </a:lnTo>
                      <a:lnTo>
                        <a:pt x="124" y="2"/>
                      </a:lnTo>
                      <a:lnTo>
                        <a:pt x="128" y="2"/>
                      </a:lnTo>
                      <a:lnTo>
                        <a:pt x="130" y="2"/>
                      </a:lnTo>
                      <a:lnTo>
                        <a:pt x="130" y="4"/>
                      </a:lnTo>
                      <a:lnTo>
                        <a:pt x="130" y="4"/>
                      </a:lnTo>
                      <a:lnTo>
                        <a:pt x="132" y="8"/>
                      </a:lnTo>
                      <a:lnTo>
                        <a:pt x="132" y="10"/>
                      </a:lnTo>
                      <a:lnTo>
                        <a:pt x="132" y="10"/>
                      </a:lnTo>
                      <a:lnTo>
                        <a:pt x="134" y="14"/>
                      </a:lnTo>
                      <a:lnTo>
                        <a:pt x="134" y="16"/>
                      </a:lnTo>
                      <a:lnTo>
                        <a:pt x="136" y="16"/>
                      </a:lnTo>
                      <a:lnTo>
                        <a:pt x="136" y="16"/>
                      </a:lnTo>
                      <a:lnTo>
                        <a:pt x="136" y="18"/>
                      </a:lnTo>
                      <a:lnTo>
                        <a:pt x="136" y="20"/>
                      </a:lnTo>
                      <a:lnTo>
                        <a:pt x="138" y="22"/>
                      </a:lnTo>
                      <a:lnTo>
                        <a:pt x="140" y="22"/>
                      </a:lnTo>
                      <a:lnTo>
                        <a:pt x="140" y="22"/>
                      </a:lnTo>
                      <a:lnTo>
                        <a:pt x="144" y="22"/>
                      </a:lnTo>
                      <a:lnTo>
                        <a:pt x="148" y="22"/>
                      </a:lnTo>
                      <a:lnTo>
                        <a:pt x="148" y="22"/>
                      </a:lnTo>
                      <a:lnTo>
                        <a:pt x="154" y="26"/>
                      </a:lnTo>
                      <a:lnTo>
                        <a:pt x="158" y="24"/>
                      </a:lnTo>
                      <a:lnTo>
                        <a:pt x="158" y="24"/>
                      </a:lnTo>
                      <a:lnTo>
                        <a:pt x="160" y="24"/>
                      </a:lnTo>
                      <a:lnTo>
                        <a:pt x="160" y="26"/>
                      </a:lnTo>
                      <a:lnTo>
                        <a:pt x="162" y="30"/>
                      </a:lnTo>
                      <a:lnTo>
                        <a:pt x="162" y="30"/>
                      </a:lnTo>
                      <a:lnTo>
                        <a:pt x="168" y="32"/>
                      </a:lnTo>
                      <a:lnTo>
                        <a:pt x="168" y="32"/>
                      </a:lnTo>
                      <a:lnTo>
                        <a:pt x="170" y="34"/>
                      </a:lnTo>
                      <a:lnTo>
                        <a:pt x="170" y="38"/>
                      </a:lnTo>
                      <a:lnTo>
                        <a:pt x="172" y="42"/>
                      </a:lnTo>
                      <a:lnTo>
                        <a:pt x="172" y="42"/>
                      </a:lnTo>
                      <a:lnTo>
                        <a:pt x="180" y="38"/>
                      </a:lnTo>
                      <a:lnTo>
                        <a:pt x="180" y="38"/>
                      </a:lnTo>
                      <a:lnTo>
                        <a:pt x="184" y="36"/>
                      </a:lnTo>
                      <a:lnTo>
                        <a:pt x="184" y="36"/>
                      </a:lnTo>
                      <a:lnTo>
                        <a:pt x="188" y="36"/>
                      </a:lnTo>
                      <a:lnTo>
                        <a:pt x="192" y="38"/>
                      </a:lnTo>
                      <a:lnTo>
                        <a:pt x="192" y="38"/>
                      </a:lnTo>
                      <a:lnTo>
                        <a:pt x="192" y="40"/>
                      </a:lnTo>
                      <a:lnTo>
                        <a:pt x="194" y="42"/>
                      </a:lnTo>
                      <a:lnTo>
                        <a:pt x="194" y="42"/>
                      </a:lnTo>
                      <a:lnTo>
                        <a:pt x="198" y="44"/>
                      </a:lnTo>
                      <a:lnTo>
                        <a:pt x="202" y="46"/>
                      </a:lnTo>
                      <a:lnTo>
                        <a:pt x="202" y="46"/>
                      </a:lnTo>
                      <a:lnTo>
                        <a:pt x="220" y="52"/>
                      </a:lnTo>
                      <a:lnTo>
                        <a:pt x="220" y="52"/>
                      </a:lnTo>
                      <a:lnTo>
                        <a:pt x="222" y="56"/>
                      </a:lnTo>
                      <a:lnTo>
                        <a:pt x="220" y="58"/>
                      </a:lnTo>
                      <a:lnTo>
                        <a:pt x="220" y="58"/>
                      </a:lnTo>
                      <a:lnTo>
                        <a:pt x="220" y="60"/>
                      </a:lnTo>
                      <a:lnTo>
                        <a:pt x="220" y="60"/>
                      </a:lnTo>
                      <a:lnTo>
                        <a:pt x="224" y="62"/>
                      </a:lnTo>
                      <a:lnTo>
                        <a:pt x="226" y="62"/>
                      </a:lnTo>
                      <a:lnTo>
                        <a:pt x="226" y="64"/>
                      </a:lnTo>
                      <a:lnTo>
                        <a:pt x="226" y="64"/>
                      </a:lnTo>
                      <a:lnTo>
                        <a:pt x="224" y="68"/>
                      </a:lnTo>
                      <a:lnTo>
                        <a:pt x="222" y="68"/>
                      </a:lnTo>
                      <a:lnTo>
                        <a:pt x="224" y="70"/>
                      </a:lnTo>
                      <a:lnTo>
                        <a:pt x="224" y="70"/>
                      </a:lnTo>
                      <a:lnTo>
                        <a:pt x="226" y="72"/>
                      </a:lnTo>
                      <a:lnTo>
                        <a:pt x="226" y="74"/>
                      </a:lnTo>
                      <a:lnTo>
                        <a:pt x="226" y="76"/>
                      </a:lnTo>
                      <a:lnTo>
                        <a:pt x="226" y="80"/>
                      </a:lnTo>
                      <a:lnTo>
                        <a:pt x="226" y="80"/>
                      </a:lnTo>
                      <a:lnTo>
                        <a:pt x="228" y="82"/>
                      </a:lnTo>
                      <a:lnTo>
                        <a:pt x="228" y="86"/>
                      </a:lnTo>
                      <a:lnTo>
                        <a:pt x="228" y="86"/>
                      </a:lnTo>
                      <a:lnTo>
                        <a:pt x="226" y="96"/>
                      </a:lnTo>
                      <a:lnTo>
                        <a:pt x="226" y="96"/>
                      </a:lnTo>
                      <a:lnTo>
                        <a:pt x="224" y="98"/>
                      </a:lnTo>
                      <a:lnTo>
                        <a:pt x="220" y="98"/>
                      </a:lnTo>
                      <a:lnTo>
                        <a:pt x="214" y="100"/>
                      </a:lnTo>
                      <a:lnTo>
                        <a:pt x="212" y="104"/>
                      </a:lnTo>
                      <a:lnTo>
                        <a:pt x="210" y="108"/>
                      </a:lnTo>
                      <a:close/>
                      <a:moveTo>
                        <a:pt x="96" y="128"/>
                      </a:moveTo>
                      <a:lnTo>
                        <a:pt x="96" y="128"/>
                      </a:lnTo>
                      <a:lnTo>
                        <a:pt x="94" y="126"/>
                      </a:lnTo>
                      <a:lnTo>
                        <a:pt x="88" y="124"/>
                      </a:lnTo>
                      <a:lnTo>
                        <a:pt x="88" y="124"/>
                      </a:lnTo>
                      <a:lnTo>
                        <a:pt x="84" y="122"/>
                      </a:lnTo>
                      <a:lnTo>
                        <a:pt x="82" y="122"/>
                      </a:lnTo>
                      <a:lnTo>
                        <a:pt x="82" y="122"/>
                      </a:lnTo>
                      <a:lnTo>
                        <a:pt x="82" y="122"/>
                      </a:lnTo>
                      <a:lnTo>
                        <a:pt x="80" y="124"/>
                      </a:lnTo>
                      <a:lnTo>
                        <a:pt x="78" y="126"/>
                      </a:lnTo>
                      <a:lnTo>
                        <a:pt x="76" y="130"/>
                      </a:lnTo>
                      <a:lnTo>
                        <a:pt x="76" y="130"/>
                      </a:lnTo>
                      <a:lnTo>
                        <a:pt x="74" y="136"/>
                      </a:lnTo>
                      <a:lnTo>
                        <a:pt x="70" y="138"/>
                      </a:lnTo>
                      <a:lnTo>
                        <a:pt x="74" y="140"/>
                      </a:lnTo>
                      <a:lnTo>
                        <a:pt x="74" y="140"/>
                      </a:lnTo>
                      <a:lnTo>
                        <a:pt x="76" y="142"/>
                      </a:lnTo>
                      <a:lnTo>
                        <a:pt x="78" y="142"/>
                      </a:lnTo>
                      <a:lnTo>
                        <a:pt x="78" y="140"/>
                      </a:lnTo>
                      <a:lnTo>
                        <a:pt x="78" y="140"/>
                      </a:lnTo>
                      <a:lnTo>
                        <a:pt x="80" y="140"/>
                      </a:lnTo>
                      <a:lnTo>
                        <a:pt x="84" y="140"/>
                      </a:lnTo>
                      <a:lnTo>
                        <a:pt x="86" y="142"/>
                      </a:lnTo>
                      <a:lnTo>
                        <a:pt x="86" y="142"/>
                      </a:lnTo>
                      <a:lnTo>
                        <a:pt x="86" y="138"/>
                      </a:lnTo>
                      <a:lnTo>
                        <a:pt x="86" y="138"/>
                      </a:lnTo>
                      <a:lnTo>
                        <a:pt x="90" y="136"/>
                      </a:lnTo>
                      <a:lnTo>
                        <a:pt x="94" y="132"/>
                      </a:lnTo>
                      <a:lnTo>
                        <a:pt x="94" y="132"/>
                      </a:lnTo>
                      <a:lnTo>
                        <a:pt x="96" y="128"/>
                      </a:lnTo>
                      <a:lnTo>
                        <a:pt x="96" y="128"/>
                      </a:lnTo>
                      <a:close/>
                    </a:path>
                  </a:pathLst>
                </a:custGeom>
                <a:solidFill>
                  <a:schemeClr val="accent1"/>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785" name="Freeform 226"/>
                <p:cNvSpPr>
                  <a:spLocks noChangeAspect="1" noEditPoints="1"/>
                </p:cNvSpPr>
                <p:nvPr/>
              </p:nvSpPr>
              <p:spPr bwMode="auto">
                <a:xfrm>
                  <a:off x="3105" y="1843"/>
                  <a:ext cx="269" cy="126"/>
                </a:xfrm>
                <a:custGeom>
                  <a:avLst/>
                  <a:gdLst/>
                  <a:ahLst/>
                  <a:cxnLst>
                    <a:cxn ang="0">
                      <a:pos x="12" y="4"/>
                    </a:cxn>
                    <a:cxn ang="0">
                      <a:pos x="12" y="12"/>
                    </a:cxn>
                    <a:cxn ang="0">
                      <a:pos x="6" y="18"/>
                    </a:cxn>
                    <a:cxn ang="0">
                      <a:pos x="0" y="26"/>
                    </a:cxn>
                    <a:cxn ang="0">
                      <a:pos x="0" y="36"/>
                    </a:cxn>
                    <a:cxn ang="0">
                      <a:pos x="18" y="26"/>
                    </a:cxn>
                    <a:cxn ang="0">
                      <a:pos x="34" y="20"/>
                    </a:cxn>
                    <a:cxn ang="0">
                      <a:pos x="24" y="8"/>
                    </a:cxn>
                    <a:cxn ang="0">
                      <a:pos x="132" y="118"/>
                    </a:cxn>
                    <a:cxn ang="0">
                      <a:pos x="140" y="112"/>
                    </a:cxn>
                    <a:cxn ang="0">
                      <a:pos x="140" y="102"/>
                    </a:cxn>
                    <a:cxn ang="0">
                      <a:pos x="150" y="100"/>
                    </a:cxn>
                    <a:cxn ang="0">
                      <a:pos x="162" y="100"/>
                    </a:cxn>
                    <a:cxn ang="0">
                      <a:pos x="188" y="94"/>
                    </a:cxn>
                    <a:cxn ang="0">
                      <a:pos x="210" y="90"/>
                    </a:cxn>
                    <a:cxn ang="0">
                      <a:pos x="220" y="90"/>
                    </a:cxn>
                    <a:cxn ang="0">
                      <a:pos x="232" y="90"/>
                    </a:cxn>
                    <a:cxn ang="0">
                      <a:pos x="244" y="86"/>
                    </a:cxn>
                    <a:cxn ang="0">
                      <a:pos x="236" y="70"/>
                    </a:cxn>
                    <a:cxn ang="0">
                      <a:pos x="240" y="60"/>
                    </a:cxn>
                    <a:cxn ang="0">
                      <a:pos x="240" y="52"/>
                    </a:cxn>
                    <a:cxn ang="0">
                      <a:pos x="248" y="50"/>
                    </a:cxn>
                    <a:cxn ang="0">
                      <a:pos x="246" y="38"/>
                    </a:cxn>
                    <a:cxn ang="0">
                      <a:pos x="234" y="26"/>
                    </a:cxn>
                    <a:cxn ang="0">
                      <a:pos x="232" y="14"/>
                    </a:cxn>
                    <a:cxn ang="0">
                      <a:pos x="222" y="12"/>
                    </a:cxn>
                    <a:cxn ang="0">
                      <a:pos x="208" y="8"/>
                    </a:cxn>
                    <a:cxn ang="0">
                      <a:pos x="202" y="8"/>
                    </a:cxn>
                    <a:cxn ang="0">
                      <a:pos x="194" y="16"/>
                    </a:cxn>
                    <a:cxn ang="0">
                      <a:pos x="182" y="20"/>
                    </a:cxn>
                    <a:cxn ang="0">
                      <a:pos x="166" y="20"/>
                    </a:cxn>
                    <a:cxn ang="0">
                      <a:pos x="150" y="18"/>
                    </a:cxn>
                    <a:cxn ang="0">
                      <a:pos x="138" y="16"/>
                    </a:cxn>
                    <a:cxn ang="0">
                      <a:pos x="118" y="4"/>
                    </a:cxn>
                    <a:cxn ang="0">
                      <a:pos x="108" y="4"/>
                    </a:cxn>
                    <a:cxn ang="0">
                      <a:pos x="88" y="2"/>
                    </a:cxn>
                    <a:cxn ang="0">
                      <a:pos x="72" y="14"/>
                    </a:cxn>
                    <a:cxn ang="0">
                      <a:pos x="56" y="16"/>
                    </a:cxn>
                    <a:cxn ang="0">
                      <a:pos x="38" y="20"/>
                    </a:cxn>
                    <a:cxn ang="0">
                      <a:pos x="38" y="24"/>
                    </a:cxn>
                    <a:cxn ang="0">
                      <a:pos x="26" y="28"/>
                    </a:cxn>
                    <a:cxn ang="0">
                      <a:pos x="14" y="32"/>
                    </a:cxn>
                    <a:cxn ang="0">
                      <a:pos x="0" y="50"/>
                    </a:cxn>
                    <a:cxn ang="0">
                      <a:pos x="8" y="64"/>
                    </a:cxn>
                    <a:cxn ang="0">
                      <a:pos x="8" y="70"/>
                    </a:cxn>
                    <a:cxn ang="0">
                      <a:pos x="4" y="70"/>
                    </a:cxn>
                    <a:cxn ang="0">
                      <a:pos x="14" y="78"/>
                    </a:cxn>
                    <a:cxn ang="0">
                      <a:pos x="24" y="94"/>
                    </a:cxn>
                    <a:cxn ang="0">
                      <a:pos x="32" y="102"/>
                    </a:cxn>
                    <a:cxn ang="0">
                      <a:pos x="38" y="106"/>
                    </a:cxn>
                    <a:cxn ang="0">
                      <a:pos x="60" y="100"/>
                    </a:cxn>
                    <a:cxn ang="0">
                      <a:pos x="86" y="112"/>
                    </a:cxn>
                    <a:cxn ang="0">
                      <a:pos x="112" y="102"/>
                    </a:cxn>
                    <a:cxn ang="0">
                      <a:pos x="128" y="96"/>
                    </a:cxn>
                    <a:cxn ang="0">
                      <a:pos x="126" y="108"/>
                    </a:cxn>
                    <a:cxn ang="0">
                      <a:pos x="128" y="118"/>
                    </a:cxn>
                  </a:cxnLst>
                  <a:rect l="0" t="0" r="r" b="b"/>
                  <a:pathLst>
                    <a:path w="252" h="118">
                      <a:moveTo>
                        <a:pt x="24" y="6"/>
                      </a:moveTo>
                      <a:lnTo>
                        <a:pt x="24" y="6"/>
                      </a:lnTo>
                      <a:lnTo>
                        <a:pt x="20" y="6"/>
                      </a:lnTo>
                      <a:lnTo>
                        <a:pt x="16" y="6"/>
                      </a:lnTo>
                      <a:lnTo>
                        <a:pt x="16" y="6"/>
                      </a:lnTo>
                      <a:lnTo>
                        <a:pt x="12" y="4"/>
                      </a:lnTo>
                      <a:lnTo>
                        <a:pt x="8" y="6"/>
                      </a:lnTo>
                      <a:lnTo>
                        <a:pt x="8" y="6"/>
                      </a:lnTo>
                      <a:lnTo>
                        <a:pt x="8" y="8"/>
                      </a:lnTo>
                      <a:lnTo>
                        <a:pt x="8" y="8"/>
                      </a:lnTo>
                      <a:lnTo>
                        <a:pt x="12" y="12"/>
                      </a:lnTo>
                      <a:lnTo>
                        <a:pt x="12" y="12"/>
                      </a:lnTo>
                      <a:lnTo>
                        <a:pt x="14" y="14"/>
                      </a:lnTo>
                      <a:lnTo>
                        <a:pt x="14" y="16"/>
                      </a:lnTo>
                      <a:lnTo>
                        <a:pt x="12" y="18"/>
                      </a:lnTo>
                      <a:lnTo>
                        <a:pt x="12" y="18"/>
                      </a:lnTo>
                      <a:lnTo>
                        <a:pt x="10" y="18"/>
                      </a:lnTo>
                      <a:lnTo>
                        <a:pt x="6" y="18"/>
                      </a:lnTo>
                      <a:lnTo>
                        <a:pt x="6" y="16"/>
                      </a:lnTo>
                      <a:lnTo>
                        <a:pt x="4" y="18"/>
                      </a:lnTo>
                      <a:lnTo>
                        <a:pt x="4" y="18"/>
                      </a:lnTo>
                      <a:lnTo>
                        <a:pt x="4" y="22"/>
                      </a:lnTo>
                      <a:lnTo>
                        <a:pt x="2" y="24"/>
                      </a:lnTo>
                      <a:lnTo>
                        <a:pt x="0" y="26"/>
                      </a:lnTo>
                      <a:lnTo>
                        <a:pt x="2" y="28"/>
                      </a:lnTo>
                      <a:lnTo>
                        <a:pt x="4" y="28"/>
                      </a:lnTo>
                      <a:lnTo>
                        <a:pt x="0" y="30"/>
                      </a:lnTo>
                      <a:lnTo>
                        <a:pt x="0" y="30"/>
                      </a:lnTo>
                      <a:lnTo>
                        <a:pt x="0" y="34"/>
                      </a:lnTo>
                      <a:lnTo>
                        <a:pt x="0" y="36"/>
                      </a:lnTo>
                      <a:lnTo>
                        <a:pt x="2" y="36"/>
                      </a:lnTo>
                      <a:lnTo>
                        <a:pt x="2" y="36"/>
                      </a:lnTo>
                      <a:lnTo>
                        <a:pt x="10" y="28"/>
                      </a:lnTo>
                      <a:lnTo>
                        <a:pt x="10" y="28"/>
                      </a:lnTo>
                      <a:lnTo>
                        <a:pt x="18" y="26"/>
                      </a:lnTo>
                      <a:lnTo>
                        <a:pt x="18" y="26"/>
                      </a:lnTo>
                      <a:lnTo>
                        <a:pt x="18" y="24"/>
                      </a:lnTo>
                      <a:lnTo>
                        <a:pt x="20" y="22"/>
                      </a:lnTo>
                      <a:lnTo>
                        <a:pt x="20" y="22"/>
                      </a:lnTo>
                      <a:lnTo>
                        <a:pt x="28" y="22"/>
                      </a:lnTo>
                      <a:lnTo>
                        <a:pt x="34" y="20"/>
                      </a:lnTo>
                      <a:lnTo>
                        <a:pt x="34" y="20"/>
                      </a:lnTo>
                      <a:lnTo>
                        <a:pt x="36" y="16"/>
                      </a:lnTo>
                      <a:lnTo>
                        <a:pt x="36" y="16"/>
                      </a:lnTo>
                      <a:lnTo>
                        <a:pt x="30" y="12"/>
                      </a:lnTo>
                      <a:lnTo>
                        <a:pt x="26" y="10"/>
                      </a:lnTo>
                      <a:lnTo>
                        <a:pt x="24" y="8"/>
                      </a:lnTo>
                      <a:lnTo>
                        <a:pt x="24" y="8"/>
                      </a:lnTo>
                      <a:lnTo>
                        <a:pt x="24" y="6"/>
                      </a:lnTo>
                      <a:lnTo>
                        <a:pt x="24" y="6"/>
                      </a:lnTo>
                      <a:close/>
                      <a:moveTo>
                        <a:pt x="128" y="118"/>
                      </a:moveTo>
                      <a:lnTo>
                        <a:pt x="128" y="118"/>
                      </a:lnTo>
                      <a:lnTo>
                        <a:pt x="132" y="118"/>
                      </a:lnTo>
                      <a:lnTo>
                        <a:pt x="132" y="118"/>
                      </a:lnTo>
                      <a:lnTo>
                        <a:pt x="134" y="118"/>
                      </a:lnTo>
                      <a:lnTo>
                        <a:pt x="134" y="116"/>
                      </a:lnTo>
                      <a:lnTo>
                        <a:pt x="136" y="114"/>
                      </a:lnTo>
                      <a:lnTo>
                        <a:pt x="138" y="112"/>
                      </a:lnTo>
                      <a:lnTo>
                        <a:pt x="138" y="112"/>
                      </a:lnTo>
                      <a:lnTo>
                        <a:pt x="140" y="112"/>
                      </a:lnTo>
                      <a:lnTo>
                        <a:pt x="140" y="110"/>
                      </a:lnTo>
                      <a:lnTo>
                        <a:pt x="140" y="110"/>
                      </a:lnTo>
                      <a:lnTo>
                        <a:pt x="140" y="106"/>
                      </a:lnTo>
                      <a:lnTo>
                        <a:pt x="140" y="104"/>
                      </a:lnTo>
                      <a:lnTo>
                        <a:pt x="140" y="102"/>
                      </a:lnTo>
                      <a:lnTo>
                        <a:pt x="140" y="102"/>
                      </a:lnTo>
                      <a:lnTo>
                        <a:pt x="142" y="102"/>
                      </a:lnTo>
                      <a:lnTo>
                        <a:pt x="144" y="102"/>
                      </a:lnTo>
                      <a:lnTo>
                        <a:pt x="146" y="104"/>
                      </a:lnTo>
                      <a:lnTo>
                        <a:pt x="148" y="104"/>
                      </a:lnTo>
                      <a:lnTo>
                        <a:pt x="148" y="104"/>
                      </a:lnTo>
                      <a:lnTo>
                        <a:pt x="150" y="100"/>
                      </a:lnTo>
                      <a:lnTo>
                        <a:pt x="154" y="100"/>
                      </a:lnTo>
                      <a:lnTo>
                        <a:pt x="154" y="100"/>
                      </a:lnTo>
                      <a:lnTo>
                        <a:pt x="158" y="100"/>
                      </a:lnTo>
                      <a:lnTo>
                        <a:pt x="160" y="100"/>
                      </a:lnTo>
                      <a:lnTo>
                        <a:pt x="162" y="100"/>
                      </a:lnTo>
                      <a:lnTo>
                        <a:pt x="162" y="100"/>
                      </a:lnTo>
                      <a:lnTo>
                        <a:pt x="170" y="98"/>
                      </a:lnTo>
                      <a:lnTo>
                        <a:pt x="174" y="98"/>
                      </a:lnTo>
                      <a:lnTo>
                        <a:pt x="180" y="94"/>
                      </a:lnTo>
                      <a:lnTo>
                        <a:pt x="180" y="94"/>
                      </a:lnTo>
                      <a:lnTo>
                        <a:pt x="184" y="94"/>
                      </a:lnTo>
                      <a:lnTo>
                        <a:pt x="188" y="94"/>
                      </a:lnTo>
                      <a:lnTo>
                        <a:pt x="194" y="94"/>
                      </a:lnTo>
                      <a:lnTo>
                        <a:pt x="198" y="92"/>
                      </a:lnTo>
                      <a:lnTo>
                        <a:pt x="198" y="92"/>
                      </a:lnTo>
                      <a:lnTo>
                        <a:pt x="204" y="88"/>
                      </a:lnTo>
                      <a:lnTo>
                        <a:pt x="210" y="86"/>
                      </a:lnTo>
                      <a:lnTo>
                        <a:pt x="210" y="90"/>
                      </a:lnTo>
                      <a:lnTo>
                        <a:pt x="210" y="90"/>
                      </a:lnTo>
                      <a:lnTo>
                        <a:pt x="214" y="92"/>
                      </a:lnTo>
                      <a:lnTo>
                        <a:pt x="214" y="92"/>
                      </a:lnTo>
                      <a:lnTo>
                        <a:pt x="218" y="90"/>
                      </a:lnTo>
                      <a:lnTo>
                        <a:pt x="218" y="90"/>
                      </a:lnTo>
                      <a:lnTo>
                        <a:pt x="220" y="90"/>
                      </a:lnTo>
                      <a:lnTo>
                        <a:pt x="222" y="92"/>
                      </a:lnTo>
                      <a:lnTo>
                        <a:pt x="224" y="92"/>
                      </a:lnTo>
                      <a:lnTo>
                        <a:pt x="226" y="92"/>
                      </a:lnTo>
                      <a:lnTo>
                        <a:pt x="226" y="92"/>
                      </a:lnTo>
                      <a:lnTo>
                        <a:pt x="230" y="88"/>
                      </a:lnTo>
                      <a:lnTo>
                        <a:pt x="232" y="90"/>
                      </a:lnTo>
                      <a:lnTo>
                        <a:pt x="234" y="94"/>
                      </a:lnTo>
                      <a:lnTo>
                        <a:pt x="238" y="90"/>
                      </a:lnTo>
                      <a:lnTo>
                        <a:pt x="244" y="92"/>
                      </a:lnTo>
                      <a:lnTo>
                        <a:pt x="244" y="92"/>
                      </a:lnTo>
                      <a:lnTo>
                        <a:pt x="244" y="90"/>
                      </a:lnTo>
                      <a:lnTo>
                        <a:pt x="244" y="86"/>
                      </a:lnTo>
                      <a:lnTo>
                        <a:pt x="244" y="86"/>
                      </a:lnTo>
                      <a:lnTo>
                        <a:pt x="242" y="82"/>
                      </a:lnTo>
                      <a:lnTo>
                        <a:pt x="242" y="78"/>
                      </a:lnTo>
                      <a:lnTo>
                        <a:pt x="242" y="78"/>
                      </a:lnTo>
                      <a:lnTo>
                        <a:pt x="238" y="74"/>
                      </a:lnTo>
                      <a:lnTo>
                        <a:pt x="236" y="70"/>
                      </a:lnTo>
                      <a:lnTo>
                        <a:pt x="238" y="68"/>
                      </a:lnTo>
                      <a:lnTo>
                        <a:pt x="238" y="68"/>
                      </a:lnTo>
                      <a:lnTo>
                        <a:pt x="240" y="66"/>
                      </a:lnTo>
                      <a:lnTo>
                        <a:pt x="240" y="62"/>
                      </a:lnTo>
                      <a:lnTo>
                        <a:pt x="240" y="62"/>
                      </a:lnTo>
                      <a:lnTo>
                        <a:pt x="240" y="60"/>
                      </a:lnTo>
                      <a:lnTo>
                        <a:pt x="240" y="58"/>
                      </a:lnTo>
                      <a:lnTo>
                        <a:pt x="240" y="58"/>
                      </a:lnTo>
                      <a:lnTo>
                        <a:pt x="238" y="54"/>
                      </a:lnTo>
                      <a:lnTo>
                        <a:pt x="238" y="54"/>
                      </a:lnTo>
                      <a:lnTo>
                        <a:pt x="240" y="52"/>
                      </a:lnTo>
                      <a:lnTo>
                        <a:pt x="240" y="52"/>
                      </a:lnTo>
                      <a:lnTo>
                        <a:pt x="242" y="48"/>
                      </a:lnTo>
                      <a:lnTo>
                        <a:pt x="242" y="48"/>
                      </a:lnTo>
                      <a:lnTo>
                        <a:pt x="244" y="48"/>
                      </a:lnTo>
                      <a:lnTo>
                        <a:pt x="244" y="48"/>
                      </a:lnTo>
                      <a:lnTo>
                        <a:pt x="248" y="50"/>
                      </a:lnTo>
                      <a:lnTo>
                        <a:pt x="248" y="50"/>
                      </a:lnTo>
                      <a:lnTo>
                        <a:pt x="250" y="46"/>
                      </a:lnTo>
                      <a:lnTo>
                        <a:pt x="250" y="46"/>
                      </a:lnTo>
                      <a:lnTo>
                        <a:pt x="252" y="44"/>
                      </a:lnTo>
                      <a:lnTo>
                        <a:pt x="250" y="42"/>
                      </a:lnTo>
                      <a:lnTo>
                        <a:pt x="246" y="38"/>
                      </a:lnTo>
                      <a:lnTo>
                        <a:pt x="246" y="38"/>
                      </a:lnTo>
                      <a:lnTo>
                        <a:pt x="238" y="36"/>
                      </a:lnTo>
                      <a:lnTo>
                        <a:pt x="234" y="34"/>
                      </a:lnTo>
                      <a:lnTo>
                        <a:pt x="232" y="32"/>
                      </a:lnTo>
                      <a:lnTo>
                        <a:pt x="232" y="30"/>
                      </a:lnTo>
                      <a:lnTo>
                        <a:pt x="232" y="30"/>
                      </a:lnTo>
                      <a:lnTo>
                        <a:pt x="234" y="26"/>
                      </a:lnTo>
                      <a:lnTo>
                        <a:pt x="236" y="24"/>
                      </a:lnTo>
                      <a:lnTo>
                        <a:pt x="236" y="24"/>
                      </a:lnTo>
                      <a:lnTo>
                        <a:pt x="238" y="22"/>
                      </a:lnTo>
                      <a:lnTo>
                        <a:pt x="236" y="18"/>
                      </a:lnTo>
                      <a:lnTo>
                        <a:pt x="234" y="14"/>
                      </a:lnTo>
                      <a:lnTo>
                        <a:pt x="232" y="14"/>
                      </a:lnTo>
                      <a:lnTo>
                        <a:pt x="232" y="14"/>
                      </a:lnTo>
                      <a:lnTo>
                        <a:pt x="232" y="12"/>
                      </a:lnTo>
                      <a:lnTo>
                        <a:pt x="232" y="10"/>
                      </a:lnTo>
                      <a:lnTo>
                        <a:pt x="230" y="10"/>
                      </a:lnTo>
                      <a:lnTo>
                        <a:pt x="230" y="10"/>
                      </a:lnTo>
                      <a:lnTo>
                        <a:pt x="222" y="12"/>
                      </a:lnTo>
                      <a:lnTo>
                        <a:pt x="222" y="12"/>
                      </a:lnTo>
                      <a:lnTo>
                        <a:pt x="220" y="10"/>
                      </a:lnTo>
                      <a:lnTo>
                        <a:pt x="216" y="8"/>
                      </a:lnTo>
                      <a:lnTo>
                        <a:pt x="216" y="8"/>
                      </a:lnTo>
                      <a:lnTo>
                        <a:pt x="212" y="8"/>
                      </a:lnTo>
                      <a:lnTo>
                        <a:pt x="208" y="8"/>
                      </a:lnTo>
                      <a:lnTo>
                        <a:pt x="208" y="8"/>
                      </a:lnTo>
                      <a:lnTo>
                        <a:pt x="206" y="10"/>
                      </a:lnTo>
                      <a:lnTo>
                        <a:pt x="206" y="8"/>
                      </a:lnTo>
                      <a:lnTo>
                        <a:pt x="204" y="8"/>
                      </a:lnTo>
                      <a:lnTo>
                        <a:pt x="204" y="8"/>
                      </a:lnTo>
                      <a:lnTo>
                        <a:pt x="202" y="8"/>
                      </a:lnTo>
                      <a:lnTo>
                        <a:pt x="202" y="8"/>
                      </a:lnTo>
                      <a:lnTo>
                        <a:pt x="200" y="10"/>
                      </a:lnTo>
                      <a:lnTo>
                        <a:pt x="200" y="10"/>
                      </a:lnTo>
                      <a:lnTo>
                        <a:pt x="198" y="14"/>
                      </a:lnTo>
                      <a:lnTo>
                        <a:pt x="198" y="14"/>
                      </a:lnTo>
                      <a:lnTo>
                        <a:pt x="194" y="16"/>
                      </a:lnTo>
                      <a:lnTo>
                        <a:pt x="190" y="16"/>
                      </a:lnTo>
                      <a:lnTo>
                        <a:pt x="190" y="16"/>
                      </a:lnTo>
                      <a:lnTo>
                        <a:pt x="188" y="18"/>
                      </a:lnTo>
                      <a:lnTo>
                        <a:pt x="186" y="20"/>
                      </a:lnTo>
                      <a:lnTo>
                        <a:pt x="182" y="20"/>
                      </a:lnTo>
                      <a:lnTo>
                        <a:pt x="182" y="20"/>
                      </a:lnTo>
                      <a:lnTo>
                        <a:pt x="180" y="18"/>
                      </a:lnTo>
                      <a:lnTo>
                        <a:pt x="176" y="16"/>
                      </a:lnTo>
                      <a:lnTo>
                        <a:pt x="176" y="16"/>
                      </a:lnTo>
                      <a:lnTo>
                        <a:pt x="172" y="20"/>
                      </a:lnTo>
                      <a:lnTo>
                        <a:pt x="172" y="20"/>
                      </a:lnTo>
                      <a:lnTo>
                        <a:pt x="166" y="20"/>
                      </a:lnTo>
                      <a:lnTo>
                        <a:pt x="158" y="20"/>
                      </a:lnTo>
                      <a:lnTo>
                        <a:pt x="158" y="20"/>
                      </a:lnTo>
                      <a:lnTo>
                        <a:pt x="156" y="18"/>
                      </a:lnTo>
                      <a:lnTo>
                        <a:pt x="156" y="18"/>
                      </a:lnTo>
                      <a:lnTo>
                        <a:pt x="150" y="18"/>
                      </a:lnTo>
                      <a:lnTo>
                        <a:pt x="150" y="18"/>
                      </a:lnTo>
                      <a:lnTo>
                        <a:pt x="148" y="14"/>
                      </a:lnTo>
                      <a:lnTo>
                        <a:pt x="148" y="14"/>
                      </a:lnTo>
                      <a:lnTo>
                        <a:pt x="144" y="12"/>
                      </a:lnTo>
                      <a:lnTo>
                        <a:pt x="138" y="12"/>
                      </a:lnTo>
                      <a:lnTo>
                        <a:pt x="138" y="16"/>
                      </a:lnTo>
                      <a:lnTo>
                        <a:pt x="138" y="16"/>
                      </a:lnTo>
                      <a:lnTo>
                        <a:pt x="134" y="16"/>
                      </a:lnTo>
                      <a:lnTo>
                        <a:pt x="134" y="16"/>
                      </a:lnTo>
                      <a:lnTo>
                        <a:pt x="130" y="6"/>
                      </a:lnTo>
                      <a:lnTo>
                        <a:pt x="130" y="6"/>
                      </a:lnTo>
                      <a:lnTo>
                        <a:pt x="124" y="6"/>
                      </a:lnTo>
                      <a:lnTo>
                        <a:pt x="118" y="4"/>
                      </a:lnTo>
                      <a:lnTo>
                        <a:pt x="118" y="4"/>
                      </a:lnTo>
                      <a:lnTo>
                        <a:pt x="118" y="0"/>
                      </a:lnTo>
                      <a:lnTo>
                        <a:pt x="118" y="0"/>
                      </a:lnTo>
                      <a:lnTo>
                        <a:pt x="114" y="2"/>
                      </a:lnTo>
                      <a:lnTo>
                        <a:pt x="108" y="4"/>
                      </a:lnTo>
                      <a:lnTo>
                        <a:pt x="108" y="4"/>
                      </a:lnTo>
                      <a:lnTo>
                        <a:pt x="102" y="2"/>
                      </a:lnTo>
                      <a:lnTo>
                        <a:pt x="98" y="0"/>
                      </a:lnTo>
                      <a:lnTo>
                        <a:pt x="94" y="0"/>
                      </a:lnTo>
                      <a:lnTo>
                        <a:pt x="94" y="2"/>
                      </a:lnTo>
                      <a:lnTo>
                        <a:pt x="94" y="2"/>
                      </a:lnTo>
                      <a:lnTo>
                        <a:pt x="88" y="2"/>
                      </a:lnTo>
                      <a:lnTo>
                        <a:pt x="82" y="4"/>
                      </a:lnTo>
                      <a:lnTo>
                        <a:pt x="82" y="4"/>
                      </a:lnTo>
                      <a:lnTo>
                        <a:pt x="80" y="8"/>
                      </a:lnTo>
                      <a:lnTo>
                        <a:pt x="80" y="8"/>
                      </a:lnTo>
                      <a:lnTo>
                        <a:pt x="72" y="10"/>
                      </a:lnTo>
                      <a:lnTo>
                        <a:pt x="72" y="14"/>
                      </a:lnTo>
                      <a:lnTo>
                        <a:pt x="72" y="14"/>
                      </a:lnTo>
                      <a:lnTo>
                        <a:pt x="66" y="18"/>
                      </a:lnTo>
                      <a:lnTo>
                        <a:pt x="66" y="18"/>
                      </a:lnTo>
                      <a:lnTo>
                        <a:pt x="60" y="18"/>
                      </a:lnTo>
                      <a:lnTo>
                        <a:pt x="56" y="16"/>
                      </a:lnTo>
                      <a:lnTo>
                        <a:pt x="56" y="16"/>
                      </a:lnTo>
                      <a:lnTo>
                        <a:pt x="56" y="16"/>
                      </a:lnTo>
                      <a:lnTo>
                        <a:pt x="54" y="16"/>
                      </a:lnTo>
                      <a:lnTo>
                        <a:pt x="52" y="18"/>
                      </a:lnTo>
                      <a:lnTo>
                        <a:pt x="52" y="18"/>
                      </a:lnTo>
                      <a:lnTo>
                        <a:pt x="40" y="16"/>
                      </a:lnTo>
                      <a:lnTo>
                        <a:pt x="38" y="20"/>
                      </a:lnTo>
                      <a:lnTo>
                        <a:pt x="38" y="20"/>
                      </a:lnTo>
                      <a:lnTo>
                        <a:pt x="48" y="24"/>
                      </a:lnTo>
                      <a:lnTo>
                        <a:pt x="48" y="24"/>
                      </a:lnTo>
                      <a:lnTo>
                        <a:pt x="40" y="24"/>
                      </a:lnTo>
                      <a:lnTo>
                        <a:pt x="38" y="24"/>
                      </a:lnTo>
                      <a:lnTo>
                        <a:pt x="38" y="24"/>
                      </a:lnTo>
                      <a:lnTo>
                        <a:pt x="40" y="26"/>
                      </a:lnTo>
                      <a:lnTo>
                        <a:pt x="40" y="26"/>
                      </a:lnTo>
                      <a:lnTo>
                        <a:pt x="30" y="30"/>
                      </a:lnTo>
                      <a:lnTo>
                        <a:pt x="30" y="30"/>
                      </a:lnTo>
                      <a:lnTo>
                        <a:pt x="28" y="30"/>
                      </a:lnTo>
                      <a:lnTo>
                        <a:pt x="26" y="28"/>
                      </a:lnTo>
                      <a:lnTo>
                        <a:pt x="24" y="28"/>
                      </a:lnTo>
                      <a:lnTo>
                        <a:pt x="22" y="28"/>
                      </a:lnTo>
                      <a:lnTo>
                        <a:pt x="22" y="28"/>
                      </a:lnTo>
                      <a:lnTo>
                        <a:pt x="22" y="32"/>
                      </a:lnTo>
                      <a:lnTo>
                        <a:pt x="22" y="32"/>
                      </a:lnTo>
                      <a:lnTo>
                        <a:pt x="14" y="32"/>
                      </a:lnTo>
                      <a:lnTo>
                        <a:pt x="10" y="32"/>
                      </a:lnTo>
                      <a:lnTo>
                        <a:pt x="0" y="40"/>
                      </a:lnTo>
                      <a:lnTo>
                        <a:pt x="0" y="40"/>
                      </a:lnTo>
                      <a:lnTo>
                        <a:pt x="2" y="42"/>
                      </a:lnTo>
                      <a:lnTo>
                        <a:pt x="2" y="46"/>
                      </a:lnTo>
                      <a:lnTo>
                        <a:pt x="0" y="50"/>
                      </a:lnTo>
                      <a:lnTo>
                        <a:pt x="0" y="50"/>
                      </a:lnTo>
                      <a:lnTo>
                        <a:pt x="10" y="50"/>
                      </a:lnTo>
                      <a:lnTo>
                        <a:pt x="10" y="50"/>
                      </a:lnTo>
                      <a:lnTo>
                        <a:pt x="10" y="58"/>
                      </a:lnTo>
                      <a:lnTo>
                        <a:pt x="8" y="64"/>
                      </a:lnTo>
                      <a:lnTo>
                        <a:pt x="8" y="64"/>
                      </a:lnTo>
                      <a:lnTo>
                        <a:pt x="12" y="66"/>
                      </a:lnTo>
                      <a:lnTo>
                        <a:pt x="12" y="68"/>
                      </a:lnTo>
                      <a:lnTo>
                        <a:pt x="12" y="68"/>
                      </a:lnTo>
                      <a:lnTo>
                        <a:pt x="10" y="70"/>
                      </a:lnTo>
                      <a:lnTo>
                        <a:pt x="10" y="70"/>
                      </a:lnTo>
                      <a:lnTo>
                        <a:pt x="8" y="70"/>
                      </a:lnTo>
                      <a:lnTo>
                        <a:pt x="6" y="68"/>
                      </a:lnTo>
                      <a:lnTo>
                        <a:pt x="6" y="68"/>
                      </a:lnTo>
                      <a:lnTo>
                        <a:pt x="4" y="68"/>
                      </a:lnTo>
                      <a:lnTo>
                        <a:pt x="4" y="70"/>
                      </a:lnTo>
                      <a:lnTo>
                        <a:pt x="4" y="70"/>
                      </a:lnTo>
                      <a:lnTo>
                        <a:pt x="4" y="70"/>
                      </a:lnTo>
                      <a:lnTo>
                        <a:pt x="4" y="72"/>
                      </a:lnTo>
                      <a:lnTo>
                        <a:pt x="4" y="76"/>
                      </a:lnTo>
                      <a:lnTo>
                        <a:pt x="4" y="76"/>
                      </a:lnTo>
                      <a:lnTo>
                        <a:pt x="10" y="74"/>
                      </a:lnTo>
                      <a:lnTo>
                        <a:pt x="10" y="74"/>
                      </a:lnTo>
                      <a:lnTo>
                        <a:pt x="14" y="78"/>
                      </a:lnTo>
                      <a:lnTo>
                        <a:pt x="14" y="78"/>
                      </a:lnTo>
                      <a:lnTo>
                        <a:pt x="14" y="86"/>
                      </a:lnTo>
                      <a:lnTo>
                        <a:pt x="14" y="94"/>
                      </a:lnTo>
                      <a:lnTo>
                        <a:pt x="14" y="94"/>
                      </a:lnTo>
                      <a:lnTo>
                        <a:pt x="24" y="94"/>
                      </a:lnTo>
                      <a:lnTo>
                        <a:pt x="24" y="94"/>
                      </a:lnTo>
                      <a:lnTo>
                        <a:pt x="24" y="98"/>
                      </a:lnTo>
                      <a:lnTo>
                        <a:pt x="24" y="100"/>
                      </a:lnTo>
                      <a:lnTo>
                        <a:pt x="24" y="100"/>
                      </a:lnTo>
                      <a:lnTo>
                        <a:pt x="30" y="98"/>
                      </a:lnTo>
                      <a:lnTo>
                        <a:pt x="30" y="98"/>
                      </a:lnTo>
                      <a:lnTo>
                        <a:pt x="32" y="102"/>
                      </a:lnTo>
                      <a:lnTo>
                        <a:pt x="32" y="102"/>
                      </a:lnTo>
                      <a:lnTo>
                        <a:pt x="34" y="102"/>
                      </a:lnTo>
                      <a:lnTo>
                        <a:pt x="38" y="102"/>
                      </a:lnTo>
                      <a:lnTo>
                        <a:pt x="38" y="102"/>
                      </a:lnTo>
                      <a:lnTo>
                        <a:pt x="38" y="104"/>
                      </a:lnTo>
                      <a:lnTo>
                        <a:pt x="38" y="106"/>
                      </a:lnTo>
                      <a:lnTo>
                        <a:pt x="38" y="106"/>
                      </a:lnTo>
                      <a:lnTo>
                        <a:pt x="48" y="116"/>
                      </a:lnTo>
                      <a:lnTo>
                        <a:pt x="48" y="116"/>
                      </a:lnTo>
                      <a:lnTo>
                        <a:pt x="56" y="110"/>
                      </a:lnTo>
                      <a:lnTo>
                        <a:pt x="60" y="100"/>
                      </a:lnTo>
                      <a:lnTo>
                        <a:pt x="60" y="100"/>
                      </a:lnTo>
                      <a:lnTo>
                        <a:pt x="70" y="102"/>
                      </a:lnTo>
                      <a:lnTo>
                        <a:pt x="78" y="106"/>
                      </a:lnTo>
                      <a:lnTo>
                        <a:pt x="78" y="106"/>
                      </a:lnTo>
                      <a:lnTo>
                        <a:pt x="82" y="110"/>
                      </a:lnTo>
                      <a:lnTo>
                        <a:pt x="86" y="112"/>
                      </a:lnTo>
                      <a:lnTo>
                        <a:pt x="86" y="112"/>
                      </a:lnTo>
                      <a:lnTo>
                        <a:pt x="92" y="114"/>
                      </a:lnTo>
                      <a:lnTo>
                        <a:pt x="98" y="112"/>
                      </a:lnTo>
                      <a:lnTo>
                        <a:pt x="108" y="108"/>
                      </a:lnTo>
                      <a:lnTo>
                        <a:pt x="108" y="108"/>
                      </a:lnTo>
                      <a:lnTo>
                        <a:pt x="110" y="106"/>
                      </a:lnTo>
                      <a:lnTo>
                        <a:pt x="112" y="102"/>
                      </a:lnTo>
                      <a:lnTo>
                        <a:pt x="112" y="102"/>
                      </a:lnTo>
                      <a:lnTo>
                        <a:pt x="116" y="102"/>
                      </a:lnTo>
                      <a:lnTo>
                        <a:pt x="120" y="104"/>
                      </a:lnTo>
                      <a:lnTo>
                        <a:pt x="126" y="96"/>
                      </a:lnTo>
                      <a:lnTo>
                        <a:pt x="126" y="96"/>
                      </a:lnTo>
                      <a:lnTo>
                        <a:pt x="128" y="96"/>
                      </a:lnTo>
                      <a:lnTo>
                        <a:pt x="128" y="96"/>
                      </a:lnTo>
                      <a:lnTo>
                        <a:pt x="130" y="102"/>
                      </a:lnTo>
                      <a:lnTo>
                        <a:pt x="128" y="106"/>
                      </a:lnTo>
                      <a:lnTo>
                        <a:pt x="128" y="106"/>
                      </a:lnTo>
                      <a:lnTo>
                        <a:pt x="126" y="108"/>
                      </a:lnTo>
                      <a:lnTo>
                        <a:pt x="126" y="108"/>
                      </a:lnTo>
                      <a:lnTo>
                        <a:pt x="126" y="112"/>
                      </a:lnTo>
                      <a:lnTo>
                        <a:pt x="126" y="112"/>
                      </a:lnTo>
                      <a:lnTo>
                        <a:pt x="126" y="112"/>
                      </a:lnTo>
                      <a:lnTo>
                        <a:pt x="126" y="116"/>
                      </a:lnTo>
                      <a:lnTo>
                        <a:pt x="126" y="116"/>
                      </a:lnTo>
                      <a:lnTo>
                        <a:pt x="128" y="118"/>
                      </a:lnTo>
                      <a:lnTo>
                        <a:pt x="128" y="118"/>
                      </a:lnTo>
                      <a:close/>
                    </a:path>
                  </a:pathLst>
                </a:custGeom>
                <a:solidFill>
                  <a:schemeClr val="accent1"/>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786" name="Freeform 227"/>
                <p:cNvSpPr>
                  <a:spLocks noChangeAspect="1"/>
                </p:cNvSpPr>
                <p:nvPr/>
              </p:nvSpPr>
              <p:spPr bwMode="auto">
                <a:xfrm>
                  <a:off x="2811" y="1723"/>
                  <a:ext cx="66" cy="47"/>
                </a:xfrm>
                <a:custGeom>
                  <a:avLst/>
                  <a:gdLst/>
                  <a:ahLst/>
                  <a:cxnLst>
                    <a:cxn ang="0">
                      <a:pos x="60" y="20"/>
                    </a:cxn>
                    <a:cxn ang="0">
                      <a:pos x="62" y="18"/>
                    </a:cxn>
                    <a:cxn ang="0">
                      <a:pos x="60" y="18"/>
                    </a:cxn>
                    <a:cxn ang="0">
                      <a:pos x="60" y="18"/>
                    </a:cxn>
                    <a:cxn ang="0">
                      <a:pos x="56" y="12"/>
                    </a:cxn>
                    <a:cxn ang="0">
                      <a:pos x="46" y="2"/>
                    </a:cxn>
                    <a:cxn ang="0">
                      <a:pos x="42" y="0"/>
                    </a:cxn>
                    <a:cxn ang="0">
                      <a:pos x="40" y="0"/>
                    </a:cxn>
                    <a:cxn ang="0">
                      <a:pos x="36" y="2"/>
                    </a:cxn>
                    <a:cxn ang="0">
                      <a:pos x="30" y="6"/>
                    </a:cxn>
                    <a:cxn ang="0">
                      <a:pos x="28" y="6"/>
                    </a:cxn>
                    <a:cxn ang="0">
                      <a:pos x="24" y="6"/>
                    </a:cxn>
                    <a:cxn ang="0">
                      <a:pos x="24" y="6"/>
                    </a:cxn>
                    <a:cxn ang="0">
                      <a:pos x="22" y="10"/>
                    </a:cxn>
                    <a:cxn ang="0">
                      <a:pos x="22" y="10"/>
                    </a:cxn>
                    <a:cxn ang="0">
                      <a:pos x="18" y="12"/>
                    </a:cxn>
                    <a:cxn ang="0">
                      <a:pos x="14" y="16"/>
                    </a:cxn>
                    <a:cxn ang="0">
                      <a:pos x="10" y="22"/>
                    </a:cxn>
                    <a:cxn ang="0">
                      <a:pos x="2" y="32"/>
                    </a:cxn>
                    <a:cxn ang="0">
                      <a:pos x="0" y="38"/>
                    </a:cxn>
                    <a:cxn ang="0">
                      <a:pos x="4" y="38"/>
                    </a:cxn>
                    <a:cxn ang="0">
                      <a:pos x="8" y="36"/>
                    </a:cxn>
                    <a:cxn ang="0">
                      <a:pos x="10" y="38"/>
                    </a:cxn>
                    <a:cxn ang="0">
                      <a:pos x="12" y="40"/>
                    </a:cxn>
                    <a:cxn ang="0">
                      <a:pos x="16" y="42"/>
                    </a:cxn>
                    <a:cxn ang="0">
                      <a:pos x="18" y="44"/>
                    </a:cxn>
                    <a:cxn ang="0">
                      <a:pos x="22" y="44"/>
                    </a:cxn>
                    <a:cxn ang="0">
                      <a:pos x="24" y="42"/>
                    </a:cxn>
                    <a:cxn ang="0">
                      <a:pos x="28" y="40"/>
                    </a:cxn>
                    <a:cxn ang="0">
                      <a:pos x="30" y="38"/>
                    </a:cxn>
                    <a:cxn ang="0">
                      <a:pos x="30" y="32"/>
                    </a:cxn>
                    <a:cxn ang="0">
                      <a:pos x="32" y="34"/>
                    </a:cxn>
                    <a:cxn ang="0">
                      <a:pos x="38" y="38"/>
                    </a:cxn>
                    <a:cxn ang="0">
                      <a:pos x="42" y="40"/>
                    </a:cxn>
                    <a:cxn ang="0">
                      <a:pos x="44" y="40"/>
                    </a:cxn>
                    <a:cxn ang="0">
                      <a:pos x="44" y="36"/>
                    </a:cxn>
                    <a:cxn ang="0">
                      <a:pos x="46" y="34"/>
                    </a:cxn>
                    <a:cxn ang="0">
                      <a:pos x="50" y="32"/>
                    </a:cxn>
                    <a:cxn ang="0">
                      <a:pos x="50" y="30"/>
                    </a:cxn>
                    <a:cxn ang="0">
                      <a:pos x="54" y="26"/>
                    </a:cxn>
                    <a:cxn ang="0">
                      <a:pos x="56" y="28"/>
                    </a:cxn>
                    <a:cxn ang="0">
                      <a:pos x="60" y="26"/>
                    </a:cxn>
                    <a:cxn ang="0">
                      <a:pos x="62" y="26"/>
                    </a:cxn>
                    <a:cxn ang="0">
                      <a:pos x="58" y="24"/>
                    </a:cxn>
                    <a:cxn ang="0">
                      <a:pos x="60" y="20"/>
                    </a:cxn>
                  </a:cxnLst>
                  <a:rect l="0" t="0" r="r" b="b"/>
                  <a:pathLst>
                    <a:path w="62" h="44">
                      <a:moveTo>
                        <a:pt x="60" y="20"/>
                      </a:moveTo>
                      <a:lnTo>
                        <a:pt x="60" y="20"/>
                      </a:lnTo>
                      <a:lnTo>
                        <a:pt x="62" y="18"/>
                      </a:lnTo>
                      <a:lnTo>
                        <a:pt x="62" y="18"/>
                      </a:lnTo>
                      <a:lnTo>
                        <a:pt x="60" y="18"/>
                      </a:lnTo>
                      <a:lnTo>
                        <a:pt x="60" y="18"/>
                      </a:lnTo>
                      <a:lnTo>
                        <a:pt x="60" y="18"/>
                      </a:lnTo>
                      <a:lnTo>
                        <a:pt x="60" y="18"/>
                      </a:lnTo>
                      <a:lnTo>
                        <a:pt x="56" y="16"/>
                      </a:lnTo>
                      <a:lnTo>
                        <a:pt x="56" y="12"/>
                      </a:lnTo>
                      <a:lnTo>
                        <a:pt x="58" y="10"/>
                      </a:lnTo>
                      <a:lnTo>
                        <a:pt x="46" y="2"/>
                      </a:lnTo>
                      <a:lnTo>
                        <a:pt x="46" y="2"/>
                      </a:lnTo>
                      <a:lnTo>
                        <a:pt x="42" y="0"/>
                      </a:lnTo>
                      <a:lnTo>
                        <a:pt x="42" y="0"/>
                      </a:lnTo>
                      <a:lnTo>
                        <a:pt x="40" y="0"/>
                      </a:lnTo>
                      <a:lnTo>
                        <a:pt x="38" y="0"/>
                      </a:lnTo>
                      <a:lnTo>
                        <a:pt x="36" y="2"/>
                      </a:lnTo>
                      <a:lnTo>
                        <a:pt x="36" y="2"/>
                      </a:lnTo>
                      <a:lnTo>
                        <a:pt x="30" y="6"/>
                      </a:lnTo>
                      <a:lnTo>
                        <a:pt x="30" y="6"/>
                      </a:lnTo>
                      <a:lnTo>
                        <a:pt x="28" y="6"/>
                      </a:lnTo>
                      <a:lnTo>
                        <a:pt x="26" y="6"/>
                      </a:lnTo>
                      <a:lnTo>
                        <a:pt x="24" y="6"/>
                      </a:lnTo>
                      <a:lnTo>
                        <a:pt x="24" y="6"/>
                      </a:lnTo>
                      <a:lnTo>
                        <a:pt x="24" y="6"/>
                      </a:lnTo>
                      <a:lnTo>
                        <a:pt x="22" y="6"/>
                      </a:lnTo>
                      <a:lnTo>
                        <a:pt x="22" y="10"/>
                      </a:lnTo>
                      <a:lnTo>
                        <a:pt x="22" y="10"/>
                      </a:lnTo>
                      <a:lnTo>
                        <a:pt x="22" y="10"/>
                      </a:lnTo>
                      <a:lnTo>
                        <a:pt x="18" y="12"/>
                      </a:lnTo>
                      <a:lnTo>
                        <a:pt x="18" y="12"/>
                      </a:lnTo>
                      <a:lnTo>
                        <a:pt x="16" y="14"/>
                      </a:lnTo>
                      <a:lnTo>
                        <a:pt x="14" y="16"/>
                      </a:lnTo>
                      <a:lnTo>
                        <a:pt x="10" y="22"/>
                      </a:lnTo>
                      <a:lnTo>
                        <a:pt x="10" y="22"/>
                      </a:lnTo>
                      <a:lnTo>
                        <a:pt x="2" y="32"/>
                      </a:lnTo>
                      <a:lnTo>
                        <a:pt x="2" y="32"/>
                      </a:lnTo>
                      <a:lnTo>
                        <a:pt x="0" y="36"/>
                      </a:lnTo>
                      <a:lnTo>
                        <a:pt x="0" y="38"/>
                      </a:lnTo>
                      <a:lnTo>
                        <a:pt x="4" y="38"/>
                      </a:lnTo>
                      <a:lnTo>
                        <a:pt x="4" y="38"/>
                      </a:lnTo>
                      <a:lnTo>
                        <a:pt x="6" y="36"/>
                      </a:lnTo>
                      <a:lnTo>
                        <a:pt x="8" y="36"/>
                      </a:lnTo>
                      <a:lnTo>
                        <a:pt x="10" y="38"/>
                      </a:lnTo>
                      <a:lnTo>
                        <a:pt x="10" y="38"/>
                      </a:lnTo>
                      <a:lnTo>
                        <a:pt x="10" y="40"/>
                      </a:lnTo>
                      <a:lnTo>
                        <a:pt x="12" y="40"/>
                      </a:lnTo>
                      <a:lnTo>
                        <a:pt x="16" y="40"/>
                      </a:lnTo>
                      <a:lnTo>
                        <a:pt x="16" y="42"/>
                      </a:lnTo>
                      <a:lnTo>
                        <a:pt x="16" y="42"/>
                      </a:lnTo>
                      <a:lnTo>
                        <a:pt x="18" y="44"/>
                      </a:lnTo>
                      <a:lnTo>
                        <a:pt x="20" y="44"/>
                      </a:lnTo>
                      <a:lnTo>
                        <a:pt x="22" y="44"/>
                      </a:lnTo>
                      <a:lnTo>
                        <a:pt x="22" y="44"/>
                      </a:lnTo>
                      <a:lnTo>
                        <a:pt x="24" y="42"/>
                      </a:lnTo>
                      <a:lnTo>
                        <a:pt x="26" y="40"/>
                      </a:lnTo>
                      <a:lnTo>
                        <a:pt x="28" y="40"/>
                      </a:lnTo>
                      <a:lnTo>
                        <a:pt x="30" y="38"/>
                      </a:lnTo>
                      <a:lnTo>
                        <a:pt x="30" y="38"/>
                      </a:lnTo>
                      <a:lnTo>
                        <a:pt x="30" y="34"/>
                      </a:lnTo>
                      <a:lnTo>
                        <a:pt x="30" y="32"/>
                      </a:lnTo>
                      <a:lnTo>
                        <a:pt x="32" y="34"/>
                      </a:lnTo>
                      <a:lnTo>
                        <a:pt x="32" y="34"/>
                      </a:lnTo>
                      <a:lnTo>
                        <a:pt x="34" y="38"/>
                      </a:lnTo>
                      <a:lnTo>
                        <a:pt x="38" y="38"/>
                      </a:lnTo>
                      <a:lnTo>
                        <a:pt x="38" y="38"/>
                      </a:lnTo>
                      <a:lnTo>
                        <a:pt x="42" y="40"/>
                      </a:lnTo>
                      <a:lnTo>
                        <a:pt x="44" y="40"/>
                      </a:lnTo>
                      <a:lnTo>
                        <a:pt x="44" y="40"/>
                      </a:lnTo>
                      <a:lnTo>
                        <a:pt x="46" y="40"/>
                      </a:lnTo>
                      <a:lnTo>
                        <a:pt x="44" y="36"/>
                      </a:lnTo>
                      <a:lnTo>
                        <a:pt x="44" y="36"/>
                      </a:lnTo>
                      <a:lnTo>
                        <a:pt x="46" y="34"/>
                      </a:lnTo>
                      <a:lnTo>
                        <a:pt x="48" y="32"/>
                      </a:lnTo>
                      <a:lnTo>
                        <a:pt x="50" y="32"/>
                      </a:lnTo>
                      <a:lnTo>
                        <a:pt x="50" y="30"/>
                      </a:lnTo>
                      <a:lnTo>
                        <a:pt x="50" y="30"/>
                      </a:lnTo>
                      <a:lnTo>
                        <a:pt x="52" y="28"/>
                      </a:lnTo>
                      <a:lnTo>
                        <a:pt x="54" y="26"/>
                      </a:lnTo>
                      <a:lnTo>
                        <a:pt x="56" y="28"/>
                      </a:lnTo>
                      <a:lnTo>
                        <a:pt x="56" y="28"/>
                      </a:lnTo>
                      <a:lnTo>
                        <a:pt x="58" y="28"/>
                      </a:lnTo>
                      <a:lnTo>
                        <a:pt x="60" y="26"/>
                      </a:lnTo>
                      <a:lnTo>
                        <a:pt x="60" y="26"/>
                      </a:lnTo>
                      <a:lnTo>
                        <a:pt x="62" y="26"/>
                      </a:lnTo>
                      <a:lnTo>
                        <a:pt x="60" y="24"/>
                      </a:lnTo>
                      <a:lnTo>
                        <a:pt x="58" y="24"/>
                      </a:lnTo>
                      <a:lnTo>
                        <a:pt x="60" y="22"/>
                      </a:lnTo>
                      <a:lnTo>
                        <a:pt x="60" y="20"/>
                      </a:lnTo>
                      <a:close/>
                    </a:path>
                  </a:pathLst>
                </a:custGeom>
                <a:solidFill>
                  <a:schemeClr val="accent1"/>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787" name="Freeform 228"/>
                <p:cNvSpPr>
                  <a:spLocks noChangeAspect="1"/>
                </p:cNvSpPr>
                <p:nvPr/>
              </p:nvSpPr>
              <p:spPr bwMode="auto">
                <a:xfrm>
                  <a:off x="2891" y="1224"/>
                  <a:ext cx="179" cy="332"/>
                </a:xfrm>
                <a:custGeom>
                  <a:avLst/>
                  <a:gdLst/>
                  <a:ahLst/>
                  <a:cxnLst>
                    <a:cxn ang="0">
                      <a:pos x="164" y="52"/>
                    </a:cxn>
                    <a:cxn ang="0">
                      <a:pos x="162" y="36"/>
                    </a:cxn>
                    <a:cxn ang="0">
                      <a:pos x="160" y="24"/>
                    </a:cxn>
                    <a:cxn ang="0">
                      <a:pos x="144" y="12"/>
                    </a:cxn>
                    <a:cxn ang="0">
                      <a:pos x="134" y="2"/>
                    </a:cxn>
                    <a:cxn ang="0">
                      <a:pos x="120" y="12"/>
                    </a:cxn>
                    <a:cxn ang="0">
                      <a:pos x="106" y="18"/>
                    </a:cxn>
                    <a:cxn ang="0">
                      <a:pos x="102" y="24"/>
                    </a:cxn>
                    <a:cxn ang="0">
                      <a:pos x="98" y="26"/>
                    </a:cxn>
                    <a:cxn ang="0">
                      <a:pos x="84" y="30"/>
                    </a:cxn>
                    <a:cxn ang="0">
                      <a:pos x="76" y="46"/>
                    </a:cxn>
                    <a:cxn ang="0">
                      <a:pos x="68" y="52"/>
                    </a:cxn>
                    <a:cxn ang="0">
                      <a:pos x="62" y="70"/>
                    </a:cxn>
                    <a:cxn ang="0">
                      <a:pos x="48" y="86"/>
                    </a:cxn>
                    <a:cxn ang="0">
                      <a:pos x="46" y="108"/>
                    </a:cxn>
                    <a:cxn ang="0">
                      <a:pos x="36" y="102"/>
                    </a:cxn>
                    <a:cxn ang="0">
                      <a:pos x="22" y="116"/>
                    </a:cxn>
                    <a:cxn ang="0">
                      <a:pos x="12" y="128"/>
                    </a:cxn>
                    <a:cxn ang="0">
                      <a:pos x="12" y="146"/>
                    </a:cxn>
                    <a:cxn ang="0">
                      <a:pos x="10" y="168"/>
                    </a:cxn>
                    <a:cxn ang="0">
                      <a:pos x="16" y="178"/>
                    </a:cxn>
                    <a:cxn ang="0">
                      <a:pos x="10" y="188"/>
                    </a:cxn>
                    <a:cxn ang="0">
                      <a:pos x="10" y="204"/>
                    </a:cxn>
                    <a:cxn ang="0">
                      <a:pos x="8" y="214"/>
                    </a:cxn>
                    <a:cxn ang="0">
                      <a:pos x="4" y="220"/>
                    </a:cxn>
                    <a:cxn ang="0">
                      <a:pos x="4" y="236"/>
                    </a:cxn>
                    <a:cxn ang="0">
                      <a:pos x="4" y="244"/>
                    </a:cxn>
                    <a:cxn ang="0">
                      <a:pos x="4" y="260"/>
                    </a:cxn>
                    <a:cxn ang="0">
                      <a:pos x="12" y="266"/>
                    </a:cxn>
                    <a:cxn ang="0">
                      <a:pos x="20" y="278"/>
                    </a:cxn>
                    <a:cxn ang="0">
                      <a:pos x="24" y="286"/>
                    </a:cxn>
                    <a:cxn ang="0">
                      <a:pos x="18" y="294"/>
                    </a:cxn>
                    <a:cxn ang="0">
                      <a:pos x="24" y="310"/>
                    </a:cxn>
                    <a:cxn ang="0">
                      <a:pos x="42" y="296"/>
                    </a:cxn>
                    <a:cxn ang="0">
                      <a:pos x="50" y="290"/>
                    </a:cxn>
                    <a:cxn ang="0">
                      <a:pos x="68" y="288"/>
                    </a:cxn>
                    <a:cxn ang="0">
                      <a:pos x="74" y="278"/>
                    </a:cxn>
                    <a:cxn ang="0">
                      <a:pos x="70" y="284"/>
                    </a:cxn>
                    <a:cxn ang="0">
                      <a:pos x="70" y="270"/>
                    </a:cxn>
                    <a:cxn ang="0">
                      <a:pos x="74" y="260"/>
                    </a:cxn>
                    <a:cxn ang="0">
                      <a:pos x="78" y="240"/>
                    </a:cxn>
                    <a:cxn ang="0">
                      <a:pos x="90" y="236"/>
                    </a:cxn>
                    <a:cxn ang="0">
                      <a:pos x="98" y="232"/>
                    </a:cxn>
                    <a:cxn ang="0">
                      <a:pos x="104" y="226"/>
                    </a:cxn>
                    <a:cxn ang="0">
                      <a:pos x="106" y="218"/>
                    </a:cxn>
                    <a:cxn ang="0">
                      <a:pos x="100" y="206"/>
                    </a:cxn>
                    <a:cxn ang="0">
                      <a:pos x="92" y="194"/>
                    </a:cxn>
                    <a:cxn ang="0">
                      <a:pos x="82" y="194"/>
                    </a:cxn>
                    <a:cxn ang="0">
                      <a:pos x="80" y="170"/>
                    </a:cxn>
                    <a:cxn ang="0">
                      <a:pos x="84" y="158"/>
                    </a:cxn>
                    <a:cxn ang="0">
                      <a:pos x="82" y="148"/>
                    </a:cxn>
                    <a:cxn ang="0">
                      <a:pos x="92" y="146"/>
                    </a:cxn>
                    <a:cxn ang="0">
                      <a:pos x="98" y="138"/>
                    </a:cxn>
                    <a:cxn ang="0">
                      <a:pos x="104" y="126"/>
                    </a:cxn>
                    <a:cxn ang="0">
                      <a:pos x="116" y="122"/>
                    </a:cxn>
                    <a:cxn ang="0">
                      <a:pos x="126" y="116"/>
                    </a:cxn>
                    <a:cxn ang="0">
                      <a:pos x="136" y="106"/>
                    </a:cxn>
                    <a:cxn ang="0">
                      <a:pos x="134" y="100"/>
                    </a:cxn>
                    <a:cxn ang="0">
                      <a:pos x="136" y="84"/>
                    </a:cxn>
                    <a:cxn ang="0">
                      <a:pos x="138" y="80"/>
                    </a:cxn>
                    <a:cxn ang="0">
                      <a:pos x="146" y="78"/>
                    </a:cxn>
                    <a:cxn ang="0">
                      <a:pos x="152" y="70"/>
                    </a:cxn>
                    <a:cxn ang="0">
                      <a:pos x="160" y="68"/>
                    </a:cxn>
                  </a:cxnLst>
                  <a:rect l="0" t="0" r="r" b="b"/>
                  <a:pathLst>
                    <a:path w="168" h="310">
                      <a:moveTo>
                        <a:pt x="168" y="70"/>
                      </a:moveTo>
                      <a:lnTo>
                        <a:pt x="164" y="60"/>
                      </a:lnTo>
                      <a:lnTo>
                        <a:pt x="164" y="60"/>
                      </a:lnTo>
                      <a:lnTo>
                        <a:pt x="162" y="56"/>
                      </a:lnTo>
                      <a:lnTo>
                        <a:pt x="162" y="56"/>
                      </a:lnTo>
                      <a:lnTo>
                        <a:pt x="164" y="52"/>
                      </a:lnTo>
                      <a:lnTo>
                        <a:pt x="164" y="46"/>
                      </a:lnTo>
                      <a:lnTo>
                        <a:pt x="164" y="46"/>
                      </a:lnTo>
                      <a:lnTo>
                        <a:pt x="164" y="42"/>
                      </a:lnTo>
                      <a:lnTo>
                        <a:pt x="162" y="38"/>
                      </a:lnTo>
                      <a:lnTo>
                        <a:pt x="162" y="38"/>
                      </a:lnTo>
                      <a:lnTo>
                        <a:pt x="162" y="36"/>
                      </a:lnTo>
                      <a:lnTo>
                        <a:pt x="162" y="34"/>
                      </a:lnTo>
                      <a:lnTo>
                        <a:pt x="162" y="32"/>
                      </a:lnTo>
                      <a:lnTo>
                        <a:pt x="162" y="30"/>
                      </a:lnTo>
                      <a:lnTo>
                        <a:pt x="162" y="30"/>
                      </a:lnTo>
                      <a:lnTo>
                        <a:pt x="160" y="26"/>
                      </a:lnTo>
                      <a:lnTo>
                        <a:pt x="160" y="24"/>
                      </a:lnTo>
                      <a:lnTo>
                        <a:pt x="160" y="24"/>
                      </a:lnTo>
                      <a:lnTo>
                        <a:pt x="154" y="16"/>
                      </a:lnTo>
                      <a:lnTo>
                        <a:pt x="154" y="16"/>
                      </a:lnTo>
                      <a:lnTo>
                        <a:pt x="152" y="14"/>
                      </a:lnTo>
                      <a:lnTo>
                        <a:pt x="150" y="14"/>
                      </a:lnTo>
                      <a:lnTo>
                        <a:pt x="144" y="12"/>
                      </a:lnTo>
                      <a:lnTo>
                        <a:pt x="144" y="12"/>
                      </a:lnTo>
                      <a:lnTo>
                        <a:pt x="140" y="12"/>
                      </a:lnTo>
                      <a:lnTo>
                        <a:pt x="138" y="10"/>
                      </a:lnTo>
                      <a:lnTo>
                        <a:pt x="134" y="4"/>
                      </a:lnTo>
                      <a:lnTo>
                        <a:pt x="134" y="4"/>
                      </a:lnTo>
                      <a:lnTo>
                        <a:pt x="134" y="2"/>
                      </a:lnTo>
                      <a:lnTo>
                        <a:pt x="130" y="0"/>
                      </a:lnTo>
                      <a:lnTo>
                        <a:pt x="126" y="0"/>
                      </a:lnTo>
                      <a:lnTo>
                        <a:pt x="120" y="0"/>
                      </a:lnTo>
                      <a:lnTo>
                        <a:pt x="122" y="4"/>
                      </a:lnTo>
                      <a:lnTo>
                        <a:pt x="120" y="12"/>
                      </a:lnTo>
                      <a:lnTo>
                        <a:pt x="120" y="12"/>
                      </a:lnTo>
                      <a:lnTo>
                        <a:pt x="118" y="16"/>
                      </a:lnTo>
                      <a:lnTo>
                        <a:pt x="118" y="18"/>
                      </a:lnTo>
                      <a:lnTo>
                        <a:pt x="116" y="20"/>
                      </a:lnTo>
                      <a:lnTo>
                        <a:pt x="116" y="20"/>
                      </a:lnTo>
                      <a:lnTo>
                        <a:pt x="110" y="18"/>
                      </a:lnTo>
                      <a:lnTo>
                        <a:pt x="106" y="18"/>
                      </a:lnTo>
                      <a:lnTo>
                        <a:pt x="106" y="18"/>
                      </a:lnTo>
                      <a:lnTo>
                        <a:pt x="102" y="18"/>
                      </a:lnTo>
                      <a:lnTo>
                        <a:pt x="102" y="18"/>
                      </a:lnTo>
                      <a:lnTo>
                        <a:pt x="102" y="20"/>
                      </a:lnTo>
                      <a:lnTo>
                        <a:pt x="102" y="20"/>
                      </a:lnTo>
                      <a:lnTo>
                        <a:pt x="102" y="24"/>
                      </a:lnTo>
                      <a:lnTo>
                        <a:pt x="100" y="26"/>
                      </a:lnTo>
                      <a:lnTo>
                        <a:pt x="102" y="28"/>
                      </a:lnTo>
                      <a:lnTo>
                        <a:pt x="102" y="28"/>
                      </a:lnTo>
                      <a:lnTo>
                        <a:pt x="102" y="28"/>
                      </a:lnTo>
                      <a:lnTo>
                        <a:pt x="102" y="28"/>
                      </a:lnTo>
                      <a:lnTo>
                        <a:pt x="98" y="26"/>
                      </a:lnTo>
                      <a:lnTo>
                        <a:pt x="92" y="20"/>
                      </a:lnTo>
                      <a:lnTo>
                        <a:pt x="92" y="20"/>
                      </a:lnTo>
                      <a:lnTo>
                        <a:pt x="90" y="22"/>
                      </a:lnTo>
                      <a:lnTo>
                        <a:pt x="86" y="26"/>
                      </a:lnTo>
                      <a:lnTo>
                        <a:pt x="86" y="26"/>
                      </a:lnTo>
                      <a:lnTo>
                        <a:pt x="84" y="30"/>
                      </a:lnTo>
                      <a:lnTo>
                        <a:pt x="84" y="36"/>
                      </a:lnTo>
                      <a:lnTo>
                        <a:pt x="84" y="36"/>
                      </a:lnTo>
                      <a:lnTo>
                        <a:pt x="82" y="40"/>
                      </a:lnTo>
                      <a:lnTo>
                        <a:pt x="80" y="42"/>
                      </a:lnTo>
                      <a:lnTo>
                        <a:pt x="80" y="42"/>
                      </a:lnTo>
                      <a:lnTo>
                        <a:pt x="76" y="46"/>
                      </a:lnTo>
                      <a:lnTo>
                        <a:pt x="74" y="48"/>
                      </a:lnTo>
                      <a:lnTo>
                        <a:pt x="72" y="50"/>
                      </a:lnTo>
                      <a:lnTo>
                        <a:pt x="72" y="50"/>
                      </a:lnTo>
                      <a:lnTo>
                        <a:pt x="72" y="50"/>
                      </a:lnTo>
                      <a:lnTo>
                        <a:pt x="72" y="52"/>
                      </a:lnTo>
                      <a:lnTo>
                        <a:pt x="68" y="52"/>
                      </a:lnTo>
                      <a:lnTo>
                        <a:pt x="68" y="52"/>
                      </a:lnTo>
                      <a:lnTo>
                        <a:pt x="66" y="54"/>
                      </a:lnTo>
                      <a:lnTo>
                        <a:pt x="64" y="56"/>
                      </a:lnTo>
                      <a:lnTo>
                        <a:pt x="64" y="62"/>
                      </a:lnTo>
                      <a:lnTo>
                        <a:pt x="64" y="62"/>
                      </a:lnTo>
                      <a:lnTo>
                        <a:pt x="62" y="70"/>
                      </a:lnTo>
                      <a:lnTo>
                        <a:pt x="58" y="76"/>
                      </a:lnTo>
                      <a:lnTo>
                        <a:pt x="56" y="80"/>
                      </a:lnTo>
                      <a:lnTo>
                        <a:pt x="56" y="80"/>
                      </a:lnTo>
                      <a:lnTo>
                        <a:pt x="52" y="82"/>
                      </a:lnTo>
                      <a:lnTo>
                        <a:pt x="50" y="84"/>
                      </a:lnTo>
                      <a:lnTo>
                        <a:pt x="48" y="86"/>
                      </a:lnTo>
                      <a:lnTo>
                        <a:pt x="48" y="86"/>
                      </a:lnTo>
                      <a:lnTo>
                        <a:pt x="50" y="92"/>
                      </a:lnTo>
                      <a:lnTo>
                        <a:pt x="48" y="100"/>
                      </a:lnTo>
                      <a:lnTo>
                        <a:pt x="48" y="100"/>
                      </a:lnTo>
                      <a:lnTo>
                        <a:pt x="48" y="106"/>
                      </a:lnTo>
                      <a:lnTo>
                        <a:pt x="46" y="108"/>
                      </a:lnTo>
                      <a:lnTo>
                        <a:pt x="44" y="108"/>
                      </a:lnTo>
                      <a:lnTo>
                        <a:pt x="44" y="108"/>
                      </a:lnTo>
                      <a:lnTo>
                        <a:pt x="40" y="104"/>
                      </a:lnTo>
                      <a:lnTo>
                        <a:pt x="38" y="102"/>
                      </a:lnTo>
                      <a:lnTo>
                        <a:pt x="36" y="102"/>
                      </a:lnTo>
                      <a:lnTo>
                        <a:pt x="36" y="102"/>
                      </a:lnTo>
                      <a:lnTo>
                        <a:pt x="28" y="104"/>
                      </a:lnTo>
                      <a:lnTo>
                        <a:pt x="26" y="108"/>
                      </a:lnTo>
                      <a:lnTo>
                        <a:pt x="24" y="110"/>
                      </a:lnTo>
                      <a:lnTo>
                        <a:pt x="24" y="110"/>
                      </a:lnTo>
                      <a:lnTo>
                        <a:pt x="24" y="112"/>
                      </a:lnTo>
                      <a:lnTo>
                        <a:pt x="22" y="116"/>
                      </a:lnTo>
                      <a:lnTo>
                        <a:pt x="18" y="118"/>
                      </a:lnTo>
                      <a:lnTo>
                        <a:pt x="18" y="122"/>
                      </a:lnTo>
                      <a:lnTo>
                        <a:pt x="18" y="122"/>
                      </a:lnTo>
                      <a:lnTo>
                        <a:pt x="16" y="124"/>
                      </a:lnTo>
                      <a:lnTo>
                        <a:pt x="14" y="126"/>
                      </a:lnTo>
                      <a:lnTo>
                        <a:pt x="12" y="128"/>
                      </a:lnTo>
                      <a:lnTo>
                        <a:pt x="10" y="132"/>
                      </a:lnTo>
                      <a:lnTo>
                        <a:pt x="10" y="132"/>
                      </a:lnTo>
                      <a:lnTo>
                        <a:pt x="12" y="136"/>
                      </a:lnTo>
                      <a:lnTo>
                        <a:pt x="12" y="140"/>
                      </a:lnTo>
                      <a:lnTo>
                        <a:pt x="12" y="140"/>
                      </a:lnTo>
                      <a:lnTo>
                        <a:pt x="12" y="146"/>
                      </a:lnTo>
                      <a:lnTo>
                        <a:pt x="12" y="152"/>
                      </a:lnTo>
                      <a:lnTo>
                        <a:pt x="12" y="152"/>
                      </a:lnTo>
                      <a:lnTo>
                        <a:pt x="12" y="158"/>
                      </a:lnTo>
                      <a:lnTo>
                        <a:pt x="12" y="164"/>
                      </a:lnTo>
                      <a:lnTo>
                        <a:pt x="12" y="164"/>
                      </a:lnTo>
                      <a:lnTo>
                        <a:pt x="10" y="168"/>
                      </a:lnTo>
                      <a:lnTo>
                        <a:pt x="10" y="170"/>
                      </a:lnTo>
                      <a:lnTo>
                        <a:pt x="12" y="170"/>
                      </a:lnTo>
                      <a:lnTo>
                        <a:pt x="12" y="170"/>
                      </a:lnTo>
                      <a:lnTo>
                        <a:pt x="14" y="172"/>
                      </a:lnTo>
                      <a:lnTo>
                        <a:pt x="16" y="178"/>
                      </a:lnTo>
                      <a:lnTo>
                        <a:pt x="16" y="178"/>
                      </a:lnTo>
                      <a:lnTo>
                        <a:pt x="16" y="182"/>
                      </a:lnTo>
                      <a:lnTo>
                        <a:pt x="16" y="184"/>
                      </a:lnTo>
                      <a:lnTo>
                        <a:pt x="14" y="186"/>
                      </a:lnTo>
                      <a:lnTo>
                        <a:pt x="14" y="186"/>
                      </a:lnTo>
                      <a:lnTo>
                        <a:pt x="10" y="188"/>
                      </a:lnTo>
                      <a:lnTo>
                        <a:pt x="10" y="188"/>
                      </a:lnTo>
                      <a:lnTo>
                        <a:pt x="10" y="188"/>
                      </a:lnTo>
                      <a:lnTo>
                        <a:pt x="10" y="196"/>
                      </a:lnTo>
                      <a:lnTo>
                        <a:pt x="10" y="196"/>
                      </a:lnTo>
                      <a:lnTo>
                        <a:pt x="8" y="200"/>
                      </a:lnTo>
                      <a:lnTo>
                        <a:pt x="8" y="202"/>
                      </a:lnTo>
                      <a:lnTo>
                        <a:pt x="10" y="204"/>
                      </a:lnTo>
                      <a:lnTo>
                        <a:pt x="10" y="204"/>
                      </a:lnTo>
                      <a:lnTo>
                        <a:pt x="12" y="208"/>
                      </a:lnTo>
                      <a:lnTo>
                        <a:pt x="10" y="210"/>
                      </a:lnTo>
                      <a:lnTo>
                        <a:pt x="10" y="210"/>
                      </a:lnTo>
                      <a:lnTo>
                        <a:pt x="8" y="212"/>
                      </a:lnTo>
                      <a:lnTo>
                        <a:pt x="8" y="214"/>
                      </a:lnTo>
                      <a:lnTo>
                        <a:pt x="8" y="216"/>
                      </a:lnTo>
                      <a:lnTo>
                        <a:pt x="6" y="216"/>
                      </a:lnTo>
                      <a:lnTo>
                        <a:pt x="6" y="216"/>
                      </a:lnTo>
                      <a:lnTo>
                        <a:pt x="4" y="218"/>
                      </a:lnTo>
                      <a:lnTo>
                        <a:pt x="4" y="220"/>
                      </a:lnTo>
                      <a:lnTo>
                        <a:pt x="4" y="220"/>
                      </a:lnTo>
                      <a:lnTo>
                        <a:pt x="6" y="226"/>
                      </a:lnTo>
                      <a:lnTo>
                        <a:pt x="8" y="228"/>
                      </a:lnTo>
                      <a:lnTo>
                        <a:pt x="8" y="228"/>
                      </a:lnTo>
                      <a:lnTo>
                        <a:pt x="6" y="234"/>
                      </a:lnTo>
                      <a:lnTo>
                        <a:pt x="6" y="236"/>
                      </a:lnTo>
                      <a:lnTo>
                        <a:pt x="4" y="236"/>
                      </a:lnTo>
                      <a:lnTo>
                        <a:pt x="4" y="236"/>
                      </a:lnTo>
                      <a:lnTo>
                        <a:pt x="0" y="236"/>
                      </a:lnTo>
                      <a:lnTo>
                        <a:pt x="0" y="236"/>
                      </a:lnTo>
                      <a:lnTo>
                        <a:pt x="0" y="244"/>
                      </a:lnTo>
                      <a:lnTo>
                        <a:pt x="0" y="244"/>
                      </a:lnTo>
                      <a:lnTo>
                        <a:pt x="4" y="244"/>
                      </a:lnTo>
                      <a:lnTo>
                        <a:pt x="4" y="244"/>
                      </a:lnTo>
                      <a:lnTo>
                        <a:pt x="8" y="252"/>
                      </a:lnTo>
                      <a:lnTo>
                        <a:pt x="8" y="252"/>
                      </a:lnTo>
                      <a:lnTo>
                        <a:pt x="8" y="252"/>
                      </a:lnTo>
                      <a:lnTo>
                        <a:pt x="6" y="256"/>
                      </a:lnTo>
                      <a:lnTo>
                        <a:pt x="4" y="260"/>
                      </a:lnTo>
                      <a:lnTo>
                        <a:pt x="4" y="260"/>
                      </a:lnTo>
                      <a:lnTo>
                        <a:pt x="8" y="262"/>
                      </a:lnTo>
                      <a:lnTo>
                        <a:pt x="8" y="262"/>
                      </a:lnTo>
                      <a:lnTo>
                        <a:pt x="8" y="266"/>
                      </a:lnTo>
                      <a:lnTo>
                        <a:pt x="8" y="266"/>
                      </a:lnTo>
                      <a:lnTo>
                        <a:pt x="12" y="266"/>
                      </a:lnTo>
                      <a:lnTo>
                        <a:pt x="12" y="266"/>
                      </a:lnTo>
                      <a:lnTo>
                        <a:pt x="12" y="268"/>
                      </a:lnTo>
                      <a:lnTo>
                        <a:pt x="12" y="270"/>
                      </a:lnTo>
                      <a:lnTo>
                        <a:pt x="12" y="270"/>
                      </a:lnTo>
                      <a:lnTo>
                        <a:pt x="16" y="274"/>
                      </a:lnTo>
                      <a:lnTo>
                        <a:pt x="20" y="278"/>
                      </a:lnTo>
                      <a:lnTo>
                        <a:pt x="20" y="278"/>
                      </a:lnTo>
                      <a:lnTo>
                        <a:pt x="20" y="282"/>
                      </a:lnTo>
                      <a:lnTo>
                        <a:pt x="20" y="282"/>
                      </a:lnTo>
                      <a:lnTo>
                        <a:pt x="24" y="284"/>
                      </a:lnTo>
                      <a:lnTo>
                        <a:pt x="24" y="286"/>
                      </a:lnTo>
                      <a:lnTo>
                        <a:pt x="24" y="286"/>
                      </a:lnTo>
                      <a:lnTo>
                        <a:pt x="20" y="286"/>
                      </a:lnTo>
                      <a:lnTo>
                        <a:pt x="20" y="286"/>
                      </a:lnTo>
                      <a:lnTo>
                        <a:pt x="22" y="292"/>
                      </a:lnTo>
                      <a:lnTo>
                        <a:pt x="22" y="292"/>
                      </a:lnTo>
                      <a:lnTo>
                        <a:pt x="18" y="294"/>
                      </a:lnTo>
                      <a:lnTo>
                        <a:pt x="18" y="294"/>
                      </a:lnTo>
                      <a:lnTo>
                        <a:pt x="18" y="298"/>
                      </a:lnTo>
                      <a:lnTo>
                        <a:pt x="20" y="300"/>
                      </a:lnTo>
                      <a:lnTo>
                        <a:pt x="20" y="300"/>
                      </a:lnTo>
                      <a:lnTo>
                        <a:pt x="20" y="306"/>
                      </a:lnTo>
                      <a:lnTo>
                        <a:pt x="22" y="310"/>
                      </a:lnTo>
                      <a:lnTo>
                        <a:pt x="24" y="310"/>
                      </a:lnTo>
                      <a:lnTo>
                        <a:pt x="24" y="310"/>
                      </a:lnTo>
                      <a:lnTo>
                        <a:pt x="32" y="310"/>
                      </a:lnTo>
                      <a:lnTo>
                        <a:pt x="40" y="306"/>
                      </a:lnTo>
                      <a:lnTo>
                        <a:pt x="40" y="306"/>
                      </a:lnTo>
                      <a:lnTo>
                        <a:pt x="40" y="300"/>
                      </a:lnTo>
                      <a:lnTo>
                        <a:pt x="42" y="296"/>
                      </a:lnTo>
                      <a:lnTo>
                        <a:pt x="42" y="296"/>
                      </a:lnTo>
                      <a:lnTo>
                        <a:pt x="46" y="296"/>
                      </a:lnTo>
                      <a:lnTo>
                        <a:pt x="46" y="296"/>
                      </a:lnTo>
                      <a:lnTo>
                        <a:pt x="46" y="292"/>
                      </a:lnTo>
                      <a:lnTo>
                        <a:pt x="46" y="292"/>
                      </a:lnTo>
                      <a:lnTo>
                        <a:pt x="50" y="290"/>
                      </a:lnTo>
                      <a:lnTo>
                        <a:pt x="54" y="290"/>
                      </a:lnTo>
                      <a:lnTo>
                        <a:pt x="64" y="292"/>
                      </a:lnTo>
                      <a:lnTo>
                        <a:pt x="64" y="292"/>
                      </a:lnTo>
                      <a:lnTo>
                        <a:pt x="66" y="288"/>
                      </a:lnTo>
                      <a:lnTo>
                        <a:pt x="66" y="288"/>
                      </a:lnTo>
                      <a:lnTo>
                        <a:pt x="68" y="288"/>
                      </a:lnTo>
                      <a:lnTo>
                        <a:pt x="68" y="290"/>
                      </a:lnTo>
                      <a:lnTo>
                        <a:pt x="68" y="290"/>
                      </a:lnTo>
                      <a:lnTo>
                        <a:pt x="70" y="290"/>
                      </a:lnTo>
                      <a:lnTo>
                        <a:pt x="70" y="290"/>
                      </a:lnTo>
                      <a:lnTo>
                        <a:pt x="74" y="278"/>
                      </a:lnTo>
                      <a:lnTo>
                        <a:pt x="74" y="278"/>
                      </a:lnTo>
                      <a:lnTo>
                        <a:pt x="74" y="278"/>
                      </a:lnTo>
                      <a:lnTo>
                        <a:pt x="74" y="278"/>
                      </a:lnTo>
                      <a:lnTo>
                        <a:pt x="74" y="278"/>
                      </a:lnTo>
                      <a:lnTo>
                        <a:pt x="72" y="280"/>
                      </a:lnTo>
                      <a:lnTo>
                        <a:pt x="70" y="284"/>
                      </a:lnTo>
                      <a:lnTo>
                        <a:pt x="70" y="284"/>
                      </a:lnTo>
                      <a:lnTo>
                        <a:pt x="68" y="284"/>
                      </a:lnTo>
                      <a:lnTo>
                        <a:pt x="68" y="284"/>
                      </a:lnTo>
                      <a:lnTo>
                        <a:pt x="68" y="280"/>
                      </a:lnTo>
                      <a:lnTo>
                        <a:pt x="68" y="280"/>
                      </a:lnTo>
                      <a:lnTo>
                        <a:pt x="70" y="270"/>
                      </a:lnTo>
                      <a:lnTo>
                        <a:pt x="70" y="270"/>
                      </a:lnTo>
                      <a:lnTo>
                        <a:pt x="74" y="266"/>
                      </a:lnTo>
                      <a:lnTo>
                        <a:pt x="74" y="266"/>
                      </a:lnTo>
                      <a:lnTo>
                        <a:pt x="72" y="262"/>
                      </a:lnTo>
                      <a:lnTo>
                        <a:pt x="72" y="260"/>
                      </a:lnTo>
                      <a:lnTo>
                        <a:pt x="74" y="260"/>
                      </a:lnTo>
                      <a:lnTo>
                        <a:pt x="74" y="260"/>
                      </a:lnTo>
                      <a:lnTo>
                        <a:pt x="76" y="254"/>
                      </a:lnTo>
                      <a:lnTo>
                        <a:pt x="74" y="250"/>
                      </a:lnTo>
                      <a:lnTo>
                        <a:pt x="74" y="242"/>
                      </a:lnTo>
                      <a:lnTo>
                        <a:pt x="74" y="242"/>
                      </a:lnTo>
                      <a:lnTo>
                        <a:pt x="78" y="240"/>
                      </a:lnTo>
                      <a:lnTo>
                        <a:pt x="78" y="240"/>
                      </a:lnTo>
                      <a:lnTo>
                        <a:pt x="70" y="236"/>
                      </a:lnTo>
                      <a:lnTo>
                        <a:pt x="70" y="236"/>
                      </a:lnTo>
                      <a:lnTo>
                        <a:pt x="78" y="236"/>
                      </a:lnTo>
                      <a:lnTo>
                        <a:pt x="88" y="234"/>
                      </a:lnTo>
                      <a:lnTo>
                        <a:pt x="88" y="236"/>
                      </a:lnTo>
                      <a:lnTo>
                        <a:pt x="90" y="236"/>
                      </a:lnTo>
                      <a:lnTo>
                        <a:pt x="90" y="236"/>
                      </a:lnTo>
                      <a:lnTo>
                        <a:pt x="90" y="234"/>
                      </a:lnTo>
                      <a:lnTo>
                        <a:pt x="92" y="232"/>
                      </a:lnTo>
                      <a:lnTo>
                        <a:pt x="92" y="232"/>
                      </a:lnTo>
                      <a:lnTo>
                        <a:pt x="94" y="232"/>
                      </a:lnTo>
                      <a:lnTo>
                        <a:pt x="98" y="232"/>
                      </a:lnTo>
                      <a:lnTo>
                        <a:pt x="98" y="232"/>
                      </a:lnTo>
                      <a:lnTo>
                        <a:pt x="98" y="230"/>
                      </a:lnTo>
                      <a:lnTo>
                        <a:pt x="98" y="228"/>
                      </a:lnTo>
                      <a:lnTo>
                        <a:pt x="98" y="228"/>
                      </a:lnTo>
                      <a:lnTo>
                        <a:pt x="100" y="226"/>
                      </a:lnTo>
                      <a:lnTo>
                        <a:pt x="104" y="226"/>
                      </a:lnTo>
                      <a:lnTo>
                        <a:pt x="102" y="224"/>
                      </a:lnTo>
                      <a:lnTo>
                        <a:pt x="102" y="224"/>
                      </a:lnTo>
                      <a:lnTo>
                        <a:pt x="96" y="222"/>
                      </a:lnTo>
                      <a:lnTo>
                        <a:pt x="96" y="222"/>
                      </a:lnTo>
                      <a:lnTo>
                        <a:pt x="106" y="218"/>
                      </a:lnTo>
                      <a:lnTo>
                        <a:pt x="106" y="218"/>
                      </a:lnTo>
                      <a:lnTo>
                        <a:pt x="106" y="212"/>
                      </a:lnTo>
                      <a:lnTo>
                        <a:pt x="104" y="206"/>
                      </a:lnTo>
                      <a:lnTo>
                        <a:pt x="104" y="206"/>
                      </a:lnTo>
                      <a:lnTo>
                        <a:pt x="102" y="206"/>
                      </a:lnTo>
                      <a:lnTo>
                        <a:pt x="100" y="206"/>
                      </a:lnTo>
                      <a:lnTo>
                        <a:pt x="100" y="206"/>
                      </a:lnTo>
                      <a:lnTo>
                        <a:pt x="98" y="204"/>
                      </a:lnTo>
                      <a:lnTo>
                        <a:pt x="98" y="200"/>
                      </a:lnTo>
                      <a:lnTo>
                        <a:pt x="98" y="200"/>
                      </a:lnTo>
                      <a:lnTo>
                        <a:pt x="94" y="200"/>
                      </a:lnTo>
                      <a:lnTo>
                        <a:pt x="92" y="194"/>
                      </a:lnTo>
                      <a:lnTo>
                        <a:pt x="92" y="194"/>
                      </a:lnTo>
                      <a:lnTo>
                        <a:pt x="88" y="198"/>
                      </a:lnTo>
                      <a:lnTo>
                        <a:pt x="88" y="198"/>
                      </a:lnTo>
                      <a:lnTo>
                        <a:pt x="86" y="198"/>
                      </a:lnTo>
                      <a:lnTo>
                        <a:pt x="84" y="196"/>
                      </a:lnTo>
                      <a:lnTo>
                        <a:pt x="84" y="196"/>
                      </a:lnTo>
                      <a:lnTo>
                        <a:pt x="82" y="194"/>
                      </a:lnTo>
                      <a:lnTo>
                        <a:pt x="82" y="194"/>
                      </a:lnTo>
                      <a:lnTo>
                        <a:pt x="82" y="188"/>
                      </a:lnTo>
                      <a:lnTo>
                        <a:pt x="82" y="184"/>
                      </a:lnTo>
                      <a:lnTo>
                        <a:pt x="80" y="174"/>
                      </a:lnTo>
                      <a:lnTo>
                        <a:pt x="80" y="174"/>
                      </a:lnTo>
                      <a:lnTo>
                        <a:pt x="80" y="170"/>
                      </a:lnTo>
                      <a:lnTo>
                        <a:pt x="80" y="170"/>
                      </a:lnTo>
                      <a:lnTo>
                        <a:pt x="84" y="170"/>
                      </a:lnTo>
                      <a:lnTo>
                        <a:pt x="84" y="170"/>
                      </a:lnTo>
                      <a:lnTo>
                        <a:pt x="82" y="166"/>
                      </a:lnTo>
                      <a:lnTo>
                        <a:pt x="82" y="162"/>
                      </a:lnTo>
                      <a:lnTo>
                        <a:pt x="84" y="158"/>
                      </a:lnTo>
                      <a:lnTo>
                        <a:pt x="84" y="152"/>
                      </a:lnTo>
                      <a:lnTo>
                        <a:pt x="84" y="152"/>
                      </a:lnTo>
                      <a:lnTo>
                        <a:pt x="82" y="152"/>
                      </a:lnTo>
                      <a:lnTo>
                        <a:pt x="82" y="152"/>
                      </a:lnTo>
                      <a:lnTo>
                        <a:pt x="82" y="148"/>
                      </a:lnTo>
                      <a:lnTo>
                        <a:pt x="82" y="148"/>
                      </a:lnTo>
                      <a:lnTo>
                        <a:pt x="84" y="148"/>
                      </a:lnTo>
                      <a:lnTo>
                        <a:pt x="86" y="150"/>
                      </a:lnTo>
                      <a:lnTo>
                        <a:pt x="86" y="150"/>
                      </a:lnTo>
                      <a:lnTo>
                        <a:pt x="88" y="148"/>
                      </a:lnTo>
                      <a:lnTo>
                        <a:pt x="88" y="148"/>
                      </a:lnTo>
                      <a:lnTo>
                        <a:pt x="92" y="146"/>
                      </a:lnTo>
                      <a:lnTo>
                        <a:pt x="92" y="146"/>
                      </a:lnTo>
                      <a:lnTo>
                        <a:pt x="94" y="140"/>
                      </a:lnTo>
                      <a:lnTo>
                        <a:pt x="92" y="140"/>
                      </a:lnTo>
                      <a:lnTo>
                        <a:pt x="92" y="138"/>
                      </a:lnTo>
                      <a:lnTo>
                        <a:pt x="92" y="138"/>
                      </a:lnTo>
                      <a:lnTo>
                        <a:pt x="98" y="138"/>
                      </a:lnTo>
                      <a:lnTo>
                        <a:pt x="100" y="136"/>
                      </a:lnTo>
                      <a:lnTo>
                        <a:pt x="102" y="134"/>
                      </a:lnTo>
                      <a:lnTo>
                        <a:pt x="102" y="134"/>
                      </a:lnTo>
                      <a:lnTo>
                        <a:pt x="100" y="134"/>
                      </a:lnTo>
                      <a:lnTo>
                        <a:pt x="98" y="132"/>
                      </a:lnTo>
                      <a:lnTo>
                        <a:pt x="104" y="126"/>
                      </a:lnTo>
                      <a:lnTo>
                        <a:pt x="104" y="126"/>
                      </a:lnTo>
                      <a:lnTo>
                        <a:pt x="106" y="126"/>
                      </a:lnTo>
                      <a:lnTo>
                        <a:pt x="108" y="128"/>
                      </a:lnTo>
                      <a:lnTo>
                        <a:pt x="108" y="128"/>
                      </a:lnTo>
                      <a:lnTo>
                        <a:pt x="112" y="124"/>
                      </a:lnTo>
                      <a:lnTo>
                        <a:pt x="116" y="122"/>
                      </a:lnTo>
                      <a:lnTo>
                        <a:pt x="116" y="122"/>
                      </a:lnTo>
                      <a:lnTo>
                        <a:pt x="120" y="120"/>
                      </a:lnTo>
                      <a:lnTo>
                        <a:pt x="122" y="122"/>
                      </a:lnTo>
                      <a:lnTo>
                        <a:pt x="122" y="122"/>
                      </a:lnTo>
                      <a:lnTo>
                        <a:pt x="126" y="120"/>
                      </a:lnTo>
                      <a:lnTo>
                        <a:pt x="126" y="116"/>
                      </a:lnTo>
                      <a:lnTo>
                        <a:pt x="130" y="110"/>
                      </a:lnTo>
                      <a:lnTo>
                        <a:pt x="130" y="110"/>
                      </a:lnTo>
                      <a:lnTo>
                        <a:pt x="132" y="110"/>
                      </a:lnTo>
                      <a:lnTo>
                        <a:pt x="136" y="108"/>
                      </a:lnTo>
                      <a:lnTo>
                        <a:pt x="136" y="108"/>
                      </a:lnTo>
                      <a:lnTo>
                        <a:pt x="136" y="106"/>
                      </a:lnTo>
                      <a:lnTo>
                        <a:pt x="136" y="104"/>
                      </a:lnTo>
                      <a:lnTo>
                        <a:pt x="136" y="104"/>
                      </a:lnTo>
                      <a:lnTo>
                        <a:pt x="132" y="104"/>
                      </a:lnTo>
                      <a:lnTo>
                        <a:pt x="132" y="104"/>
                      </a:lnTo>
                      <a:lnTo>
                        <a:pt x="134" y="100"/>
                      </a:lnTo>
                      <a:lnTo>
                        <a:pt x="134" y="100"/>
                      </a:lnTo>
                      <a:lnTo>
                        <a:pt x="132" y="96"/>
                      </a:lnTo>
                      <a:lnTo>
                        <a:pt x="132" y="92"/>
                      </a:lnTo>
                      <a:lnTo>
                        <a:pt x="138" y="88"/>
                      </a:lnTo>
                      <a:lnTo>
                        <a:pt x="138" y="88"/>
                      </a:lnTo>
                      <a:lnTo>
                        <a:pt x="138" y="86"/>
                      </a:lnTo>
                      <a:lnTo>
                        <a:pt x="136" y="84"/>
                      </a:lnTo>
                      <a:lnTo>
                        <a:pt x="136" y="84"/>
                      </a:lnTo>
                      <a:lnTo>
                        <a:pt x="138" y="84"/>
                      </a:lnTo>
                      <a:lnTo>
                        <a:pt x="140" y="82"/>
                      </a:lnTo>
                      <a:lnTo>
                        <a:pt x="140" y="82"/>
                      </a:lnTo>
                      <a:lnTo>
                        <a:pt x="138" y="80"/>
                      </a:lnTo>
                      <a:lnTo>
                        <a:pt x="138" y="80"/>
                      </a:lnTo>
                      <a:lnTo>
                        <a:pt x="138" y="80"/>
                      </a:lnTo>
                      <a:lnTo>
                        <a:pt x="138" y="80"/>
                      </a:lnTo>
                      <a:lnTo>
                        <a:pt x="140" y="78"/>
                      </a:lnTo>
                      <a:lnTo>
                        <a:pt x="144" y="80"/>
                      </a:lnTo>
                      <a:lnTo>
                        <a:pt x="144" y="80"/>
                      </a:lnTo>
                      <a:lnTo>
                        <a:pt x="146" y="78"/>
                      </a:lnTo>
                      <a:lnTo>
                        <a:pt x="148" y="74"/>
                      </a:lnTo>
                      <a:lnTo>
                        <a:pt x="150" y="66"/>
                      </a:lnTo>
                      <a:lnTo>
                        <a:pt x="150" y="66"/>
                      </a:lnTo>
                      <a:lnTo>
                        <a:pt x="150" y="68"/>
                      </a:lnTo>
                      <a:lnTo>
                        <a:pt x="152" y="70"/>
                      </a:lnTo>
                      <a:lnTo>
                        <a:pt x="152" y="70"/>
                      </a:lnTo>
                      <a:lnTo>
                        <a:pt x="156" y="68"/>
                      </a:lnTo>
                      <a:lnTo>
                        <a:pt x="156" y="68"/>
                      </a:lnTo>
                      <a:lnTo>
                        <a:pt x="158" y="72"/>
                      </a:lnTo>
                      <a:lnTo>
                        <a:pt x="158" y="72"/>
                      </a:lnTo>
                      <a:lnTo>
                        <a:pt x="160" y="70"/>
                      </a:lnTo>
                      <a:lnTo>
                        <a:pt x="160" y="68"/>
                      </a:lnTo>
                      <a:lnTo>
                        <a:pt x="160" y="68"/>
                      </a:lnTo>
                      <a:lnTo>
                        <a:pt x="168" y="70"/>
                      </a:lnTo>
                      <a:lnTo>
                        <a:pt x="168" y="70"/>
                      </a:lnTo>
                      <a:close/>
                    </a:path>
                  </a:pathLst>
                </a:custGeom>
                <a:solidFill>
                  <a:schemeClr val="accent1"/>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788" name="Freeform 229"/>
                <p:cNvSpPr>
                  <a:spLocks noChangeAspect="1" noEditPoints="1"/>
                </p:cNvSpPr>
                <p:nvPr/>
              </p:nvSpPr>
              <p:spPr bwMode="auto">
                <a:xfrm>
                  <a:off x="2592" y="1806"/>
                  <a:ext cx="210" cy="150"/>
                </a:xfrm>
                <a:custGeom>
                  <a:avLst/>
                  <a:gdLst/>
                  <a:ahLst/>
                  <a:cxnLst>
                    <a:cxn ang="0">
                      <a:pos x="170" y="34"/>
                    </a:cxn>
                    <a:cxn ang="0">
                      <a:pos x="156" y="42"/>
                    </a:cxn>
                    <a:cxn ang="0">
                      <a:pos x="150" y="48"/>
                    </a:cxn>
                    <a:cxn ang="0">
                      <a:pos x="142" y="56"/>
                    </a:cxn>
                    <a:cxn ang="0">
                      <a:pos x="136" y="62"/>
                    </a:cxn>
                    <a:cxn ang="0">
                      <a:pos x="128" y="72"/>
                    </a:cxn>
                    <a:cxn ang="0">
                      <a:pos x="124" y="82"/>
                    </a:cxn>
                    <a:cxn ang="0">
                      <a:pos x="128" y="88"/>
                    </a:cxn>
                    <a:cxn ang="0">
                      <a:pos x="120" y="100"/>
                    </a:cxn>
                    <a:cxn ang="0">
                      <a:pos x="114" y="108"/>
                    </a:cxn>
                    <a:cxn ang="0">
                      <a:pos x="108" y="114"/>
                    </a:cxn>
                    <a:cxn ang="0">
                      <a:pos x="94" y="128"/>
                    </a:cxn>
                    <a:cxn ang="0">
                      <a:pos x="88" y="132"/>
                    </a:cxn>
                    <a:cxn ang="0">
                      <a:pos x="66" y="130"/>
                    </a:cxn>
                    <a:cxn ang="0">
                      <a:pos x="62" y="136"/>
                    </a:cxn>
                    <a:cxn ang="0">
                      <a:pos x="52" y="140"/>
                    </a:cxn>
                    <a:cxn ang="0">
                      <a:pos x="40" y="128"/>
                    </a:cxn>
                    <a:cxn ang="0">
                      <a:pos x="28" y="120"/>
                    </a:cxn>
                    <a:cxn ang="0">
                      <a:pos x="30" y="112"/>
                    </a:cxn>
                    <a:cxn ang="0">
                      <a:pos x="26" y="106"/>
                    </a:cxn>
                    <a:cxn ang="0">
                      <a:pos x="30" y="96"/>
                    </a:cxn>
                    <a:cxn ang="0">
                      <a:pos x="26" y="88"/>
                    </a:cxn>
                    <a:cxn ang="0">
                      <a:pos x="30" y="74"/>
                    </a:cxn>
                    <a:cxn ang="0">
                      <a:pos x="32" y="66"/>
                    </a:cxn>
                    <a:cxn ang="0">
                      <a:pos x="30" y="52"/>
                    </a:cxn>
                    <a:cxn ang="0">
                      <a:pos x="34" y="44"/>
                    </a:cxn>
                    <a:cxn ang="0">
                      <a:pos x="32" y="36"/>
                    </a:cxn>
                    <a:cxn ang="0">
                      <a:pos x="18" y="36"/>
                    </a:cxn>
                    <a:cxn ang="0">
                      <a:pos x="16" y="34"/>
                    </a:cxn>
                    <a:cxn ang="0">
                      <a:pos x="8" y="36"/>
                    </a:cxn>
                    <a:cxn ang="0">
                      <a:pos x="6" y="32"/>
                    </a:cxn>
                    <a:cxn ang="0">
                      <a:pos x="6" y="26"/>
                    </a:cxn>
                    <a:cxn ang="0">
                      <a:pos x="4" y="20"/>
                    </a:cxn>
                    <a:cxn ang="0">
                      <a:pos x="0" y="14"/>
                    </a:cxn>
                    <a:cxn ang="0">
                      <a:pos x="8" y="6"/>
                    </a:cxn>
                    <a:cxn ang="0">
                      <a:pos x="16" y="4"/>
                    </a:cxn>
                    <a:cxn ang="0">
                      <a:pos x="26" y="0"/>
                    </a:cxn>
                    <a:cxn ang="0">
                      <a:pos x="36" y="4"/>
                    </a:cxn>
                    <a:cxn ang="0">
                      <a:pos x="66" y="6"/>
                    </a:cxn>
                    <a:cxn ang="0">
                      <a:pos x="90" y="6"/>
                    </a:cxn>
                    <a:cxn ang="0">
                      <a:pos x="98" y="10"/>
                    </a:cxn>
                    <a:cxn ang="0">
                      <a:pos x="106" y="16"/>
                    </a:cxn>
                    <a:cxn ang="0">
                      <a:pos x="112" y="18"/>
                    </a:cxn>
                    <a:cxn ang="0">
                      <a:pos x="120" y="20"/>
                    </a:cxn>
                    <a:cxn ang="0">
                      <a:pos x="132" y="22"/>
                    </a:cxn>
                    <a:cxn ang="0">
                      <a:pos x="146" y="26"/>
                    </a:cxn>
                    <a:cxn ang="0">
                      <a:pos x="156" y="28"/>
                    </a:cxn>
                    <a:cxn ang="0">
                      <a:pos x="162" y="26"/>
                    </a:cxn>
                    <a:cxn ang="0">
                      <a:pos x="146" y="82"/>
                    </a:cxn>
                    <a:cxn ang="0">
                      <a:pos x="144" y="88"/>
                    </a:cxn>
                    <a:cxn ang="0">
                      <a:pos x="144" y="88"/>
                    </a:cxn>
                    <a:cxn ang="0">
                      <a:pos x="146" y="82"/>
                    </a:cxn>
                    <a:cxn ang="0">
                      <a:pos x="190" y="74"/>
                    </a:cxn>
                    <a:cxn ang="0">
                      <a:pos x="196" y="70"/>
                    </a:cxn>
                    <a:cxn ang="0">
                      <a:pos x="170" y="70"/>
                    </a:cxn>
                    <a:cxn ang="0">
                      <a:pos x="168" y="76"/>
                    </a:cxn>
                    <a:cxn ang="0">
                      <a:pos x="168" y="86"/>
                    </a:cxn>
                    <a:cxn ang="0">
                      <a:pos x="174" y="82"/>
                    </a:cxn>
                    <a:cxn ang="0">
                      <a:pos x="170" y="70"/>
                    </a:cxn>
                  </a:cxnLst>
                  <a:rect l="0" t="0" r="r" b="b"/>
                  <a:pathLst>
                    <a:path w="196" h="140">
                      <a:moveTo>
                        <a:pt x="168" y="24"/>
                      </a:moveTo>
                      <a:lnTo>
                        <a:pt x="168" y="24"/>
                      </a:lnTo>
                      <a:lnTo>
                        <a:pt x="170" y="34"/>
                      </a:lnTo>
                      <a:lnTo>
                        <a:pt x="170" y="34"/>
                      </a:lnTo>
                      <a:lnTo>
                        <a:pt x="162" y="42"/>
                      </a:lnTo>
                      <a:lnTo>
                        <a:pt x="162" y="42"/>
                      </a:lnTo>
                      <a:lnTo>
                        <a:pt x="158" y="42"/>
                      </a:lnTo>
                      <a:lnTo>
                        <a:pt x="156" y="42"/>
                      </a:lnTo>
                      <a:lnTo>
                        <a:pt x="156" y="42"/>
                      </a:lnTo>
                      <a:lnTo>
                        <a:pt x="156" y="46"/>
                      </a:lnTo>
                      <a:lnTo>
                        <a:pt x="156" y="46"/>
                      </a:lnTo>
                      <a:lnTo>
                        <a:pt x="150" y="48"/>
                      </a:lnTo>
                      <a:lnTo>
                        <a:pt x="150" y="48"/>
                      </a:lnTo>
                      <a:lnTo>
                        <a:pt x="144" y="52"/>
                      </a:lnTo>
                      <a:lnTo>
                        <a:pt x="142" y="56"/>
                      </a:lnTo>
                      <a:lnTo>
                        <a:pt x="142" y="56"/>
                      </a:lnTo>
                      <a:lnTo>
                        <a:pt x="136" y="58"/>
                      </a:lnTo>
                      <a:lnTo>
                        <a:pt x="136" y="58"/>
                      </a:lnTo>
                      <a:lnTo>
                        <a:pt x="136" y="62"/>
                      </a:lnTo>
                      <a:lnTo>
                        <a:pt x="136" y="62"/>
                      </a:lnTo>
                      <a:lnTo>
                        <a:pt x="132" y="64"/>
                      </a:lnTo>
                      <a:lnTo>
                        <a:pt x="132" y="64"/>
                      </a:lnTo>
                      <a:lnTo>
                        <a:pt x="130" y="68"/>
                      </a:lnTo>
                      <a:lnTo>
                        <a:pt x="128" y="72"/>
                      </a:lnTo>
                      <a:lnTo>
                        <a:pt x="128" y="72"/>
                      </a:lnTo>
                      <a:lnTo>
                        <a:pt x="124" y="76"/>
                      </a:lnTo>
                      <a:lnTo>
                        <a:pt x="122" y="80"/>
                      </a:lnTo>
                      <a:lnTo>
                        <a:pt x="124" y="82"/>
                      </a:lnTo>
                      <a:lnTo>
                        <a:pt x="124" y="82"/>
                      </a:lnTo>
                      <a:lnTo>
                        <a:pt x="124" y="86"/>
                      </a:lnTo>
                      <a:lnTo>
                        <a:pt x="124" y="86"/>
                      </a:lnTo>
                      <a:lnTo>
                        <a:pt x="128" y="88"/>
                      </a:lnTo>
                      <a:lnTo>
                        <a:pt x="128" y="88"/>
                      </a:lnTo>
                      <a:lnTo>
                        <a:pt x="128" y="90"/>
                      </a:lnTo>
                      <a:lnTo>
                        <a:pt x="128" y="90"/>
                      </a:lnTo>
                      <a:lnTo>
                        <a:pt x="120" y="100"/>
                      </a:lnTo>
                      <a:lnTo>
                        <a:pt x="120" y="100"/>
                      </a:lnTo>
                      <a:lnTo>
                        <a:pt x="116" y="104"/>
                      </a:lnTo>
                      <a:lnTo>
                        <a:pt x="116" y="104"/>
                      </a:lnTo>
                      <a:lnTo>
                        <a:pt x="114" y="108"/>
                      </a:lnTo>
                      <a:lnTo>
                        <a:pt x="114" y="112"/>
                      </a:lnTo>
                      <a:lnTo>
                        <a:pt x="114" y="112"/>
                      </a:lnTo>
                      <a:lnTo>
                        <a:pt x="112" y="114"/>
                      </a:lnTo>
                      <a:lnTo>
                        <a:pt x="108" y="114"/>
                      </a:lnTo>
                      <a:lnTo>
                        <a:pt x="108" y="114"/>
                      </a:lnTo>
                      <a:lnTo>
                        <a:pt x="96" y="124"/>
                      </a:lnTo>
                      <a:lnTo>
                        <a:pt x="96" y="124"/>
                      </a:lnTo>
                      <a:lnTo>
                        <a:pt x="94" y="128"/>
                      </a:lnTo>
                      <a:lnTo>
                        <a:pt x="94" y="130"/>
                      </a:lnTo>
                      <a:lnTo>
                        <a:pt x="92" y="132"/>
                      </a:lnTo>
                      <a:lnTo>
                        <a:pt x="92" y="132"/>
                      </a:lnTo>
                      <a:lnTo>
                        <a:pt x="88" y="132"/>
                      </a:lnTo>
                      <a:lnTo>
                        <a:pt x="84" y="132"/>
                      </a:lnTo>
                      <a:lnTo>
                        <a:pt x="82" y="134"/>
                      </a:lnTo>
                      <a:lnTo>
                        <a:pt x="82" y="134"/>
                      </a:lnTo>
                      <a:lnTo>
                        <a:pt x="66" y="130"/>
                      </a:lnTo>
                      <a:lnTo>
                        <a:pt x="66" y="130"/>
                      </a:lnTo>
                      <a:lnTo>
                        <a:pt x="64" y="134"/>
                      </a:lnTo>
                      <a:lnTo>
                        <a:pt x="64" y="134"/>
                      </a:lnTo>
                      <a:lnTo>
                        <a:pt x="62" y="136"/>
                      </a:lnTo>
                      <a:lnTo>
                        <a:pt x="58" y="136"/>
                      </a:lnTo>
                      <a:lnTo>
                        <a:pt x="58" y="136"/>
                      </a:lnTo>
                      <a:lnTo>
                        <a:pt x="52" y="140"/>
                      </a:lnTo>
                      <a:lnTo>
                        <a:pt x="52" y="140"/>
                      </a:lnTo>
                      <a:lnTo>
                        <a:pt x="52" y="140"/>
                      </a:lnTo>
                      <a:lnTo>
                        <a:pt x="46" y="140"/>
                      </a:lnTo>
                      <a:lnTo>
                        <a:pt x="46" y="140"/>
                      </a:lnTo>
                      <a:lnTo>
                        <a:pt x="40" y="128"/>
                      </a:lnTo>
                      <a:lnTo>
                        <a:pt x="34" y="124"/>
                      </a:lnTo>
                      <a:lnTo>
                        <a:pt x="28" y="122"/>
                      </a:lnTo>
                      <a:lnTo>
                        <a:pt x="28" y="122"/>
                      </a:lnTo>
                      <a:lnTo>
                        <a:pt x="28" y="120"/>
                      </a:lnTo>
                      <a:lnTo>
                        <a:pt x="30" y="114"/>
                      </a:lnTo>
                      <a:lnTo>
                        <a:pt x="30" y="114"/>
                      </a:lnTo>
                      <a:lnTo>
                        <a:pt x="32" y="112"/>
                      </a:lnTo>
                      <a:lnTo>
                        <a:pt x="30" y="112"/>
                      </a:lnTo>
                      <a:lnTo>
                        <a:pt x="28" y="112"/>
                      </a:lnTo>
                      <a:lnTo>
                        <a:pt x="26" y="110"/>
                      </a:lnTo>
                      <a:lnTo>
                        <a:pt x="26" y="110"/>
                      </a:lnTo>
                      <a:lnTo>
                        <a:pt x="26" y="106"/>
                      </a:lnTo>
                      <a:lnTo>
                        <a:pt x="26" y="104"/>
                      </a:lnTo>
                      <a:lnTo>
                        <a:pt x="28" y="100"/>
                      </a:lnTo>
                      <a:lnTo>
                        <a:pt x="28" y="100"/>
                      </a:lnTo>
                      <a:lnTo>
                        <a:pt x="30" y="96"/>
                      </a:lnTo>
                      <a:lnTo>
                        <a:pt x="28" y="94"/>
                      </a:lnTo>
                      <a:lnTo>
                        <a:pt x="28" y="94"/>
                      </a:lnTo>
                      <a:lnTo>
                        <a:pt x="26" y="90"/>
                      </a:lnTo>
                      <a:lnTo>
                        <a:pt x="26" y="88"/>
                      </a:lnTo>
                      <a:lnTo>
                        <a:pt x="30" y="84"/>
                      </a:lnTo>
                      <a:lnTo>
                        <a:pt x="30" y="84"/>
                      </a:lnTo>
                      <a:lnTo>
                        <a:pt x="30" y="80"/>
                      </a:lnTo>
                      <a:lnTo>
                        <a:pt x="30" y="74"/>
                      </a:lnTo>
                      <a:lnTo>
                        <a:pt x="30" y="74"/>
                      </a:lnTo>
                      <a:lnTo>
                        <a:pt x="28" y="70"/>
                      </a:lnTo>
                      <a:lnTo>
                        <a:pt x="32" y="66"/>
                      </a:lnTo>
                      <a:lnTo>
                        <a:pt x="32" y="66"/>
                      </a:lnTo>
                      <a:lnTo>
                        <a:pt x="34" y="64"/>
                      </a:lnTo>
                      <a:lnTo>
                        <a:pt x="34" y="60"/>
                      </a:lnTo>
                      <a:lnTo>
                        <a:pt x="30" y="52"/>
                      </a:lnTo>
                      <a:lnTo>
                        <a:pt x="30" y="52"/>
                      </a:lnTo>
                      <a:lnTo>
                        <a:pt x="28" y="50"/>
                      </a:lnTo>
                      <a:lnTo>
                        <a:pt x="30" y="48"/>
                      </a:lnTo>
                      <a:lnTo>
                        <a:pt x="34" y="44"/>
                      </a:lnTo>
                      <a:lnTo>
                        <a:pt x="34" y="44"/>
                      </a:lnTo>
                      <a:lnTo>
                        <a:pt x="36" y="38"/>
                      </a:lnTo>
                      <a:lnTo>
                        <a:pt x="32" y="38"/>
                      </a:lnTo>
                      <a:lnTo>
                        <a:pt x="32" y="38"/>
                      </a:lnTo>
                      <a:lnTo>
                        <a:pt x="32" y="36"/>
                      </a:lnTo>
                      <a:lnTo>
                        <a:pt x="28" y="36"/>
                      </a:lnTo>
                      <a:lnTo>
                        <a:pt x="28" y="36"/>
                      </a:lnTo>
                      <a:lnTo>
                        <a:pt x="18" y="36"/>
                      </a:lnTo>
                      <a:lnTo>
                        <a:pt x="18" y="36"/>
                      </a:lnTo>
                      <a:lnTo>
                        <a:pt x="16" y="36"/>
                      </a:lnTo>
                      <a:lnTo>
                        <a:pt x="16" y="36"/>
                      </a:lnTo>
                      <a:lnTo>
                        <a:pt x="16" y="34"/>
                      </a:lnTo>
                      <a:lnTo>
                        <a:pt x="16" y="34"/>
                      </a:lnTo>
                      <a:lnTo>
                        <a:pt x="14" y="32"/>
                      </a:lnTo>
                      <a:lnTo>
                        <a:pt x="10" y="34"/>
                      </a:lnTo>
                      <a:lnTo>
                        <a:pt x="8" y="36"/>
                      </a:lnTo>
                      <a:lnTo>
                        <a:pt x="8" y="36"/>
                      </a:lnTo>
                      <a:lnTo>
                        <a:pt x="6" y="34"/>
                      </a:lnTo>
                      <a:lnTo>
                        <a:pt x="4" y="34"/>
                      </a:lnTo>
                      <a:lnTo>
                        <a:pt x="6" y="32"/>
                      </a:lnTo>
                      <a:lnTo>
                        <a:pt x="6" y="32"/>
                      </a:lnTo>
                      <a:lnTo>
                        <a:pt x="10" y="28"/>
                      </a:lnTo>
                      <a:lnTo>
                        <a:pt x="10" y="28"/>
                      </a:lnTo>
                      <a:lnTo>
                        <a:pt x="6" y="26"/>
                      </a:lnTo>
                      <a:lnTo>
                        <a:pt x="6" y="26"/>
                      </a:lnTo>
                      <a:lnTo>
                        <a:pt x="6" y="24"/>
                      </a:lnTo>
                      <a:lnTo>
                        <a:pt x="4" y="22"/>
                      </a:lnTo>
                      <a:lnTo>
                        <a:pt x="4" y="22"/>
                      </a:lnTo>
                      <a:lnTo>
                        <a:pt x="4" y="20"/>
                      </a:lnTo>
                      <a:lnTo>
                        <a:pt x="4" y="18"/>
                      </a:lnTo>
                      <a:lnTo>
                        <a:pt x="0" y="16"/>
                      </a:lnTo>
                      <a:lnTo>
                        <a:pt x="0" y="16"/>
                      </a:lnTo>
                      <a:lnTo>
                        <a:pt x="0" y="14"/>
                      </a:lnTo>
                      <a:lnTo>
                        <a:pt x="2" y="10"/>
                      </a:lnTo>
                      <a:lnTo>
                        <a:pt x="2" y="10"/>
                      </a:lnTo>
                      <a:lnTo>
                        <a:pt x="8" y="6"/>
                      </a:lnTo>
                      <a:lnTo>
                        <a:pt x="8" y="6"/>
                      </a:lnTo>
                      <a:lnTo>
                        <a:pt x="12" y="8"/>
                      </a:lnTo>
                      <a:lnTo>
                        <a:pt x="16" y="6"/>
                      </a:lnTo>
                      <a:lnTo>
                        <a:pt x="16" y="6"/>
                      </a:lnTo>
                      <a:lnTo>
                        <a:pt x="16" y="4"/>
                      </a:lnTo>
                      <a:lnTo>
                        <a:pt x="16" y="4"/>
                      </a:lnTo>
                      <a:lnTo>
                        <a:pt x="22" y="2"/>
                      </a:lnTo>
                      <a:lnTo>
                        <a:pt x="26" y="0"/>
                      </a:lnTo>
                      <a:lnTo>
                        <a:pt x="26" y="0"/>
                      </a:lnTo>
                      <a:lnTo>
                        <a:pt x="30" y="0"/>
                      </a:lnTo>
                      <a:lnTo>
                        <a:pt x="32" y="2"/>
                      </a:lnTo>
                      <a:lnTo>
                        <a:pt x="36" y="4"/>
                      </a:lnTo>
                      <a:lnTo>
                        <a:pt x="36" y="4"/>
                      </a:lnTo>
                      <a:lnTo>
                        <a:pt x="48" y="2"/>
                      </a:lnTo>
                      <a:lnTo>
                        <a:pt x="48" y="2"/>
                      </a:lnTo>
                      <a:lnTo>
                        <a:pt x="58" y="4"/>
                      </a:lnTo>
                      <a:lnTo>
                        <a:pt x="66" y="6"/>
                      </a:lnTo>
                      <a:lnTo>
                        <a:pt x="66" y="6"/>
                      </a:lnTo>
                      <a:lnTo>
                        <a:pt x="82" y="4"/>
                      </a:lnTo>
                      <a:lnTo>
                        <a:pt x="82" y="4"/>
                      </a:lnTo>
                      <a:lnTo>
                        <a:pt x="90" y="6"/>
                      </a:lnTo>
                      <a:lnTo>
                        <a:pt x="90" y="6"/>
                      </a:lnTo>
                      <a:lnTo>
                        <a:pt x="92" y="10"/>
                      </a:lnTo>
                      <a:lnTo>
                        <a:pt x="92" y="10"/>
                      </a:lnTo>
                      <a:lnTo>
                        <a:pt x="98" y="10"/>
                      </a:lnTo>
                      <a:lnTo>
                        <a:pt x="102" y="10"/>
                      </a:lnTo>
                      <a:lnTo>
                        <a:pt x="102" y="10"/>
                      </a:lnTo>
                      <a:lnTo>
                        <a:pt x="104" y="12"/>
                      </a:lnTo>
                      <a:lnTo>
                        <a:pt x="106" y="16"/>
                      </a:lnTo>
                      <a:lnTo>
                        <a:pt x="106" y="16"/>
                      </a:lnTo>
                      <a:lnTo>
                        <a:pt x="106" y="16"/>
                      </a:lnTo>
                      <a:lnTo>
                        <a:pt x="108" y="18"/>
                      </a:lnTo>
                      <a:lnTo>
                        <a:pt x="112" y="18"/>
                      </a:lnTo>
                      <a:lnTo>
                        <a:pt x="112" y="18"/>
                      </a:lnTo>
                      <a:lnTo>
                        <a:pt x="116" y="20"/>
                      </a:lnTo>
                      <a:lnTo>
                        <a:pt x="120" y="20"/>
                      </a:lnTo>
                      <a:lnTo>
                        <a:pt x="120" y="20"/>
                      </a:lnTo>
                      <a:lnTo>
                        <a:pt x="124" y="22"/>
                      </a:lnTo>
                      <a:lnTo>
                        <a:pt x="128" y="24"/>
                      </a:lnTo>
                      <a:lnTo>
                        <a:pt x="128" y="24"/>
                      </a:lnTo>
                      <a:lnTo>
                        <a:pt x="132" y="22"/>
                      </a:lnTo>
                      <a:lnTo>
                        <a:pt x="134" y="22"/>
                      </a:lnTo>
                      <a:lnTo>
                        <a:pt x="136" y="24"/>
                      </a:lnTo>
                      <a:lnTo>
                        <a:pt x="136" y="24"/>
                      </a:lnTo>
                      <a:lnTo>
                        <a:pt x="146" y="26"/>
                      </a:lnTo>
                      <a:lnTo>
                        <a:pt x="148" y="30"/>
                      </a:lnTo>
                      <a:lnTo>
                        <a:pt x="152" y="28"/>
                      </a:lnTo>
                      <a:lnTo>
                        <a:pt x="152" y="28"/>
                      </a:lnTo>
                      <a:lnTo>
                        <a:pt x="156" y="28"/>
                      </a:lnTo>
                      <a:lnTo>
                        <a:pt x="160" y="28"/>
                      </a:lnTo>
                      <a:lnTo>
                        <a:pt x="160" y="28"/>
                      </a:lnTo>
                      <a:lnTo>
                        <a:pt x="162" y="26"/>
                      </a:lnTo>
                      <a:lnTo>
                        <a:pt x="162" y="26"/>
                      </a:lnTo>
                      <a:lnTo>
                        <a:pt x="164" y="24"/>
                      </a:lnTo>
                      <a:lnTo>
                        <a:pt x="168" y="24"/>
                      </a:lnTo>
                      <a:lnTo>
                        <a:pt x="168" y="24"/>
                      </a:lnTo>
                      <a:close/>
                      <a:moveTo>
                        <a:pt x="146" y="82"/>
                      </a:moveTo>
                      <a:lnTo>
                        <a:pt x="146" y="82"/>
                      </a:lnTo>
                      <a:lnTo>
                        <a:pt x="144" y="86"/>
                      </a:lnTo>
                      <a:lnTo>
                        <a:pt x="142" y="88"/>
                      </a:lnTo>
                      <a:lnTo>
                        <a:pt x="144" y="88"/>
                      </a:lnTo>
                      <a:lnTo>
                        <a:pt x="144" y="88"/>
                      </a:lnTo>
                      <a:lnTo>
                        <a:pt x="144" y="88"/>
                      </a:lnTo>
                      <a:lnTo>
                        <a:pt x="144" y="88"/>
                      </a:lnTo>
                      <a:lnTo>
                        <a:pt x="144" y="88"/>
                      </a:lnTo>
                      <a:lnTo>
                        <a:pt x="148" y="84"/>
                      </a:lnTo>
                      <a:lnTo>
                        <a:pt x="148" y="84"/>
                      </a:lnTo>
                      <a:lnTo>
                        <a:pt x="148" y="82"/>
                      </a:lnTo>
                      <a:lnTo>
                        <a:pt x="146" y="82"/>
                      </a:lnTo>
                      <a:lnTo>
                        <a:pt x="146" y="82"/>
                      </a:lnTo>
                      <a:close/>
                      <a:moveTo>
                        <a:pt x="190" y="70"/>
                      </a:moveTo>
                      <a:lnTo>
                        <a:pt x="190" y="74"/>
                      </a:lnTo>
                      <a:lnTo>
                        <a:pt x="190" y="74"/>
                      </a:lnTo>
                      <a:lnTo>
                        <a:pt x="194" y="74"/>
                      </a:lnTo>
                      <a:lnTo>
                        <a:pt x="196" y="74"/>
                      </a:lnTo>
                      <a:lnTo>
                        <a:pt x="196" y="72"/>
                      </a:lnTo>
                      <a:lnTo>
                        <a:pt x="196" y="70"/>
                      </a:lnTo>
                      <a:lnTo>
                        <a:pt x="196" y="70"/>
                      </a:lnTo>
                      <a:lnTo>
                        <a:pt x="190" y="70"/>
                      </a:lnTo>
                      <a:lnTo>
                        <a:pt x="190" y="70"/>
                      </a:lnTo>
                      <a:close/>
                      <a:moveTo>
                        <a:pt x="170" y="70"/>
                      </a:moveTo>
                      <a:lnTo>
                        <a:pt x="170" y="70"/>
                      </a:lnTo>
                      <a:lnTo>
                        <a:pt x="166" y="72"/>
                      </a:lnTo>
                      <a:lnTo>
                        <a:pt x="166" y="72"/>
                      </a:lnTo>
                      <a:lnTo>
                        <a:pt x="168" y="76"/>
                      </a:lnTo>
                      <a:lnTo>
                        <a:pt x="168" y="78"/>
                      </a:lnTo>
                      <a:lnTo>
                        <a:pt x="168" y="82"/>
                      </a:lnTo>
                      <a:lnTo>
                        <a:pt x="168" y="82"/>
                      </a:lnTo>
                      <a:lnTo>
                        <a:pt x="168" y="86"/>
                      </a:lnTo>
                      <a:lnTo>
                        <a:pt x="168" y="86"/>
                      </a:lnTo>
                      <a:lnTo>
                        <a:pt x="170" y="86"/>
                      </a:lnTo>
                      <a:lnTo>
                        <a:pt x="170" y="86"/>
                      </a:lnTo>
                      <a:lnTo>
                        <a:pt x="174" y="82"/>
                      </a:lnTo>
                      <a:lnTo>
                        <a:pt x="174" y="82"/>
                      </a:lnTo>
                      <a:lnTo>
                        <a:pt x="176" y="78"/>
                      </a:lnTo>
                      <a:lnTo>
                        <a:pt x="176" y="76"/>
                      </a:lnTo>
                      <a:lnTo>
                        <a:pt x="170" y="70"/>
                      </a:lnTo>
                      <a:lnTo>
                        <a:pt x="170" y="70"/>
                      </a:lnTo>
                      <a:close/>
                    </a:path>
                  </a:pathLst>
                </a:custGeom>
                <a:solidFill>
                  <a:schemeClr val="accent1"/>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789" name="Freeform 230"/>
                <p:cNvSpPr>
                  <a:spLocks noChangeAspect="1"/>
                </p:cNvSpPr>
                <p:nvPr/>
              </p:nvSpPr>
              <p:spPr bwMode="auto">
                <a:xfrm>
                  <a:off x="2914" y="1733"/>
                  <a:ext cx="49" cy="47"/>
                </a:xfrm>
                <a:custGeom>
                  <a:avLst/>
                  <a:gdLst/>
                  <a:ahLst/>
                  <a:cxnLst>
                    <a:cxn ang="0">
                      <a:pos x="6" y="34"/>
                    </a:cxn>
                    <a:cxn ang="0">
                      <a:pos x="6" y="38"/>
                    </a:cxn>
                    <a:cxn ang="0">
                      <a:pos x="4" y="38"/>
                    </a:cxn>
                    <a:cxn ang="0">
                      <a:pos x="2" y="42"/>
                    </a:cxn>
                    <a:cxn ang="0">
                      <a:pos x="4" y="44"/>
                    </a:cxn>
                    <a:cxn ang="0">
                      <a:pos x="12" y="42"/>
                    </a:cxn>
                    <a:cxn ang="0">
                      <a:pos x="20" y="38"/>
                    </a:cxn>
                    <a:cxn ang="0">
                      <a:pos x="22" y="34"/>
                    </a:cxn>
                    <a:cxn ang="0">
                      <a:pos x="20" y="30"/>
                    </a:cxn>
                    <a:cxn ang="0">
                      <a:pos x="22" y="30"/>
                    </a:cxn>
                    <a:cxn ang="0">
                      <a:pos x="26" y="32"/>
                    </a:cxn>
                    <a:cxn ang="0">
                      <a:pos x="28" y="32"/>
                    </a:cxn>
                    <a:cxn ang="0">
                      <a:pos x="32" y="20"/>
                    </a:cxn>
                    <a:cxn ang="0">
                      <a:pos x="34" y="18"/>
                    </a:cxn>
                    <a:cxn ang="0">
                      <a:pos x="36" y="18"/>
                    </a:cxn>
                    <a:cxn ang="0">
                      <a:pos x="42" y="14"/>
                    </a:cxn>
                    <a:cxn ang="0">
                      <a:pos x="44" y="12"/>
                    </a:cxn>
                    <a:cxn ang="0">
                      <a:pos x="46" y="10"/>
                    </a:cxn>
                    <a:cxn ang="0">
                      <a:pos x="46" y="6"/>
                    </a:cxn>
                    <a:cxn ang="0">
                      <a:pos x="44" y="2"/>
                    </a:cxn>
                    <a:cxn ang="0">
                      <a:pos x="44" y="0"/>
                    </a:cxn>
                    <a:cxn ang="0">
                      <a:pos x="38" y="4"/>
                    </a:cxn>
                    <a:cxn ang="0">
                      <a:pos x="30" y="2"/>
                    </a:cxn>
                    <a:cxn ang="0">
                      <a:pos x="26" y="4"/>
                    </a:cxn>
                    <a:cxn ang="0">
                      <a:pos x="22" y="6"/>
                    </a:cxn>
                    <a:cxn ang="0">
                      <a:pos x="14" y="8"/>
                    </a:cxn>
                    <a:cxn ang="0">
                      <a:pos x="8" y="8"/>
                    </a:cxn>
                    <a:cxn ang="0">
                      <a:pos x="8" y="10"/>
                    </a:cxn>
                    <a:cxn ang="0">
                      <a:pos x="6" y="12"/>
                    </a:cxn>
                    <a:cxn ang="0">
                      <a:pos x="2" y="12"/>
                    </a:cxn>
                    <a:cxn ang="0">
                      <a:pos x="0" y="20"/>
                    </a:cxn>
                    <a:cxn ang="0">
                      <a:pos x="2" y="22"/>
                    </a:cxn>
                    <a:cxn ang="0">
                      <a:pos x="4" y="22"/>
                    </a:cxn>
                    <a:cxn ang="0">
                      <a:pos x="6" y="26"/>
                    </a:cxn>
                    <a:cxn ang="0">
                      <a:pos x="4" y="32"/>
                    </a:cxn>
                    <a:cxn ang="0">
                      <a:pos x="6" y="34"/>
                    </a:cxn>
                  </a:cxnLst>
                  <a:rect l="0" t="0" r="r" b="b"/>
                  <a:pathLst>
                    <a:path w="46" h="44">
                      <a:moveTo>
                        <a:pt x="6" y="34"/>
                      </a:moveTo>
                      <a:lnTo>
                        <a:pt x="6" y="34"/>
                      </a:lnTo>
                      <a:lnTo>
                        <a:pt x="6" y="36"/>
                      </a:lnTo>
                      <a:lnTo>
                        <a:pt x="6" y="38"/>
                      </a:lnTo>
                      <a:lnTo>
                        <a:pt x="4" y="38"/>
                      </a:lnTo>
                      <a:lnTo>
                        <a:pt x="4" y="38"/>
                      </a:lnTo>
                      <a:lnTo>
                        <a:pt x="4" y="42"/>
                      </a:lnTo>
                      <a:lnTo>
                        <a:pt x="2" y="42"/>
                      </a:lnTo>
                      <a:lnTo>
                        <a:pt x="2" y="42"/>
                      </a:lnTo>
                      <a:lnTo>
                        <a:pt x="4" y="44"/>
                      </a:lnTo>
                      <a:lnTo>
                        <a:pt x="4" y="44"/>
                      </a:lnTo>
                      <a:lnTo>
                        <a:pt x="12" y="42"/>
                      </a:lnTo>
                      <a:lnTo>
                        <a:pt x="16" y="40"/>
                      </a:lnTo>
                      <a:lnTo>
                        <a:pt x="20" y="38"/>
                      </a:lnTo>
                      <a:lnTo>
                        <a:pt x="20" y="38"/>
                      </a:lnTo>
                      <a:lnTo>
                        <a:pt x="22" y="34"/>
                      </a:lnTo>
                      <a:lnTo>
                        <a:pt x="20" y="30"/>
                      </a:lnTo>
                      <a:lnTo>
                        <a:pt x="20" y="30"/>
                      </a:lnTo>
                      <a:lnTo>
                        <a:pt x="22" y="28"/>
                      </a:lnTo>
                      <a:lnTo>
                        <a:pt x="22" y="30"/>
                      </a:lnTo>
                      <a:lnTo>
                        <a:pt x="24" y="32"/>
                      </a:lnTo>
                      <a:lnTo>
                        <a:pt x="26" y="32"/>
                      </a:lnTo>
                      <a:lnTo>
                        <a:pt x="26" y="32"/>
                      </a:lnTo>
                      <a:lnTo>
                        <a:pt x="28" y="32"/>
                      </a:lnTo>
                      <a:lnTo>
                        <a:pt x="30" y="28"/>
                      </a:lnTo>
                      <a:lnTo>
                        <a:pt x="32" y="20"/>
                      </a:lnTo>
                      <a:lnTo>
                        <a:pt x="32" y="20"/>
                      </a:lnTo>
                      <a:lnTo>
                        <a:pt x="34" y="18"/>
                      </a:lnTo>
                      <a:lnTo>
                        <a:pt x="36" y="18"/>
                      </a:lnTo>
                      <a:lnTo>
                        <a:pt x="36" y="18"/>
                      </a:lnTo>
                      <a:lnTo>
                        <a:pt x="40" y="18"/>
                      </a:lnTo>
                      <a:lnTo>
                        <a:pt x="42" y="14"/>
                      </a:lnTo>
                      <a:lnTo>
                        <a:pt x="42" y="14"/>
                      </a:lnTo>
                      <a:lnTo>
                        <a:pt x="44" y="12"/>
                      </a:lnTo>
                      <a:lnTo>
                        <a:pt x="46" y="10"/>
                      </a:lnTo>
                      <a:lnTo>
                        <a:pt x="46" y="10"/>
                      </a:lnTo>
                      <a:lnTo>
                        <a:pt x="46" y="10"/>
                      </a:lnTo>
                      <a:lnTo>
                        <a:pt x="46" y="6"/>
                      </a:lnTo>
                      <a:lnTo>
                        <a:pt x="46" y="6"/>
                      </a:lnTo>
                      <a:lnTo>
                        <a:pt x="44" y="2"/>
                      </a:lnTo>
                      <a:lnTo>
                        <a:pt x="44" y="0"/>
                      </a:lnTo>
                      <a:lnTo>
                        <a:pt x="44" y="0"/>
                      </a:lnTo>
                      <a:lnTo>
                        <a:pt x="38" y="4"/>
                      </a:lnTo>
                      <a:lnTo>
                        <a:pt x="38" y="4"/>
                      </a:lnTo>
                      <a:lnTo>
                        <a:pt x="34" y="4"/>
                      </a:lnTo>
                      <a:lnTo>
                        <a:pt x="30" y="2"/>
                      </a:lnTo>
                      <a:lnTo>
                        <a:pt x="30" y="2"/>
                      </a:lnTo>
                      <a:lnTo>
                        <a:pt x="26" y="4"/>
                      </a:lnTo>
                      <a:lnTo>
                        <a:pt x="22" y="6"/>
                      </a:lnTo>
                      <a:lnTo>
                        <a:pt x="22" y="6"/>
                      </a:lnTo>
                      <a:lnTo>
                        <a:pt x="20" y="10"/>
                      </a:lnTo>
                      <a:lnTo>
                        <a:pt x="14" y="8"/>
                      </a:lnTo>
                      <a:lnTo>
                        <a:pt x="14" y="8"/>
                      </a:lnTo>
                      <a:lnTo>
                        <a:pt x="8" y="8"/>
                      </a:lnTo>
                      <a:lnTo>
                        <a:pt x="8" y="10"/>
                      </a:lnTo>
                      <a:lnTo>
                        <a:pt x="8" y="10"/>
                      </a:lnTo>
                      <a:lnTo>
                        <a:pt x="6" y="12"/>
                      </a:lnTo>
                      <a:lnTo>
                        <a:pt x="6" y="12"/>
                      </a:lnTo>
                      <a:lnTo>
                        <a:pt x="2" y="12"/>
                      </a:lnTo>
                      <a:lnTo>
                        <a:pt x="2" y="12"/>
                      </a:lnTo>
                      <a:lnTo>
                        <a:pt x="0" y="16"/>
                      </a:lnTo>
                      <a:lnTo>
                        <a:pt x="0" y="20"/>
                      </a:lnTo>
                      <a:lnTo>
                        <a:pt x="2" y="22"/>
                      </a:lnTo>
                      <a:lnTo>
                        <a:pt x="2" y="22"/>
                      </a:lnTo>
                      <a:lnTo>
                        <a:pt x="4" y="22"/>
                      </a:lnTo>
                      <a:lnTo>
                        <a:pt x="4" y="22"/>
                      </a:lnTo>
                      <a:lnTo>
                        <a:pt x="6" y="26"/>
                      </a:lnTo>
                      <a:lnTo>
                        <a:pt x="6" y="26"/>
                      </a:lnTo>
                      <a:lnTo>
                        <a:pt x="4" y="30"/>
                      </a:lnTo>
                      <a:lnTo>
                        <a:pt x="4" y="32"/>
                      </a:lnTo>
                      <a:lnTo>
                        <a:pt x="6" y="32"/>
                      </a:lnTo>
                      <a:lnTo>
                        <a:pt x="6" y="34"/>
                      </a:lnTo>
                      <a:close/>
                    </a:path>
                  </a:pathLst>
                </a:custGeom>
                <a:solidFill>
                  <a:schemeClr val="accent1"/>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790" name="Freeform 231"/>
                <p:cNvSpPr>
                  <a:spLocks noChangeAspect="1"/>
                </p:cNvSpPr>
                <p:nvPr/>
              </p:nvSpPr>
              <p:spPr bwMode="auto">
                <a:xfrm>
                  <a:off x="2966" y="1678"/>
                  <a:ext cx="102" cy="43"/>
                </a:xfrm>
                <a:custGeom>
                  <a:avLst/>
                  <a:gdLst/>
                  <a:ahLst/>
                  <a:cxnLst>
                    <a:cxn ang="0">
                      <a:pos x="92" y="26"/>
                    </a:cxn>
                    <a:cxn ang="0">
                      <a:pos x="90" y="32"/>
                    </a:cxn>
                    <a:cxn ang="0">
                      <a:pos x="84" y="30"/>
                    </a:cxn>
                    <a:cxn ang="0">
                      <a:pos x="82" y="28"/>
                    </a:cxn>
                    <a:cxn ang="0">
                      <a:pos x="74" y="30"/>
                    </a:cxn>
                    <a:cxn ang="0">
                      <a:pos x="68" y="30"/>
                    </a:cxn>
                    <a:cxn ang="0">
                      <a:pos x="62" y="30"/>
                    </a:cxn>
                    <a:cxn ang="0">
                      <a:pos x="56" y="34"/>
                    </a:cxn>
                    <a:cxn ang="0">
                      <a:pos x="54" y="36"/>
                    </a:cxn>
                    <a:cxn ang="0">
                      <a:pos x="50" y="34"/>
                    </a:cxn>
                    <a:cxn ang="0">
                      <a:pos x="50" y="32"/>
                    </a:cxn>
                    <a:cxn ang="0">
                      <a:pos x="40" y="34"/>
                    </a:cxn>
                    <a:cxn ang="0">
                      <a:pos x="34" y="36"/>
                    </a:cxn>
                    <a:cxn ang="0">
                      <a:pos x="34" y="40"/>
                    </a:cxn>
                    <a:cxn ang="0">
                      <a:pos x="34" y="40"/>
                    </a:cxn>
                    <a:cxn ang="0">
                      <a:pos x="28" y="40"/>
                    </a:cxn>
                    <a:cxn ang="0">
                      <a:pos x="16" y="38"/>
                    </a:cxn>
                    <a:cxn ang="0">
                      <a:pos x="10" y="36"/>
                    </a:cxn>
                    <a:cxn ang="0">
                      <a:pos x="4" y="28"/>
                    </a:cxn>
                    <a:cxn ang="0">
                      <a:pos x="0" y="26"/>
                    </a:cxn>
                    <a:cxn ang="0">
                      <a:pos x="4" y="20"/>
                    </a:cxn>
                    <a:cxn ang="0">
                      <a:pos x="4" y="18"/>
                    </a:cxn>
                    <a:cxn ang="0">
                      <a:pos x="10" y="14"/>
                    </a:cxn>
                    <a:cxn ang="0">
                      <a:pos x="10" y="14"/>
                    </a:cxn>
                    <a:cxn ang="0">
                      <a:pos x="12" y="10"/>
                    </a:cxn>
                    <a:cxn ang="0">
                      <a:pos x="12" y="8"/>
                    </a:cxn>
                    <a:cxn ang="0">
                      <a:pos x="20" y="6"/>
                    </a:cxn>
                    <a:cxn ang="0">
                      <a:pos x="26" y="6"/>
                    </a:cxn>
                    <a:cxn ang="0">
                      <a:pos x="34" y="6"/>
                    </a:cxn>
                    <a:cxn ang="0">
                      <a:pos x="40" y="10"/>
                    </a:cxn>
                    <a:cxn ang="0">
                      <a:pos x="46" y="12"/>
                    </a:cxn>
                    <a:cxn ang="0">
                      <a:pos x="50" y="10"/>
                    </a:cxn>
                    <a:cxn ang="0">
                      <a:pos x="52" y="8"/>
                    </a:cxn>
                    <a:cxn ang="0">
                      <a:pos x="58" y="6"/>
                    </a:cxn>
                    <a:cxn ang="0">
                      <a:pos x="62" y="4"/>
                    </a:cxn>
                    <a:cxn ang="0">
                      <a:pos x="68" y="0"/>
                    </a:cxn>
                    <a:cxn ang="0">
                      <a:pos x="72" y="0"/>
                    </a:cxn>
                    <a:cxn ang="0">
                      <a:pos x="80" y="6"/>
                    </a:cxn>
                    <a:cxn ang="0">
                      <a:pos x="82" y="6"/>
                    </a:cxn>
                    <a:cxn ang="0">
                      <a:pos x="88" y="12"/>
                    </a:cxn>
                    <a:cxn ang="0">
                      <a:pos x="90" y="14"/>
                    </a:cxn>
                    <a:cxn ang="0">
                      <a:pos x="90" y="18"/>
                    </a:cxn>
                    <a:cxn ang="0">
                      <a:pos x="96" y="24"/>
                    </a:cxn>
                  </a:cxnLst>
                  <a:rect l="0" t="0" r="r" b="b"/>
                  <a:pathLst>
                    <a:path w="96" h="40">
                      <a:moveTo>
                        <a:pt x="96" y="24"/>
                      </a:moveTo>
                      <a:lnTo>
                        <a:pt x="92" y="26"/>
                      </a:lnTo>
                      <a:lnTo>
                        <a:pt x="90" y="32"/>
                      </a:lnTo>
                      <a:lnTo>
                        <a:pt x="90" y="32"/>
                      </a:lnTo>
                      <a:lnTo>
                        <a:pt x="88" y="32"/>
                      </a:lnTo>
                      <a:lnTo>
                        <a:pt x="84" y="30"/>
                      </a:lnTo>
                      <a:lnTo>
                        <a:pt x="84" y="30"/>
                      </a:lnTo>
                      <a:lnTo>
                        <a:pt x="82" y="28"/>
                      </a:lnTo>
                      <a:lnTo>
                        <a:pt x="80" y="28"/>
                      </a:lnTo>
                      <a:lnTo>
                        <a:pt x="74" y="30"/>
                      </a:lnTo>
                      <a:lnTo>
                        <a:pt x="74" y="30"/>
                      </a:lnTo>
                      <a:lnTo>
                        <a:pt x="68" y="30"/>
                      </a:lnTo>
                      <a:lnTo>
                        <a:pt x="62" y="30"/>
                      </a:lnTo>
                      <a:lnTo>
                        <a:pt x="62" y="30"/>
                      </a:lnTo>
                      <a:lnTo>
                        <a:pt x="58" y="34"/>
                      </a:lnTo>
                      <a:lnTo>
                        <a:pt x="56" y="34"/>
                      </a:lnTo>
                      <a:lnTo>
                        <a:pt x="56" y="34"/>
                      </a:lnTo>
                      <a:lnTo>
                        <a:pt x="54" y="36"/>
                      </a:lnTo>
                      <a:lnTo>
                        <a:pt x="52" y="34"/>
                      </a:lnTo>
                      <a:lnTo>
                        <a:pt x="50" y="34"/>
                      </a:lnTo>
                      <a:lnTo>
                        <a:pt x="50" y="34"/>
                      </a:lnTo>
                      <a:lnTo>
                        <a:pt x="50" y="32"/>
                      </a:lnTo>
                      <a:lnTo>
                        <a:pt x="48" y="32"/>
                      </a:lnTo>
                      <a:lnTo>
                        <a:pt x="40" y="34"/>
                      </a:lnTo>
                      <a:lnTo>
                        <a:pt x="40" y="34"/>
                      </a:lnTo>
                      <a:lnTo>
                        <a:pt x="34" y="36"/>
                      </a:lnTo>
                      <a:lnTo>
                        <a:pt x="34" y="36"/>
                      </a:lnTo>
                      <a:lnTo>
                        <a:pt x="34" y="40"/>
                      </a:lnTo>
                      <a:lnTo>
                        <a:pt x="34" y="40"/>
                      </a:lnTo>
                      <a:lnTo>
                        <a:pt x="34" y="40"/>
                      </a:lnTo>
                      <a:lnTo>
                        <a:pt x="28" y="40"/>
                      </a:lnTo>
                      <a:lnTo>
                        <a:pt x="28" y="40"/>
                      </a:lnTo>
                      <a:lnTo>
                        <a:pt x="20" y="38"/>
                      </a:lnTo>
                      <a:lnTo>
                        <a:pt x="16" y="38"/>
                      </a:lnTo>
                      <a:lnTo>
                        <a:pt x="16" y="38"/>
                      </a:lnTo>
                      <a:lnTo>
                        <a:pt x="10" y="36"/>
                      </a:lnTo>
                      <a:lnTo>
                        <a:pt x="6" y="34"/>
                      </a:lnTo>
                      <a:lnTo>
                        <a:pt x="4" y="28"/>
                      </a:lnTo>
                      <a:lnTo>
                        <a:pt x="4" y="28"/>
                      </a:lnTo>
                      <a:lnTo>
                        <a:pt x="0" y="26"/>
                      </a:lnTo>
                      <a:lnTo>
                        <a:pt x="0" y="24"/>
                      </a:lnTo>
                      <a:lnTo>
                        <a:pt x="4" y="20"/>
                      </a:lnTo>
                      <a:lnTo>
                        <a:pt x="4" y="20"/>
                      </a:lnTo>
                      <a:lnTo>
                        <a:pt x="4" y="18"/>
                      </a:lnTo>
                      <a:lnTo>
                        <a:pt x="6" y="16"/>
                      </a:lnTo>
                      <a:lnTo>
                        <a:pt x="10" y="14"/>
                      </a:lnTo>
                      <a:lnTo>
                        <a:pt x="10" y="14"/>
                      </a:lnTo>
                      <a:lnTo>
                        <a:pt x="10" y="14"/>
                      </a:lnTo>
                      <a:lnTo>
                        <a:pt x="12" y="12"/>
                      </a:lnTo>
                      <a:lnTo>
                        <a:pt x="12" y="10"/>
                      </a:lnTo>
                      <a:lnTo>
                        <a:pt x="12" y="8"/>
                      </a:lnTo>
                      <a:lnTo>
                        <a:pt x="12" y="8"/>
                      </a:lnTo>
                      <a:lnTo>
                        <a:pt x="20" y="6"/>
                      </a:lnTo>
                      <a:lnTo>
                        <a:pt x="20" y="6"/>
                      </a:lnTo>
                      <a:lnTo>
                        <a:pt x="26" y="6"/>
                      </a:lnTo>
                      <a:lnTo>
                        <a:pt x="26" y="6"/>
                      </a:lnTo>
                      <a:lnTo>
                        <a:pt x="30" y="4"/>
                      </a:lnTo>
                      <a:lnTo>
                        <a:pt x="34" y="6"/>
                      </a:lnTo>
                      <a:lnTo>
                        <a:pt x="34" y="6"/>
                      </a:lnTo>
                      <a:lnTo>
                        <a:pt x="40" y="10"/>
                      </a:lnTo>
                      <a:lnTo>
                        <a:pt x="40" y="10"/>
                      </a:lnTo>
                      <a:lnTo>
                        <a:pt x="46" y="12"/>
                      </a:lnTo>
                      <a:lnTo>
                        <a:pt x="48" y="12"/>
                      </a:lnTo>
                      <a:lnTo>
                        <a:pt x="50" y="10"/>
                      </a:lnTo>
                      <a:lnTo>
                        <a:pt x="50" y="10"/>
                      </a:lnTo>
                      <a:lnTo>
                        <a:pt x="52" y="8"/>
                      </a:lnTo>
                      <a:lnTo>
                        <a:pt x="54" y="8"/>
                      </a:lnTo>
                      <a:lnTo>
                        <a:pt x="58" y="6"/>
                      </a:lnTo>
                      <a:lnTo>
                        <a:pt x="58" y="6"/>
                      </a:lnTo>
                      <a:lnTo>
                        <a:pt x="62" y="4"/>
                      </a:lnTo>
                      <a:lnTo>
                        <a:pt x="66" y="2"/>
                      </a:lnTo>
                      <a:lnTo>
                        <a:pt x="68" y="0"/>
                      </a:lnTo>
                      <a:lnTo>
                        <a:pt x="72" y="0"/>
                      </a:lnTo>
                      <a:lnTo>
                        <a:pt x="72" y="0"/>
                      </a:lnTo>
                      <a:lnTo>
                        <a:pt x="76" y="4"/>
                      </a:lnTo>
                      <a:lnTo>
                        <a:pt x="80" y="6"/>
                      </a:lnTo>
                      <a:lnTo>
                        <a:pt x="80" y="6"/>
                      </a:lnTo>
                      <a:lnTo>
                        <a:pt x="82" y="6"/>
                      </a:lnTo>
                      <a:lnTo>
                        <a:pt x="84" y="8"/>
                      </a:lnTo>
                      <a:lnTo>
                        <a:pt x="88" y="12"/>
                      </a:lnTo>
                      <a:lnTo>
                        <a:pt x="88" y="12"/>
                      </a:lnTo>
                      <a:lnTo>
                        <a:pt x="90" y="14"/>
                      </a:lnTo>
                      <a:lnTo>
                        <a:pt x="90" y="18"/>
                      </a:lnTo>
                      <a:lnTo>
                        <a:pt x="90" y="18"/>
                      </a:lnTo>
                      <a:lnTo>
                        <a:pt x="94" y="22"/>
                      </a:lnTo>
                      <a:lnTo>
                        <a:pt x="96" y="24"/>
                      </a:lnTo>
                      <a:lnTo>
                        <a:pt x="96" y="24"/>
                      </a:lnTo>
                      <a:close/>
                    </a:path>
                  </a:pathLst>
                </a:custGeom>
                <a:solidFill>
                  <a:schemeClr val="accent1"/>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791" name="Freeform 232"/>
                <p:cNvSpPr>
                  <a:spLocks noChangeAspect="1" noEditPoints="1"/>
                </p:cNvSpPr>
                <p:nvPr/>
              </p:nvSpPr>
              <p:spPr bwMode="auto">
                <a:xfrm>
                  <a:off x="3008" y="978"/>
                  <a:ext cx="2432" cy="886"/>
                </a:xfrm>
                <a:custGeom>
                  <a:avLst/>
                  <a:gdLst/>
                  <a:ahLst/>
                  <a:cxnLst>
                    <a:cxn ang="0">
                      <a:pos x="1636" y="652"/>
                    </a:cxn>
                    <a:cxn ang="0">
                      <a:pos x="2270" y="316"/>
                    </a:cxn>
                    <a:cxn ang="0">
                      <a:pos x="2196" y="336"/>
                    </a:cxn>
                    <a:cxn ang="0">
                      <a:pos x="2106" y="336"/>
                    </a:cxn>
                    <a:cxn ang="0">
                      <a:pos x="2054" y="400"/>
                    </a:cxn>
                    <a:cxn ang="0">
                      <a:pos x="1960" y="426"/>
                    </a:cxn>
                    <a:cxn ang="0">
                      <a:pos x="1912" y="518"/>
                    </a:cxn>
                    <a:cxn ang="0">
                      <a:pos x="1830" y="616"/>
                    </a:cxn>
                    <a:cxn ang="0">
                      <a:pos x="1904" y="426"/>
                    </a:cxn>
                    <a:cxn ang="0">
                      <a:pos x="1896" y="418"/>
                    </a:cxn>
                    <a:cxn ang="0">
                      <a:pos x="1820" y="424"/>
                    </a:cxn>
                    <a:cxn ang="0">
                      <a:pos x="1760" y="450"/>
                    </a:cxn>
                    <a:cxn ang="0">
                      <a:pos x="1650" y="450"/>
                    </a:cxn>
                    <a:cxn ang="0">
                      <a:pos x="1556" y="548"/>
                    </a:cxn>
                    <a:cxn ang="0">
                      <a:pos x="1620" y="616"/>
                    </a:cxn>
                    <a:cxn ang="0">
                      <a:pos x="1554" y="762"/>
                    </a:cxn>
                    <a:cxn ang="0">
                      <a:pos x="1498" y="756"/>
                    </a:cxn>
                    <a:cxn ang="0">
                      <a:pos x="1342" y="608"/>
                    </a:cxn>
                    <a:cxn ang="0">
                      <a:pos x="1038" y="650"/>
                    </a:cxn>
                    <a:cxn ang="0">
                      <a:pos x="692" y="570"/>
                    </a:cxn>
                    <a:cxn ang="0">
                      <a:pos x="492" y="630"/>
                    </a:cxn>
                    <a:cxn ang="0">
                      <a:pos x="392" y="650"/>
                    </a:cxn>
                    <a:cxn ang="0">
                      <a:pos x="386" y="730"/>
                    </a:cxn>
                    <a:cxn ang="0">
                      <a:pos x="374" y="816"/>
                    </a:cxn>
                    <a:cxn ang="0">
                      <a:pos x="254" y="766"/>
                    </a:cxn>
                    <a:cxn ang="0">
                      <a:pos x="276" y="684"/>
                    </a:cxn>
                    <a:cxn ang="0">
                      <a:pos x="180" y="608"/>
                    </a:cxn>
                    <a:cxn ang="0">
                      <a:pos x="114" y="510"/>
                    </a:cxn>
                    <a:cxn ang="0">
                      <a:pos x="118" y="418"/>
                    </a:cxn>
                    <a:cxn ang="0">
                      <a:pos x="138" y="244"/>
                    </a:cxn>
                    <a:cxn ang="0">
                      <a:pos x="210" y="222"/>
                    </a:cxn>
                    <a:cxn ang="0">
                      <a:pos x="204" y="280"/>
                    </a:cxn>
                    <a:cxn ang="0">
                      <a:pos x="212" y="322"/>
                    </a:cxn>
                    <a:cxn ang="0">
                      <a:pos x="276" y="318"/>
                    </a:cxn>
                    <a:cxn ang="0">
                      <a:pos x="338" y="240"/>
                    </a:cxn>
                    <a:cxn ang="0">
                      <a:pos x="436" y="244"/>
                    </a:cxn>
                    <a:cxn ang="0">
                      <a:pos x="512" y="242"/>
                    </a:cxn>
                    <a:cxn ang="0">
                      <a:pos x="600" y="218"/>
                    </a:cxn>
                    <a:cxn ang="0">
                      <a:pos x="642" y="200"/>
                    </a:cxn>
                    <a:cxn ang="0">
                      <a:pos x="714" y="198"/>
                    </a:cxn>
                    <a:cxn ang="0">
                      <a:pos x="704" y="294"/>
                    </a:cxn>
                    <a:cxn ang="0">
                      <a:pos x="788" y="268"/>
                    </a:cxn>
                    <a:cxn ang="0">
                      <a:pos x="738" y="150"/>
                    </a:cxn>
                    <a:cxn ang="0">
                      <a:pos x="782" y="164"/>
                    </a:cxn>
                    <a:cxn ang="0">
                      <a:pos x="880" y="218"/>
                    </a:cxn>
                    <a:cxn ang="0">
                      <a:pos x="834" y="108"/>
                    </a:cxn>
                    <a:cxn ang="0">
                      <a:pos x="916" y="70"/>
                    </a:cxn>
                    <a:cxn ang="0">
                      <a:pos x="1036" y="46"/>
                    </a:cxn>
                    <a:cxn ang="0">
                      <a:pos x="1104" y="8"/>
                    </a:cxn>
                    <a:cxn ang="0">
                      <a:pos x="1212" y="24"/>
                    </a:cxn>
                    <a:cxn ang="0">
                      <a:pos x="1188" y="116"/>
                    </a:cxn>
                    <a:cxn ang="0">
                      <a:pos x="1208" y="108"/>
                    </a:cxn>
                    <a:cxn ang="0">
                      <a:pos x="1320" y="126"/>
                    </a:cxn>
                    <a:cxn ang="0">
                      <a:pos x="1406" y="108"/>
                    </a:cxn>
                    <a:cxn ang="0">
                      <a:pos x="1434" y="164"/>
                    </a:cxn>
                    <a:cxn ang="0">
                      <a:pos x="1506" y="168"/>
                    </a:cxn>
                    <a:cxn ang="0">
                      <a:pos x="1604" y="172"/>
                    </a:cxn>
                    <a:cxn ang="0">
                      <a:pos x="1690" y="156"/>
                    </a:cxn>
                    <a:cxn ang="0">
                      <a:pos x="1754" y="188"/>
                    </a:cxn>
                    <a:cxn ang="0">
                      <a:pos x="1890" y="228"/>
                    </a:cxn>
                    <a:cxn ang="0">
                      <a:pos x="2024" y="226"/>
                    </a:cxn>
                    <a:cxn ang="0">
                      <a:pos x="2158" y="246"/>
                    </a:cxn>
                    <a:cxn ang="0">
                      <a:pos x="26" y="556"/>
                    </a:cxn>
                  </a:cxnLst>
                  <a:rect l="0" t="0" r="r" b="b"/>
                  <a:pathLst>
                    <a:path w="2274" h="828">
                      <a:moveTo>
                        <a:pt x="1666" y="666"/>
                      </a:moveTo>
                      <a:lnTo>
                        <a:pt x="1666" y="666"/>
                      </a:lnTo>
                      <a:lnTo>
                        <a:pt x="1668" y="674"/>
                      </a:lnTo>
                      <a:lnTo>
                        <a:pt x="1668" y="674"/>
                      </a:lnTo>
                      <a:lnTo>
                        <a:pt x="1664" y="670"/>
                      </a:lnTo>
                      <a:lnTo>
                        <a:pt x="1658" y="666"/>
                      </a:lnTo>
                      <a:lnTo>
                        <a:pt x="1656" y="666"/>
                      </a:lnTo>
                      <a:lnTo>
                        <a:pt x="1652" y="666"/>
                      </a:lnTo>
                      <a:lnTo>
                        <a:pt x="1650" y="668"/>
                      </a:lnTo>
                      <a:lnTo>
                        <a:pt x="1648" y="672"/>
                      </a:lnTo>
                      <a:lnTo>
                        <a:pt x="1648" y="672"/>
                      </a:lnTo>
                      <a:lnTo>
                        <a:pt x="1648" y="678"/>
                      </a:lnTo>
                      <a:lnTo>
                        <a:pt x="1648" y="682"/>
                      </a:lnTo>
                      <a:lnTo>
                        <a:pt x="1648" y="682"/>
                      </a:lnTo>
                      <a:lnTo>
                        <a:pt x="1644" y="692"/>
                      </a:lnTo>
                      <a:lnTo>
                        <a:pt x="1642" y="702"/>
                      </a:lnTo>
                      <a:lnTo>
                        <a:pt x="1642" y="702"/>
                      </a:lnTo>
                      <a:lnTo>
                        <a:pt x="1644" y="710"/>
                      </a:lnTo>
                      <a:lnTo>
                        <a:pt x="1648" y="720"/>
                      </a:lnTo>
                      <a:lnTo>
                        <a:pt x="1652" y="722"/>
                      </a:lnTo>
                      <a:lnTo>
                        <a:pt x="1652" y="722"/>
                      </a:lnTo>
                      <a:lnTo>
                        <a:pt x="1652" y="728"/>
                      </a:lnTo>
                      <a:lnTo>
                        <a:pt x="1654" y="734"/>
                      </a:lnTo>
                      <a:lnTo>
                        <a:pt x="1650" y="736"/>
                      </a:lnTo>
                      <a:lnTo>
                        <a:pt x="1650" y="736"/>
                      </a:lnTo>
                      <a:lnTo>
                        <a:pt x="1650" y="734"/>
                      </a:lnTo>
                      <a:lnTo>
                        <a:pt x="1648" y="730"/>
                      </a:lnTo>
                      <a:lnTo>
                        <a:pt x="1648" y="730"/>
                      </a:lnTo>
                      <a:lnTo>
                        <a:pt x="1646" y="728"/>
                      </a:lnTo>
                      <a:lnTo>
                        <a:pt x="1646" y="728"/>
                      </a:lnTo>
                      <a:lnTo>
                        <a:pt x="1644" y="726"/>
                      </a:lnTo>
                      <a:lnTo>
                        <a:pt x="1644" y="726"/>
                      </a:lnTo>
                      <a:lnTo>
                        <a:pt x="1642" y="722"/>
                      </a:lnTo>
                      <a:lnTo>
                        <a:pt x="1642" y="722"/>
                      </a:lnTo>
                      <a:lnTo>
                        <a:pt x="1640" y="722"/>
                      </a:lnTo>
                      <a:lnTo>
                        <a:pt x="1640" y="722"/>
                      </a:lnTo>
                      <a:lnTo>
                        <a:pt x="1638" y="724"/>
                      </a:lnTo>
                      <a:lnTo>
                        <a:pt x="1636" y="726"/>
                      </a:lnTo>
                      <a:lnTo>
                        <a:pt x="1634" y="732"/>
                      </a:lnTo>
                      <a:lnTo>
                        <a:pt x="1634" y="732"/>
                      </a:lnTo>
                      <a:lnTo>
                        <a:pt x="1634" y="734"/>
                      </a:lnTo>
                      <a:lnTo>
                        <a:pt x="1634" y="734"/>
                      </a:lnTo>
                      <a:lnTo>
                        <a:pt x="1630" y="734"/>
                      </a:lnTo>
                      <a:lnTo>
                        <a:pt x="1630" y="734"/>
                      </a:lnTo>
                      <a:lnTo>
                        <a:pt x="1632" y="722"/>
                      </a:lnTo>
                      <a:lnTo>
                        <a:pt x="1634" y="720"/>
                      </a:lnTo>
                      <a:lnTo>
                        <a:pt x="1634" y="720"/>
                      </a:lnTo>
                      <a:lnTo>
                        <a:pt x="1634" y="716"/>
                      </a:lnTo>
                      <a:lnTo>
                        <a:pt x="1634" y="710"/>
                      </a:lnTo>
                      <a:lnTo>
                        <a:pt x="1636" y="708"/>
                      </a:lnTo>
                      <a:lnTo>
                        <a:pt x="1636" y="708"/>
                      </a:lnTo>
                      <a:lnTo>
                        <a:pt x="1636" y="696"/>
                      </a:lnTo>
                      <a:lnTo>
                        <a:pt x="1636" y="696"/>
                      </a:lnTo>
                      <a:lnTo>
                        <a:pt x="1634" y="682"/>
                      </a:lnTo>
                      <a:lnTo>
                        <a:pt x="1634" y="682"/>
                      </a:lnTo>
                      <a:lnTo>
                        <a:pt x="1636" y="680"/>
                      </a:lnTo>
                      <a:lnTo>
                        <a:pt x="1636" y="680"/>
                      </a:lnTo>
                      <a:lnTo>
                        <a:pt x="1634" y="670"/>
                      </a:lnTo>
                      <a:lnTo>
                        <a:pt x="1634" y="670"/>
                      </a:lnTo>
                      <a:lnTo>
                        <a:pt x="1636" y="660"/>
                      </a:lnTo>
                      <a:lnTo>
                        <a:pt x="1636" y="652"/>
                      </a:lnTo>
                      <a:lnTo>
                        <a:pt x="1636" y="652"/>
                      </a:lnTo>
                      <a:lnTo>
                        <a:pt x="1634" y="644"/>
                      </a:lnTo>
                      <a:lnTo>
                        <a:pt x="1634" y="644"/>
                      </a:lnTo>
                      <a:lnTo>
                        <a:pt x="1636" y="636"/>
                      </a:lnTo>
                      <a:lnTo>
                        <a:pt x="1634" y="630"/>
                      </a:lnTo>
                      <a:lnTo>
                        <a:pt x="1634" y="630"/>
                      </a:lnTo>
                      <a:lnTo>
                        <a:pt x="1632" y="622"/>
                      </a:lnTo>
                      <a:lnTo>
                        <a:pt x="1632" y="622"/>
                      </a:lnTo>
                      <a:lnTo>
                        <a:pt x="1632" y="616"/>
                      </a:lnTo>
                      <a:lnTo>
                        <a:pt x="1634" y="612"/>
                      </a:lnTo>
                      <a:lnTo>
                        <a:pt x="1634" y="612"/>
                      </a:lnTo>
                      <a:lnTo>
                        <a:pt x="1634" y="608"/>
                      </a:lnTo>
                      <a:lnTo>
                        <a:pt x="1632" y="604"/>
                      </a:lnTo>
                      <a:lnTo>
                        <a:pt x="1632" y="604"/>
                      </a:lnTo>
                      <a:lnTo>
                        <a:pt x="1636" y="602"/>
                      </a:lnTo>
                      <a:lnTo>
                        <a:pt x="1636" y="602"/>
                      </a:lnTo>
                      <a:lnTo>
                        <a:pt x="1636" y="596"/>
                      </a:lnTo>
                      <a:lnTo>
                        <a:pt x="1636" y="596"/>
                      </a:lnTo>
                      <a:lnTo>
                        <a:pt x="1644" y="592"/>
                      </a:lnTo>
                      <a:lnTo>
                        <a:pt x="1644" y="592"/>
                      </a:lnTo>
                      <a:lnTo>
                        <a:pt x="1642" y="574"/>
                      </a:lnTo>
                      <a:lnTo>
                        <a:pt x="1642" y="574"/>
                      </a:lnTo>
                      <a:lnTo>
                        <a:pt x="1646" y="574"/>
                      </a:lnTo>
                      <a:lnTo>
                        <a:pt x="1646" y="574"/>
                      </a:lnTo>
                      <a:lnTo>
                        <a:pt x="1648" y="570"/>
                      </a:lnTo>
                      <a:lnTo>
                        <a:pt x="1648" y="570"/>
                      </a:lnTo>
                      <a:lnTo>
                        <a:pt x="1652" y="576"/>
                      </a:lnTo>
                      <a:lnTo>
                        <a:pt x="1652" y="576"/>
                      </a:lnTo>
                      <a:lnTo>
                        <a:pt x="1652" y="582"/>
                      </a:lnTo>
                      <a:lnTo>
                        <a:pt x="1650" y="584"/>
                      </a:lnTo>
                      <a:lnTo>
                        <a:pt x="1650" y="588"/>
                      </a:lnTo>
                      <a:lnTo>
                        <a:pt x="1650" y="592"/>
                      </a:lnTo>
                      <a:lnTo>
                        <a:pt x="1650" y="592"/>
                      </a:lnTo>
                      <a:lnTo>
                        <a:pt x="1650" y="596"/>
                      </a:lnTo>
                      <a:lnTo>
                        <a:pt x="1654" y="600"/>
                      </a:lnTo>
                      <a:lnTo>
                        <a:pt x="1656" y="604"/>
                      </a:lnTo>
                      <a:lnTo>
                        <a:pt x="1656" y="608"/>
                      </a:lnTo>
                      <a:lnTo>
                        <a:pt x="1656" y="608"/>
                      </a:lnTo>
                      <a:lnTo>
                        <a:pt x="1652" y="618"/>
                      </a:lnTo>
                      <a:lnTo>
                        <a:pt x="1652" y="618"/>
                      </a:lnTo>
                      <a:lnTo>
                        <a:pt x="1652" y="618"/>
                      </a:lnTo>
                      <a:lnTo>
                        <a:pt x="1652" y="618"/>
                      </a:lnTo>
                      <a:lnTo>
                        <a:pt x="1654" y="620"/>
                      </a:lnTo>
                      <a:lnTo>
                        <a:pt x="1654" y="620"/>
                      </a:lnTo>
                      <a:lnTo>
                        <a:pt x="1652" y="626"/>
                      </a:lnTo>
                      <a:lnTo>
                        <a:pt x="1652" y="634"/>
                      </a:lnTo>
                      <a:lnTo>
                        <a:pt x="1652" y="634"/>
                      </a:lnTo>
                      <a:lnTo>
                        <a:pt x="1654" y="638"/>
                      </a:lnTo>
                      <a:lnTo>
                        <a:pt x="1656" y="644"/>
                      </a:lnTo>
                      <a:lnTo>
                        <a:pt x="1656" y="644"/>
                      </a:lnTo>
                      <a:lnTo>
                        <a:pt x="1654" y="648"/>
                      </a:lnTo>
                      <a:lnTo>
                        <a:pt x="1654" y="650"/>
                      </a:lnTo>
                      <a:lnTo>
                        <a:pt x="1654" y="654"/>
                      </a:lnTo>
                      <a:lnTo>
                        <a:pt x="1658" y="660"/>
                      </a:lnTo>
                      <a:lnTo>
                        <a:pt x="1658" y="660"/>
                      </a:lnTo>
                      <a:lnTo>
                        <a:pt x="1662" y="660"/>
                      </a:lnTo>
                      <a:lnTo>
                        <a:pt x="1662" y="660"/>
                      </a:lnTo>
                      <a:lnTo>
                        <a:pt x="1662" y="662"/>
                      </a:lnTo>
                      <a:lnTo>
                        <a:pt x="1664" y="666"/>
                      </a:lnTo>
                      <a:lnTo>
                        <a:pt x="1666" y="666"/>
                      </a:lnTo>
                      <a:close/>
                      <a:moveTo>
                        <a:pt x="2270" y="316"/>
                      </a:moveTo>
                      <a:lnTo>
                        <a:pt x="2270" y="316"/>
                      </a:lnTo>
                      <a:lnTo>
                        <a:pt x="2270" y="316"/>
                      </a:lnTo>
                      <a:lnTo>
                        <a:pt x="2270" y="318"/>
                      </a:lnTo>
                      <a:lnTo>
                        <a:pt x="2270" y="322"/>
                      </a:lnTo>
                      <a:lnTo>
                        <a:pt x="2270" y="322"/>
                      </a:lnTo>
                      <a:lnTo>
                        <a:pt x="2266" y="322"/>
                      </a:lnTo>
                      <a:lnTo>
                        <a:pt x="2266" y="322"/>
                      </a:lnTo>
                      <a:lnTo>
                        <a:pt x="2264" y="328"/>
                      </a:lnTo>
                      <a:lnTo>
                        <a:pt x="2264" y="328"/>
                      </a:lnTo>
                      <a:lnTo>
                        <a:pt x="2260" y="328"/>
                      </a:lnTo>
                      <a:lnTo>
                        <a:pt x="2260" y="326"/>
                      </a:lnTo>
                      <a:lnTo>
                        <a:pt x="2260" y="326"/>
                      </a:lnTo>
                      <a:lnTo>
                        <a:pt x="2256" y="324"/>
                      </a:lnTo>
                      <a:lnTo>
                        <a:pt x="2256" y="324"/>
                      </a:lnTo>
                      <a:lnTo>
                        <a:pt x="2242" y="324"/>
                      </a:lnTo>
                      <a:lnTo>
                        <a:pt x="2242" y="330"/>
                      </a:lnTo>
                      <a:lnTo>
                        <a:pt x="2242" y="330"/>
                      </a:lnTo>
                      <a:lnTo>
                        <a:pt x="2248" y="328"/>
                      </a:lnTo>
                      <a:lnTo>
                        <a:pt x="2248" y="328"/>
                      </a:lnTo>
                      <a:lnTo>
                        <a:pt x="2248" y="336"/>
                      </a:lnTo>
                      <a:lnTo>
                        <a:pt x="2248" y="336"/>
                      </a:lnTo>
                      <a:lnTo>
                        <a:pt x="2240" y="338"/>
                      </a:lnTo>
                      <a:lnTo>
                        <a:pt x="2240" y="338"/>
                      </a:lnTo>
                      <a:lnTo>
                        <a:pt x="2242" y="340"/>
                      </a:lnTo>
                      <a:lnTo>
                        <a:pt x="2242" y="340"/>
                      </a:lnTo>
                      <a:lnTo>
                        <a:pt x="2242" y="342"/>
                      </a:lnTo>
                      <a:lnTo>
                        <a:pt x="2242" y="344"/>
                      </a:lnTo>
                      <a:lnTo>
                        <a:pt x="2242" y="344"/>
                      </a:lnTo>
                      <a:lnTo>
                        <a:pt x="2244" y="348"/>
                      </a:lnTo>
                      <a:lnTo>
                        <a:pt x="2244" y="348"/>
                      </a:lnTo>
                      <a:lnTo>
                        <a:pt x="2248" y="352"/>
                      </a:lnTo>
                      <a:lnTo>
                        <a:pt x="2248" y="352"/>
                      </a:lnTo>
                      <a:lnTo>
                        <a:pt x="2240" y="350"/>
                      </a:lnTo>
                      <a:lnTo>
                        <a:pt x="2240" y="352"/>
                      </a:lnTo>
                      <a:lnTo>
                        <a:pt x="2240" y="352"/>
                      </a:lnTo>
                      <a:lnTo>
                        <a:pt x="2238" y="352"/>
                      </a:lnTo>
                      <a:lnTo>
                        <a:pt x="2236" y="350"/>
                      </a:lnTo>
                      <a:lnTo>
                        <a:pt x="2234" y="350"/>
                      </a:lnTo>
                      <a:lnTo>
                        <a:pt x="2234" y="350"/>
                      </a:lnTo>
                      <a:lnTo>
                        <a:pt x="2234" y="346"/>
                      </a:lnTo>
                      <a:lnTo>
                        <a:pt x="2234" y="346"/>
                      </a:lnTo>
                      <a:lnTo>
                        <a:pt x="2232" y="346"/>
                      </a:lnTo>
                      <a:lnTo>
                        <a:pt x="2232" y="346"/>
                      </a:lnTo>
                      <a:lnTo>
                        <a:pt x="2232" y="348"/>
                      </a:lnTo>
                      <a:lnTo>
                        <a:pt x="2230" y="348"/>
                      </a:lnTo>
                      <a:lnTo>
                        <a:pt x="2230" y="348"/>
                      </a:lnTo>
                      <a:lnTo>
                        <a:pt x="2230" y="350"/>
                      </a:lnTo>
                      <a:lnTo>
                        <a:pt x="2230" y="350"/>
                      </a:lnTo>
                      <a:lnTo>
                        <a:pt x="2224" y="352"/>
                      </a:lnTo>
                      <a:lnTo>
                        <a:pt x="2224" y="352"/>
                      </a:lnTo>
                      <a:lnTo>
                        <a:pt x="2224" y="348"/>
                      </a:lnTo>
                      <a:lnTo>
                        <a:pt x="2224" y="348"/>
                      </a:lnTo>
                      <a:lnTo>
                        <a:pt x="2216" y="342"/>
                      </a:lnTo>
                      <a:lnTo>
                        <a:pt x="2208" y="340"/>
                      </a:lnTo>
                      <a:lnTo>
                        <a:pt x="2208" y="340"/>
                      </a:lnTo>
                      <a:lnTo>
                        <a:pt x="2206" y="342"/>
                      </a:lnTo>
                      <a:lnTo>
                        <a:pt x="2204" y="342"/>
                      </a:lnTo>
                      <a:lnTo>
                        <a:pt x="2204" y="342"/>
                      </a:lnTo>
                      <a:lnTo>
                        <a:pt x="2200" y="340"/>
                      </a:lnTo>
                      <a:lnTo>
                        <a:pt x="2196" y="336"/>
                      </a:lnTo>
                      <a:lnTo>
                        <a:pt x="2196" y="336"/>
                      </a:lnTo>
                      <a:lnTo>
                        <a:pt x="2198" y="332"/>
                      </a:lnTo>
                      <a:lnTo>
                        <a:pt x="2198" y="332"/>
                      </a:lnTo>
                      <a:lnTo>
                        <a:pt x="2196" y="330"/>
                      </a:lnTo>
                      <a:lnTo>
                        <a:pt x="2196" y="326"/>
                      </a:lnTo>
                      <a:lnTo>
                        <a:pt x="2192" y="320"/>
                      </a:lnTo>
                      <a:lnTo>
                        <a:pt x="2190" y="320"/>
                      </a:lnTo>
                      <a:lnTo>
                        <a:pt x="2190" y="320"/>
                      </a:lnTo>
                      <a:lnTo>
                        <a:pt x="2186" y="320"/>
                      </a:lnTo>
                      <a:lnTo>
                        <a:pt x="2180" y="320"/>
                      </a:lnTo>
                      <a:lnTo>
                        <a:pt x="2180" y="320"/>
                      </a:lnTo>
                      <a:lnTo>
                        <a:pt x="2180" y="318"/>
                      </a:lnTo>
                      <a:lnTo>
                        <a:pt x="2178" y="318"/>
                      </a:lnTo>
                      <a:lnTo>
                        <a:pt x="2178" y="318"/>
                      </a:lnTo>
                      <a:lnTo>
                        <a:pt x="2176" y="320"/>
                      </a:lnTo>
                      <a:lnTo>
                        <a:pt x="2176" y="322"/>
                      </a:lnTo>
                      <a:lnTo>
                        <a:pt x="2176" y="322"/>
                      </a:lnTo>
                      <a:lnTo>
                        <a:pt x="2170" y="324"/>
                      </a:lnTo>
                      <a:lnTo>
                        <a:pt x="2164" y="326"/>
                      </a:lnTo>
                      <a:lnTo>
                        <a:pt x="2164" y="326"/>
                      </a:lnTo>
                      <a:lnTo>
                        <a:pt x="2160" y="322"/>
                      </a:lnTo>
                      <a:lnTo>
                        <a:pt x="2160" y="322"/>
                      </a:lnTo>
                      <a:lnTo>
                        <a:pt x="2154" y="320"/>
                      </a:lnTo>
                      <a:lnTo>
                        <a:pt x="2154" y="320"/>
                      </a:lnTo>
                      <a:lnTo>
                        <a:pt x="2154" y="316"/>
                      </a:lnTo>
                      <a:lnTo>
                        <a:pt x="2158" y="312"/>
                      </a:lnTo>
                      <a:lnTo>
                        <a:pt x="2158" y="310"/>
                      </a:lnTo>
                      <a:lnTo>
                        <a:pt x="2158" y="310"/>
                      </a:lnTo>
                      <a:lnTo>
                        <a:pt x="2156" y="308"/>
                      </a:lnTo>
                      <a:lnTo>
                        <a:pt x="2154" y="306"/>
                      </a:lnTo>
                      <a:lnTo>
                        <a:pt x="2154" y="304"/>
                      </a:lnTo>
                      <a:lnTo>
                        <a:pt x="2156" y="302"/>
                      </a:lnTo>
                      <a:lnTo>
                        <a:pt x="2156" y="302"/>
                      </a:lnTo>
                      <a:lnTo>
                        <a:pt x="2150" y="300"/>
                      </a:lnTo>
                      <a:lnTo>
                        <a:pt x="2150" y="300"/>
                      </a:lnTo>
                      <a:lnTo>
                        <a:pt x="2146" y="304"/>
                      </a:lnTo>
                      <a:lnTo>
                        <a:pt x="2146" y="306"/>
                      </a:lnTo>
                      <a:lnTo>
                        <a:pt x="2146" y="306"/>
                      </a:lnTo>
                      <a:lnTo>
                        <a:pt x="2148" y="308"/>
                      </a:lnTo>
                      <a:lnTo>
                        <a:pt x="2148" y="312"/>
                      </a:lnTo>
                      <a:lnTo>
                        <a:pt x="2146" y="312"/>
                      </a:lnTo>
                      <a:lnTo>
                        <a:pt x="2146" y="312"/>
                      </a:lnTo>
                      <a:lnTo>
                        <a:pt x="2144" y="316"/>
                      </a:lnTo>
                      <a:lnTo>
                        <a:pt x="2144" y="316"/>
                      </a:lnTo>
                      <a:lnTo>
                        <a:pt x="2152" y="320"/>
                      </a:lnTo>
                      <a:lnTo>
                        <a:pt x="2152" y="320"/>
                      </a:lnTo>
                      <a:lnTo>
                        <a:pt x="2152" y="322"/>
                      </a:lnTo>
                      <a:lnTo>
                        <a:pt x="2152" y="322"/>
                      </a:lnTo>
                      <a:lnTo>
                        <a:pt x="2146" y="328"/>
                      </a:lnTo>
                      <a:lnTo>
                        <a:pt x="2146" y="328"/>
                      </a:lnTo>
                      <a:lnTo>
                        <a:pt x="2148" y="330"/>
                      </a:lnTo>
                      <a:lnTo>
                        <a:pt x="2146" y="334"/>
                      </a:lnTo>
                      <a:lnTo>
                        <a:pt x="2146" y="334"/>
                      </a:lnTo>
                      <a:lnTo>
                        <a:pt x="2140" y="338"/>
                      </a:lnTo>
                      <a:lnTo>
                        <a:pt x="2132" y="340"/>
                      </a:lnTo>
                      <a:lnTo>
                        <a:pt x="2132" y="340"/>
                      </a:lnTo>
                      <a:lnTo>
                        <a:pt x="2126" y="340"/>
                      </a:lnTo>
                      <a:lnTo>
                        <a:pt x="2120" y="338"/>
                      </a:lnTo>
                      <a:lnTo>
                        <a:pt x="2108" y="334"/>
                      </a:lnTo>
                      <a:lnTo>
                        <a:pt x="2108" y="334"/>
                      </a:lnTo>
                      <a:lnTo>
                        <a:pt x="2106" y="336"/>
                      </a:lnTo>
                      <a:lnTo>
                        <a:pt x="2106" y="336"/>
                      </a:lnTo>
                      <a:lnTo>
                        <a:pt x="2100" y="336"/>
                      </a:lnTo>
                      <a:lnTo>
                        <a:pt x="2094" y="336"/>
                      </a:lnTo>
                      <a:lnTo>
                        <a:pt x="2094" y="336"/>
                      </a:lnTo>
                      <a:lnTo>
                        <a:pt x="2092" y="338"/>
                      </a:lnTo>
                      <a:lnTo>
                        <a:pt x="2100" y="338"/>
                      </a:lnTo>
                      <a:lnTo>
                        <a:pt x="2100" y="338"/>
                      </a:lnTo>
                      <a:lnTo>
                        <a:pt x="2106" y="342"/>
                      </a:lnTo>
                      <a:lnTo>
                        <a:pt x="2110" y="338"/>
                      </a:lnTo>
                      <a:lnTo>
                        <a:pt x="2110" y="338"/>
                      </a:lnTo>
                      <a:lnTo>
                        <a:pt x="2112" y="344"/>
                      </a:lnTo>
                      <a:lnTo>
                        <a:pt x="2112" y="344"/>
                      </a:lnTo>
                      <a:lnTo>
                        <a:pt x="2108" y="344"/>
                      </a:lnTo>
                      <a:lnTo>
                        <a:pt x="2108" y="344"/>
                      </a:lnTo>
                      <a:lnTo>
                        <a:pt x="2106" y="350"/>
                      </a:lnTo>
                      <a:lnTo>
                        <a:pt x="2106" y="350"/>
                      </a:lnTo>
                      <a:lnTo>
                        <a:pt x="2112" y="348"/>
                      </a:lnTo>
                      <a:lnTo>
                        <a:pt x="2116" y="348"/>
                      </a:lnTo>
                      <a:lnTo>
                        <a:pt x="2116" y="348"/>
                      </a:lnTo>
                      <a:lnTo>
                        <a:pt x="2122" y="360"/>
                      </a:lnTo>
                      <a:lnTo>
                        <a:pt x="2122" y="360"/>
                      </a:lnTo>
                      <a:lnTo>
                        <a:pt x="2124" y="360"/>
                      </a:lnTo>
                      <a:lnTo>
                        <a:pt x="2124" y="360"/>
                      </a:lnTo>
                      <a:lnTo>
                        <a:pt x="2126" y="366"/>
                      </a:lnTo>
                      <a:lnTo>
                        <a:pt x="2128" y="368"/>
                      </a:lnTo>
                      <a:lnTo>
                        <a:pt x="2128" y="368"/>
                      </a:lnTo>
                      <a:lnTo>
                        <a:pt x="2126" y="370"/>
                      </a:lnTo>
                      <a:lnTo>
                        <a:pt x="2126" y="372"/>
                      </a:lnTo>
                      <a:lnTo>
                        <a:pt x="2126" y="372"/>
                      </a:lnTo>
                      <a:lnTo>
                        <a:pt x="2132" y="374"/>
                      </a:lnTo>
                      <a:lnTo>
                        <a:pt x="2132" y="374"/>
                      </a:lnTo>
                      <a:lnTo>
                        <a:pt x="2132" y="376"/>
                      </a:lnTo>
                      <a:lnTo>
                        <a:pt x="2132" y="376"/>
                      </a:lnTo>
                      <a:lnTo>
                        <a:pt x="2132" y="378"/>
                      </a:lnTo>
                      <a:lnTo>
                        <a:pt x="2132" y="382"/>
                      </a:lnTo>
                      <a:lnTo>
                        <a:pt x="2132" y="382"/>
                      </a:lnTo>
                      <a:lnTo>
                        <a:pt x="2134" y="384"/>
                      </a:lnTo>
                      <a:lnTo>
                        <a:pt x="2134" y="384"/>
                      </a:lnTo>
                      <a:lnTo>
                        <a:pt x="2128" y="388"/>
                      </a:lnTo>
                      <a:lnTo>
                        <a:pt x="2124" y="390"/>
                      </a:lnTo>
                      <a:lnTo>
                        <a:pt x="2120" y="388"/>
                      </a:lnTo>
                      <a:lnTo>
                        <a:pt x="2120" y="388"/>
                      </a:lnTo>
                      <a:lnTo>
                        <a:pt x="2114" y="384"/>
                      </a:lnTo>
                      <a:lnTo>
                        <a:pt x="2114" y="384"/>
                      </a:lnTo>
                      <a:lnTo>
                        <a:pt x="2104" y="386"/>
                      </a:lnTo>
                      <a:lnTo>
                        <a:pt x="2104" y="386"/>
                      </a:lnTo>
                      <a:lnTo>
                        <a:pt x="2102" y="386"/>
                      </a:lnTo>
                      <a:lnTo>
                        <a:pt x="2100" y="384"/>
                      </a:lnTo>
                      <a:lnTo>
                        <a:pt x="2098" y="386"/>
                      </a:lnTo>
                      <a:lnTo>
                        <a:pt x="2098" y="386"/>
                      </a:lnTo>
                      <a:lnTo>
                        <a:pt x="2090" y="388"/>
                      </a:lnTo>
                      <a:lnTo>
                        <a:pt x="2080" y="392"/>
                      </a:lnTo>
                      <a:lnTo>
                        <a:pt x="2080" y="392"/>
                      </a:lnTo>
                      <a:lnTo>
                        <a:pt x="2080" y="394"/>
                      </a:lnTo>
                      <a:lnTo>
                        <a:pt x="2080" y="394"/>
                      </a:lnTo>
                      <a:lnTo>
                        <a:pt x="2072" y="396"/>
                      </a:lnTo>
                      <a:lnTo>
                        <a:pt x="2066" y="398"/>
                      </a:lnTo>
                      <a:lnTo>
                        <a:pt x="2066" y="398"/>
                      </a:lnTo>
                      <a:lnTo>
                        <a:pt x="2060" y="404"/>
                      </a:lnTo>
                      <a:lnTo>
                        <a:pt x="2060" y="404"/>
                      </a:lnTo>
                      <a:lnTo>
                        <a:pt x="2054" y="400"/>
                      </a:lnTo>
                      <a:lnTo>
                        <a:pt x="2054" y="400"/>
                      </a:lnTo>
                      <a:lnTo>
                        <a:pt x="2054" y="406"/>
                      </a:lnTo>
                      <a:lnTo>
                        <a:pt x="2052" y="410"/>
                      </a:lnTo>
                      <a:lnTo>
                        <a:pt x="2048" y="410"/>
                      </a:lnTo>
                      <a:lnTo>
                        <a:pt x="2042" y="406"/>
                      </a:lnTo>
                      <a:lnTo>
                        <a:pt x="2042" y="406"/>
                      </a:lnTo>
                      <a:lnTo>
                        <a:pt x="2046" y="412"/>
                      </a:lnTo>
                      <a:lnTo>
                        <a:pt x="2046" y="412"/>
                      </a:lnTo>
                      <a:lnTo>
                        <a:pt x="2042" y="416"/>
                      </a:lnTo>
                      <a:lnTo>
                        <a:pt x="2042" y="416"/>
                      </a:lnTo>
                      <a:lnTo>
                        <a:pt x="2040" y="416"/>
                      </a:lnTo>
                      <a:lnTo>
                        <a:pt x="2038" y="416"/>
                      </a:lnTo>
                      <a:lnTo>
                        <a:pt x="2038" y="416"/>
                      </a:lnTo>
                      <a:lnTo>
                        <a:pt x="2032" y="418"/>
                      </a:lnTo>
                      <a:lnTo>
                        <a:pt x="2032" y="420"/>
                      </a:lnTo>
                      <a:lnTo>
                        <a:pt x="2032" y="420"/>
                      </a:lnTo>
                      <a:lnTo>
                        <a:pt x="2032" y="420"/>
                      </a:lnTo>
                      <a:lnTo>
                        <a:pt x="2032" y="424"/>
                      </a:lnTo>
                      <a:lnTo>
                        <a:pt x="2032" y="424"/>
                      </a:lnTo>
                      <a:lnTo>
                        <a:pt x="2028" y="424"/>
                      </a:lnTo>
                      <a:lnTo>
                        <a:pt x="2024" y="426"/>
                      </a:lnTo>
                      <a:lnTo>
                        <a:pt x="2024" y="428"/>
                      </a:lnTo>
                      <a:lnTo>
                        <a:pt x="2024" y="428"/>
                      </a:lnTo>
                      <a:lnTo>
                        <a:pt x="2020" y="432"/>
                      </a:lnTo>
                      <a:lnTo>
                        <a:pt x="2020" y="432"/>
                      </a:lnTo>
                      <a:lnTo>
                        <a:pt x="2018" y="438"/>
                      </a:lnTo>
                      <a:lnTo>
                        <a:pt x="2016" y="442"/>
                      </a:lnTo>
                      <a:lnTo>
                        <a:pt x="2016" y="442"/>
                      </a:lnTo>
                      <a:lnTo>
                        <a:pt x="2004" y="436"/>
                      </a:lnTo>
                      <a:lnTo>
                        <a:pt x="2004" y="436"/>
                      </a:lnTo>
                      <a:lnTo>
                        <a:pt x="2004" y="434"/>
                      </a:lnTo>
                      <a:lnTo>
                        <a:pt x="2004" y="430"/>
                      </a:lnTo>
                      <a:lnTo>
                        <a:pt x="2004" y="430"/>
                      </a:lnTo>
                      <a:lnTo>
                        <a:pt x="2002" y="430"/>
                      </a:lnTo>
                      <a:lnTo>
                        <a:pt x="1998" y="430"/>
                      </a:lnTo>
                      <a:lnTo>
                        <a:pt x="1998" y="430"/>
                      </a:lnTo>
                      <a:lnTo>
                        <a:pt x="1994" y="426"/>
                      </a:lnTo>
                      <a:lnTo>
                        <a:pt x="1988" y="422"/>
                      </a:lnTo>
                      <a:lnTo>
                        <a:pt x="1988" y="422"/>
                      </a:lnTo>
                      <a:lnTo>
                        <a:pt x="1984" y="422"/>
                      </a:lnTo>
                      <a:lnTo>
                        <a:pt x="1982" y="424"/>
                      </a:lnTo>
                      <a:lnTo>
                        <a:pt x="1982" y="426"/>
                      </a:lnTo>
                      <a:lnTo>
                        <a:pt x="1982" y="426"/>
                      </a:lnTo>
                      <a:lnTo>
                        <a:pt x="1978" y="426"/>
                      </a:lnTo>
                      <a:lnTo>
                        <a:pt x="1978" y="426"/>
                      </a:lnTo>
                      <a:lnTo>
                        <a:pt x="1976" y="428"/>
                      </a:lnTo>
                      <a:lnTo>
                        <a:pt x="1976" y="428"/>
                      </a:lnTo>
                      <a:lnTo>
                        <a:pt x="1976" y="428"/>
                      </a:lnTo>
                      <a:lnTo>
                        <a:pt x="1974" y="428"/>
                      </a:lnTo>
                      <a:lnTo>
                        <a:pt x="1974" y="428"/>
                      </a:lnTo>
                      <a:lnTo>
                        <a:pt x="1974" y="432"/>
                      </a:lnTo>
                      <a:lnTo>
                        <a:pt x="1966" y="442"/>
                      </a:lnTo>
                      <a:lnTo>
                        <a:pt x="1966" y="442"/>
                      </a:lnTo>
                      <a:lnTo>
                        <a:pt x="1962" y="444"/>
                      </a:lnTo>
                      <a:lnTo>
                        <a:pt x="1960" y="444"/>
                      </a:lnTo>
                      <a:lnTo>
                        <a:pt x="1958" y="442"/>
                      </a:lnTo>
                      <a:lnTo>
                        <a:pt x="1958" y="436"/>
                      </a:lnTo>
                      <a:lnTo>
                        <a:pt x="1958" y="436"/>
                      </a:lnTo>
                      <a:lnTo>
                        <a:pt x="1960" y="430"/>
                      </a:lnTo>
                      <a:lnTo>
                        <a:pt x="1962" y="426"/>
                      </a:lnTo>
                      <a:lnTo>
                        <a:pt x="1960" y="426"/>
                      </a:lnTo>
                      <a:lnTo>
                        <a:pt x="1960" y="426"/>
                      </a:lnTo>
                      <a:lnTo>
                        <a:pt x="1956" y="432"/>
                      </a:lnTo>
                      <a:lnTo>
                        <a:pt x="1956" y="432"/>
                      </a:lnTo>
                      <a:lnTo>
                        <a:pt x="1944" y="438"/>
                      </a:lnTo>
                      <a:lnTo>
                        <a:pt x="1944" y="438"/>
                      </a:lnTo>
                      <a:lnTo>
                        <a:pt x="1944" y="442"/>
                      </a:lnTo>
                      <a:lnTo>
                        <a:pt x="1944" y="442"/>
                      </a:lnTo>
                      <a:lnTo>
                        <a:pt x="1940" y="442"/>
                      </a:lnTo>
                      <a:lnTo>
                        <a:pt x="1940" y="442"/>
                      </a:lnTo>
                      <a:lnTo>
                        <a:pt x="1938" y="440"/>
                      </a:lnTo>
                      <a:lnTo>
                        <a:pt x="1938" y="440"/>
                      </a:lnTo>
                      <a:lnTo>
                        <a:pt x="1936" y="440"/>
                      </a:lnTo>
                      <a:lnTo>
                        <a:pt x="1932" y="440"/>
                      </a:lnTo>
                      <a:lnTo>
                        <a:pt x="1932" y="440"/>
                      </a:lnTo>
                      <a:lnTo>
                        <a:pt x="1930" y="438"/>
                      </a:lnTo>
                      <a:lnTo>
                        <a:pt x="1930" y="438"/>
                      </a:lnTo>
                      <a:lnTo>
                        <a:pt x="1928" y="438"/>
                      </a:lnTo>
                      <a:lnTo>
                        <a:pt x="1928" y="438"/>
                      </a:lnTo>
                      <a:lnTo>
                        <a:pt x="1926" y="444"/>
                      </a:lnTo>
                      <a:lnTo>
                        <a:pt x="1922" y="448"/>
                      </a:lnTo>
                      <a:lnTo>
                        <a:pt x="1922" y="448"/>
                      </a:lnTo>
                      <a:lnTo>
                        <a:pt x="1922" y="448"/>
                      </a:lnTo>
                      <a:lnTo>
                        <a:pt x="1922" y="450"/>
                      </a:lnTo>
                      <a:lnTo>
                        <a:pt x="1922" y="454"/>
                      </a:lnTo>
                      <a:lnTo>
                        <a:pt x="1922" y="454"/>
                      </a:lnTo>
                      <a:lnTo>
                        <a:pt x="1920" y="454"/>
                      </a:lnTo>
                      <a:lnTo>
                        <a:pt x="1920" y="454"/>
                      </a:lnTo>
                      <a:lnTo>
                        <a:pt x="1920" y="458"/>
                      </a:lnTo>
                      <a:lnTo>
                        <a:pt x="1920" y="458"/>
                      </a:lnTo>
                      <a:lnTo>
                        <a:pt x="1918" y="458"/>
                      </a:lnTo>
                      <a:lnTo>
                        <a:pt x="1916" y="458"/>
                      </a:lnTo>
                      <a:lnTo>
                        <a:pt x="1916" y="458"/>
                      </a:lnTo>
                      <a:lnTo>
                        <a:pt x="1916" y="462"/>
                      </a:lnTo>
                      <a:lnTo>
                        <a:pt x="1916" y="462"/>
                      </a:lnTo>
                      <a:lnTo>
                        <a:pt x="1912" y="464"/>
                      </a:lnTo>
                      <a:lnTo>
                        <a:pt x="1912" y="464"/>
                      </a:lnTo>
                      <a:lnTo>
                        <a:pt x="1908" y="468"/>
                      </a:lnTo>
                      <a:lnTo>
                        <a:pt x="1904" y="474"/>
                      </a:lnTo>
                      <a:lnTo>
                        <a:pt x="1904" y="478"/>
                      </a:lnTo>
                      <a:lnTo>
                        <a:pt x="1906" y="486"/>
                      </a:lnTo>
                      <a:lnTo>
                        <a:pt x="1906" y="486"/>
                      </a:lnTo>
                      <a:lnTo>
                        <a:pt x="1908" y="488"/>
                      </a:lnTo>
                      <a:lnTo>
                        <a:pt x="1908" y="486"/>
                      </a:lnTo>
                      <a:lnTo>
                        <a:pt x="1908" y="486"/>
                      </a:lnTo>
                      <a:lnTo>
                        <a:pt x="1918" y="488"/>
                      </a:lnTo>
                      <a:lnTo>
                        <a:pt x="1918" y="488"/>
                      </a:lnTo>
                      <a:lnTo>
                        <a:pt x="1918" y="492"/>
                      </a:lnTo>
                      <a:lnTo>
                        <a:pt x="1918" y="492"/>
                      </a:lnTo>
                      <a:lnTo>
                        <a:pt x="1916" y="498"/>
                      </a:lnTo>
                      <a:lnTo>
                        <a:pt x="1916" y="498"/>
                      </a:lnTo>
                      <a:lnTo>
                        <a:pt x="1912" y="500"/>
                      </a:lnTo>
                      <a:lnTo>
                        <a:pt x="1910" y="500"/>
                      </a:lnTo>
                      <a:lnTo>
                        <a:pt x="1910" y="500"/>
                      </a:lnTo>
                      <a:lnTo>
                        <a:pt x="1910" y="504"/>
                      </a:lnTo>
                      <a:lnTo>
                        <a:pt x="1910" y="508"/>
                      </a:lnTo>
                      <a:lnTo>
                        <a:pt x="1910" y="508"/>
                      </a:lnTo>
                      <a:lnTo>
                        <a:pt x="1908" y="510"/>
                      </a:lnTo>
                      <a:lnTo>
                        <a:pt x="1908" y="514"/>
                      </a:lnTo>
                      <a:lnTo>
                        <a:pt x="1908" y="514"/>
                      </a:lnTo>
                      <a:lnTo>
                        <a:pt x="1910" y="516"/>
                      </a:lnTo>
                      <a:lnTo>
                        <a:pt x="1912" y="518"/>
                      </a:lnTo>
                      <a:lnTo>
                        <a:pt x="1912" y="518"/>
                      </a:lnTo>
                      <a:lnTo>
                        <a:pt x="1912" y="522"/>
                      </a:lnTo>
                      <a:lnTo>
                        <a:pt x="1912" y="522"/>
                      </a:lnTo>
                      <a:lnTo>
                        <a:pt x="1920" y="522"/>
                      </a:lnTo>
                      <a:lnTo>
                        <a:pt x="1920" y="522"/>
                      </a:lnTo>
                      <a:lnTo>
                        <a:pt x="1920" y="528"/>
                      </a:lnTo>
                      <a:lnTo>
                        <a:pt x="1920" y="528"/>
                      </a:lnTo>
                      <a:lnTo>
                        <a:pt x="1918" y="532"/>
                      </a:lnTo>
                      <a:lnTo>
                        <a:pt x="1918" y="532"/>
                      </a:lnTo>
                      <a:lnTo>
                        <a:pt x="1914" y="530"/>
                      </a:lnTo>
                      <a:lnTo>
                        <a:pt x="1910" y="528"/>
                      </a:lnTo>
                      <a:lnTo>
                        <a:pt x="1910" y="528"/>
                      </a:lnTo>
                      <a:lnTo>
                        <a:pt x="1906" y="532"/>
                      </a:lnTo>
                      <a:lnTo>
                        <a:pt x="1906" y="532"/>
                      </a:lnTo>
                      <a:lnTo>
                        <a:pt x="1900" y="534"/>
                      </a:lnTo>
                      <a:lnTo>
                        <a:pt x="1900" y="534"/>
                      </a:lnTo>
                      <a:lnTo>
                        <a:pt x="1896" y="552"/>
                      </a:lnTo>
                      <a:lnTo>
                        <a:pt x="1896" y="552"/>
                      </a:lnTo>
                      <a:lnTo>
                        <a:pt x="1902" y="554"/>
                      </a:lnTo>
                      <a:lnTo>
                        <a:pt x="1904" y="558"/>
                      </a:lnTo>
                      <a:lnTo>
                        <a:pt x="1904" y="558"/>
                      </a:lnTo>
                      <a:lnTo>
                        <a:pt x="1904" y="562"/>
                      </a:lnTo>
                      <a:lnTo>
                        <a:pt x="1902" y="562"/>
                      </a:lnTo>
                      <a:lnTo>
                        <a:pt x="1902" y="562"/>
                      </a:lnTo>
                      <a:lnTo>
                        <a:pt x="1900" y="566"/>
                      </a:lnTo>
                      <a:lnTo>
                        <a:pt x="1898" y="568"/>
                      </a:lnTo>
                      <a:lnTo>
                        <a:pt x="1898" y="568"/>
                      </a:lnTo>
                      <a:lnTo>
                        <a:pt x="1894" y="568"/>
                      </a:lnTo>
                      <a:lnTo>
                        <a:pt x="1888" y="568"/>
                      </a:lnTo>
                      <a:lnTo>
                        <a:pt x="1884" y="568"/>
                      </a:lnTo>
                      <a:lnTo>
                        <a:pt x="1880" y="572"/>
                      </a:lnTo>
                      <a:lnTo>
                        <a:pt x="1880" y="572"/>
                      </a:lnTo>
                      <a:lnTo>
                        <a:pt x="1872" y="584"/>
                      </a:lnTo>
                      <a:lnTo>
                        <a:pt x="1872" y="584"/>
                      </a:lnTo>
                      <a:lnTo>
                        <a:pt x="1872" y="592"/>
                      </a:lnTo>
                      <a:lnTo>
                        <a:pt x="1872" y="598"/>
                      </a:lnTo>
                      <a:lnTo>
                        <a:pt x="1872" y="600"/>
                      </a:lnTo>
                      <a:lnTo>
                        <a:pt x="1872" y="600"/>
                      </a:lnTo>
                      <a:lnTo>
                        <a:pt x="1868" y="600"/>
                      </a:lnTo>
                      <a:lnTo>
                        <a:pt x="1864" y="600"/>
                      </a:lnTo>
                      <a:lnTo>
                        <a:pt x="1864" y="600"/>
                      </a:lnTo>
                      <a:lnTo>
                        <a:pt x="1862" y="602"/>
                      </a:lnTo>
                      <a:lnTo>
                        <a:pt x="1860" y="604"/>
                      </a:lnTo>
                      <a:lnTo>
                        <a:pt x="1860" y="604"/>
                      </a:lnTo>
                      <a:lnTo>
                        <a:pt x="1856" y="604"/>
                      </a:lnTo>
                      <a:lnTo>
                        <a:pt x="1856" y="604"/>
                      </a:lnTo>
                      <a:lnTo>
                        <a:pt x="1856" y="608"/>
                      </a:lnTo>
                      <a:lnTo>
                        <a:pt x="1856" y="612"/>
                      </a:lnTo>
                      <a:lnTo>
                        <a:pt x="1856" y="618"/>
                      </a:lnTo>
                      <a:lnTo>
                        <a:pt x="1856" y="622"/>
                      </a:lnTo>
                      <a:lnTo>
                        <a:pt x="1856" y="622"/>
                      </a:lnTo>
                      <a:lnTo>
                        <a:pt x="1836" y="638"/>
                      </a:lnTo>
                      <a:lnTo>
                        <a:pt x="1836" y="638"/>
                      </a:lnTo>
                      <a:lnTo>
                        <a:pt x="1834" y="638"/>
                      </a:lnTo>
                      <a:lnTo>
                        <a:pt x="1834" y="638"/>
                      </a:lnTo>
                      <a:lnTo>
                        <a:pt x="1834" y="634"/>
                      </a:lnTo>
                      <a:lnTo>
                        <a:pt x="1834" y="634"/>
                      </a:lnTo>
                      <a:lnTo>
                        <a:pt x="1830" y="630"/>
                      </a:lnTo>
                      <a:lnTo>
                        <a:pt x="1830" y="630"/>
                      </a:lnTo>
                      <a:lnTo>
                        <a:pt x="1830" y="624"/>
                      </a:lnTo>
                      <a:lnTo>
                        <a:pt x="1830" y="616"/>
                      </a:lnTo>
                      <a:lnTo>
                        <a:pt x="1830" y="616"/>
                      </a:lnTo>
                      <a:lnTo>
                        <a:pt x="1826" y="608"/>
                      </a:lnTo>
                      <a:lnTo>
                        <a:pt x="1826" y="608"/>
                      </a:lnTo>
                      <a:lnTo>
                        <a:pt x="1824" y="598"/>
                      </a:lnTo>
                      <a:lnTo>
                        <a:pt x="1824" y="598"/>
                      </a:lnTo>
                      <a:lnTo>
                        <a:pt x="1824" y="584"/>
                      </a:lnTo>
                      <a:lnTo>
                        <a:pt x="1824" y="572"/>
                      </a:lnTo>
                      <a:lnTo>
                        <a:pt x="1824" y="572"/>
                      </a:lnTo>
                      <a:lnTo>
                        <a:pt x="1822" y="566"/>
                      </a:lnTo>
                      <a:lnTo>
                        <a:pt x="1820" y="558"/>
                      </a:lnTo>
                      <a:lnTo>
                        <a:pt x="1820" y="558"/>
                      </a:lnTo>
                      <a:lnTo>
                        <a:pt x="1818" y="548"/>
                      </a:lnTo>
                      <a:lnTo>
                        <a:pt x="1818" y="536"/>
                      </a:lnTo>
                      <a:lnTo>
                        <a:pt x="1818" y="536"/>
                      </a:lnTo>
                      <a:lnTo>
                        <a:pt x="1822" y="528"/>
                      </a:lnTo>
                      <a:lnTo>
                        <a:pt x="1822" y="528"/>
                      </a:lnTo>
                      <a:lnTo>
                        <a:pt x="1822" y="522"/>
                      </a:lnTo>
                      <a:lnTo>
                        <a:pt x="1824" y="518"/>
                      </a:lnTo>
                      <a:lnTo>
                        <a:pt x="1824" y="518"/>
                      </a:lnTo>
                      <a:lnTo>
                        <a:pt x="1826" y="516"/>
                      </a:lnTo>
                      <a:lnTo>
                        <a:pt x="1826" y="516"/>
                      </a:lnTo>
                      <a:lnTo>
                        <a:pt x="1830" y="512"/>
                      </a:lnTo>
                      <a:lnTo>
                        <a:pt x="1836" y="512"/>
                      </a:lnTo>
                      <a:lnTo>
                        <a:pt x="1836" y="512"/>
                      </a:lnTo>
                      <a:lnTo>
                        <a:pt x="1838" y="494"/>
                      </a:lnTo>
                      <a:lnTo>
                        <a:pt x="1838" y="494"/>
                      </a:lnTo>
                      <a:lnTo>
                        <a:pt x="1834" y="492"/>
                      </a:lnTo>
                      <a:lnTo>
                        <a:pt x="1834" y="490"/>
                      </a:lnTo>
                      <a:lnTo>
                        <a:pt x="1834" y="490"/>
                      </a:lnTo>
                      <a:lnTo>
                        <a:pt x="1846" y="490"/>
                      </a:lnTo>
                      <a:lnTo>
                        <a:pt x="1846" y="490"/>
                      </a:lnTo>
                      <a:lnTo>
                        <a:pt x="1848" y="488"/>
                      </a:lnTo>
                      <a:lnTo>
                        <a:pt x="1852" y="484"/>
                      </a:lnTo>
                      <a:lnTo>
                        <a:pt x="1852" y="484"/>
                      </a:lnTo>
                      <a:lnTo>
                        <a:pt x="1854" y="484"/>
                      </a:lnTo>
                      <a:lnTo>
                        <a:pt x="1858" y="486"/>
                      </a:lnTo>
                      <a:lnTo>
                        <a:pt x="1858" y="486"/>
                      </a:lnTo>
                      <a:lnTo>
                        <a:pt x="1860" y="482"/>
                      </a:lnTo>
                      <a:lnTo>
                        <a:pt x="1862" y="480"/>
                      </a:lnTo>
                      <a:lnTo>
                        <a:pt x="1862" y="480"/>
                      </a:lnTo>
                      <a:lnTo>
                        <a:pt x="1868" y="474"/>
                      </a:lnTo>
                      <a:lnTo>
                        <a:pt x="1874" y="468"/>
                      </a:lnTo>
                      <a:lnTo>
                        <a:pt x="1874" y="468"/>
                      </a:lnTo>
                      <a:lnTo>
                        <a:pt x="1874" y="466"/>
                      </a:lnTo>
                      <a:lnTo>
                        <a:pt x="1874" y="466"/>
                      </a:lnTo>
                      <a:lnTo>
                        <a:pt x="1878" y="460"/>
                      </a:lnTo>
                      <a:lnTo>
                        <a:pt x="1878" y="460"/>
                      </a:lnTo>
                      <a:lnTo>
                        <a:pt x="1884" y="458"/>
                      </a:lnTo>
                      <a:lnTo>
                        <a:pt x="1884" y="458"/>
                      </a:lnTo>
                      <a:lnTo>
                        <a:pt x="1886" y="454"/>
                      </a:lnTo>
                      <a:lnTo>
                        <a:pt x="1886" y="452"/>
                      </a:lnTo>
                      <a:lnTo>
                        <a:pt x="1886" y="452"/>
                      </a:lnTo>
                      <a:lnTo>
                        <a:pt x="1892" y="450"/>
                      </a:lnTo>
                      <a:lnTo>
                        <a:pt x="1896" y="442"/>
                      </a:lnTo>
                      <a:lnTo>
                        <a:pt x="1896" y="442"/>
                      </a:lnTo>
                      <a:lnTo>
                        <a:pt x="1896" y="438"/>
                      </a:lnTo>
                      <a:lnTo>
                        <a:pt x="1896" y="438"/>
                      </a:lnTo>
                      <a:lnTo>
                        <a:pt x="1902" y="436"/>
                      </a:lnTo>
                      <a:lnTo>
                        <a:pt x="1902" y="428"/>
                      </a:lnTo>
                      <a:lnTo>
                        <a:pt x="1902" y="428"/>
                      </a:lnTo>
                      <a:lnTo>
                        <a:pt x="1904" y="426"/>
                      </a:lnTo>
                      <a:lnTo>
                        <a:pt x="1904" y="426"/>
                      </a:lnTo>
                      <a:lnTo>
                        <a:pt x="1910" y="426"/>
                      </a:lnTo>
                      <a:lnTo>
                        <a:pt x="1910" y="426"/>
                      </a:lnTo>
                      <a:lnTo>
                        <a:pt x="1914" y="422"/>
                      </a:lnTo>
                      <a:lnTo>
                        <a:pt x="1914" y="422"/>
                      </a:lnTo>
                      <a:lnTo>
                        <a:pt x="1920" y="422"/>
                      </a:lnTo>
                      <a:lnTo>
                        <a:pt x="1928" y="422"/>
                      </a:lnTo>
                      <a:lnTo>
                        <a:pt x="1928" y="422"/>
                      </a:lnTo>
                      <a:lnTo>
                        <a:pt x="1928" y="418"/>
                      </a:lnTo>
                      <a:lnTo>
                        <a:pt x="1932" y="418"/>
                      </a:lnTo>
                      <a:lnTo>
                        <a:pt x="1932" y="418"/>
                      </a:lnTo>
                      <a:lnTo>
                        <a:pt x="1930" y="412"/>
                      </a:lnTo>
                      <a:lnTo>
                        <a:pt x="1932" y="406"/>
                      </a:lnTo>
                      <a:lnTo>
                        <a:pt x="1932" y="406"/>
                      </a:lnTo>
                      <a:lnTo>
                        <a:pt x="1934" y="402"/>
                      </a:lnTo>
                      <a:lnTo>
                        <a:pt x="1934" y="402"/>
                      </a:lnTo>
                      <a:lnTo>
                        <a:pt x="1934" y="398"/>
                      </a:lnTo>
                      <a:lnTo>
                        <a:pt x="1932" y="394"/>
                      </a:lnTo>
                      <a:lnTo>
                        <a:pt x="1932" y="392"/>
                      </a:lnTo>
                      <a:lnTo>
                        <a:pt x="1932" y="392"/>
                      </a:lnTo>
                      <a:lnTo>
                        <a:pt x="1936" y="390"/>
                      </a:lnTo>
                      <a:lnTo>
                        <a:pt x="1936" y="390"/>
                      </a:lnTo>
                      <a:lnTo>
                        <a:pt x="1940" y="386"/>
                      </a:lnTo>
                      <a:lnTo>
                        <a:pt x="1946" y="388"/>
                      </a:lnTo>
                      <a:lnTo>
                        <a:pt x="1946" y="388"/>
                      </a:lnTo>
                      <a:lnTo>
                        <a:pt x="1950" y="386"/>
                      </a:lnTo>
                      <a:lnTo>
                        <a:pt x="1950" y="386"/>
                      </a:lnTo>
                      <a:lnTo>
                        <a:pt x="1944" y="382"/>
                      </a:lnTo>
                      <a:lnTo>
                        <a:pt x="1940" y="380"/>
                      </a:lnTo>
                      <a:lnTo>
                        <a:pt x="1936" y="380"/>
                      </a:lnTo>
                      <a:lnTo>
                        <a:pt x="1936" y="380"/>
                      </a:lnTo>
                      <a:lnTo>
                        <a:pt x="1930" y="382"/>
                      </a:lnTo>
                      <a:lnTo>
                        <a:pt x="1930" y="382"/>
                      </a:lnTo>
                      <a:lnTo>
                        <a:pt x="1926" y="384"/>
                      </a:lnTo>
                      <a:lnTo>
                        <a:pt x="1926" y="384"/>
                      </a:lnTo>
                      <a:lnTo>
                        <a:pt x="1926" y="388"/>
                      </a:lnTo>
                      <a:lnTo>
                        <a:pt x="1926" y="388"/>
                      </a:lnTo>
                      <a:lnTo>
                        <a:pt x="1924" y="390"/>
                      </a:lnTo>
                      <a:lnTo>
                        <a:pt x="1922" y="390"/>
                      </a:lnTo>
                      <a:lnTo>
                        <a:pt x="1922" y="390"/>
                      </a:lnTo>
                      <a:lnTo>
                        <a:pt x="1924" y="400"/>
                      </a:lnTo>
                      <a:lnTo>
                        <a:pt x="1924" y="400"/>
                      </a:lnTo>
                      <a:lnTo>
                        <a:pt x="1924" y="400"/>
                      </a:lnTo>
                      <a:lnTo>
                        <a:pt x="1926" y="400"/>
                      </a:lnTo>
                      <a:lnTo>
                        <a:pt x="1926" y="402"/>
                      </a:lnTo>
                      <a:lnTo>
                        <a:pt x="1926" y="402"/>
                      </a:lnTo>
                      <a:lnTo>
                        <a:pt x="1920" y="404"/>
                      </a:lnTo>
                      <a:lnTo>
                        <a:pt x="1918" y="404"/>
                      </a:lnTo>
                      <a:lnTo>
                        <a:pt x="1918" y="402"/>
                      </a:lnTo>
                      <a:lnTo>
                        <a:pt x="1914" y="400"/>
                      </a:lnTo>
                      <a:lnTo>
                        <a:pt x="1914" y="400"/>
                      </a:lnTo>
                      <a:lnTo>
                        <a:pt x="1910" y="402"/>
                      </a:lnTo>
                      <a:lnTo>
                        <a:pt x="1906" y="404"/>
                      </a:lnTo>
                      <a:lnTo>
                        <a:pt x="1900" y="408"/>
                      </a:lnTo>
                      <a:lnTo>
                        <a:pt x="1900" y="408"/>
                      </a:lnTo>
                      <a:lnTo>
                        <a:pt x="1900" y="412"/>
                      </a:lnTo>
                      <a:lnTo>
                        <a:pt x="1898" y="414"/>
                      </a:lnTo>
                      <a:lnTo>
                        <a:pt x="1898" y="414"/>
                      </a:lnTo>
                      <a:lnTo>
                        <a:pt x="1896" y="414"/>
                      </a:lnTo>
                      <a:lnTo>
                        <a:pt x="1896" y="414"/>
                      </a:lnTo>
                      <a:lnTo>
                        <a:pt x="1896" y="414"/>
                      </a:lnTo>
                      <a:lnTo>
                        <a:pt x="1896" y="418"/>
                      </a:lnTo>
                      <a:lnTo>
                        <a:pt x="1896" y="418"/>
                      </a:lnTo>
                      <a:lnTo>
                        <a:pt x="1890" y="420"/>
                      </a:lnTo>
                      <a:lnTo>
                        <a:pt x="1890" y="420"/>
                      </a:lnTo>
                      <a:lnTo>
                        <a:pt x="1884" y="428"/>
                      </a:lnTo>
                      <a:lnTo>
                        <a:pt x="1882" y="426"/>
                      </a:lnTo>
                      <a:lnTo>
                        <a:pt x="1882" y="426"/>
                      </a:lnTo>
                      <a:lnTo>
                        <a:pt x="1882" y="422"/>
                      </a:lnTo>
                      <a:lnTo>
                        <a:pt x="1882" y="422"/>
                      </a:lnTo>
                      <a:lnTo>
                        <a:pt x="1882" y="422"/>
                      </a:lnTo>
                      <a:lnTo>
                        <a:pt x="1884" y="422"/>
                      </a:lnTo>
                      <a:lnTo>
                        <a:pt x="1884" y="422"/>
                      </a:lnTo>
                      <a:lnTo>
                        <a:pt x="1884" y="418"/>
                      </a:lnTo>
                      <a:lnTo>
                        <a:pt x="1886" y="418"/>
                      </a:lnTo>
                      <a:lnTo>
                        <a:pt x="1886" y="418"/>
                      </a:lnTo>
                      <a:lnTo>
                        <a:pt x="1886" y="416"/>
                      </a:lnTo>
                      <a:lnTo>
                        <a:pt x="1884" y="416"/>
                      </a:lnTo>
                      <a:lnTo>
                        <a:pt x="1882" y="420"/>
                      </a:lnTo>
                      <a:lnTo>
                        <a:pt x="1882" y="420"/>
                      </a:lnTo>
                      <a:lnTo>
                        <a:pt x="1876" y="420"/>
                      </a:lnTo>
                      <a:lnTo>
                        <a:pt x="1876" y="420"/>
                      </a:lnTo>
                      <a:lnTo>
                        <a:pt x="1878" y="414"/>
                      </a:lnTo>
                      <a:lnTo>
                        <a:pt x="1880" y="408"/>
                      </a:lnTo>
                      <a:lnTo>
                        <a:pt x="1880" y="408"/>
                      </a:lnTo>
                      <a:lnTo>
                        <a:pt x="1882" y="408"/>
                      </a:lnTo>
                      <a:lnTo>
                        <a:pt x="1884" y="408"/>
                      </a:lnTo>
                      <a:lnTo>
                        <a:pt x="1884" y="408"/>
                      </a:lnTo>
                      <a:lnTo>
                        <a:pt x="1884" y="398"/>
                      </a:lnTo>
                      <a:lnTo>
                        <a:pt x="1884" y="398"/>
                      </a:lnTo>
                      <a:lnTo>
                        <a:pt x="1876" y="404"/>
                      </a:lnTo>
                      <a:lnTo>
                        <a:pt x="1876" y="404"/>
                      </a:lnTo>
                      <a:lnTo>
                        <a:pt x="1876" y="404"/>
                      </a:lnTo>
                      <a:lnTo>
                        <a:pt x="1872" y="404"/>
                      </a:lnTo>
                      <a:lnTo>
                        <a:pt x="1872" y="404"/>
                      </a:lnTo>
                      <a:lnTo>
                        <a:pt x="1870" y="402"/>
                      </a:lnTo>
                      <a:lnTo>
                        <a:pt x="1866" y="398"/>
                      </a:lnTo>
                      <a:lnTo>
                        <a:pt x="1866" y="398"/>
                      </a:lnTo>
                      <a:lnTo>
                        <a:pt x="1860" y="398"/>
                      </a:lnTo>
                      <a:lnTo>
                        <a:pt x="1856" y="400"/>
                      </a:lnTo>
                      <a:lnTo>
                        <a:pt x="1856" y="400"/>
                      </a:lnTo>
                      <a:lnTo>
                        <a:pt x="1848" y="400"/>
                      </a:lnTo>
                      <a:lnTo>
                        <a:pt x="1842" y="402"/>
                      </a:lnTo>
                      <a:lnTo>
                        <a:pt x="1842" y="402"/>
                      </a:lnTo>
                      <a:lnTo>
                        <a:pt x="1840" y="404"/>
                      </a:lnTo>
                      <a:lnTo>
                        <a:pt x="1838" y="406"/>
                      </a:lnTo>
                      <a:lnTo>
                        <a:pt x="1838" y="406"/>
                      </a:lnTo>
                      <a:lnTo>
                        <a:pt x="1836" y="404"/>
                      </a:lnTo>
                      <a:lnTo>
                        <a:pt x="1834" y="404"/>
                      </a:lnTo>
                      <a:lnTo>
                        <a:pt x="1834" y="404"/>
                      </a:lnTo>
                      <a:lnTo>
                        <a:pt x="1834" y="408"/>
                      </a:lnTo>
                      <a:lnTo>
                        <a:pt x="1832" y="412"/>
                      </a:lnTo>
                      <a:lnTo>
                        <a:pt x="1828" y="414"/>
                      </a:lnTo>
                      <a:lnTo>
                        <a:pt x="1826" y="414"/>
                      </a:lnTo>
                      <a:lnTo>
                        <a:pt x="1826" y="414"/>
                      </a:lnTo>
                      <a:lnTo>
                        <a:pt x="1826" y="414"/>
                      </a:lnTo>
                      <a:lnTo>
                        <a:pt x="1826" y="416"/>
                      </a:lnTo>
                      <a:lnTo>
                        <a:pt x="1828" y="420"/>
                      </a:lnTo>
                      <a:lnTo>
                        <a:pt x="1824" y="420"/>
                      </a:lnTo>
                      <a:lnTo>
                        <a:pt x="1824" y="420"/>
                      </a:lnTo>
                      <a:lnTo>
                        <a:pt x="1824" y="424"/>
                      </a:lnTo>
                      <a:lnTo>
                        <a:pt x="1824" y="424"/>
                      </a:lnTo>
                      <a:lnTo>
                        <a:pt x="1820" y="424"/>
                      </a:lnTo>
                      <a:lnTo>
                        <a:pt x="1818" y="424"/>
                      </a:lnTo>
                      <a:lnTo>
                        <a:pt x="1818" y="424"/>
                      </a:lnTo>
                      <a:lnTo>
                        <a:pt x="1814" y="428"/>
                      </a:lnTo>
                      <a:lnTo>
                        <a:pt x="1814" y="428"/>
                      </a:lnTo>
                      <a:lnTo>
                        <a:pt x="1808" y="430"/>
                      </a:lnTo>
                      <a:lnTo>
                        <a:pt x="1808" y="430"/>
                      </a:lnTo>
                      <a:lnTo>
                        <a:pt x="1806" y="432"/>
                      </a:lnTo>
                      <a:lnTo>
                        <a:pt x="1806" y="434"/>
                      </a:lnTo>
                      <a:lnTo>
                        <a:pt x="1804" y="440"/>
                      </a:lnTo>
                      <a:lnTo>
                        <a:pt x="1804" y="440"/>
                      </a:lnTo>
                      <a:lnTo>
                        <a:pt x="1800" y="440"/>
                      </a:lnTo>
                      <a:lnTo>
                        <a:pt x="1800" y="440"/>
                      </a:lnTo>
                      <a:lnTo>
                        <a:pt x="1800" y="442"/>
                      </a:lnTo>
                      <a:lnTo>
                        <a:pt x="1800" y="446"/>
                      </a:lnTo>
                      <a:lnTo>
                        <a:pt x="1798" y="452"/>
                      </a:lnTo>
                      <a:lnTo>
                        <a:pt x="1798" y="452"/>
                      </a:lnTo>
                      <a:lnTo>
                        <a:pt x="1800" y="452"/>
                      </a:lnTo>
                      <a:lnTo>
                        <a:pt x="1802" y="454"/>
                      </a:lnTo>
                      <a:lnTo>
                        <a:pt x="1802" y="454"/>
                      </a:lnTo>
                      <a:lnTo>
                        <a:pt x="1806" y="450"/>
                      </a:lnTo>
                      <a:lnTo>
                        <a:pt x="1806" y="450"/>
                      </a:lnTo>
                      <a:lnTo>
                        <a:pt x="1812" y="452"/>
                      </a:lnTo>
                      <a:lnTo>
                        <a:pt x="1814" y="452"/>
                      </a:lnTo>
                      <a:lnTo>
                        <a:pt x="1814" y="452"/>
                      </a:lnTo>
                      <a:lnTo>
                        <a:pt x="1814" y="458"/>
                      </a:lnTo>
                      <a:lnTo>
                        <a:pt x="1814" y="458"/>
                      </a:lnTo>
                      <a:lnTo>
                        <a:pt x="1806" y="460"/>
                      </a:lnTo>
                      <a:lnTo>
                        <a:pt x="1800" y="462"/>
                      </a:lnTo>
                      <a:lnTo>
                        <a:pt x="1800" y="462"/>
                      </a:lnTo>
                      <a:lnTo>
                        <a:pt x="1800" y="460"/>
                      </a:lnTo>
                      <a:lnTo>
                        <a:pt x="1798" y="458"/>
                      </a:lnTo>
                      <a:lnTo>
                        <a:pt x="1798" y="458"/>
                      </a:lnTo>
                      <a:lnTo>
                        <a:pt x="1796" y="458"/>
                      </a:lnTo>
                      <a:lnTo>
                        <a:pt x="1796" y="458"/>
                      </a:lnTo>
                      <a:lnTo>
                        <a:pt x="1794" y="460"/>
                      </a:lnTo>
                      <a:lnTo>
                        <a:pt x="1794" y="460"/>
                      </a:lnTo>
                      <a:lnTo>
                        <a:pt x="1790" y="462"/>
                      </a:lnTo>
                      <a:lnTo>
                        <a:pt x="1790" y="462"/>
                      </a:lnTo>
                      <a:lnTo>
                        <a:pt x="1788" y="466"/>
                      </a:lnTo>
                      <a:lnTo>
                        <a:pt x="1788" y="466"/>
                      </a:lnTo>
                      <a:lnTo>
                        <a:pt x="1780" y="462"/>
                      </a:lnTo>
                      <a:lnTo>
                        <a:pt x="1778" y="468"/>
                      </a:lnTo>
                      <a:lnTo>
                        <a:pt x="1778" y="468"/>
                      </a:lnTo>
                      <a:lnTo>
                        <a:pt x="1770" y="468"/>
                      </a:lnTo>
                      <a:lnTo>
                        <a:pt x="1766" y="468"/>
                      </a:lnTo>
                      <a:lnTo>
                        <a:pt x="1764" y="464"/>
                      </a:lnTo>
                      <a:lnTo>
                        <a:pt x="1762" y="458"/>
                      </a:lnTo>
                      <a:lnTo>
                        <a:pt x="1762" y="458"/>
                      </a:lnTo>
                      <a:lnTo>
                        <a:pt x="1770" y="458"/>
                      </a:lnTo>
                      <a:lnTo>
                        <a:pt x="1776" y="458"/>
                      </a:lnTo>
                      <a:lnTo>
                        <a:pt x="1778" y="454"/>
                      </a:lnTo>
                      <a:lnTo>
                        <a:pt x="1778" y="454"/>
                      </a:lnTo>
                      <a:lnTo>
                        <a:pt x="1774" y="452"/>
                      </a:lnTo>
                      <a:lnTo>
                        <a:pt x="1770" y="448"/>
                      </a:lnTo>
                      <a:lnTo>
                        <a:pt x="1770" y="448"/>
                      </a:lnTo>
                      <a:lnTo>
                        <a:pt x="1768" y="444"/>
                      </a:lnTo>
                      <a:lnTo>
                        <a:pt x="1768" y="444"/>
                      </a:lnTo>
                      <a:lnTo>
                        <a:pt x="1762" y="446"/>
                      </a:lnTo>
                      <a:lnTo>
                        <a:pt x="1762" y="446"/>
                      </a:lnTo>
                      <a:lnTo>
                        <a:pt x="1762" y="448"/>
                      </a:lnTo>
                      <a:lnTo>
                        <a:pt x="1760" y="450"/>
                      </a:lnTo>
                      <a:lnTo>
                        <a:pt x="1760" y="450"/>
                      </a:lnTo>
                      <a:lnTo>
                        <a:pt x="1758" y="448"/>
                      </a:lnTo>
                      <a:lnTo>
                        <a:pt x="1758" y="448"/>
                      </a:lnTo>
                      <a:lnTo>
                        <a:pt x="1758" y="448"/>
                      </a:lnTo>
                      <a:lnTo>
                        <a:pt x="1758" y="448"/>
                      </a:lnTo>
                      <a:lnTo>
                        <a:pt x="1756" y="448"/>
                      </a:lnTo>
                      <a:lnTo>
                        <a:pt x="1756" y="446"/>
                      </a:lnTo>
                      <a:lnTo>
                        <a:pt x="1756" y="446"/>
                      </a:lnTo>
                      <a:lnTo>
                        <a:pt x="1752" y="446"/>
                      </a:lnTo>
                      <a:lnTo>
                        <a:pt x="1746" y="448"/>
                      </a:lnTo>
                      <a:lnTo>
                        <a:pt x="1746" y="448"/>
                      </a:lnTo>
                      <a:lnTo>
                        <a:pt x="1740" y="444"/>
                      </a:lnTo>
                      <a:lnTo>
                        <a:pt x="1736" y="444"/>
                      </a:lnTo>
                      <a:lnTo>
                        <a:pt x="1732" y="446"/>
                      </a:lnTo>
                      <a:lnTo>
                        <a:pt x="1732" y="446"/>
                      </a:lnTo>
                      <a:lnTo>
                        <a:pt x="1732" y="448"/>
                      </a:lnTo>
                      <a:lnTo>
                        <a:pt x="1734" y="452"/>
                      </a:lnTo>
                      <a:lnTo>
                        <a:pt x="1734" y="452"/>
                      </a:lnTo>
                      <a:lnTo>
                        <a:pt x="1732" y="452"/>
                      </a:lnTo>
                      <a:lnTo>
                        <a:pt x="1732" y="454"/>
                      </a:lnTo>
                      <a:lnTo>
                        <a:pt x="1732" y="454"/>
                      </a:lnTo>
                      <a:lnTo>
                        <a:pt x="1734" y="454"/>
                      </a:lnTo>
                      <a:lnTo>
                        <a:pt x="1734" y="456"/>
                      </a:lnTo>
                      <a:lnTo>
                        <a:pt x="1732" y="458"/>
                      </a:lnTo>
                      <a:lnTo>
                        <a:pt x="1730" y="458"/>
                      </a:lnTo>
                      <a:lnTo>
                        <a:pt x="1730" y="458"/>
                      </a:lnTo>
                      <a:lnTo>
                        <a:pt x="1728" y="458"/>
                      </a:lnTo>
                      <a:lnTo>
                        <a:pt x="1728" y="456"/>
                      </a:lnTo>
                      <a:lnTo>
                        <a:pt x="1726" y="454"/>
                      </a:lnTo>
                      <a:lnTo>
                        <a:pt x="1726" y="454"/>
                      </a:lnTo>
                      <a:lnTo>
                        <a:pt x="1724" y="454"/>
                      </a:lnTo>
                      <a:lnTo>
                        <a:pt x="1722" y="454"/>
                      </a:lnTo>
                      <a:lnTo>
                        <a:pt x="1718" y="456"/>
                      </a:lnTo>
                      <a:lnTo>
                        <a:pt x="1718" y="456"/>
                      </a:lnTo>
                      <a:lnTo>
                        <a:pt x="1710" y="456"/>
                      </a:lnTo>
                      <a:lnTo>
                        <a:pt x="1704" y="452"/>
                      </a:lnTo>
                      <a:lnTo>
                        <a:pt x="1704" y="450"/>
                      </a:lnTo>
                      <a:lnTo>
                        <a:pt x="1704" y="450"/>
                      </a:lnTo>
                      <a:lnTo>
                        <a:pt x="1700" y="450"/>
                      </a:lnTo>
                      <a:lnTo>
                        <a:pt x="1698" y="456"/>
                      </a:lnTo>
                      <a:lnTo>
                        <a:pt x="1698" y="456"/>
                      </a:lnTo>
                      <a:lnTo>
                        <a:pt x="1696" y="458"/>
                      </a:lnTo>
                      <a:lnTo>
                        <a:pt x="1692" y="458"/>
                      </a:lnTo>
                      <a:lnTo>
                        <a:pt x="1692" y="456"/>
                      </a:lnTo>
                      <a:lnTo>
                        <a:pt x="1692" y="456"/>
                      </a:lnTo>
                      <a:lnTo>
                        <a:pt x="1692" y="450"/>
                      </a:lnTo>
                      <a:lnTo>
                        <a:pt x="1692" y="450"/>
                      </a:lnTo>
                      <a:lnTo>
                        <a:pt x="1684" y="448"/>
                      </a:lnTo>
                      <a:lnTo>
                        <a:pt x="1676" y="446"/>
                      </a:lnTo>
                      <a:lnTo>
                        <a:pt x="1656" y="450"/>
                      </a:lnTo>
                      <a:lnTo>
                        <a:pt x="1656" y="450"/>
                      </a:lnTo>
                      <a:lnTo>
                        <a:pt x="1658" y="446"/>
                      </a:lnTo>
                      <a:lnTo>
                        <a:pt x="1658" y="446"/>
                      </a:lnTo>
                      <a:lnTo>
                        <a:pt x="1656" y="444"/>
                      </a:lnTo>
                      <a:lnTo>
                        <a:pt x="1656" y="446"/>
                      </a:lnTo>
                      <a:lnTo>
                        <a:pt x="1656" y="446"/>
                      </a:lnTo>
                      <a:lnTo>
                        <a:pt x="1652" y="444"/>
                      </a:lnTo>
                      <a:lnTo>
                        <a:pt x="1650" y="444"/>
                      </a:lnTo>
                      <a:lnTo>
                        <a:pt x="1650" y="444"/>
                      </a:lnTo>
                      <a:lnTo>
                        <a:pt x="1650" y="450"/>
                      </a:lnTo>
                      <a:lnTo>
                        <a:pt x="1650" y="450"/>
                      </a:lnTo>
                      <a:lnTo>
                        <a:pt x="1646" y="450"/>
                      </a:lnTo>
                      <a:lnTo>
                        <a:pt x="1642" y="452"/>
                      </a:lnTo>
                      <a:lnTo>
                        <a:pt x="1642" y="452"/>
                      </a:lnTo>
                      <a:lnTo>
                        <a:pt x="1640" y="454"/>
                      </a:lnTo>
                      <a:lnTo>
                        <a:pt x="1636" y="458"/>
                      </a:lnTo>
                      <a:lnTo>
                        <a:pt x="1636" y="458"/>
                      </a:lnTo>
                      <a:lnTo>
                        <a:pt x="1634" y="456"/>
                      </a:lnTo>
                      <a:lnTo>
                        <a:pt x="1632" y="456"/>
                      </a:lnTo>
                      <a:lnTo>
                        <a:pt x="1632" y="456"/>
                      </a:lnTo>
                      <a:lnTo>
                        <a:pt x="1632" y="458"/>
                      </a:lnTo>
                      <a:lnTo>
                        <a:pt x="1632" y="462"/>
                      </a:lnTo>
                      <a:lnTo>
                        <a:pt x="1632" y="462"/>
                      </a:lnTo>
                      <a:lnTo>
                        <a:pt x="1630" y="464"/>
                      </a:lnTo>
                      <a:lnTo>
                        <a:pt x="1626" y="466"/>
                      </a:lnTo>
                      <a:lnTo>
                        <a:pt x="1626" y="466"/>
                      </a:lnTo>
                      <a:lnTo>
                        <a:pt x="1622" y="476"/>
                      </a:lnTo>
                      <a:lnTo>
                        <a:pt x="1618" y="488"/>
                      </a:lnTo>
                      <a:lnTo>
                        <a:pt x="1618" y="488"/>
                      </a:lnTo>
                      <a:lnTo>
                        <a:pt x="1610" y="490"/>
                      </a:lnTo>
                      <a:lnTo>
                        <a:pt x="1610" y="490"/>
                      </a:lnTo>
                      <a:lnTo>
                        <a:pt x="1608" y="494"/>
                      </a:lnTo>
                      <a:lnTo>
                        <a:pt x="1608" y="496"/>
                      </a:lnTo>
                      <a:lnTo>
                        <a:pt x="1608" y="496"/>
                      </a:lnTo>
                      <a:lnTo>
                        <a:pt x="1606" y="496"/>
                      </a:lnTo>
                      <a:lnTo>
                        <a:pt x="1606" y="496"/>
                      </a:lnTo>
                      <a:lnTo>
                        <a:pt x="1602" y="500"/>
                      </a:lnTo>
                      <a:lnTo>
                        <a:pt x="1602" y="500"/>
                      </a:lnTo>
                      <a:lnTo>
                        <a:pt x="1596" y="502"/>
                      </a:lnTo>
                      <a:lnTo>
                        <a:pt x="1596" y="502"/>
                      </a:lnTo>
                      <a:lnTo>
                        <a:pt x="1596" y="504"/>
                      </a:lnTo>
                      <a:lnTo>
                        <a:pt x="1594" y="504"/>
                      </a:lnTo>
                      <a:lnTo>
                        <a:pt x="1594" y="504"/>
                      </a:lnTo>
                      <a:lnTo>
                        <a:pt x="1592" y="508"/>
                      </a:lnTo>
                      <a:lnTo>
                        <a:pt x="1590" y="510"/>
                      </a:lnTo>
                      <a:lnTo>
                        <a:pt x="1590" y="510"/>
                      </a:lnTo>
                      <a:lnTo>
                        <a:pt x="1588" y="510"/>
                      </a:lnTo>
                      <a:lnTo>
                        <a:pt x="1588" y="508"/>
                      </a:lnTo>
                      <a:lnTo>
                        <a:pt x="1588" y="508"/>
                      </a:lnTo>
                      <a:lnTo>
                        <a:pt x="1586" y="510"/>
                      </a:lnTo>
                      <a:lnTo>
                        <a:pt x="1586" y="510"/>
                      </a:lnTo>
                      <a:lnTo>
                        <a:pt x="1586" y="512"/>
                      </a:lnTo>
                      <a:lnTo>
                        <a:pt x="1586" y="514"/>
                      </a:lnTo>
                      <a:lnTo>
                        <a:pt x="1586" y="514"/>
                      </a:lnTo>
                      <a:lnTo>
                        <a:pt x="1584" y="518"/>
                      </a:lnTo>
                      <a:lnTo>
                        <a:pt x="1584" y="518"/>
                      </a:lnTo>
                      <a:lnTo>
                        <a:pt x="1584" y="524"/>
                      </a:lnTo>
                      <a:lnTo>
                        <a:pt x="1584" y="524"/>
                      </a:lnTo>
                      <a:lnTo>
                        <a:pt x="1580" y="526"/>
                      </a:lnTo>
                      <a:lnTo>
                        <a:pt x="1576" y="528"/>
                      </a:lnTo>
                      <a:lnTo>
                        <a:pt x="1576" y="528"/>
                      </a:lnTo>
                      <a:lnTo>
                        <a:pt x="1576" y="530"/>
                      </a:lnTo>
                      <a:lnTo>
                        <a:pt x="1576" y="532"/>
                      </a:lnTo>
                      <a:lnTo>
                        <a:pt x="1576" y="532"/>
                      </a:lnTo>
                      <a:lnTo>
                        <a:pt x="1572" y="534"/>
                      </a:lnTo>
                      <a:lnTo>
                        <a:pt x="1572" y="534"/>
                      </a:lnTo>
                      <a:lnTo>
                        <a:pt x="1568" y="538"/>
                      </a:lnTo>
                      <a:lnTo>
                        <a:pt x="1564" y="542"/>
                      </a:lnTo>
                      <a:lnTo>
                        <a:pt x="1564" y="542"/>
                      </a:lnTo>
                      <a:lnTo>
                        <a:pt x="1560" y="544"/>
                      </a:lnTo>
                      <a:lnTo>
                        <a:pt x="1560" y="544"/>
                      </a:lnTo>
                      <a:lnTo>
                        <a:pt x="1556" y="548"/>
                      </a:lnTo>
                      <a:lnTo>
                        <a:pt x="1554" y="552"/>
                      </a:lnTo>
                      <a:lnTo>
                        <a:pt x="1554" y="552"/>
                      </a:lnTo>
                      <a:lnTo>
                        <a:pt x="1550" y="554"/>
                      </a:lnTo>
                      <a:lnTo>
                        <a:pt x="1550" y="554"/>
                      </a:lnTo>
                      <a:lnTo>
                        <a:pt x="1546" y="558"/>
                      </a:lnTo>
                      <a:lnTo>
                        <a:pt x="1544" y="566"/>
                      </a:lnTo>
                      <a:lnTo>
                        <a:pt x="1544" y="566"/>
                      </a:lnTo>
                      <a:lnTo>
                        <a:pt x="1554" y="566"/>
                      </a:lnTo>
                      <a:lnTo>
                        <a:pt x="1564" y="566"/>
                      </a:lnTo>
                      <a:lnTo>
                        <a:pt x="1564" y="566"/>
                      </a:lnTo>
                      <a:lnTo>
                        <a:pt x="1564" y="586"/>
                      </a:lnTo>
                      <a:lnTo>
                        <a:pt x="1564" y="586"/>
                      </a:lnTo>
                      <a:lnTo>
                        <a:pt x="1568" y="586"/>
                      </a:lnTo>
                      <a:lnTo>
                        <a:pt x="1568" y="586"/>
                      </a:lnTo>
                      <a:lnTo>
                        <a:pt x="1570" y="578"/>
                      </a:lnTo>
                      <a:lnTo>
                        <a:pt x="1570" y="578"/>
                      </a:lnTo>
                      <a:lnTo>
                        <a:pt x="1574" y="582"/>
                      </a:lnTo>
                      <a:lnTo>
                        <a:pt x="1576" y="584"/>
                      </a:lnTo>
                      <a:lnTo>
                        <a:pt x="1572" y="592"/>
                      </a:lnTo>
                      <a:lnTo>
                        <a:pt x="1572" y="592"/>
                      </a:lnTo>
                      <a:lnTo>
                        <a:pt x="1576" y="592"/>
                      </a:lnTo>
                      <a:lnTo>
                        <a:pt x="1576" y="592"/>
                      </a:lnTo>
                      <a:lnTo>
                        <a:pt x="1580" y="588"/>
                      </a:lnTo>
                      <a:lnTo>
                        <a:pt x="1582" y="584"/>
                      </a:lnTo>
                      <a:lnTo>
                        <a:pt x="1582" y="584"/>
                      </a:lnTo>
                      <a:lnTo>
                        <a:pt x="1588" y="586"/>
                      </a:lnTo>
                      <a:lnTo>
                        <a:pt x="1588" y="586"/>
                      </a:lnTo>
                      <a:lnTo>
                        <a:pt x="1588" y="576"/>
                      </a:lnTo>
                      <a:lnTo>
                        <a:pt x="1588" y="576"/>
                      </a:lnTo>
                      <a:lnTo>
                        <a:pt x="1594" y="578"/>
                      </a:lnTo>
                      <a:lnTo>
                        <a:pt x="1600" y="578"/>
                      </a:lnTo>
                      <a:lnTo>
                        <a:pt x="1600" y="578"/>
                      </a:lnTo>
                      <a:lnTo>
                        <a:pt x="1602" y="582"/>
                      </a:lnTo>
                      <a:lnTo>
                        <a:pt x="1602" y="582"/>
                      </a:lnTo>
                      <a:lnTo>
                        <a:pt x="1610" y="584"/>
                      </a:lnTo>
                      <a:lnTo>
                        <a:pt x="1610" y="584"/>
                      </a:lnTo>
                      <a:lnTo>
                        <a:pt x="1610" y="586"/>
                      </a:lnTo>
                      <a:lnTo>
                        <a:pt x="1610" y="590"/>
                      </a:lnTo>
                      <a:lnTo>
                        <a:pt x="1618" y="596"/>
                      </a:lnTo>
                      <a:lnTo>
                        <a:pt x="1618" y="596"/>
                      </a:lnTo>
                      <a:lnTo>
                        <a:pt x="1620" y="594"/>
                      </a:lnTo>
                      <a:lnTo>
                        <a:pt x="1620" y="594"/>
                      </a:lnTo>
                      <a:lnTo>
                        <a:pt x="1620" y="598"/>
                      </a:lnTo>
                      <a:lnTo>
                        <a:pt x="1620" y="598"/>
                      </a:lnTo>
                      <a:lnTo>
                        <a:pt x="1628" y="600"/>
                      </a:lnTo>
                      <a:lnTo>
                        <a:pt x="1628" y="600"/>
                      </a:lnTo>
                      <a:lnTo>
                        <a:pt x="1630" y="598"/>
                      </a:lnTo>
                      <a:lnTo>
                        <a:pt x="1630" y="604"/>
                      </a:lnTo>
                      <a:lnTo>
                        <a:pt x="1630" y="604"/>
                      </a:lnTo>
                      <a:lnTo>
                        <a:pt x="1624" y="602"/>
                      </a:lnTo>
                      <a:lnTo>
                        <a:pt x="1622" y="602"/>
                      </a:lnTo>
                      <a:lnTo>
                        <a:pt x="1620" y="602"/>
                      </a:lnTo>
                      <a:lnTo>
                        <a:pt x="1620" y="602"/>
                      </a:lnTo>
                      <a:lnTo>
                        <a:pt x="1618" y="610"/>
                      </a:lnTo>
                      <a:lnTo>
                        <a:pt x="1618" y="610"/>
                      </a:lnTo>
                      <a:lnTo>
                        <a:pt x="1620" y="612"/>
                      </a:lnTo>
                      <a:lnTo>
                        <a:pt x="1620" y="612"/>
                      </a:lnTo>
                      <a:lnTo>
                        <a:pt x="1620" y="616"/>
                      </a:lnTo>
                      <a:lnTo>
                        <a:pt x="1620" y="616"/>
                      </a:lnTo>
                      <a:lnTo>
                        <a:pt x="1620" y="614"/>
                      </a:lnTo>
                      <a:lnTo>
                        <a:pt x="1620" y="616"/>
                      </a:lnTo>
                      <a:lnTo>
                        <a:pt x="1620" y="618"/>
                      </a:lnTo>
                      <a:lnTo>
                        <a:pt x="1620" y="618"/>
                      </a:lnTo>
                      <a:lnTo>
                        <a:pt x="1622" y="618"/>
                      </a:lnTo>
                      <a:lnTo>
                        <a:pt x="1622" y="620"/>
                      </a:lnTo>
                      <a:lnTo>
                        <a:pt x="1622" y="620"/>
                      </a:lnTo>
                      <a:lnTo>
                        <a:pt x="1620" y="622"/>
                      </a:lnTo>
                      <a:lnTo>
                        <a:pt x="1620" y="622"/>
                      </a:lnTo>
                      <a:lnTo>
                        <a:pt x="1620" y="626"/>
                      </a:lnTo>
                      <a:lnTo>
                        <a:pt x="1620" y="626"/>
                      </a:lnTo>
                      <a:lnTo>
                        <a:pt x="1616" y="630"/>
                      </a:lnTo>
                      <a:lnTo>
                        <a:pt x="1612" y="634"/>
                      </a:lnTo>
                      <a:lnTo>
                        <a:pt x="1612" y="634"/>
                      </a:lnTo>
                      <a:lnTo>
                        <a:pt x="1614" y="640"/>
                      </a:lnTo>
                      <a:lnTo>
                        <a:pt x="1612" y="644"/>
                      </a:lnTo>
                      <a:lnTo>
                        <a:pt x="1612" y="644"/>
                      </a:lnTo>
                      <a:lnTo>
                        <a:pt x="1612" y="648"/>
                      </a:lnTo>
                      <a:lnTo>
                        <a:pt x="1614" y="648"/>
                      </a:lnTo>
                      <a:lnTo>
                        <a:pt x="1614" y="648"/>
                      </a:lnTo>
                      <a:lnTo>
                        <a:pt x="1612" y="656"/>
                      </a:lnTo>
                      <a:lnTo>
                        <a:pt x="1612" y="656"/>
                      </a:lnTo>
                      <a:lnTo>
                        <a:pt x="1614" y="658"/>
                      </a:lnTo>
                      <a:lnTo>
                        <a:pt x="1614" y="664"/>
                      </a:lnTo>
                      <a:lnTo>
                        <a:pt x="1614" y="664"/>
                      </a:lnTo>
                      <a:lnTo>
                        <a:pt x="1612" y="668"/>
                      </a:lnTo>
                      <a:lnTo>
                        <a:pt x="1610" y="672"/>
                      </a:lnTo>
                      <a:lnTo>
                        <a:pt x="1610" y="672"/>
                      </a:lnTo>
                      <a:lnTo>
                        <a:pt x="1610" y="674"/>
                      </a:lnTo>
                      <a:lnTo>
                        <a:pt x="1612" y="676"/>
                      </a:lnTo>
                      <a:lnTo>
                        <a:pt x="1612" y="676"/>
                      </a:lnTo>
                      <a:lnTo>
                        <a:pt x="1610" y="678"/>
                      </a:lnTo>
                      <a:lnTo>
                        <a:pt x="1610" y="678"/>
                      </a:lnTo>
                      <a:lnTo>
                        <a:pt x="1608" y="682"/>
                      </a:lnTo>
                      <a:lnTo>
                        <a:pt x="1608" y="686"/>
                      </a:lnTo>
                      <a:lnTo>
                        <a:pt x="1608" y="686"/>
                      </a:lnTo>
                      <a:lnTo>
                        <a:pt x="1606" y="688"/>
                      </a:lnTo>
                      <a:lnTo>
                        <a:pt x="1602" y="692"/>
                      </a:lnTo>
                      <a:lnTo>
                        <a:pt x="1596" y="696"/>
                      </a:lnTo>
                      <a:lnTo>
                        <a:pt x="1596" y="696"/>
                      </a:lnTo>
                      <a:lnTo>
                        <a:pt x="1596" y="700"/>
                      </a:lnTo>
                      <a:lnTo>
                        <a:pt x="1594" y="704"/>
                      </a:lnTo>
                      <a:lnTo>
                        <a:pt x="1594" y="704"/>
                      </a:lnTo>
                      <a:lnTo>
                        <a:pt x="1594" y="706"/>
                      </a:lnTo>
                      <a:lnTo>
                        <a:pt x="1592" y="706"/>
                      </a:lnTo>
                      <a:lnTo>
                        <a:pt x="1592" y="706"/>
                      </a:lnTo>
                      <a:lnTo>
                        <a:pt x="1588" y="712"/>
                      </a:lnTo>
                      <a:lnTo>
                        <a:pt x="1584" y="718"/>
                      </a:lnTo>
                      <a:lnTo>
                        <a:pt x="1584" y="718"/>
                      </a:lnTo>
                      <a:lnTo>
                        <a:pt x="1584" y="720"/>
                      </a:lnTo>
                      <a:lnTo>
                        <a:pt x="1586" y="722"/>
                      </a:lnTo>
                      <a:lnTo>
                        <a:pt x="1580" y="734"/>
                      </a:lnTo>
                      <a:lnTo>
                        <a:pt x="1580" y="734"/>
                      </a:lnTo>
                      <a:lnTo>
                        <a:pt x="1574" y="738"/>
                      </a:lnTo>
                      <a:lnTo>
                        <a:pt x="1574" y="738"/>
                      </a:lnTo>
                      <a:lnTo>
                        <a:pt x="1572" y="744"/>
                      </a:lnTo>
                      <a:lnTo>
                        <a:pt x="1572" y="744"/>
                      </a:lnTo>
                      <a:lnTo>
                        <a:pt x="1566" y="744"/>
                      </a:lnTo>
                      <a:lnTo>
                        <a:pt x="1558" y="754"/>
                      </a:lnTo>
                      <a:lnTo>
                        <a:pt x="1558" y="754"/>
                      </a:lnTo>
                      <a:lnTo>
                        <a:pt x="1556" y="760"/>
                      </a:lnTo>
                      <a:lnTo>
                        <a:pt x="1556" y="760"/>
                      </a:lnTo>
                      <a:lnTo>
                        <a:pt x="1554" y="762"/>
                      </a:lnTo>
                      <a:lnTo>
                        <a:pt x="1552" y="762"/>
                      </a:lnTo>
                      <a:lnTo>
                        <a:pt x="1552" y="762"/>
                      </a:lnTo>
                      <a:lnTo>
                        <a:pt x="1552" y="766"/>
                      </a:lnTo>
                      <a:lnTo>
                        <a:pt x="1552" y="766"/>
                      </a:lnTo>
                      <a:lnTo>
                        <a:pt x="1548" y="768"/>
                      </a:lnTo>
                      <a:lnTo>
                        <a:pt x="1548" y="768"/>
                      </a:lnTo>
                      <a:lnTo>
                        <a:pt x="1548" y="772"/>
                      </a:lnTo>
                      <a:lnTo>
                        <a:pt x="1546" y="778"/>
                      </a:lnTo>
                      <a:lnTo>
                        <a:pt x="1546" y="778"/>
                      </a:lnTo>
                      <a:lnTo>
                        <a:pt x="1542" y="778"/>
                      </a:lnTo>
                      <a:lnTo>
                        <a:pt x="1542" y="778"/>
                      </a:lnTo>
                      <a:lnTo>
                        <a:pt x="1540" y="782"/>
                      </a:lnTo>
                      <a:lnTo>
                        <a:pt x="1540" y="782"/>
                      </a:lnTo>
                      <a:lnTo>
                        <a:pt x="1540" y="782"/>
                      </a:lnTo>
                      <a:lnTo>
                        <a:pt x="1532" y="790"/>
                      </a:lnTo>
                      <a:lnTo>
                        <a:pt x="1526" y="798"/>
                      </a:lnTo>
                      <a:lnTo>
                        <a:pt x="1526" y="798"/>
                      </a:lnTo>
                      <a:lnTo>
                        <a:pt x="1524" y="800"/>
                      </a:lnTo>
                      <a:lnTo>
                        <a:pt x="1522" y="798"/>
                      </a:lnTo>
                      <a:lnTo>
                        <a:pt x="1518" y="796"/>
                      </a:lnTo>
                      <a:lnTo>
                        <a:pt x="1514" y="796"/>
                      </a:lnTo>
                      <a:lnTo>
                        <a:pt x="1514" y="796"/>
                      </a:lnTo>
                      <a:lnTo>
                        <a:pt x="1512" y="792"/>
                      </a:lnTo>
                      <a:lnTo>
                        <a:pt x="1510" y="792"/>
                      </a:lnTo>
                      <a:lnTo>
                        <a:pt x="1510" y="792"/>
                      </a:lnTo>
                      <a:lnTo>
                        <a:pt x="1508" y="788"/>
                      </a:lnTo>
                      <a:lnTo>
                        <a:pt x="1510" y="782"/>
                      </a:lnTo>
                      <a:lnTo>
                        <a:pt x="1510" y="782"/>
                      </a:lnTo>
                      <a:lnTo>
                        <a:pt x="1506" y="784"/>
                      </a:lnTo>
                      <a:lnTo>
                        <a:pt x="1506" y="784"/>
                      </a:lnTo>
                      <a:lnTo>
                        <a:pt x="1504" y="784"/>
                      </a:lnTo>
                      <a:lnTo>
                        <a:pt x="1502" y="784"/>
                      </a:lnTo>
                      <a:lnTo>
                        <a:pt x="1502" y="782"/>
                      </a:lnTo>
                      <a:lnTo>
                        <a:pt x="1502" y="780"/>
                      </a:lnTo>
                      <a:lnTo>
                        <a:pt x="1502" y="780"/>
                      </a:lnTo>
                      <a:lnTo>
                        <a:pt x="1498" y="780"/>
                      </a:lnTo>
                      <a:lnTo>
                        <a:pt x="1498" y="780"/>
                      </a:lnTo>
                      <a:lnTo>
                        <a:pt x="1496" y="786"/>
                      </a:lnTo>
                      <a:lnTo>
                        <a:pt x="1492" y="790"/>
                      </a:lnTo>
                      <a:lnTo>
                        <a:pt x="1492" y="790"/>
                      </a:lnTo>
                      <a:lnTo>
                        <a:pt x="1490" y="790"/>
                      </a:lnTo>
                      <a:lnTo>
                        <a:pt x="1490" y="790"/>
                      </a:lnTo>
                      <a:lnTo>
                        <a:pt x="1488" y="796"/>
                      </a:lnTo>
                      <a:lnTo>
                        <a:pt x="1488" y="796"/>
                      </a:lnTo>
                      <a:lnTo>
                        <a:pt x="1484" y="796"/>
                      </a:lnTo>
                      <a:lnTo>
                        <a:pt x="1484" y="794"/>
                      </a:lnTo>
                      <a:lnTo>
                        <a:pt x="1486" y="790"/>
                      </a:lnTo>
                      <a:lnTo>
                        <a:pt x="1486" y="784"/>
                      </a:lnTo>
                      <a:lnTo>
                        <a:pt x="1488" y="782"/>
                      </a:lnTo>
                      <a:lnTo>
                        <a:pt x="1490" y="776"/>
                      </a:lnTo>
                      <a:lnTo>
                        <a:pt x="1488" y="766"/>
                      </a:lnTo>
                      <a:lnTo>
                        <a:pt x="1490" y="760"/>
                      </a:lnTo>
                      <a:lnTo>
                        <a:pt x="1490" y="754"/>
                      </a:lnTo>
                      <a:lnTo>
                        <a:pt x="1494" y="750"/>
                      </a:lnTo>
                      <a:lnTo>
                        <a:pt x="1498" y="748"/>
                      </a:lnTo>
                      <a:lnTo>
                        <a:pt x="1498" y="748"/>
                      </a:lnTo>
                      <a:lnTo>
                        <a:pt x="1502" y="750"/>
                      </a:lnTo>
                      <a:lnTo>
                        <a:pt x="1502" y="750"/>
                      </a:lnTo>
                      <a:lnTo>
                        <a:pt x="1500" y="754"/>
                      </a:lnTo>
                      <a:lnTo>
                        <a:pt x="1498" y="756"/>
                      </a:lnTo>
                      <a:lnTo>
                        <a:pt x="1498" y="756"/>
                      </a:lnTo>
                      <a:lnTo>
                        <a:pt x="1500" y="760"/>
                      </a:lnTo>
                      <a:lnTo>
                        <a:pt x="1502" y="762"/>
                      </a:lnTo>
                      <a:lnTo>
                        <a:pt x="1502" y="762"/>
                      </a:lnTo>
                      <a:lnTo>
                        <a:pt x="1506" y="762"/>
                      </a:lnTo>
                      <a:lnTo>
                        <a:pt x="1506" y="762"/>
                      </a:lnTo>
                      <a:lnTo>
                        <a:pt x="1506" y="750"/>
                      </a:lnTo>
                      <a:lnTo>
                        <a:pt x="1506" y="750"/>
                      </a:lnTo>
                      <a:lnTo>
                        <a:pt x="1510" y="746"/>
                      </a:lnTo>
                      <a:lnTo>
                        <a:pt x="1516" y="742"/>
                      </a:lnTo>
                      <a:lnTo>
                        <a:pt x="1518" y="738"/>
                      </a:lnTo>
                      <a:lnTo>
                        <a:pt x="1522" y="736"/>
                      </a:lnTo>
                      <a:lnTo>
                        <a:pt x="1526" y="730"/>
                      </a:lnTo>
                      <a:lnTo>
                        <a:pt x="1530" y="724"/>
                      </a:lnTo>
                      <a:lnTo>
                        <a:pt x="1532" y="714"/>
                      </a:lnTo>
                      <a:lnTo>
                        <a:pt x="1532" y="708"/>
                      </a:lnTo>
                      <a:lnTo>
                        <a:pt x="1536" y="706"/>
                      </a:lnTo>
                      <a:lnTo>
                        <a:pt x="1536" y="698"/>
                      </a:lnTo>
                      <a:lnTo>
                        <a:pt x="1532" y="694"/>
                      </a:lnTo>
                      <a:lnTo>
                        <a:pt x="1532" y="690"/>
                      </a:lnTo>
                      <a:lnTo>
                        <a:pt x="1536" y="682"/>
                      </a:lnTo>
                      <a:lnTo>
                        <a:pt x="1528" y="684"/>
                      </a:lnTo>
                      <a:lnTo>
                        <a:pt x="1526" y="688"/>
                      </a:lnTo>
                      <a:lnTo>
                        <a:pt x="1520" y="690"/>
                      </a:lnTo>
                      <a:lnTo>
                        <a:pt x="1516" y="690"/>
                      </a:lnTo>
                      <a:lnTo>
                        <a:pt x="1510" y="694"/>
                      </a:lnTo>
                      <a:lnTo>
                        <a:pt x="1506" y="698"/>
                      </a:lnTo>
                      <a:lnTo>
                        <a:pt x="1500" y="700"/>
                      </a:lnTo>
                      <a:lnTo>
                        <a:pt x="1496" y="702"/>
                      </a:lnTo>
                      <a:lnTo>
                        <a:pt x="1490" y="698"/>
                      </a:lnTo>
                      <a:lnTo>
                        <a:pt x="1484" y="696"/>
                      </a:lnTo>
                      <a:lnTo>
                        <a:pt x="1482" y="690"/>
                      </a:lnTo>
                      <a:lnTo>
                        <a:pt x="1482" y="684"/>
                      </a:lnTo>
                      <a:lnTo>
                        <a:pt x="1480" y="678"/>
                      </a:lnTo>
                      <a:lnTo>
                        <a:pt x="1474" y="672"/>
                      </a:lnTo>
                      <a:lnTo>
                        <a:pt x="1472" y="666"/>
                      </a:lnTo>
                      <a:lnTo>
                        <a:pt x="1470" y="660"/>
                      </a:lnTo>
                      <a:lnTo>
                        <a:pt x="1466" y="656"/>
                      </a:lnTo>
                      <a:lnTo>
                        <a:pt x="1458" y="654"/>
                      </a:lnTo>
                      <a:lnTo>
                        <a:pt x="1452" y="652"/>
                      </a:lnTo>
                      <a:lnTo>
                        <a:pt x="1446" y="652"/>
                      </a:lnTo>
                      <a:lnTo>
                        <a:pt x="1442" y="648"/>
                      </a:lnTo>
                      <a:lnTo>
                        <a:pt x="1438" y="640"/>
                      </a:lnTo>
                      <a:lnTo>
                        <a:pt x="1432" y="630"/>
                      </a:lnTo>
                      <a:lnTo>
                        <a:pt x="1430" y="622"/>
                      </a:lnTo>
                      <a:lnTo>
                        <a:pt x="1430" y="616"/>
                      </a:lnTo>
                      <a:lnTo>
                        <a:pt x="1424" y="610"/>
                      </a:lnTo>
                      <a:lnTo>
                        <a:pt x="1422" y="604"/>
                      </a:lnTo>
                      <a:lnTo>
                        <a:pt x="1414" y="598"/>
                      </a:lnTo>
                      <a:lnTo>
                        <a:pt x="1404" y="598"/>
                      </a:lnTo>
                      <a:lnTo>
                        <a:pt x="1400" y="592"/>
                      </a:lnTo>
                      <a:lnTo>
                        <a:pt x="1394" y="588"/>
                      </a:lnTo>
                      <a:lnTo>
                        <a:pt x="1388" y="584"/>
                      </a:lnTo>
                      <a:lnTo>
                        <a:pt x="1380" y="582"/>
                      </a:lnTo>
                      <a:lnTo>
                        <a:pt x="1376" y="584"/>
                      </a:lnTo>
                      <a:lnTo>
                        <a:pt x="1370" y="586"/>
                      </a:lnTo>
                      <a:lnTo>
                        <a:pt x="1362" y="586"/>
                      </a:lnTo>
                      <a:lnTo>
                        <a:pt x="1356" y="590"/>
                      </a:lnTo>
                      <a:lnTo>
                        <a:pt x="1350" y="596"/>
                      </a:lnTo>
                      <a:lnTo>
                        <a:pt x="1346" y="602"/>
                      </a:lnTo>
                      <a:lnTo>
                        <a:pt x="1344" y="604"/>
                      </a:lnTo>
                      <a:lnTo>
                        <a:pt x="1342" y="608"/>
                      </a:lnTo>
                      <a:lnTo>
                        <a:pt x="1348" y="606"/>
                      </a:lnTo>
                      <a:lnTo>
                        <a:pt x="1348" y="614"/>
                      </a:lnTo>
                      <a:lnTo>
                        <a:pt x="1348" y="620"/>
                      </a:lnTo>
                      <a:lnTo>
                        <a:pt x="1344" y="624"/>
                      </a:lnTo>
                      <a:lnTo>
                        <a:pt x="1346" y="630"/>
                      </a:lnTo>
                      <a:lnTo>
                        <a:pt x="1340" y="638"/>
                      </a:lnTo>
                      <a:lnTo>
                        <a:pt x="1336" y="644"/>
                      </a:lnTo>
                      <a:lnTo>
                        <a:pt x="1336" y="644"/>
                      </a:lnTo>
                      <a:lnTo>
                        <a:pt x="1332" y="648"/>
                      </a:lnTo>
                      <a:lnTo>
                        <a:pt x="1330" y="650"/>
                      </a:lnTo>
                      <a:lnTo>
                        <a:pt x="1330" y="652"/>
                      </a:lnTo>
                      <a:lnTo>
                        <a:pt x="1332" y="654"/>
                      </a:lnTo>
                      <a:lnTo>
                        <a:pt x="1332" y="654"/>
                      </a:lnTo>
                      <a:lnTo>
                        <a:pt x="1330" y="656"/>
                      </a:lnTo>
                      <a:lnTo>
                        <a:pt x="1326" y="658"/>
                      </a:lnTo>
                      <a:lnTo>
                        <a:pt x="1322" y="660"/>
                      </a:lnTo>
                      <a:lnTo>
                        <a:pt x="1312" y="666"/>
                      </a:lnTo>
                      <a:lnTo>
                        <a:pt x="1306" y="662"/>
                      </a:lnTo>
                      <a:lnTo>
                        <a:pt x="1298" y="658"/>
                      </a:lnTo>
                      <a:lnTo>
                        <a:pt x="1292" y="660"/>
                      </a:lnTo>
                      <a:lnTo>
                        <a:pt x="1282" y="658"/>
                      </a:lnTo>
                      <a:lnTo>
                        <a:pt x="1276" y="658"/>
                      </a:lnTo>
                      <a:lnTo>
                        <a:pt x="1266" y="652"/>
                      </a:lnTo>
                      <a:lnTo>
                        <a:pt x="1262" y="654"/>
                      </a:lnTo>
                      <a:lnTo>
                        <a:pt x="1250" y="662"/>
                      </a:lnTo>
                      <a:lnTo>
                        <a:pt x="1238" y="664"/>
                      </a:lnTo>
                      <a:lnTo>
                        <a:pt x="1232" y="668"/>
                      </a:lnTo>
                      <a:lnTo>
                        <a:pt x="1222" y="670"/>
                      </a:lnTo>
                      <a:lnTo>
                        <a:pt x="1212" y="668"/>
                      </a:lnTo>
                      <a:lnTo>
                        <a:pt x="1206" y="666"/>
                      </a:lnTo>
                      <a:lnTo>
                        <a:pt x="1200" y="668"/>
                      </a:lnTo>
                      <a:lnTo>
                        <a:pt x="1194" y="668"/>
                      </a:lnTo>
                      <a:lnTo>
                        <a:pt x="1188" y="664"/>
                      </a:lnTo>
                      <a:lnTo>
                        <a:pt x="1182" y="664"/>
                      </a:lnTo>
                      <a:lnTo>
                        <a:pt x="1176" y="660"/>
                      </a:lnTo>
                      <a:lnTo>
                        <a:pt x="1176" y="654"/>
                      </a:lnTo>
                      <a:lnTo>
                        <a:pt x="1170" y="654"/>
                      </a:lnTo>
                      <a:lnTo>
                        <a:pt x="1158" y="650"/>
                      </a:lnTo>
                      <a:lnTo>
                        <a:pt x="1150" y="648"/>
                      </a:lnTo>
                      <a:lnTo>
                        <a:pt x="1144" y="652"/>
                      </a:lnTo>
                      <a:lnTo>
                        <a:pt x="1138" y="654"/>
                      </a:lnTo>
                      <a:lnTo>
                        <a:pt x="1132" y="654"/>
                      </a:lnTo>
                      <a:lnTo>
                        <a:pt x="1126" y="654"/>
                      </a:lnTo>
                      <a:lnTo>
                        <a:pt x="1116" y="648"/>
                      </a:lnTo>
                      <a:lnTo>
                        <a:pt x="1112" y="646"/>
                      </a:lnTo>
                      <a:lnTo>
                        <a:pt x="1108" y="636"/>
                      </a:lnTo>
                      <a:lnTo>
                        <a:pt x="1100" y="630"/>
                      </a:lnTo>
                      <a:lnTo>
                        <a:pt x="1088" y="620"/>
                      </a:lnTo>
                      <a:lnTo>
                        <a:pt x="1078" y="618"/>
                      </a:lnTo>
                      <a:lnTo>
                        <a:pt x="1074" y="614"/>
                      </a:lnTo>
                      <a:lnTo>
                        <a:pt x="1064" y="614"/>
                      </a:lnTo>
                      <a:lnTo>
                        <a:pt x="1058" y="612"/>
                      </a:lnTo>
                      <a:lnTo>
                        <a:pt x="1048" y="612"/>
                      </a:lnTo>
                      <a:lnTo>
                        <a:pt x="1046" y="616"/>
                      </a:lnTo>
                      <a:lnTo>
                        <a:pt x="1042" y="622"/>
                      </a:lnTo>
                      <a:lnTo>
                        <a:pt x="1040" y="628"/>
                      </a:lnTo>
                      <a:lnTo>
                        <a:pt x="1046" y="632"/>
                      </a:lnTo>
                      <a:lnTo>
                        <a:pt x="1050" y="638"/>
                      </a:lnTo>
                      <a:lnTo>
                        <a:pt x="1052" y="646"/>
                      </a:lnTo>
                      <a:lnTo>
                        <a:pt x="1048" y="650"/>
                      </a:lnTo>
                      <a:lnTo>
                        <a:pt x="1038" y="650"/>
                      </a:lnTo>
                      <a:lnTo>
                        <a:pt x="1026" y="650"/>
                      </a:lnTo>
                      <a:lnTo>
                        <a:pt x="1016" y="650"/>
                      </a:lnTo>
                      <a:lnTo>
                        <a:pt x="1008" y="648"/>
                      </a:lnTo>
                      <a:lnTo>
                        <a:pt x="1000" y="644"/>
                      </a:lnTo>
                      <a:lnTo>
                        <a:pt x="990" y="640"/>
                      </a:lnTo>
                      <a:lnTo>
                        <a:pt x="982" y="642"/>
                      </a:lnTo>
                      <a:lnTo>
                        <a:pt x="980" y="638"/>
                      </a:lnTo>
                      <a:lnTo>
                        <a:pt x="972" y="638"/>
                      </a:lnTo>
                      <a:lnTo>
                        <a:pt x="962" y="638"/>
                      </a:lnTo>
                      <a:lnTo>
                        <a:pt x="958" y="642"/>
                      </a:lnTo>
                      <a:lnTo>
                        <a:pt x="950" y="646"/>
                      </a:lnTo>
                      <a:lnTo>
                        <a:pt x="942" y="648"/>
                      </a:lnTo>
                      <a:lnTo>
                        <a:pt x="938" y="652"/>
                      </a:lnTo>
                      <a:lnTo>
                        <a:pt x="934" y="656"/>
                      </a:lnTo>
                      <a:lnTo>
                        <a:pt x="934" y="660"/>
                      </a:lnTo>
                      <a:lnTo>
                        <a:pt x="932" y="664"/>
                      </a:lnTo>
                      <a:lnTo>
                        <a:pt x="926" y="666"/>
                      </a:lnTo>
                      <a:lnTo>
                        <a:pt x="920" y="668"/>
                      </a:lnTo>
                      <a:lnTo>
                        <a:pt x="914" y="672"/>
                      </a:lnTo>
                      <a:lnTo>
                        <a:pt x="904" y="670"/>
                      </a:lnTo>
                      <a:lnTo>
                        <a:pt x="902" y="666"/>
                      </a:lnTo>
                      <a:lnTo>
                        <a:pt x="896" y="662"/>
                      </a:lnTo>
                      <a:lnTo>
                        <a:pt x="894" y="654"/>
                      </a:lnTo>
                      <a:lnTo>
                        <a:pt x="886" y="654"/>
                      </a:lnTo>
                      <a:lnTo>
                        <a:pt x="876" y="656"/>
                      </a:lnTo>
                      <a:lnTo>
                        <a:pt x="860" y="664"/>
                      </a:lnTo>
                      <a:lnTo>
                        <a:pt x="850" y="666"/>
                      </a:lnTo>
                      <a:lnTo>
                        <a:pt x="844" y="662"/>
                      </a:lnTo>
                      <a:lnTo>
                        <a:pt x="840" y="658"/>
                      </a:lnTo>
                      <a:lnTo>
                        <a:pt x="838" y="648"/>
                      </a:lnTo>
                      <a:lnTo>
                        <a:pt x="836" y="640"/>
                      </a:lnTo>
                      <a:lnTo>
                        <a:pt x="836" y="640"/>
                      </a:lnTo>
                      <a:lnTo>
                        <a:pt x="830" y="634"/>
                      </a:lnTo>
                      <a:lnTo>
                        <a:pt x="826" y="630"/>
                      </a:lnTo>
                      <a:lnTo>
                        <a:pt x="822" y="628"/>
                      </a:lnTo>
                      <a:lnTo>
                        <a:pt x="808" y="628"/>
                      </a:lnTo>
                      <a:lnTo>
                        <a:pt x="808" y="628"/>
                      </a:lnTo>
                      <a:lnTo>
                        <a:pt x="804" y="630"/>
                      </a:lnTo>
                      <a:lnTo>
                        <a:pt x="796" y="632"/>
                      </a:lnTo>
                      <a:lnTo>
                        <a:pt x="796" y="632"/>
                      </a:lnTo>
                      <a:lnTo>
                        <a:pt x="792" y="630"/>
                      </a:lnTo>
                      <a:lnTo>
                        <a:pt x="790" y="626"/>
                      </a:lnTo>
                      <a:lnTo>
                        <a:pt x="786" y="622"/>
                      </a:lnTo>
                      <a:lnTo>
                        <a:pt x="780" y="606"/>
                      </a:lnTo>
                      <a:lnTo>
                        <a:pt x="770" y="584"/>
                      </a:lnTo>
                      <a:lnTo>
                        <a:pt x="760" y="568"/>
                      </a:lnTo>
                      <a:lnTo>
                        <a:pt x="762" y="562"/>
                      </a:lnTo>
                      <a:lnTo>
                        <a:pt x="760" y="560"/>
                      </a:lnTo>
                      <a:lnTo>
                        <a:pt x="748" y="562"/>
                      </a:lnTo>
                      <a:lnTo>
                        <a:pt x="738" y="566"/>
                      </a:lnTo>
                      <a:lnTo>
                        <a:pt x="724" y="572"/>
                      </a:lnTo>
                      <a:lnTo>
                        <a:pt x="714" y="576"/>
                      </a:lnTo>
                      <a:lnTo>
                        <a:pt x="702" y="576"/>
                      </a:lnTo>
                      <a:lnTo>
                        <a:pt x="702" y="576"/>
                      </a:lnTo>
                      <a:lnTo>
                        <a:pt x="702" y="574"/>
                      </a:lnTo>
                      <a:lnTo>
                        <a:pt x="702" y="570"/>
                      </a:lnTo>
                      <a:lnTo>
                        <a:pt x="702" y="570"/>
                      </a:lnTo>
                      <a:lnTo>
                        <a:pt x="700" y="568"/>
                      </a:lnTo>
                      <a:lnTo>
                        <a:pt x="698" y="568"/>
                      </a:lnTo>
                      <a:lnTo>
                        <a:pt x="698" y="568"/>
                      </a:lnTo>
                      <a:lnTo>
                        <a:pt x="692" y="570"/>
                      </a:lnTo>
                      <a:lnTo>
                        <a:pt x="690" y="568"/>
                      </a:lnTo>
                      <a:lnTo>
                        <a:pt x="682" y="562"/>
                      </a:lnTo>
                      <a:lnTo>
                        <a:pt x="676" y="570"/>
                      </a:lnTo>
                      <a:lnTo>
                        <a:pt x="670" y="572"/>
                      </a:lnTo>
                      <a:lnTo>
                        <a:pt x="664" y="566"/>
                      </a:lnTo>
                      <a:lnTo>
                        <a:pt x="660" y="564"/>
                      </a:lnTo>
                      <a:lnTo>
                        <a:pt x="662" y="558"/>
                      </a:lnTo>
                      <a:lnTo>
                        <a:pt x="662" y="554"/>
                      </a:lnTo>
                      <a:lnTo>
                        <a:pt x="656" y="552"/>
                      </a:lnTo>
                      <a:lnTo>
                        <a:pt x="654" y="548"/>
                      </a:lnTo>
                      <a:lnTo>
                        <a:pt x="648" y="550"/>
                      </a:lnTo>
                      <a:lnTo>
                        <a:pt x="638" y="552"/>
                      </a:lnTo>
                      <a:lnTo>
                        <a:pt x="626" y="560"/>
                      </a:lnTo>
                      <a:lnTo>
                        <a:pt x="622" y="560"/>
                      </a:lnTo>
                      <a:lnTo>
                        <a:pt x="608" y="564"/>
                      </a:lnTo>
                      <a:lnTo>
                        <a:pt x="596" y="562"/>
                      </a:lnTo>
                      <a:lnTo>
                        <a:pt x="586" y="566"/>
                      </a:lnTo>
                      <a:lnTo>
                        <a:pt x="574" y="568"/>
                      </a:lnTo>
                      <a:lnTo>
                        <a:pt x="568" y="566"/>
                      </a:lnTo>
                      <a:lnTo>
                        <a:pt x="560" y="564"/>
                      </a:lnTo>
                      <a:lnTo>
                        <a:pt x="552" y="560"/>
                      </a:lnTo>
                      <a:lnTo>
                        <a:pt x="546" y="564"/>
                      </a:lnTo>
                      <a:lnTo>
                        <a:pt x="548" y="568"/>
                      </a:lnTo>
                      <a:lnTo>
                        <a:pt x="548" y="576"/>
                      </a:lnTo>
                      <a:lnTo>
                        <a:pt x="542" y="582"/>
                      </a:lnTo>
                      <a:lnTo>
                        <a:pt x="542" y="590"/>
                      </a:lnTo>
                      <a:lnTo>
                        <a:pt x="538" y="596"/>
                      </a:lnTo>
                      <a:lnTo>
                        <a:pt x="538" y="602"/>
                      </a:lnTo>
                      <a:lnTo>
                        <a:pt x="544" y="610"/>
                      </a:lnTo>
                      <a:lnTo>
                        <a:pt x="546" y="614"/>
                      </a:lnTo>
                      <a:lnTo>
                        <a:pt x="540" y="624"/>
                      </a:lnTo>
                      <a:lnTo>
                        <a:pt x="546" y="628"/>
                      </a:lnTo>
                      <a:lnTo>
                        <a:pt x="546" y="628"/>
                      </a:lnTo>
                      <a:lnTo>
                        <a:pt x="548" y="628"/>
                      </a:lnTo>
                      <a:lnTo>
                        <a:pt x="554" y="634"/>
                      </a:lnTo>
                      <a:lnTo>
                        <a:pt x="554" y="634"/>
                      </a:lnTo>
                      <a:lnTo>
                        <a:pt x="554" y="638"/>
                      </a:lnTo>
                      <a:lnTo>
                        <a:pt x="552" y="640"/>
                      </a:lnTo>
                      <a:lnTo>
                        <a:pt x="548" y="642"/>
                      </a:lnTo>
                      <a:lnTo>
                        <a:pt x="542" y="642"/>
                      </a:lnTo>
                      <a:lnTo>
                        <a:pt x="534" y="640"/>
                      </a:lnTo>
                      <a:lnTo>
                        <a:pt x="534" y="640"/>
                      </a:lnTo>
                      <a:lnTo>
                        <a:pt x="532" y="636"/>
                      </a:lnTo>
                      <a:lnTo>
                        <a:pt x="528" y="628"/>
                      </a:lnTo>
                      <a:lnTo>
                        <a:pt x="528" y="628"/>
                      </a:lnTo>
                      <a:lnTo>
                        <a:pt x="526" y="628"/>
                      </a:lnTo>
                      <a:lnTo>
                        <a:pt x="524" y="628"/>
                      </a:lnTo>
                      <a:lnTo>
                        <a:pt x="522" y="630"/>
                      </a:lnTo>
                      <a:lnTo>
                        <a:pt x="522" y="630"/>
                      </a:lnTo>
                      <a:lnTo>
                        <a:pt x="520" y="630"/>
                      </a:lnTo>
                      <a:lnTo>
                        <a:pt x="518" y="628"/>
                      </a:lnTo>
                      <a:lnTo>
                        <a:pt x="518" y="626"/>
                      </a:lnTo>
                      <a:lnTo>
                        <a:pt x="514" y="626"/>
                      </a:lnTo>
                      <a:lnTo>
                        <a:pt x="514" y="626"/>
                      </a:lnTo>
                      <a:lnTo>
                        <a:pt x="508" y="630"/>
                      </a:lnTo>
                      <a:lnTo>
                        <a:pt x="504" y="634"/>
                      </a:lnTo>
                      <a:lnTo>
                        <a:pt x="504" y="634"/>
                      </a:lnTo>
                      <a:lnTo>
                        <a:pt x="502" y="634"/>
                      </a:lnTo>
                      <a:lnTo>
                        <a:pt x="498" y="634"/>
                      </a:lnTo>
                      <a:lnTo>
                        <a:pt x="492" y="630"/>
                      </a:lnTo>
                      <a:lnTo>
                        <a:pt x="492" y="630"/>
                      </a:lnTo>
                      <a:lnTo>
                        <a:pt x="488" y="630"/>
                      </a:lnTo>
                      <a:lnTo>
                        <a:pt x="486" y="630"/>
                      </a:lnTo>
                      <a:lnTo>
                        <a:pt x="484" y="632"/>
                      </a:lnTo>
                      <a:lnTo>
                        <a:pt x="484" y="632"/>
                      </a:lnTo>
                      <a:lnTo>
                        <a:pt x="484" y="634"/>
                      </a:lnTo>
                      <a:lnTo>
                        <a:pt x="484" y="636"/>
                      </a:lnTo>
                      <a:lnTo>
                        <a:pt x="484" y="640"/>
                      </a:lnTo>
                      <a:lnTo>
                        <a:pt x="476" y="638"/>
                      </a:lnTo>
                      <a:lnTo>
                        <a:pt x="476" y="638"/>
                      </a:lnTo>
                      <a:lnTo>
                        <a:pt x="478" y="636"/>
                      </a:lnTo>
                      <a:lnTo>
                        <a:pt x="480" y="634"/>
                      </a:lnTo>
                      <a:lnTo>
                        <a:pt x="478" y="630"/>
                      </a:lnTo>
                      <a:lnTo>
                        <a:pt x="478" y="630"/>
                      </a:lnTo>
                      <a:lnTo>
                        <a:pt x="478" y="628"/>
                      </a:lnTo>
                      <a:lnTo>
                        <a:pt x="476" y="628"/>
                      </a:lnTo>
                      <a:lnTo>
                        <a:pt x="470" y="628"/>
                      </a:lnTo>
                      <a:lnTo>
                        <a:pt x="470" y="628"/>
                      </a:lnTo>
                      <a:lnTo>
                        <a:pt x="468" y="628"/>
                      </a:lnTo>
                      <a:lnTo>
                        <a:pt x="466" y="624"/>
                      </a:lnTo>
                      <a:lnTo>
                        <a:pt x="466" y="624"/>
                      </a:lnTo>
                      <a:lnTo>
                        <a:pt x="462" y="620"/>
                      </a:lnTo>
                      <a:lnTo>
                        <a:pt x="458" y="618"/>
                      </a:lnTo>
                      <a:lnTo>
                        <a:pt x="458" y="618"/>
                      </a:lnTo>
                      <a:lnTo>
                        <a:pt x="454" y="616"/>
                      </a:lnTo>
                      <a:lnTo>
                        <a:pt x="450" y="616"/>
                      </a:lnTo>
                      <a:lnTo>
                        <a:pt x="450" y="616"/>
                      </a:lnTo>
                      <a:lnTo>
                        <a:pt x="450" y="614"/>
                      </a:lnTo>
                      <a:lnTo>
                        <a:pt x="450" y="610"/>
                      </a:lnTo>
                      <a:lnTo>
                        <a:pt x="450" y="610"/>
                      </a:lnTo>
                      <a:lnTo>
                        <a:pt x="446" y="608"/>
                      </a:lnTo>
                      <a:lnTo>
                        <a:pt x="442" y="606"/>
                      </a:lnTo>
                      <a:lnTo>
                        <a:pt x="442" y="606"/>
                      </a:lnTo>
                      <a:lnTo>
                        <a:pt x="442" y="606"/>
                      </a:lnTo>
                      <a:lnTo>
                        <a:pt x="442" y="608"/>
                      </a:lnTo>
                      <a:lnTo>
                        <a:pt x="442" y="610"/>
                      </a:lnTo>
                      <a:lnTo>
                        <a:pt x="436" y="610"/>
                      </a:lnTo>
                      <a:lnTo>
                        <a:pt x="436" y="606"/>
                      </a:lnTo>
                      <a:lnTo>
                        <a:pt x="424" y="608"/>
                      </a:lnTo>
                      <a:lnTo>
                        <a:pt x="424" y="608"/>
                      </a:lnTo>
                      <a:lnTo>
                        <a:pt x="426" y="610"/>
                      </a:lnTo>
                      <a:lnTo>
                        <a:pt x="426" y="610"/>
                      </a:lnTo>
                      <a:lnTo>
                        <a:pt x="426" y="612"/>
                      </a:lnTo>
                      <a:lnTo>
                        <a:pt x="426" y="612"/>
                      </a:lnTo>
                      <a:lnTo>
                        <a:pt x="416" y="624"/>
                      </a:lnTo>
                      <a:lnTo>
                        <a:pt x="416" y="624"/>
                      </a:lnTo>
                      <a:lnTo>
                        <a:pt x="412" y="624"/>
                      </a:lnTo>
                      <a:lnTo>
                        <a:pt x="406" y="624"/>
                      </a:lnTo>
                      <a:lnTo>
                        <a:pt x="406" y="624"/>
                      </a:lnTo>
                      <a:lnTo>
                        <a:pt x="404" y="624"/>
                      </a:lnTo>
                      <a:lnTo>
                        <a:pt x="402" y="624"/>
                      </a:lnTo>
                      <a:lnTo>
                        <a:pt x="402" y="626"/>
                      </a:lnTo>
                      <a:lnTo>
                        <a:pt x="400" y="628"/>
                      </a:lnTo>
                      <a:lnTo>
                        <a:pt x="400" y="628"/>
                      </a:lnTo>
                      <a:lnTo>
                        <a:pt x="398" y="628"/>
                      </a:lnTo>
                      <a:lnTo>
                        <a:pt x="396" y="632"/>
                      </a:lnTo>
                      <a:lnTo>
                        <a:pt x="396" y="638"/>
                      </a:lnTo>
                      <a:lnTo>
                        <a:pt x="396" y="638"/>
                      </a:lnTo>
                      <a:lnTo>
                        <a:pt x="396" y="640"/>
                      </a:lnTo>
                      <a:lnTo>
                        <a:pt x="398" y="642"/>
                      </a:lnTo>
                      <a:lnTo>
                        <a:pt x="402" y="646"/>
                      </a:lnTo>
                      <a:lnTo>
                        <a:pt x="392" y="650"/>
                      </a:lnTo>
                      <a:lnTo>
                        <a:pt x="392" y="650"/>
                      </a:lnTo>
                      <a:lnTo>
                        <a:pt x="388" y="640"/>
                      </a:lnTo>
                      <a:lnTo>
                        <a:pt x="388" y="640"/>
                      </a:lnTo>
                      <a:lnTo>
                        <a:pt x="388" y="640"/>
                      </a:lnTo>
                      <a:lnTo>
                        <a:pt x="384" y="640"/>
                      </a:lnTo>
                      <a:lnTo>
                        <a:pt x="382" y="646"/>
                      </a:lnTo>
                      <a:lnTo>
                        <a:pt x="382" y="646"/>
                      </a:lnTo>
                      <a:lnTo>
                        <a:pt x="380" y="646"/>
                      </a:lnTo>
                      <a:lnTo>
                        <a:pt x="378" y="648"/>
                      </a:lnTo>
                      <a:lnTo>
                        <a:pt x="376" y="648"/>
                      </a:lnTo>
                      <a:lnTo>
                        <a:pt x="376" y="648"/>
                      </a:lnTo>
                      <a:lnTo>
                        <a:pt x="376" y="648"/>
                      </a:lnTo>
                      <a:lnTo>
                        <a:pt x="376" y="654"/>
                      </a:lnTo>
                      <a:lnTo>
                        <a:pt x="374" y="658"/>
                      </a:lnTo>
                      <a:lnTo>
                        <a:pt x="372" y="662"/>
                      </a:lnTo>
                      <a:lnTo>
                        <a:pt x="372" y="662"/>
                      </a:lnTo>
                      <a:lnTo>
                        <a:pt x="374" y="662"/>
                      </a:lnTo>
                      <a:lnTo>
                        <a:pt x="376" y="664"/>
                      </a:lnTo>
                      <a:lnTo>
                        <a:pt x="376" y="664"/>
                      </a:lnTo>
                      <a:lnTo>
                        <a:pt x="376" y="666"/>
                      </a:lnTo>
                      <a:lnTo>
                        <a:pt x="374" y="668"/>
                      </a:lnTo>
                      <a:lnTo>
                        <a:pt x="374" y="670"/>
                      </a:lnTo>
                      <a:lnTo>
                        <a:pt x="374" y="670"/>
                      </a:lnTo>
                      <a:lnTo>
                        <a:pt x="368" y="678"/>
                      </a:lnTo>
                      <a:lnTo>
                        <a:pt x="368" y="678"/>
                      </a:lnTo>
                      <a:lnTo>
                        <a:pt x="366" y="680"/>
                      </a:lnTo>
                      <a:lnTo>
                        <a:pt x="368" y="682"/>
                      </a:lnTo>
                      <a:lnTo>
                        <a:pt x="372" y="686"/>
                      </a:lnTo>
                      <a:lnTo>
                        <a:pt x="372" y="686"/>
                      </a:lnTo>
                      <a:lnTo>
                        <a:pt x="374" y="688"/>
                      </a:lnTo>
                      <a:lnTo>
                        <a:pt x="374" y="690"/>
                      </a:lnTo>
                      <a:lnTo>
                        <a:pt x="374" y="696"/>
                      </a:lnTo>
                      <a:lnTo>
                        <a:pt x="374" y="696"/>
                      </a:lnTo>
                      <a:lnTo>
                        <a:pt x="376" y="698"/>
                      </a:lnTo>
                      <a:lnTo>
                        <a:pt x="378" y="698"/>
                      </a:lnTo>
                      <a:lnTo>
                        <a:pt x="382" y="696"/>
                      </a:lnTo>
                      <a:lnTo>
                        <a:pt x="386" y="708"/>
                      </a:lnTo>
                      <a:lnTo>
                        <a:pt x="386" y="708"/>
                      </a:lnTo>
                      <a:lnTo>
                        <a:pt x="388" y="710"/>
                      </a:lnTo>
                      <a:lnTo>
                        <a:pt x="386" y="714"/>
                      </a:lnTo>
                      <a:lnTo>
                        <a:pt x="386" y="714"/>
                      </a:lnTo>
                      <a:lnTo>
                        <a:pt x="386" y="716"/>
                      </a:lnTo>
                      <a:lnTo>
                        <a:pt x="388" y="720"/>
                      </a:lnTo>
                      <a:lnTo>
                        <a:pt x="388" y="722"/>
                      </a:lnTo>
                      <a:lnTo>
                        <a:pt x="388" y="722"/>
                      </a:lnTo>
                      <a:lnTo>
                        <a:pt x="388" y="726"/>
                      </a:lnTo>
                      <a:lnTo>
                        <a:pt x="388" y="726"/>
                      </a:lnTo>
                      <a:lnTo>
                        <a:pt x="384" y="726"/>
                      </a:lnTo>
                      <a:lnTo>
                        <a:pt x="384" y="726"/>
                      </a:lnTo>
                      <a:lnTo>
                        <a:pt x="384" y="724"/>
                      </a:lnTo>
                      <a:lnTo>
                        <a:pt x="382" y="722"/>
                      </a:lnTo>
                      <a:lnTo>
                        <a:pt x="382" y="722"/>
                      </a:lnTo>
                      <a:lnTo>
                        <a:pt x="382" y="724"/>
                      </a:lnTo>
                      <a:lnTo>
                        <a:pt x="382" y="724"/>
                      </a:lnTo>
                      <a:lnTo>
                        <a:pt x="382" y="724"/>
                      </a:lnTo>
                      <a:lnTo>
                        <a:pt x="382" y="726"/>
                      </a:lnTo>
                      <a:lnTo>
                        <a:pt x="382" y="726"/>
                      </a:lnTo>
                      <a:lnTo>
                        <a:pt x="386" y="726"/>
                      </a:lnTo>
                      <a:lnTo>
                        <a:pt x="386" y="726"/>
                      </a:lnTo>
                      <a:lnTo>
                        <a:pt x="386" y="730"/>
                      </a:lnTo>
                      <a:lnTo>
                        <a:pt x="386" y="730"/>
                      </a:lnTo>
                      <a:lnTo>
                        <a:pt x="382" y="734"/>
                      </a:lnTo>
                      <a:lnTo>
                        <a:pt x="382" y="734"/>
                      </a:lnTo>
                      <a:lnTo>
                        <a:pt x="380" y="732"/>
                      </a:lnTo>
                      <a:lnTo>
                        <a:pt x="382" y="730"/>
                      </a:lnTo>
                      <a:lnTo>
                        <a:pt x="382" y="730"/>
                      </a:lnTo>
                      <a:lnTo>
                        <a:pt x="378" y="730"/>
                      </a:lnTo>
                      <a:lnTo>
                        <a:pt x="378" y="730"/>
                      </a:lnTo>
                      <a:lnTo>
                        <a:pt x="378" y="726"/>
                      </a:lnTo>
                      <a:lnTo>
                        <a:pt x="376" y="726"/>
                      </a:lnTo>
                      <a:lnTo>
                        <a:pt x="376" y="726"/>
                      </a:lnTo>
                      <a:lnTo>
                        <a:pt x="376" y="728"/>
                      </a:lnTo>
                      <a:lnTo>
                        <a:pt x="376" y="728"/>
                      </a:lnTo>
                      <a:lnTo>
                        <a:pt x="372" y="730"/>
                      </a:lnTo>
                      <a:lnTo>
                        <a:pt x="372" y="730"/>
                      </a:lnTo>
                      <a:lnTo>
                        <a:pt x="370" y="730"/>
                      </a:lnTo>
                      <a:lnTo>
                        <a:pt x="370" y="730"/>
                      </a:lnTo>
                      <a:lnTo>
                        <a:pt x="368" y="730"/>
                      </a:lnTo>
                      <a:lnTo>
                        <a:pt x="368" y="732"/>
                      </a:lnTo>
                      <a:lnTo>
                        <a:pt x="370" y="732"/>
                      </a:lnTo>
                      <a:lnTo>
                        <a:pt x="368" y="732"/>
                      </a:lnTo>
                      <a:lnTo>
                        <a:pt x="368" y="734"/>
                      </a:lnTo>
                      <a:lnTo>
                        <a:pt x="368" y="734"/>
                      </a:lnTo>
                      <a:lnTo>
                        <a:pt x="370" y="736"/>
                      </a:lnTo>
                      <a:lnTo>
                        <a:pt x="370" y="736"/>
                      </a:lnTo>
                      <a:lnTo>
                        <a:pt x="366" y="740"/>
                      </a:lnTo>
                      <a:lnTo>
                        <a:pt x="366" y="740"/>
                      </a:lnTo>
                      <a:lnTo>
                        <a:pt x="362" y="750"/>
                      </a:lnTo>
                      <a:lnTo>
                        <a:pt x="362" y="750"/>
                      </a:lnTo>
                      <a:lnTo>
                        <a:pt x="362" y="756"/>
                      </a:lnTo>
                      <a:lnTo>
                        <a:pt x="362" y="756"/>
                      </a:lnTo>
                      <a:lnTo>
                        <a:pt x="360" y="758"/>
                      </a:lnTo>
                      <a:lnTo>
                        <a:pt x="360" y="758"/>
                      </a:lnTo>
                      <a:lnTo>
                        <a:pt x="360" y="762"/>
                      </a:lnTo>
                      <a:lnTo>
                        <a:pt x="360" y="764"/>
                      </a:lnTo>
                      <a:lnTo>
                        <a:pt x="358" y="766"/>
                      </a:lnTo>
                      <a:lnTo>
                        <a:pt x="358" y="766"/>
                      </a:lnTo>
                      <a:lnTo>
                        <a:pt x="370" y="766"/>
                      </a:lnTo>
                      <a:lnTo>
                        <a:pt x="370" y="766"/>
                      </a:lnTo>
                      <a:lnTo>
                        <a:pt x="370" y="776"/>
                      </a:lnTo>
                      <a:lnTo>
                        <a:pt x="372" y="778"/>
                      </a:lnTo>
                      <a:lnTo>
                        <a:pt x="372" y="778"/>
                      </a:lnTo>
                      <a:lnTo>
                        <a:pt x="372" y="792"/>
                      </a:lnTo>
                      <a:lnTo>
                        <a:pt x="372" y="792"/>
                      </a:lnTo>
                      <a:lnTo>
                        <a:pt x="376" y="796"/>
                      </a:lnTo>
                      <a:lnTo>
                        <a:pt x="380" y="800"/>
                      </a:lnTo>
                      <a:lnTo>
                        <a:pt x="380" y="800"/>
                      </a:lnTo>
                      <a:lnTo>
                        <a:pt x="380" y="804"/>
                      </a:lnTo>
                      <a:lnTo>
                        <a:pt x="382" y="808"/>
                      </a:lnTo>
                      <a:lnTo>
                        <a:pt x="382" y="808"/>
                      </a:lnTo>
                      <a:lnTo>
                        <a:pt x="390" y="814"/>
                      </a:lnTo>
                      <a:lnTo>
                        <a:pt x="390" y="814"/>
                      </a:lnTo>
                      <a:lnTo>
                        <a:pt x="392" y="818"/>
                      </a:lnTo>
                      <a:lnTo>
                        <a:pt x="392" y="818"/>
                      </a:lnTo>
                      <a:lnTo>
                        <a:pt x="390" y="824"/>
                      </a:lnTo>
                      <a:lnTo>
                        <a:pt x="384" y="828"/>
                      </a:lnTo>
                      <a:lnTo>
                        <a:pt x="384" y="828"/>
                      </a:lnTo>
                      <a:lnTo>
                        <a:pt x="382" y="826"/>
                      </a:lnTo>
                      <a:lnTo>
                        <a:pt x="380" y="822"/>
                      </a:lnTo>
                      <a:lnTo>
                        <a:pt x="380" y="822"/>
                      </a:lnTo>
                      <a:lnTo>
                        <a:pt x="378" y="818"/>
                      </a:lnTo>
                      <a:lnTo>
                        <a:pt x="374" y="816"/>
                      </a:lnTo>
                      <a:lnTo>
                        <a:pt x="374" y="816"/>
                      </a:lnTo>
                      <a:lnTo>
                        <a:pt x="368" y="810"/>
                      </a:lnTo>
                      <a:lnTo>
                        <a:pt x="368" y="810"/>
                      </a:lnTo>
                      <a:lnTo>
                        <a:pt x="364" y="806"/>
                      </a:lnTo>
                      <a:lnTo>
                        <a:pt x="364" y="806"/>
                      </a:lnTo>
                      <a:lnTo>
                        <a:pt x="362" y="804"/>
                      </a:lnTo>
                      <a:lnTo>
                        <a:pt x="360" y="804"/>
                      </a:lnTo>
                      <a:lnTo>
                        <a:pt x="356" y="804"/>
                      </a:lnTo>
                      <a:lnTo>
                        <a:pt x="356" y="804"/>
                      </a:lnTo>
                      <a:lnTo>
                        <a:pt x="356" y="804"/>
                      </a:lnTo>
                      <a:lnTo>
                        <a:pt x="356" y="802"/>
                      </a:lnTo>
                      <a:lnTo>
                        <a:pt x="356" y="800"/>
                      </a:lnTo>
                      <a:lnTo>
                        <a:pt x="356" y="798"/>
                      </a:lnTo>
                      <a:lnTo>
                        <a:pt x="356" y="798"/>
                      </a:lnTo>
                      <a:lnTo>
                        <a:pt x="352" y="796"/>
                      </a:lnTo>
                      <a:lnTo>
                        <a:pt x="350" y="794"/>
                      </a:lnTo>
                      <a:lnTo>
                        <a:pt x="350" y="794"/>
                      </a:lnTo>
                      <a:lnTo>
                        <a:pt x="348" y="792"/>
                      </a:lnTo>
                      <a:lnTo>
                        <a:pt x="346" y="788"/>
                      </a:lnTo>
                      <a:lnTo>
                        <a:pt x="346" y="788"/>
                      </a:lnTo>
                      <a:lnTo>
                        <a:pt x="342" y="786"/>
                      </a:lnTo>
                      <a:lnTo>
                        <a:pt x="338" y="788"/>
                      </a:lnTo>
                      <a:lnTo>
                        <a:pt x="338" y="788"/>
                      </a:lnTo>
                      <a:lnTo>
                        <a:pt x="334" y="790"/>
                      </a:lnTo>
                      <a:lnTo>
                        <a:pt x="334" y="790"/>
                      </a:lnTo>
                      <a:lnTo>
                        <a:pt x="332" y="790"/>
                      </a:lnTo>
                      <a:lnTo>
                        <a:pt x="332" y="790"/>
                      </a:lnTo>
                      <a:lnTo>
                        <a:pt x="330" y="788"/>
                      </a:lnTo>
                      <a:lnTo>
                        <a:pt x="328" y="788"/>
                      </a:lnTo>
                      <a:lnTo>
                        <a:pt x="322" y="790"/>
                      </a:lnTo>
                      <a:lnTo>
                        <a:pt x="322" y="790"/>
                      </a:lnTo>
                      <a:lnTo>
                        <a:pt x="318" y="790"/>
                      </a:lnTo>
                      <a:lnTo>
                        <a:pt x="316" y="788"/>
                      </a:lnTo>
                      <a:lnTo>
                        <a:pt x="312" y="782"/>
                      </a:lnTo>
                      <a:lnTo>
                        <a:pt x="312" y="782"/>
                      </a:lnTo>
                      <a:lnTo>
                        <a:pt x="308" y="780"/>
                      </a:lnTo>
                      <a:lnTo>
                        <a:pt x="304" y="778"/>
                      </a:lnTo>
                      <a:lnTo>
                        <a:pt x="304" y="778"/>
                      </a:lnTo>
                      <a:lnTo>
                        <a:pt x="300" y="778"/>
                      </a:lnTo>
                      <a:lnTo>
                        <a:pt x="294" y="778"/>
                      </a:lnTo>
                      <a:lnTo>
                        <a:pt x="294" y="778"/>
                      </a:lnTo>
                      <a:lnTo>
                        <a:pt x="288" y="778"/>
                      </a:lnTo>
                      <a:lnTo>
                        <a:pt x="286" y="774"/>
                      </a:lnTo>
                      <a:lnTo>
                        <a:pt x="286" y="774"/>
                      </a:lnTo>
                      <a:lnTo>
                        <a:pt x="284" y="774"/>
                      </a:lnTo>
                      <a:lnTo>
                        <a:pt x="280" y="774"/>
                      </a:lnTo>
                      <a:lnTo>
                        <a:pt x="276" y="776"/>
                      </a:lnTo>
                      <a:lnTo>
                        <a:pt x="276" y="776"/>
                      </a:lnTo>
                      <a:lnTo>
                        <a:pt x="272" y="780"/>
                      </a:lnTo>
                      <a:lnTo>
                        <a:pt x="272" y="784"/>
                      </a:lnTo>
                      <a:lnTo>
                        <a:pt x="272" y="784"/>
                      </a:lnTo>
                      <a:lnTo>
                        <a:pt x="270" y="782"/>
                      </a:lnTo>
                      <a:lnTo>
                        <a:pt x="270" y="782"/>
                      </a:lnTo>
                      <a:lnTo>
                        <a:pt x="266" y="778"/>
                      </a:lnTo>
                      <a:lnTo>
                        <a:pt x="262" y="774"/>
                      </a:lnTo>
                      <a:lnTo>
                        <a:pt x="262" y="774"/>
                      </a:lnTo>
                      <a:lnTo>
                        <a:pt x="260" y="772"/>
                      </a:lnTo>
                      <a:lnTo>
                        <a:pt x="256" y="772"/>
                      </a:lnTo>
                      <a:lnTo>
                        <a:pt x="256" y="772"/>
                      </a:lnTo>
                      <a:lnTo>
                        <a:pt x="254" y="766"/>
                      </a:lnTo>
                      <a:lnTo>
                        <a:pt x="254" y="766"/>
                      </a:lnTo>
                      <a:lnTo>
                        <a:pt x="250" y="764"/>
                      </a:lnTo>
                      <a:lnTo>
                        <a:pt x="250" y="764"/>
                      </a:lnTo>
                      <a:lnTo>
                        <a:pt x="248" y="760"/>
                      </a:lnTo>
                      <a:lnTo>
                        <a:pt x="248" y="760"/>
                      </a:lnTo>
                      <a:lnTo>
                        <a:pt x="246" y="760"/>
                      </a:lnTo>
                      <a:lnTo>
                        <a:pt x="244" y="760"/>
                      </a:lnTo>
                      <a:lnTo>
                        <a:pt x="244" y="760"/>
                      </a:lnTo>
                      <a:lnTo>
                        <a:pt x="240" y="754"/>
                      </a:lnTo>
                      <a:lnTo>
                        <a:pt x="240" y="754"/>
                      </a:lnTo>
                      <a:lnTo>
                        <a:pt x="240" y="750"/>
                      </a:lnTo>
                      <a:lnTo>
                        <a:pt x="240" y="750"/>
                      </a:lnTo>
                      <a:lnTo>
                        <a:pt x="230" y="754"/>
                      </a:lnTo>
                      <a:lnTo>
                        <a:pt x="230" y="754"/>
                      </a:lnTo>
                      <a:lnTo>
                        <a:pt x="230" y="750"/>
                      </a:lnTo>
                      <a:lnTo>
                        <a:pt x="230" y="750"/>
                      </a:lnTo>
                      <a:lnTo>
                        <a:pt x="236" y="748"/>
                      </a:lnTo>
                      <a:lnTo>
                        <a:pt x="236" y="748"/>
                      </a:lnTo>
                      <a:lnTo>
                        <a:pt x="236" y="744"/>
                      </a:lnTo>
                      <a:lnTo>
                        <a:pt x="236" y="744"/>
                      </a:lnTo>
                      <a:lnTo>
                        <a:pt x="244" y="744"/>
                      </a:lnTo>
                      <a:lnTo>
                        <a:pt x="244" y="744"/>
                      </a:lnTo>
                      <a:lnTo>
                        <a:pt x="244" y="740"/>
                      </a:lnTo>
                      <a:lnTo>
                        <a:pt x="244" y="740"/>
                      </a:lnTo>
                      <a:lnTo>
                        <a:pt x="248" y="738"/>
                      </a:lnTo>
                      <a:lnTo>
                        <a:pt x="248" y="738"/>
                      </a:lnTo>
                      <a:lnTo>
                        <a:pt x="250" y="734"/>
                      </a:lnTo>
                      <a:lnTo>
                        <a:pt x="250" y="732"/>
                      </a:lnTo>
                      <a:lnTo>
                        <a:pt x="250" y="732"/>
                      </a:lnTo>
                      <a:lnTo>
                        <a:pt x="244" y="730"/>
                      </a:lnTo>
                      <a:lnTo>
                        <a:pt x="244" y="730"/>
                      </a:lnTo>
                      <a:lnTo>
                        <a:pt x="242" y="726"/>
                      </a:lnTo>
                      <a:lnTo>
                        <a:pt x="242" y="726"/>
                      </a:lnTo>
                      <a:lnTo>
                        <a:pt x="252" y="726"/>
                      </a:lnTo>
                      <a:lnTo>
                        <a:pt x="252" y="726"/>
                      </a:lnTo>
                      <a:lnTo>
                        <a:pt x="252" y="720"/>
                      </a:lnTo>
                      <a:lnTo>
                        <a:pt x="252" y="720"/>
                      </a:lnTo>
                      <a:lnTo>
                        <a:pt x="254" y="720"/>
                      </a:lnTo>
                      <a:lnTo>
                        <a:pt x="256" y="720"/>
                      </a:lnTo>
                      <a:lnTo>
                        <a:pt x="256" y="720"/>
                      </a:lnTo>
                      <a:lnTo>
                        <a:pt x="258" y="718"/>
                      </a:lnTo>
                      <a:lnTo>
                        <a:pt x="260" y="716"/>
                      </a:lnTo>
                      <a:lnTo>
                        <a:pt x="260" y="716"/>
                      </a:lnTo>
                      <a:lnTo>
                        <a:pt x="268" y="712"/>
                      </a:lnTo>
                      <a:lnTo>
                        <a:pt x="268" y="710"/>
                      </a:lnTo>
                      <a:lnTo>
                        <a:pt x="268" y="710"/>
                      </a:lnTo>
                      <a:lnTo>
                        <a:pt x="266" y="710"/>
                      </a:lnTo>
                      <a:lnTo>
                        <a:pt x="266" y="710"/>
                      </a:lnTo>
                      <a:lnTo>
                        <a:pt x="264" y="712"/>
                      </a:lnTo>
                      <a:lnTo>
                        <a:pt x="264" y="712"/>
                      </a:lnTo>
                      <a:lnTo>
                        <a:pt x="260" y="712"/>
                      </a:lnTo>
                      <a:lnTo>
                        <a:pt x="262" y="708"/>
                      </a:lnTo>
                      <a:lnTo>
                        <a:pt x="264" y="704"/>
                      </a:lnTo>
                      <a:lnTo>
                        <a:pt x="264" y="704"/>
                      </a:lnTo>
                      <a:lnTo>
                        <a:pt x="270" y="702"/>
                      </a:lnTo>
                      <a:lnTo>
                        <a:pt x="274" y="702"/>
                      </a:lnTo>
                      <a:lnTo>
                        <a:pt x="276" y="700"/>
                      </a:lnTo>
                      <a:lnTo>
                        <a:pt x="276" y="700"/>
                      </a:lnTo>
                      <a:lnTo>
                        <a:pt x="278" y="690"/>
                      </a:lnTo>
                      <a:lnTo>
                        <a:pt x="278" y="690"/>
                      </a:lnTo>
                      <a:lnTo>
                        <a:pt x="278" y="686"/>
                      </a:lnTo>
                      <a:lnTo>
                        <a:pt x="276" y="684"/>
                      </a:lnTo>
                      <a:lnTo>
                        <a:pt x="276" y="684"/>
                      </a:lnTo>
                      <a:lnTo>
                        <a:pt x="276" y="680"/>
                      </a:lnTo>
                      <a:lnTo>
                        <a:pt x="276" y="678"/>
                      </a:lnTo>
                      <a:lnTo>
                        <a:pt x="276" y="676"/>
                      </a:lnTo>
                      <a:lnTo>
                        <a:pt x="274" y="674"/>
                      </a:lnTo>
                      <a:lnTo>
                        <a:pt x="274" y="674"/>
                      </a:lnTo>
                      <a:lnTo>
                        <a:pt x="272" y="672"/>
                      </a:lnTo>
                      <a:lnTo>
                        <a:pt x="274" y="672"/>
                      </a:lnTo>
                      <a:lnTo>
                        <a:pt x="276" y="668"/>
                      </a:lnTo>
                      <a:lnTo>
                        <a:pt x="276" y="668"/>
                      </a:lnTo>
                      <a:lnTo>
                        <a:pt x="276" y="666"/>
                      </a:lnTo>
                      <a:lnTo>
                        <a:pt x="274" y="666"/>
                      </a:lnTo>
                      <a:lnTo>
                        <a:pt x="270" y="664"/>
                      </a:lnTo>
                      <a:lnTo>
                        <a:pt x="270" y="664"/>
                      </a:lnTo>
                      <a:lnTo>
                        <a:pt x="270" y="662"/>
                      </a:lnTo>
                      <a:lnTo>
                        <a:pt x="270" y="662"/>
                      </a:lnTo>
                      <a:lnTo>
                        <a:pt x="272" y="660"/>
                      </a:lnTo>
                      <a:lnTo>
                        <a:pt x="270" y="656"/>
                      </a:lnTo>
                      <a:lnTo>
                        <a:pt x="270" y="656"/>
                      </a:lnTo>
                      <a:lnTo>
                        <a:pt x="252" y="650"/>
                      </a:lnTo>
                      <a:lnTo>
                        <a:pt x="252" y="650"/>
                      </a:lnTo>
                      <a:lnTo>
                        <a:pt x="248" y="648"/>
                      </a:lnTo>
                      <a:lnTo>
                        <a:pt x="244" y="646"/>
                      </a:lnTo>
                      <a:lnTo>
                        <a:pt x="244" y="646"/>
                      </a:lnTo>
                      <a:lnTo>
                        <a:pt x="242" y="644"/>
                      </a:lnTo>
                      <a:lnTo>
                        <a:pt x="242" y="642"/>
                      </a:lnTo>
                      <a:lnTo>
                        <a:pt x="242" y="642"/>
                      </a:lnTo>
                      <a:lnTo>
                        <a:pt x="238" y="640"/>
                      </a:lnTo>
                      <a:lnTo>
                        <a:pt x="234" y="640"/>
                      </a:lnTo>
                      <a:lnTo>
                        <a:pt x="234" y="640"/>
                      </a:lnTo>
                      <a:lnTo>
                        <a:pt x="230" y="642"/>
                      </a:lnTo>
                      <a:lnTo>
                        <a:pt x="230" y="642"/>
                      </a:lnTo>
                      <a:lnTo>
                        <a:pt x="222" y="646"/>
                      </a:lnTo>
                      <a:lnTo>
                        <a:pt x="222" y="646"/>
                      </a:lnTo>
                      <a:lnTo>
                        <a:pt x="220" y="642"/>
                      </a:lnTo>
                      <a:lnTo>
                        <a:pt x="220" y="638"/>
                      </a:lnTo>
                      <a:lnTo>
                        <a:pt x="218" y="636"/>
                      </a:lnTo>
                      <a:lnTo>
                        <a:pt x="218" y="636"/>
                      </a:lnTo>
                      <a:lnTo>
                        <a:pt x="212" y="634"/>
                      </a:lnTo>
                      <a:lnTo>
                        <a:pt x="212" y="634"/>
                      </a:lnTo>
                      <a:lnTo>
                        <a:pt x="210" y="630"/>
                      </a:lnTo>
                      <a:lnTo>
                        <a:pt x="210" y="628"/>
                      </a:lnTo>
                      <a:lnTo>
                        <a:pt x="208" y="628"/>
                      </a:lnTo>
                      <a:lnTo>
                        <a:pt x="208" y="628"/>
                      </a:lnTo>
                      <a:lnTo>
                        <a:pt x="204" y="630"/>
                      </a:lnTo>
                      <a:lnTo>
                        <a:pt x="198" y="626"/>
                      </a:lnTo>
                      <a:lnTo>
                        <a:pt x="198" y="626"/>
                      </a:lnTo>
                      <a:lnTo>
                        <a:pt x="194" y="626"/>
                      </a:lnTo>
                      <a:lnTo>
                        <a:pt x="190" y="626"/>
                      </a:lnTo>
                      <a:lnTo>
                        <a:pt x="190" y="626"/>
                      </a:lnTo>
                      <a:lnTo>
                        <a:pt x="188" y="626"/>
                      </a:lnTo>
                      <a:lnTo>
                        <a:pt x="186" y="624"/>
                      </a:lnTo>
                      <a:lnTo>
                        <a:pt x="186" y="622"/>
                      </a:lnTo>
                      <a:lnTo>
                        <a:pt x="186" y="620"/>
                      </a:lnTo>
                      <a:lnTo>
                        <a:pt x="186" y="620"/>
                      </a:lnTo>
                      <a:lnTo>
                        <a:pt x="184" y="620"/>
                      </a:lnTo>
                      <a:lnTo>
                        <a:pt x="184" y="618"/>
                      </a:lnTo>
                      <a:lnTo>
                        <a:pt x="182" y="614"/>
                      </a:lnTo>
                      <a:lnTo>
                        <a:pt x="182" y="614"/>
                      </a:lnTo>
                      <a:lnTo>
                        <a:pt x="182" y="612"/>
                      </a:lnTo>
                      <a:lnTo>
                        <a:pt x="180" y="608"/>
                      </a:lnTo>
                      <a:lnTo>
                        <a:pt x="180" y="608"/>
                      </a:lnTo>
                      <a:lnTo>
                        <a:pt x="180" y="606"/>
                      </a:lnTo>
                      <a:lnTo>
                        <a:pt x="178" y="606"/>
                      </a:lnTo>
                      <a:lnTo>
                        <a:pt x="174" y="606"/>
                      </a:lnTo>
                      <a:lnTo>
                        <a:pt x="174" y="606"/>
                      </a:lnTo>
                      <a:lnTo>
                        <a:pt x="170" y="604"/>
                      </a:lnTo>
                      <a:lnTo>
                        <a:pt x="170" y="604"/>
                      </a:lnTo>
                      <a:lnTo>
                        <a:pt x="168" y="606"/>
                      </a:lnTo>
                      <a:lnTo>
                        <a:pt x="168" y="606"/>
                      </a:lnTo>
                      <a:lnTo>
                        <a:pt x="166" y="608"/>
                      </a:lnTo>
                      <a:lnTo>
                        <a:pt x="162" y="608"/>
                      </a:lnTo>
                      <a:lnTo>
                        <a:pt x="160" y="604"/>
                      </a:lnTo>
                      <a:lnTo>
                        <a:pt x="160" y="588"/>
                      </a:lnTo>
                      <a:lnTo>
                        <a:pt x="160" y="588"/>
                      </a:lnTo>
                      <a:lnTo>
                        <a:pt x="158" y="586"/>
                      </a:lnTo>
                      <a:lnTo>
                        <a:pt x="156" y="584"/>
                      </a:lnTo>
                      <a:lnTo>
                        <a:pt x="154" y="584"/>
                      </a:lnTo>
                      <a:lnTo>
                        <a:pt x="154" y="580"/>
                      </a:lnTo>
                      <a:lnTo>
                        <a:pt x="154" y="580"/>
                      </a:lnTo>
                      <a:lnTo>
                        <a:pt x="156" y="578"/>
                      </a:lnTo>
                      <a:lnTo>
                        <a:pt x="158" y="578"/>
                      </a:lnTo>
                      <a:lnTo>
                        <a:pt x="162" y="580"/>
                      </a:lnTo>
                      <a:lnTo>
                        <a:pt x="164" y="580"/>
                      </a:lnTo>
                      <a:lnTo>
                        <a:pt x="164" y="580"/>
                      </a:lnTo>
                      <a:lnTo>
                        <a:pt x="166" y="578"/>
                      </a:lnTo>
                      <a:lnTo>
                        <a:pt x="166" y="576"/>
                      </a:lnTo>
                      <a:lnTo>
                        <a:pt x="164" y="570"/>
                      </a:lnTo>
                      <a:lnTo>
                        <a:pt x="164" y="570"/>
                      </a:lnTo>
                      <a:lnTo>
                        <a:pt x="160" y="566"/>
                      </a:lnTo>
                      <a:lnTo>
                        <a:pt x="156" y="562"/>
                      </a:lnTo>
                      <a:lnTo>
                        <a:pt x="156" y="562"/>
                      </a:lnTo>
                      <a:lnTo>
                        <a:pt x="154" y="560"/>
                      </a:lnTo>
                      <a:lnTo>
                        <a:pt x="154" y="558"/>
                      </a:lnTo>
                      <a:lnTo>
                        <a:pt x="154" y="550"/>
                      </a:lnTo>
                      <a:lnTo>
                        <a:pt x="154" y="550"/>
                      </a:lnTo>
                      <a:lnTo>
                        <a:pt x="152" y="544"/>
                      </a:lnTo>
                      <a:lnTo>
                        <a:pt x="150" y="540"/>
                      </a:lnTo>
                      <a:lnTo>
                        <a:pt x="150" y="540"/>
                      </a:lnTo>
                      <a:lnTo>
                        <a:pt x="150" y="536"/>
                      </a:lnTo>
                      <a:lnTo>
                        <a:pt x="148" y="536"/>
                      </a:lnTo>
                      <a:lnTo>
                        <a:pt x="146" y="534"/>
                      </a:lnTo>
                      <a:lnTo>
                        <a:pt x="146" y="532"/>
                      </a:lnTo>
                      <a:lnTo>
                        <a:pt x="146" y="532"/>
                      </a:lnTo>
                      <a:lnTo>
                        <a:pt x="144" y="530"/>
                      </a:lnTo>
                      <a:lnTo>
                        <a:pt x="142" y="530"/>
                      </a:lnTo>
                      <a:lnTo>
                        <a:pt x="138" y="528"/>
                      </a:lnTo>
                      <a:lnTo>
                        <a:pt x="138" y="528"/>
                      </a:lnTo>
                      <a:lnTo>
                        <a:pt x="132" y="526"/>
                      </a:lnTo>
                      <a:lnTo>
                        <a:pt x="132" y="526"/>
                      </a:lnTo>
                      <a:lnTo>
                        <a:pt x="130" y="526"/>
                      </a:lnTo>
                      <a:lnTo>
                        <a:pt x="126" y="528"/>
                      </a:lnTo>
                      <a:lnTo>
                        <a:pt x="126" y="528"/>
                      </a:lnTo>
                      <a:lnTo>
                        <a:pt x="124" y="528"/>
                      </a:lnTo>
                      <a:lnTo>
                        <a:pt x="124" y="526"/>
                      </a:lnTo>
                      <a:lnTo>
                        <a:pt x="122" y="524"/>
                      </a:lnTo>
                      <a:lnTo>
                        <a:pt x="122" y="524"/>
                      </a:lnTo>
                      <a:lnTo>
                        <a:pt x="120" y="518"/>
                      </a:lnTo>
                      <a:lnTo>
                        <a:pt x="120" y="518"/>
                      </a:lnTo>
                      <a:lnTo>
                        <a:pt x="116" y="512"/>
                      </a:lnTo>
                      <a:lnTo>
                        <a:pt x="116" y="512"/>
                      </a:lnTo>
                      <a:lnTo>
                        <a:pt x="114" y="510"/>
                      </a:lnTo>
                      <a:lnTo>
                        <a:pt x="112" y="510"/>
                      </a:lnTo>
                      <a:lnTo>
                        <a:pt x="112" y="510"/>
                      </a:lnTo>
                      <a:lnTo>
                        <a:pt x="110" y="508"/>
                      </a:lnTo>
                      <a:lnTo>
                        <a:pt x="110" y="508"/>
                      </a:lnTo>
                      <a:lnTo>
                        <a:pt x="110" y="498"/>
                      </a:lnTo>
                      <a:lnTo>
                        <a:pt x="110" y="498"/>
                      </a:lnTo>
                      <a:lnTo>
                        <a:pt x="106" y="500"/>
                      </a:lnTo>
                      <a:lnTo>
                        <a:pt x="104" y="500"/>
                      </a:lnTo>
                      <a:lnTo>
                        <a:pt x="102" y="498"/>
                      </a:lnTo>
                      <a:lnTo>
                        <a:pt x="102" y="498"/>
                      </a:lnTo>
                      <a:lnTo>
                        <a:pt x="102" y="494"/>
                      </a:lnTo>
                      <a:lnTo>
                        <a:pt x="100" y="494"/>
                      </a:lnTo>
                      <a:lnTo>
                        <a:pt x="100" y="494"/>
                      </a:lnTo>
                      <a:lnTo>
                        <a:pt x="102" y="490"/>
                      </a:lnTo>
                      <a:lnTo>
                        <a:pt x="102" y="486"/>
                      </a:lnTo>
                      <a:lnTo>
                        <a:pt x="104" y="486"/>
                      </a:lnTo>
                      <a:lnTo>
                        <a:pt x="104" y="486"/>
                      </a:lnTo>
                      <a:lnTo>
                        <a:pt x="108" y="482"/>
                      </a:lnTo>
                      <a:lnTo>
                        <a:pt x="110" y="480"/>
                      </a:lnTo>
                      <a:lnTo>
                        <a:pt x="110" y="480"/>
                      </a:lnTo>
                      <a:lnTo>
                        <a:pt x="112" y="480"/>
                      </a:lnTo>
                      <a:lnTo>
                        <a:pt x="112" y="480"/>
                      </a:lnTo>
                      <a:lnTo>
                        <a:pt x="114" y="470"/>
                      </a:lnTo>
                      <a:lnTo>
                        <a:pt x="112" y="462"/>
                      </a:lnTo>
                      <a:lnTo>
                        <a:pt x="116" y="460"/>
                      </a:lnTo>
                      <a:lnTo>
                        <a:pt x="116" y="460"/>
                      </a:lnTo>
                      <a:lnTo>
                        <a:pt x="116" y="458"/>
                      </a:lnTo>
                      <a:lnTo>
                        <a:pt x="118" y="456"/>
                      </a:lnTo>
                      <a:lnTo>
                        <a:pt x="118" y="456"/>
                      </a:lnTo>
                      <a:lnTo>
                        <a:pt x="116" y="452"/>
                      </a:lnTo>
                      <a:lnTo>
                        <a:pt x="114" y="450"/>
                      </a:lnTo>
                      <a:lnTo>
                        <a:pt x="114" y="450"/>
                      </a:lnTo>
                      <a:lnTo>
                        <a:pt x="118" y="440"/>
                      </a:lnTo>
                      <a:lnTo>
                        <a:pt x="118" y="440"/>
                      </a:lnTo>
                      <a:lnTo>
                        <a:pt x="120" y="442"/>
                      </a:lnTo>
                      <a:lnTo>
                        <a:pt x="120" y="442"/>
                      </a:lnTo>
                      <a:lnTo>
                        <a:pt x="120" y="442"/>
                      </a:lnTo>
                      <a:lnTo>
                        <a:pt x="122" y="440"/>
                      </a:lnTo>
                      <a:lnTo>
                        <a:pt x="122" y="440"/>
                      </a:lnTo>
                      <a:lnTo>
                        <a:pt x="126" y="442"/>
                      </a:lnTo>
                      <a:lnTo>
                        <a:pt x="130" y="442"/>
                      </a:lnTo>
                      <a:lnTo>
                        <a:pt x="130" y="442"/>
                      </a:lnTo>
                      <a:lnTo>
                        <a:pt x="132" y="440"/>
                      </a:lnTo>
                      <a:lnTo>
                        <a:pt x="136" y="436"/>
                      </a:lnTo>
                      <a:lnTo>
                        <a:pt x="136" y="436"/>
                      </a:lnTo>
                      <a:lnTo>
                        <a:pt x="140" y="438"/>
                      </a:lnTo>
                      <a:lnTo>
                        <a:pt x="142" y="438"/>
                      </a:lnTo>
                      <a:lnTo>
                        <a:pt x="142" y="438"/>
                      </a:lnTo>
                      <a:lnTo>
                        <a:pt x="146" y="438"/>
                      </a:lnTo>
                      <a:lnTo>
                        <a:pt x="148" y="436"/>
                      </a:lnTo>
                      <a:lnTo>
                        <a:pt x="148" y="436"/>
                      </a:lnTo>
                      <a:lnTo>
                        <a:pt x="144" y="436"/>
                      </a:lnTo>
                      <a:lnTo>
                        <a:pt x="144" y="436"/>
                      </a:lnTo>
                      <a:lnTo>
                        <a:pt x="142" y="432"/>
                      </a:lnTo>
                      <a:lnTo>
                        <a:pt x="138" y="428"/>
                      </a:lnTo>
                      <a:lnTo>
                        <a:pt x="138" y="428"/>
                      </a:lnTo>
                      <a:lnTo>
                        <a:pt x="128" y="430"/>
                      </a:lnTo>
                      <a:lnTo>
                        <a:pt x="128" y="430"/>
                      </a:lnTo>
                      <a:lnTo>
                        <a:pt x="116" y="420"/>
                      </a:lnTo>
                      <a:lnTo>
                        <a:pt x="116" y="420"/>
                      </a:lnTo>
                      <a:lnTo>
                        <a:pt x="118" y="418"/>
                      </a:lnTo>
                      <a:lnTo>
                        <a:pt x="118" y="418"/>
                      </a:lnTo>
                      <a:lnTo>
                        <a:pt x="118" y="418"/>
                      </a:lnTo>
                      <a:lnTo>
                        <a:pt x="118" y="416"/>
                      </a:lnTo>
                      <a:lnTo>
                        <a:pt x="118" y="416"/>
                      </a:lnTo>
                      <a:lnTo>
                        <a:pt x="110" y="420"/>
                      </a:lnTo>
                      <a:lnTo>
                        <a:pt x="110" y="420"/>
                      </a:lnTo>
                      <a:lnTo>
                        <a:pt x="110" y="420"/>
                      </a:lnTo>
                      <a:lnTo>
                        <a:pt x="108" y="420"/>
                      </a:lnTo>
                      <a:lnTo>
                        <a:pt x="108" y="420"/>
                      </a:lnTo>
                      <a:lnTo>
                        <a:pt x="116" y="414"/>
                      </a:lnTo>
                      <a:lnTo>
                        <a:pt x="116" y="414"/>
                      </a:lnTo>
                      <a:lnTo>
                        <a:pt x="140" y="398"/>
                      </a:lnTo>
                      <a:lnTo>
                        <a:pt x="156" y="388"/>
                      </a:lnTo>
                      <a:lnTo>
                        <a:pt x="162" y="382"/>
                      </a:lnTo>
                      <a:lnTo>
                        <a:pt x="162" y="382"/>
                      </a:lnTo>
                      <a:lnTo>
                        <a:pt x="162" y="378"/>
                      </a:lnTo>
                      <a:lnTo>
                        <a:pt x="160" y="372"/>
                      </a:lnTo>
                      <a:lnTo>
                        <a:pt x="160" y="372"/>
                      </a:lnTo>
                      <a:lnTo>
                        <a:pt x="160" y="370"/>
                      </a:lnTo>
                      <a:lnTo>
                        <a:pt x="158" y="370"/>
                      </a:lnTo>
                      <a:lnTo>
                        <a:pt x="152" y="368"/>
                      </a:lnTo>
                      <a:lnTo>
                        <a:pt x="152" y="368"/>
                      </a:lnTo>
                      <a:lnTo>
                        <a:pt x="150" y="366"/>
                      </a:lnTo>
                      <a:lnTo>
                        <a:pt x="150" y="364"/>
                      </a:lnTo>
                      <a:lnTo>
                        <a:pt x="150" y="358"/>
                      </a:lnTo>
                      <a:lnTo>
                        <a:pt x="150" y="358"/>
                      </a:lnTo>
                      <a:lnTo>
                        <a:pt x="150" y="354"/>
                      </a:lnTo>
                      <a:lnTo>
                        <a:pt x="154" y="350"/>
                      </a:lnTo>
                      <a:lnTo>
                        <a:pt x="154" y="350"/>
                      </a:lnTo>
                      <a:lnTo>
                        <a:pt x="154" y="348"/>
                      </a:lnTo>
                      <a:lnTo>
                        <a:pt x="154" y="346"/>
                      </a:lnTo>
                      <a:lnTo>
                        <a:pt x="152" y="340"/>
                      </a:lnTo>
                      <a:lnTo>
                        <a:pt x="152" y="340"/>
                      </a:lnTo>
                      <a:lnTo>
                        <a:pt x="150" y="336"/>
                      </a:lnTo>
                      <a:lnTo>
                        <a:pt x="148" y="334"/>
                      </a:lnTo>
                      <a:lnTo>
                        <a:pt x="148" y="334"/>
                      </a:lnTo>
                      <a:lnTo>
                        <a:pt x="144" y="330"/>
                      </a:lnTo>
                      <a:lnTo>
                        <a:pt x="144" y="326"/>
                      </a:lnTo>
                      <a:lnTo>
                        <a:pt x="144" y="326"/>
                      </a:lnTo>
                      <a:lnTo>
                        <a:pt x="142" y="318"/>
                      </a:lnTo>
                      <a:lnTo>
                        <a:pt x="142" y="318"/>
                      </a:lnTo>
                      <a:lnTo>
                        <a:pt x="142" y="314"/>
                      </a:lnTo>
                      <a:lnTo>
                        <a:pt x="142" y="310"/>
                      </a:lnTo>
                      <a:lnTo>
                        <a:pt x="142" y="310"/>
                      </a:lnTo>
                      <a:lnTo>
                        <a:pt x="144" y="308"/>
                      </a:lnTo>
                      <a:lnTo>
                        <a:pt x="142" y="306"/>
                      </a:lnTo>
                      <a:lnTo>
                        <a:pt x="142" y="302"/>
                      </a:lnTo>
                      <a:lnTo>
                        <a:pt x="142" y="302"/>
                      </a:lnTo>
                      <a:lnTo>
                        <a:pt x="142" y="298"/>
                      </a:lnTo>
                      <a:lnTo>
                        <a:pt x="140" y="294"/>
                      </a:lnTo>
                      <a:lnTo>
                        <a:pt x="140" y="294"/>
                      </a:lnTo>
                      <a:lnTo>
                        <a:pt x="134" y="268"/>
                      </a:lnTo>
                      <a:lnTo>
                        <a:pt x="134" y="268"/>
                      </a:lnTo>
                      <a:lnTo>
                        <a:pt x="134" y="266"/>
                      </a:lnTo>
                      <a:lnTo>
                        <a:pt x="136" y="262"/>
                      </a:lnTo>
                      <a:lnTo>
                        <a:pt x="142" y="256"/>
                      </a:lnTo>
                      <a:lnTo>
                        <a:pt x="142" y="256"/>
                      </a:lnTo>
                      <a:lnTo>
                        <a:pt x="142" y="252"/>
                      </a:lnTo>
                      <a:lnTo>
                        <a:pt x="140" y="248"/>
                      </a:lnTo>
                      <a:lnTo>
                        <a:pt x="138" y="244"/>
                      </a:lnTo>
                      <a:lnTo>
                        <a:pt x="138" y="244"/>
                      </a:lnTo>
                      <a:lnTo>
                        <a:pt x="136" y="246"/>
                      </a:lnTo>
                      <a:lnTo>
                        <a:pt x="134" y="244"/>
                      </a:lnTo>
                      <a:lnTo>
                        <a:pt x="134" y="244"/>
                      </a:lnTo>
                      <a:lnTo>
                        <a:pt x="132" y="240"/>
                      </a:lnTo>
                      <a:lnTo>
                        <a:pt x="132" y="234"/>
                      </a:lnTo>
                      <a:lnTo>
                        <a:pt x="134" y="226"/>
                      </a:lnTo>
                      <a:lnTo>
                        <a:pt x="138" y="222"/>
                      </a:lnTo>
                      <a:lnTo>
                        <a:pt x="138" y="224"/>
                      </a:lnTo>
                      <a:lnTo>
                        <a:pt x="138" y="224"/>
                      </a:lnTo>
                      <a:lnTo>
                        <a:pt x="140" y="226"/>
                      </a:lnTo>
                      <a:lnTo>
                        <a:pt x="140" y="226"/>
                      </a:lnTo>
                      <a:lnTo>
                        <a:pt x="142" y="226"/>
                      </a:lnTo>
                      <a:lnTo>
                        <a:pt x="142" y="226"/>
                      </a:lnTo>
                      <a:lnTo>
                        <a:pt x="144" y="220"/>
                      </a:lnTo>
                      <a:lnTo>
                        <a:pt x="144" y="216"/>
                      </a:lnTo>
                      <a:lnTo>
                        <a:pt x="144" y="216"/>
                      </a:lnTo>
                      <a:lnTo>
                        <a:pt x="144" y="210"/>
                      </a:lnTo>
                      <a:lnTo>
                        <a:pt x="142" y="208"/>
                      </a:lnTo>
                      <a:lnTo>
                        <a:pt x="142" y="208"/>
                      </a:lnTo>
                      <a:lnTo>
                        <a:pt x="144" y="208"/>
                      </a:lnTo>
                      <a:lnTo>
                        <a:pt x="146" y="208"/>
                      </a:lnTo>
                      <a:lnTo>
                        <a:pt x="146" y="208"/>
                      </a:lnTo>
                      <a:lnTo>
                        <a:pt x="146" y="208"/>
                      </a:lnTo>
                      <a:lnTo>
                        <a:pt x="148" y="206"/>
                      </a:lnTo>
                      <a:lnTo>
                        <a:pt x="152" y="204"/>
                      </a:lnTo>
                      <a:lnTo>
                        <a:pt x="156" y="202"/>
                      </a:lnTo>
                      <a:lnTo>
                        <a:pt x="156" y="202"/>
                      </a:lnTo>
                      <a:lnTo>
                        <a:pt x="160" y="202"/>
                      </a:lnTo>
                      <a:lnTo>
                        <a:pt x="160" y="202"/>
                      </a:lnTo>
                      <a:lnTo>
                        <a:pt x="162" y="204"/>
                      </a:lnTo>
                      <a:lnTo>
                        <a:pt x="164" y="206"/>
                      </a:lnTo>
                      <a:lnTo>
                        <a:pt x="164" y="202"/>
                      </a:lnTo>
                      <a:lnTo>
                        <a:pt x="164" y="202"/>
                      </a:lnTo>
                      <a:lnTo>
                        <a:pt x="168" y="202"/>
                      </a:lnTo>
                      <a:lnTo>
                        <a:pt x="168" y="202"/>
                      </a:lnTo>
                      <a:lnTo>
                        <a:pt x="168" y="200"/>
                      </a:lnTo>
                      <a:lnTo>
                        <a:pt x="168" y="200"/>
                      </a:lnTo>
                      <a:lnTo>
                        <a:pt x="170" y="200"/>
                      </a:lnTo>
                      <a:lnTo>
                        <a:pt x="170" y="200"/>
                      </a:lnTo>
                      <a:lnTo>
                        <a:pt x="180" y="206"/>
                      </a:lnTo>
                      <a:lnTo>
                        <a:pt x="180" y="206"/>
                      </a:lnTo>
                      <a:lnTo>
                        <a:pt x="172" y="210"/>
                      </a:lnTo>
                      <a:lnTo>
                        <a:pt x="172" y="210"/>
                      </a:lnTo>
                      <a:lnTo>
                        <a:pt x="172" y="212"/>
                      </a:lnTo>
                      <a:lnTo>
                        <a:pt x="172" y="212"/>
                      </a:lnTo>
                      <a:lnTo>
                        <a:pt x="178" y="214"/>
                      </a:lnTo>
                      <a:lnTo>
                        <a:pt x="182" y="214"/>
                      </a:lnTo>
                      <a:lnTo>
                        <a:pt x="182" y="214"/>
                      </a:lnTo>
                      <a:lnTo>
                        <a:pt x="186" y="214"/>
                      </a:lnTo>
                      <a:lnTo>
                        <a:pt x="186" y="214"/>
                      </a:lnTo>
                      <a:lnTo>
                        <a:pt x="188" y="214"/>
                      </a:lnTo>
                      <a:lnTo>
                        <a:pt x="190" y="214"/>
                      </a:lnTo>
                      <a:lnTo>
                        <a:pt x="190" y="214"/>
                      </a:lnTo>
                      <a:lnTo>
                        <a:pt x="190" y="216"/>
                      </a:lnTo>
                      <a:lnTo>
                        <a:pt x="190" y="216"/>
                      </a:lnTo>
                      <a:lnTo>
                        <a:pt x="196" y="216"/>
                      </a:lnTo>
                      <a:lnTo>
                        <a:pt x="204" y="218"/>
                      </a:lnTo>
                      <a:lnTo>
                        <a:pt x="204" y="218"/>
                      </a:lnTo>
                      <a:lnTo>
                        <a:pt x="208" y="222"/>
                      </a:lnTo>
                      <a:lnTo>
                        <a:pt x="208" y="222"/>
                      </a:lnTo>
                      <a:lnTo>
                        <a:pt x="210" y="222"/>
                      </a:lnTo>
                      <a:lnTo>
                        <a:pt x="214" y="222"/>
                      </a:lnTo>
                      <a:lnTo>
                        <a:pt x="214" y="222"/>
                      </a:lnTo>
                      <a:lnTo>
                        <a:pt x="216" y="224"/>
                      </a:lnTo>
                      <a:lnTo>
                        <a:pt x="218" y="226"/>
                      </a:lnTo>
                      <a:lnTo>
                        <a:pt x="218" y="226"/>
                      </a:lnTo>
                      <a:lnTo>
                        <a:pt x="220" y="226"/>
                      </a:lnTo>
                      <a:lnTo>
                        <a:pt x="222" y="226"/>
                      </a:lnTo>
                      <a:lnTo>
                        <a:pt x="222" y="226"/>
                      </a:lnTo>
                      <a:lnTo>
                        <a:pt x="226" y="228"/>
                      </a:lnTo>
                      <a:lnTo>
                        <a:pt x="232" y="230"/>
                      </a:lnTo>
                      <a:lnTo>
                        <a:pt x="232" y="230"/>
                      </a:lnTo>
                      <a:lnTo>
                        <a:pt x="238" y="232"/>
                      </a:lnTo>
                      <a:lnTo>
                        <a:pt x="238" y="232"/>
                      </a:lnTo>
                      <a:lnTo>
                        <a:pt x="242" y="236"/>
                      </a:lnTo>
                      <a:lnTo>
                        <a:pt x="242" y="236"/>
                      </a:lnTo>
                      <a:lnTo>
                        <a:pt x="248" y="236"/>
                      </a:lnTo>
                      <a:lnTo>
                        <a:pt x="248" y="236"/>
                      </a:lnTo>
                      <a:lnTo>
                        <a:pt x="256" y="242"/>
                      </a:lnTo>
                      <a:lnTo>
                        <a:pt x="262" y="250"/>
                      </a:lnTo>
                      <a:lnTo>
                        <a:pt x="262" y="250"/>
                      </a:lnTo>
                      <a:lnTo>
                        <a:pt x="266" y="248"/>
                      </a:lnTo>
                      <a:lnTo>
                        <a:pt x="266" y="248"/>
                      </a:lnTo>
                      <a:lnTo>
                        <a:pt x="268" y="250"/>
                      </a:lnTo>
                      <a:lnTo>
                        <a:pt x="270" y="254"/>
                      </a:lnTo>
                      <a:lnTo>
                        <a:pt x="270" y="254"/>
                      </a:lnTo>
                      <a:lnTo>
                        <a:pt x="276" y="254"/>
                      </a:lnTo>
                      <a:lnTo>
                        <a:pt x="286" y="264"/>
                      </a:lnTo>
                      <a:lnTo>
                        <a:pt x="286" y="264"/>
                      </a:lnTo>
                      <a:lnTo>
                        <a:pt x="288" y="270"/>
                      </a:lnTo>
                      <a:lnTo>
                        <a:pt x="288" y="274"/>
                      </a:lnTo>
                      <a:lnTo>
                        <a:pt x="286" y="280"/>
                      </a:lnTo>
                      <a:lnTo>
                        <a:pt x="284" y="282"/>
                      </a:lnTo>
                      <a:lnTo>
                        <a:pt x="284" y="282"/>
                      </a:lnTo>
                      <a:lnTo>
                        <a:pt x="282" y="284"/>
                      </a:lnTo>
                      <a:lnTo>
                        <a:pt x="280" y="286"/>
                      </a:lnTo>
                      <a:lnTo>
                        <a:pt x="280" y="286"/>
                      </a:lnTo>
                      <a:lnTo>
                        <a:pt x="280" y="288"/>
                      </a:lnTo>
                      <a:lnTo>
                        <a:pt x="278" y="288"/>
                      </a:lnTo>
                      <a:lnTo>
                        <a:pt x="276" y="288"/>
                      </a:lnTo>
                      <a:lnTo>
                        <a:pt x="276" y="288"/>
                      </a:lnTo>
                      <a:lnTo>
                        <a:pt x="272" y="294"/>
                      </a:lnTo>
                      <a:lnTo>
                        <a:pt x="272" y="294"/>
                      </a:lnTo>
                      <a:lnTo>
                        <a:pt x="266" y="296"/>
                      </a:lnTo>
                      <a:lnTo>
                        <a:pt x="266" y="296"/>
                      </a:lnTo>
                      <a:lnTo>
                        <a:pt x="262" y="298"/>
                      </a:lnTo>
                      <a:lnTo>
                        <a:pt x="262" y="298"/>
                      </a:lnTo>
                      <a:lnTo>
                        <a:pt x="258" y="298"/>
                      </a:lnTo>
                      <a:lnTo>
                        <a:pt x="256" y="298"/>
                      </a:lnTo>
                      <a:lnTo>
                        <a:pt x="256" y="298"/>
                      </a:lnTo>
                      <a:lnTo>
                        <a:pt x="244" y="296"/>
                      </a:lnTo>
                      <a:lnTo>
                        <a:pt x="232" y="296"/>
                      </a:lnTo>
                      <a:lnTo>
                        <a:pt x="232" y="296"/>
                      </a:lnTo>
                      <a:lnTo>
                        <a:pt x="226" y="292"/>
                      </a:lnTo>
                      <a:lnTo>
                        <a:pt x="226" y="292"/>
                      </a:lnTo>
                      <a:lnTo>
                        <a:pt x="218" y="292"/>
                      </a:lnTo>
                      <a:lnTo>
                        <a:pt x="216" y="290"/>
                      </a:lnTo>
                      <a:lnTo>
                        <a:pt x="216" y="290"/>
                      </a:lnTo>
                      <a:lnTo>
                        <a:pt x="212" y="288"/>
                      </a:lnTo>
                      <a:lnTo>
                        <a:pt x="208" y="288"/>
                      </a:lnTo>
                      <a:lnTo>
                        <a:pt x="208" y="288"/>
                      </a:lnTo>
                      <a:lnTo>
                        <a:pt x="204" y="280"/>
                      </a:lnTo>
                      <a:lnTo>
                        <a:pt x="202" y="282"/>
                      </a:lnTo>
                      <a:lnTo>
                        <a:pt x="202" y="282"/>
                      </a:lnTo>
                      <a:lnTo>
                        <a:pt x="202" y="286"/>
                      </a:lnTo>
                      <a:lnTo>
                        <a:pt x="200" y="286"/>
                      </a:lnTo>
                      <a:lnTo>
                        <a:pt x="200" y="286"/>
                      </a:lnTo>
                      <a:lnTo>
                        <a:pt x="200" y="284"/>
                      </a:lnTo>
                      <a:lnTo>
                        <a:pt x="200" y="284"/>
                      </a:lnTo>
                      <a:lnTo>
                        <a:pt x="194" y="282"/>
                      </a:lnTo>
                      <a:lnTo>
                        <a:pt x="194" y="282"/>
                      </a:lnTo>
                      <a:lnTo>
                        <a:pt x="192" y="278"/>
                      </a:lnTo>
                      <a:lnTo>
                        <a:pt x="192" y="278"/>
                      </a:lnTo>
                      <a:lnTo>
                        <a:pt x="188" y="278"/>
                      </a:lnTo>
                      <a:lnTo>
                        <a:pt x="182" y="278"/>
                      </a:lnTo>
                      <a:lnTo>
                        <a:pt x="182" y="278"/>
                      </a:lnTo>
                      <a:lnTo>
                        <a:pt x="180" y="274"/>
                      </a:lnTo>
                      <a:lnTo>
                        <a:pt x="178" y="270"/>
                      </a:lnTo>
                      <a:lnTo>
                        <a:pt x="178" y="270"/>
                      </a:lnTo>
                      <a:lnTo>
                        <a:pt x="172" y="268"/>
                      </a:lnTo>
                      <a:lnTo>
                        <a:pt x="172" y="268"/>
                      </a:lnTo>
                      <a:lnTo>
                        <a:pt x="170" y="270"/>
                      </a:lnTo>
                      <a:lnTo>
                        <a:pt x="172" y="270"/>
                      </a:lnTo>
                      <a:lnTo>
                        <a:pt x="172" y="270"/>
                      </a:lnTo>
                      <a:lnTo>
                        <a:pt x="176" y="278"/>
                      </a:lnTo>
                      <a:lnTo>
                        <a:pt x="178" y="280"/>
                      </a:lnTo>
                      <a:lnTo>
                        <a:pt x="176" y="282"/>
                      </a:lnTo>
                      <a:lnTo>
                        <a:pt x="176" y="282"/>
                      </a:lnTo>
                      <a:lnTo>
                        <a:pt x="182" y="282"/>
                      </a:lnTo>
                      <a:lnTo>
                        <a:pt x="184" y="284"/>
                      </a:lnTo>
                      <a:lnTo>
                        <a:pt x="180" y="286"/>
                      </a:lnTo>
                      <a:lnTo>
                        <a:pt x="180" y="288"/>
                      </a:lnTo>
                      <a:lnTo>
                        <a:pt x="180" y="288"/>
                      </a:lnTo>
                      <a:lnTo>
                        <a:pt x="182" y="290"/>
                      </a:lnTo>
                      <a:lnTo>
                        <a:pt x="182" y="292"/>
                      </a:lnTo>
                      <a:lnTo>
                        <a:pt x="182" y="292"/>
                      </a:lnTo>
                      <a:lnTo>
                        <a:pt x="186" y="292"/>
                      </a:lnTo>
                      <a:lnTo>
                        <a:pt x="188" y="290"/>
                      </a:lnTo>
                      <a:lnTo>
                        <a:pt x="188" y="294"/>
                      </a:lnTo>
                      <a:lnTo>
                        <a:pt x="188" y="294"/>
                      </a:lnTo>
                      <a:lnTo>
                        <a:pt x="182" y="294"/>
                      </a:lnTo>
                      <a:lnTo>
                        <a:pt x="182" y="294"/>
                      </a:lnTo>
                      <a:lnTo>
                        <a:pt x="186" y="296"/>
                      </a:lnTo>
                      <a:lnTo>
                        <a:pt x="186" y="296"/>
                      </a:lnTo>
                      <a:lnTo>
                        <a:pt x="196" y="298"/>
                      </a:lnTo>
                      <a:lnTo>
                        <a:pt x="198" y="300"/>
                      </a:lnTo>
                      <a:lnTo>
                        <a:pt x="198" y="300"/>
                      </a:lnTo>
                      <a:lnTo>
                        <a:pt x="202" y="300"/>
                      </a:lnTo>
                      <a:lnTo>
                        <a:pt x="206" y="300"/>
                      </a:lnTo>
                      <a:lnTo>
                        <a:pt x="206" y="300"/>
                      </a:lnTo>
                      <a:lnTo>
                        <a:pt x="206" y="304"/>
                      </a:lnTo>
                      <a:lnTo>
                        <a:pt x="208" y="306"/>
                      </a:lnTo>
                      <a:lnTo>
                        <a:pt x="208" y="306"/>
                      </a:lnTo>
                      <a:lnTo>
                        <a:pt x="212" y="306"/>
                      </a:lnTo>
                      <a:lnTo>
                        <a:pt x="212" y="306"/>
                      </a:lnTo>
                      <a:lnTo>
                        <a:pt x="212" y="308"/>
                      </a:lnTo>
                      <a:lnTo>
                        <a:pt x="212" y="310"/>
                      </a:lnTo>
                      <a:lnTo>
                        <a:pt x="212" y="310"/>
                      </a:lnTo>
                      <a:lnTo>
                        <a:pt x="210" y="312"/>
                      </a:lnTo>
                      <a:lnTo>
                        <a:pt x="210" y="318"/>
                      </a:lnTo>
                      <a:lnTo>
                        <a:pt x="210" y="318"/>
                      </a:lnTo>
                      <a:lnTo>
                        <a:pt x="212" y="322"/>
                      </a:lnTo>
                      <a:lnTo>
                        <a:pt x="212" y="322"/>
                      </a:lnTo>
                      <a:lnTo>
                        <a:pt x="214" y="342"/>
                      </a:lnTo>
                      <a:lnTo>
                        <a:pt x="214" y="342"/>
                      </a:lnTo>
                      <a:lnTo>
                        <a:pt x="216" y="342"/>
                      </a:lnTo>
                      <a:lnTo>
                        <a:pt x="218" y="344"/>
                      </a:lnTo>
                      <a:lnTo>
                        <a:pt x="220" y="342"/>
                      </a:lnTo>
                      <a:lnTo>
                        <a:pt x="220" y="342"/>
                      </a:lnTo>
                      <a:lnTo>
                        <a:pt x="220" y="342"/>
                      </a:lnTo>
                      <a:lnTo>
                        <a:pt x="220" y="342"/>
                      </a:lnTo>
                      <a:lnTo>
                        <a:pt x="222" y="340"/>
                      </a:lnTo>
                      <a:lnTo>
                        <a:pt x="222" y="340"/>
                      </a:lnTo>
                      <a:lnTo>
                        <a:pt x="226" y="344"/>
                      </a:lnTo>
                      <a:lnTo>
                        <a:pt x="226" y="344"/>
                      </a:lnTo>
                      <a:lnTo>
                        <a:pt x="226" y="352"/>
                      </a:lnTo>
                      <a:lnTo>
                        <a:pt x="226" y="352"/>
                      </a:lnTo>
                      <a:lnTo>
                        <a:pt x="234" y="350"/>
                      </a:lnTo>
                      <a:lnTo>
                        <a:pt x="240" y="352"/>
                      </a:lnTo>
                      <a:lnTo>
                        <a:pt x="240" y="352"/>
                      </a:lnTo>
                      <a:lnTo>
                        <a:pt x="244" y="354"/>
                      </a:lnTo>
                      <a:lnTo>
                        <a:pt x="244" y="356"/>
                      </a:lnTo>
                      <a:lnTo>
                        <a:pt x="244" y="356"/>
                      </a:lnTo>
                      <a:lnTo>
                        <a:pt x="246" y="356"/>
                      </a:lnTo>
                      <a:lnTo>
                        <a:pt x="248" y="354"/>
                      </a:lnTo>
                      <a:lnTo>
                        <a:pt x="248" y="352"/>
                      </a:lnTo>
                      <a:lnTo>
                        <a:pt x="248" y="352"/>
                      </a:lnTo>
                      <a:lnTo>
                        <a:pt x="252" y="352"/>
                      </a:lnTo>
                      <a:lnTo>
                        <a:pt x="252" y="352"/>
                      </a:lnTo>
                      <a:lnTo>
                        <a:pt x="252" y="350"/>
                      </a:lnTo>
                      <a:lnTo>
                        <a:pt x="252" y="338"/>
                      </a:lnTo>
                      <a:lnTo>
                        <a:pt x="252" y="338"/>
                      </a:lnTo>
                      <a:lnTo>
                        <a:pt x="246" y="336"/>
                      </a:lnTo>
                      <a:lnTo>
                        <a:pt x="246" y="336"/>
                      </a:lnTo>
                      <a:lnTo>
                        <a:pt x="242" y="330"/>
                      </a:lnTo>
                      <a:lnTo>
                        <a:pt x="240" y="324"/>
                      </a:lnTo>
                      <a:lnTo>
                        <a:pt x="240" y="324"/>
                      </a:lnTo>
                      <a:lnTo>
                        <a:pt x="244" y="324"/>
                      </a:lnTo>
                      <a:lnTo>
                        <a:pt x="244" y="324"/>
                      </a:lnTo>
                      <a:lnTo>
                        <a:pt x="244" y="318"/>
                      </a:lnTo>
                      <a:lnTo>
                        <a:pt x="244" y="318"/>
                      </a:lnTo>
                      <a:lnTo>
                        <a:pt x="242" y="318"/>
                      </a:lnTo>
                      <a:lnTo>
                        <a:pt x="242" y="316"/>
                      </a:lnTo>
                      <a:lnTo>
                        <a:pt x="244" y="316"/>
                      </a:lnTo>
                      <a:lnTo>
                        <a:pt x="248" y="316"/>
                      </a:lnTo>
                      <a:lnTo>
                        <a:pt x="248" y="316"/>
                      </a:lnTo>
                      <a:lnTo>
                        <a:pt x="250" y="318"/>
                      </a:lnTo>
                      <a:lnTo>
                        <a:pt x="252" y="320"/>
                      </a:lnTo>
                      <a:lnTo>
                        <a:pt x="252" y="320"/>
                      </a:lnTo>
                      <a:lnTo>
                        <a:pt x="260" y="324"/>
                      </a:lnTo>
                      <a:lnTo>
                        <a:pt x="260" y="324"/>
                      </a:lnTo>
                      <a:lnTo>
                        <a:pt x="260" y="326"/>
                      </a:lnTo>
                      <a:lnTo>
                        <a:pt x="260" y="326"/>
                      </a:lnTo>
                      <a:lnTo>
                        <a:pt x="264" y="328"/>
                      </a:lnTo>
                      <a:lnTo>
                        <a:pt x="268" y="328"/>
                      </a:lnTo>
                      <a:lnTo>
                        <a:pt x="268" y="328"/>
                      </a:lnTo>
                      <a:lnTo>
                        <a:pt x="272" y="330"/>
                      </a:lnTo>
                      <a:lnTo>
                        <a:pt x="272" y="330"/>
                      </a:lnTo>
                      <a:lnTo>
                        <a:pt x="284" y="332"/>
                      </a:lnTo>
                      <a:lnTo>
                        <a:pt x="284" y="332"/>
                      </a:lnTo>
                      <a:lnTo>
                        <a:pt x="282" y="328"/>
                      </a:lnTo>
                      <a:lnTo>
                        <a:pt x="280" y="322"/>
                      </a:lnTo>
                      <a:lnTo>
                        <a:pt x="280" y="322"/>
                      </a:lnTo>
                      <a:lnTo>
                        <a:pt x="276" y="318"/>
                      </a:lnTo>
                      <a:lnTo>
                        <a:pt x="274" y="316"/>
                      </a:lnTo>
                      <a:lnTo>
                        <a:pt x="272" y="314"/>
                      </a:lnTo>
                      <a:lnTo>
                        <a:pt x="272" y="314"/>
                      </a:lnTo>
                      <a:lnTo>
                        <a:pt x="272" y="310"/>
                      </a:lnTo>
                      <a:lnTo>
                        <a:pt x="272" y="310"/>
                      </a:lnTo>
                      <a:lnTo>
                        <a:pt x="278" y="306"/>
                      </a:lnTo>
                      <a:lnTo>
                        <a:pt x="284" y="302"/>
                      </a:lnTo>
                      <a:lnTo>
                        <a:pt x="284" y="302"/>
                      </a:lnTo>
                      <a:lnTo>
                        <a:pt x="286" y="296"/>
                      </a:lnTo>
                      <a:lnTo>
                        <a:pt x="286" y="296"/>
                      </a:lnTo>
                      <a:lnTo>
                        <a:pt x="288" y="296"/>
                      </a:lnTo>
                      <a:lnTo>
                        <a:pt x="292" y="296"/>
                      </a:lnTo>
                      <a:lnTo>
                        <a:pt x="292" y="296"/>
                      </a:lnTo>
                      <a:lnTo>
                        <a:pt x="296" y="292"/>
                      </a:lnTo>
                      <a:lnTo>
                        <a:pt x="298" y="290"/>
                      </a:lnTo>
                      <a:lnTo>
                        <a:pt x="302" y="290"/>
                      </a:lnTo>
                      <a:lnTo>
                        <a:pt x="302" y="290"/>
                      </a:lnTo>
                      <a:lnTo>
                        <a:pt x="306" y="294"/>
                      </a:lnTo>
                      <a:lnTo>
                        <a:pt x="306" y="294"/>
                      </a:lnTo>
                      <a:lnTo>
                        <a:pt x="310" y="294"/>
                      </a:lnTo>
                      <a:lnTo>
                        <a:pt x="310" y="294"/>
                      </a:lnTo>
                      <a:lnTo>
                        <a:pt x="314" y="300"/>
                      </a:lnTo>
                      <a:lnTo>
                        <a:pt x="314" y="302"/>
                      </a:lnTo>
                      <a:lnTo>
                        <a:pt x="314" y="302"/>
                      </a:lnTo>
                      <a:lnTo>
                        <a:pt x="320" y="302"/>
                      </a:lnTo>
                      <a:lnTo>
                        <a:pt x="320" y="302"/>
                      </a:lnTo>
                      <a:lnTo>
                        <a:pt x="320" y="294"/>
                      </a:lnTo>
                      <a:lnTo>
                        <a:pt x="324" y="286"/>
                      </a:lnTo>
                      <a:lnTo>
                        <a:pt x="324" y="286"/>
                      </a:lnTo>
                      <a:lnTo>
                        <a:pt x="328" y="282"/>
                      </a:lnTo>
                      <a:lnTo>
                        <a:pt x="328" y="282"/>
                      </a:lnTo>
                      <a:lnTo>
                        <a:pt x="328" y="280"/>
                      </a:lnTo>
                      <a:lnTo>
                        <a:pt x="328" y="280"/>
                      </a:lnTo>
                      <a:lnTo>
                        <a:pt x="328" y="280"/>
                      </a:lnTo>
                      <a:lnTo>
                        <a:pt x="328" y="276"/>
                      </a:lnTo>
                      <a:lnTo>
                        <a:pt x="328" y="276"/>
                      </a:lnTo>
                      <a:lnTo>
                        <a:pt x="324" y="272"/>
                      </a:lnTo>
                      <a:lnTo>
                        <a:pt x="322" y="270"/>
                      </a:lnTo>
                      <a:lnTo>
                        <a:pt x="322" y="266"/>
                      </a:lnTo>
                      <a:lnTo>
                        <a:pt x="322" y="266"/>
                      </a:lnTo>
                      <a:lnTo>
                        <a:pt x="324" y="264"/>
                      </a:lnTo>
                      <a:lnTo>
                        <a:pt x="326" y="260"/>
                      </a:lnTo>
                      <a:lnTo>
                        <a:pt x="326" y="260"/>
                      </a:lnTo>
                      <a:lnTo>
                        <a:pt x="328" y="260"/>
                      </a:lnTo>
                      <a:lnTo>
                        <a:pt x="328" y="260"/>
                      </a:lnTo>
                      <a:lnTo>
                        <a:pt x="328" y="256"/>
                      </a:lnTo>
                      <a:lnTo>
                        <a:pt x="328" y="256"/>
                      </a:lnTo>
                      <a:lnTo>
                        <a:pt x="330" y="256"/>
                      </a:lnTo>
                      <a:lnTo>
                        <a:pt x="330" y="256"/>
                      </a:lnTo>
                      <a:lnTo>
                        <a:pt x="332" y="250"/>
                      </a:lnTo>
                      <a:lnTo>
                        <a:pt x="332" y="246"/>
                      </a:lnTo>
                      <a:lnTo>
                        <a:pt x="332" y="246"/>
                      </a:lnTo>
                      <a:lnTo>
                        <a:pt x="328" y="242"/>
                      </a:lnTo>
                      <a:lnTo>
                        <a:pt x="322" y="236"/>
                      </a:lnTo>
                      <a:lnTo>
                        <a:pt x="322" y="236"/>
                      </a:lnTo>
                      <a:lnTo>
                        <a:pt x="322" y="232"/>
                      </a:lnTo>
                      <a:lnTo>
                        <a:pt x="322" y="232"/>
                      </a:lnTo>
                      <a:lnTo>
                        <a:pt x="328" y="236"/>
                      </a:lnTo>
                      <a:lnTo>
                        <a:pt x="336" y="238"/>
                      </a:lnTo>
                      <a:lnTo>
                        <a:pt x="338" y="240"/>
                      </a:lnTo>
                      <a:lnTo>
                        <a:pt x="338" y="240"/>
                      </a:lnTo>
                      <a:lnTo>
                        <a:pt x="344" y="240"/>
                      </a:lnTo>
                      <a:lnTo>
                        <a:pt x="350" y="242"/>
                      </a:lnTo>
                      <a:lnTo>
                        <a:pt x="350" y="242"/>
                      </a:lnTo>
                      <a:lnTo>
                        <a:pt x="354" y="244"/>
                      </a:lnTo>
                      <a:lnTo>
                        <a:pt x="356" y="248"/>
                      </a:lnTo>
                      <a:lnTo>
                        <a:pt x="360" y="254"/>
                      </a:lnTo>
                      <a:lnTo>
                        <a:pt x="360" y="254"/>
                      </a:lnTo>
                      <a:lnTo>
                        <a:pt x="362" y="256"/>
                      </a:lnTo>
                      <a:lnTo>
                        <a:pt x="362" y="256"/>
                      </a:lnTo>
                      <a:lnTo>
                        <a:pt x="362" y="260"/>
                      </a:lnTo>
                      <a:lnTo>
                        <a:pt x="362" y="260"/>
                      </a:lnTo>
                      <a:lnTo>
                        <a:pt x="366" y="262"/>
                      </a:lnTo>
                      <a:lnTo>
                        <a:pt x="364" y="266"/>
                      </a:lnTo>
                      <a:lnTo>
                        <a:pt x="364" y="266"/>
                      </a:lnTo>
                      <a:lnTo>
                        <a:pt x="350" y="266"/>
                      </a:lnTo>
                      <a:lnTo>
                        <a:pt x="350" y="266"/>
                      </a:lnTo>
                      <a:lnTo>
                        <a:pt x="348" y="272"/>
                      </a:lnTo>
                      <a:lnTo>
                        <a:pt x="348" y="272"/>
                      </a:lnTo>
                      <a:lnTo>
                        <a:pt x="346" y="274"/>
                      </a:lnTo>
                      <a:lnTo>
                        <a:pt x="346" y="274"/>
                      </a:lnTo>
                      <a:lnTo>
                        <a:pt x="346" y="278"/>
                      </a:lnTo>
                      <a:lnTo>
                        <a:pt x="346" y="278"/>
                      </a:lnTo>
                      <a:lnTo>
                        <a:pt x="348" y="282"/>
                      </a:lnTo>
                      <a:lnTo>
                        <a:pt x="348" y="282"/>
                      </a:lnTo>
                      <a:lnTo>
                        <a:pt x="350" y="292"/>
                      </a:lnTo>
                      <a:lnTo>
                        <a:pt x="350" y="292"/>
                      </a:lnTo>
                      <a:lnTo>
                        <a:pt x="356" y="292"/>
                      </a:lnTo>
                      <a:lnTo>
                        <a:pt x="362" y="290"/>
                      </a:lnTo>
                      <a:lnTo>
                        <a:pt x="362" y="290"/>
                      </a:lnTo>
                      <a:lnTo>
                        <a:pt x="370" y="288"/>
                      </a:lnTo>
                      <a:lnTo>
                        <a:pt x="370" y="288"/>
                      </a:lnTo>
                      <a:lnTo>
                        <a:pt x="370" y="286"/>
                      </a:lnTo>
                      <a:lnTo>
                        <a:pt x="370" y="286"/>
                      </a:lnTo>
                      <a:lnTo>
                        <a:pt x="376" y="286"/>
                      </a:lnTo>
                      <a:lnTo>
                        <a:pt x="376" y="286"/>
                      </a:lnTo>
                      <a:lnTo>
                        <a:pt x="376" y="274"/>
                      </a:lnTo>
                      <a:lnTo>
                        <a:pt x="378" y="264"/>
                      </a:lnTo>
                      <a:lnTo>
                        <a:pt x="378" y="264"/>
                      </a:lnTo>
                      <a:lnTo>
                        <a:pt x="380" y="266"/>
                      </a:lnTo>
                      <a:lnTo>
                        <a:pt x="382" y="266"/>
                      </a:lnTo>
                      <a:lnTo>
                        <a:pt x="382" y="266"/>
                      </a:lnTo>
                      <a:lnTo>
                        <a:pt x="388" y="262"/>
                      </a:lnTo>
                      <a:lnTo>
                        <a:pt x="388" y="262"/>
                      </a:lnTo>
                      <a:lnTo>
                        <a:pt x="388" y="258"/>
                      </a:lnTo>
                      <a:lnTo>
                        <a:pt x="388" y="258"/>
                      </a:lnTo>
                      <a:lnTo>
                        <a:pt x="398" y="258"/>
                      </a:lnTo>
                      <a:lnTo>
                        <a:pt x="406" y="256"/>
                      </a:lnTo>
                      <a:lnTo>
                        <a:pt x="406" y="256"/>
                      </a:lnTo>
                      <a:lnTo>
                        <a:pt x="408" y="252"/>
                      </a:lnTo>
                      <a:lnTo>
                        <a:pt x="408" y="252"/>
                      </a:lnTo>
                      <a:lnTo>
                        <a:pt x="414" y="252"/>
                      </a:lnTo>
                      <a:lnTo>
                        <a:pt x="414" y="252"/>
                      </a:lnTo>
                      <a:lnTo>
                        <a:pt x="418" y="248"/>
                      </a:lnTo>
                      <a:lnTo>
                        <a:pt x="418" y="248"/>
                      </a:lnTo>
                      <a:lnTo>
                        <a:pt x="424" y="248"/>
                      </a:lnTo>
                      <a:lnTo>
                        <a:pt x="424" y="248"/>
                      </a:lnTo>
                      <a:lnTo>
                        <a:pt x="426" y="244"/>
                      </a:lnTo>
                      <a:lnTo>
                        <a:pt x="426" y="244"/>
                      </a:lnTo>
                      <a:lnTo>
                        <a:pt x="432" y="244"/>
                      </a:lnTo>
                      <a:lnTo>
                        <a:pt x="436" y="244"/>
                      </a:lnTo>
                      <a:lnTo>
                        <a:pt x="436" y="244"/>
                      </a:lnTo>
                      <a:lnTo>
                        <a:pt x="436" y="246"/>
                      </a:lnTo>
                      <a:lnTo>
                        <a:pt x="438" y="248"/>
                      </a:lnTo>
                      <a:lnTo>
                        <a:pt x="438" y="246"/>
                      </a:lnTo>
                      <a:lnTo>
                        <a:pt x="438" y="246"/>
                      </a:lnTo>
                      <a:lnTo>
                        <a:pt x="438" y="244"/>
                      </a:lnTo>
                      <a:lnTo>
                        <a:pt x="438" y="244"/>
                      </a:lnTo>
                      <a:lnTo>
                        <a:pt x="438" y="242"/>
                      </a:lnTo>
                      <a:lnTo>
                        <a:pt x="438" y="240"/>
                      </a:lnTo>
                      <a:lnTo>
                        <a:pt x="438" y="240"/>
                      </a:lnTo>
                      <a:lnTo>
                        <a:pt x="446" y="236"/>
                      </a:lnTo>
                      <a:lnTo>
                        <a:pt x="446" y="236"/>
                      </a:lnTo>
                      <a:lnTo>
                        <a:pt x="448" y="234"/>
                      </a:lnTo>
                      <a:lnTo>
                        <a:pt x="450" y="232"/>
                      </a:lnTo>
                      <a:lnTo>
                        <a:pt x="450" y="232"/>
                      </a:lnTo>
                      <a:lnTo>
                        <a:pt x="452" y="232"/>
                      </a:lnTo>
                      <a:lnTo>
                        <a:pt x="452" y="232"/>
                      </a:lnTo>
                      <a:lnTo>
                        <a:pt x="452" y="234"/>
                      </a:lnTo>
                      <a:lnTo>
                        <a:pt x="452" y="234"/>
                      </a:lnTo>
                      <a:lnTo>
                        <a:pt x="452" y="234"/>
                      </a:lnTo>
                      <a:lnTo>
                        <a:pt x="452" y="236"/>
                      </a:lnTo>
                      <a:lnTo>
                        <a:pt x="452" y="236"/>
                      </a:lnTo>
                      <a:lnTo>
                        <a:pt x="450" y="238"/>
                      </a:lnTo>
                      <a:lnTo>
                        <a:pt x="452" y="238"/>
                      </a:lnTo>
                      <a:lnTo>
                        <a:pt x="456" y="238"/>
                      </a:lnTo>
                      <a:lnTo>
                        <a:pt x="456" y="238"/>
                      </a:lnTo>
                      <a:lnTo>
                        <a:pt x="456" y="242"/>
                      </a:lnTo>
                      <a:lnTo>
                        <a:pt x="456" y="242"/>
                      </a:lnTo>
                      <a:lnTo>
                        <a:pt x="460" y="244"/>
                      </a:lnTo>
                      <a:lnTo>
                        <a:pt x="460" y="244"/>
                      </a:lnTo>
                      <a:lnTo>
                        <a:pt x="460" y="248"/>
                      </a:lnTo>
                      <a:lnTo>
                        <a:pt x="460" y="248"/>
                      </a:lnTo>
                      <a:lnTo>
                        <a:pt x="452" y="248"/>
                      </a:lnTo>
                      <a:lnTo>
                        <a:pt x="452" y="248"/>
                      </a:lnTo>
                      <a:lnTo>
                        <a:pt x="450" y="250"/>
                      </a:lnTo>
                      <a:lnTo>
                        <a:pt x="450" y="250"/>
                      </a:lnTo>
                      <a:lnTo>
                        <a:pt x="450" y="252"/>
                      </a:lnTo>
                      <a:lnTo>
                        <a:pt x="450" y="252"/>
                      </a:lnTo>
                      <a:lnTo>
                        <a:pt x="462" y="252"/>
                      </a:lnTo>
                      <a:lnTo>
                        <a:pt x="462" y="252"/>
                      </a:lnTo>
                      <a:lnTo>
                        <a:pt x="468" y="248"/>
                      </a:lnTo>
                      <a:lnTo>
                        <a:pt x="468" y="248"/>
                      </a:lnTo>
                      <a:lnTo>
                        <a:pt x="470" y="248"/>
                      </a:lnTo>
                      <a:lnTo>
                        <a:pt x="470" y="250"/>
                      </a:lnTo>
                      <a:lnTo>
                        <a:pt x="470" y="250"/>
                      </a:lnTo>
                      <a:lnTo>
                        <a:pt x="474" y="252"/>
                      </a:lnTo>
                      <a:lnTo>
                        <a:pt x="474" y="252"/>
                      </a:lnTo>
                      <a:lnTo>
                        <a:pt x="474" y="252"/>
                      </a:lnTo>
                      <a:lnTo>
                        <a:pt x="476" y="250"/>
                      </a:lnTo>
                      <a:lnTo>
                        <a:pt x="476" y="250"/>
                      </a:lnTo>
                      <a:lnTo>
                        <a:pt x="474" y="246"/>
                      </a:lnTo>
                      <a:lnTo>
                        <a:pt x="474" y="246"/>
                      </a:lnTo>
                      <a:lnTo>
                        <a:pt x="482" y="242"/>
                      </a:lnTo>
                      <a:lnTo>
                        <a:pt x="490" y="240"/>
                      </a:lnTo>
                      <a:lnTo>
                        <a:pt x="490" y="240"/>
                      </a:lnTo>
                      <a:lnTo>
                        <a:pt x="494" y="240"/>
                      </a:lnTo>
                      <a:lnTo>
                        <a:pt x="498" y="240"/>
                      </a:lnTo>
                      <a:lnTo>
                        <a:pt x="506" y="246"/>
                      </a:lnTo>
                      <a:lnTo>
                        <a:pt x="506" y="246"/>
                      </a:lnTo>
                      <a:lnTo>
                        <a:pt x="510" y="246"/>
                      </a:lnTo>
                      <a:lnTo>
                        <a:pt x="510" y="246"/>
                      </a:lnTo>
                      <a:lnTo>
                        <a:pt x="512" y="242"/>
                      </a:lnTo>
                      <a:lnTo>
                        <a:pt x="512" y="242"/>
                      </a:lnTo>
                      <a:lnTo>
                        <a:pt x="510" y="240"/>
                      </a:lnTo>
                      <a:lnTo>
                        <a:pt x="510" y="240"/>
                      </a:lnTo>
                      <a:lnTo>
                        <a:pt x="510" y="240"/>
                      </a:lnTo>
                      <a:lnTo>
                        <a:pt x="510" y="238"/>
                      </a:lnTo>
                      <a:lnTo>
                        <a:pt x="510" y="238"/>
                      </a:lnTo>
                      <a:lnTo>
                        <a:pt x="512" y="238"/>
                      </a:lnTo>
                      <a:lnTo>
                        <a:pt x="512" y="238"/>
                      </a:lnTo>
                      <a:lnTo>
                        <a:pt x="512" y="240"/>
                      </a:lnTo>
                      <a:lnTo>
                        <a:pt x="512" y="240"/>
                      </a:lnTo>
                      <a:lnTo>
                        <a:pt x="514" y="240"/>
                      </a:lnTo>
                      <a:lnTo>
                        <a:pt x="518" y="238"/>
                      </a:lnTo>
                      <a:lnTo>
                        <a:pt x="524" y="234"/>
                      </a:lnTo>
                      <a:lnTo>
                        <a:pt x="524" y="234"/>
                      </a:lnTo>
                      <a:lnTo>
                        <a:pt x="530" y="234"/>
                      </a:lnTo>
                      <a:lnTo>
                        <a:pt x="530" y="234"/>
                      </a:lnTo>
                      <a:lnTo>
                        <a:pt x="528" y="248"/>
                      </a:lnTo>
                      <a:lnTo>
                        <a:pt x="528" y="248"/>
                      </a:lnTo>
                      <a:lnTo>
                        <a:pt x="536" y="254"/>
                      </a:lnTo>
                      <a:lnTo>
                        <a:pt x="536" y="254"/>
                      </a:lnTo>
                      <a:lnTo>
                        <a:pt x="538" y="244"/>
                      </a:lnTo>
                      <a:lnTo>
                        <a:pt x="538" y="244"/>
                      </a:lnTo>
                      <a:lnTo>
                        <a:pt x="542" y="242"/>
                      </a:lnTo>
                      <a:lnTo>
                        <a:pt x="542" y="242"/>
                      </a:lnTo>
                      <a:lnTo>
                        <a:pt x="544" y="244"/>
                      </a:lnTo>
                      <a:lnTo>
                        <a:pt x="546" y="244"/>
                      </a:lnTo>
                      <a:lnTo>
                        <a:pt x="550" y="244"/>
                      </a:lnTo>
                      <a:lnTo>
                        <a:pt x="550" y="244"/>
                      </a:lnTo>
                      <a:lnTo>
                        <a:pt x="552" y="242"/>
                      </a:lnTo>
                      <a:lnTo>
                        <a:pt x="552" y="242"/>
                      </a:lnTo>
                      <a:lnTo>
                        <a:pt x="552" y="232"/>
                      </a:lnTo>
                      <a:lnTo>
                        <a:pt x="552" y="226"/>
                      </a:lnTo>
                      <a:lnTo>
                        <a:pt x="550" y="222"/>
                      </a:lnTo>
                      <a:lnTo>
                        <a:pt x="550" y="222"/>
                      </a:lnTo>
                      <a:lnTo>
                        <a:pt x="548" y="220"/>
                      </a:lnTo>
                      <a:lnTo>
                        <a:pt x="548" y="220"/>
                      </a:lnTo>
                      <a:lnTo>
                        <a:pt x="548" y="218"/>
                      </a:lnTo>
                      <a:lnTo>
                        <a:pt x="548" y="218"/>
                      </a:lnTo>
                      <a:lnTo>
                        <a:pt x="554" y="216"/>
                      </a:lnTo>
                      <a:lnTo>
                        <a:pt x="554" y="216"/>
                      </a:lnTo>
                      <a:lnTo>
                        <a:pt x="556" y="212"/>
                      </a:lnTo>
                      <a:lnTo>
                        <a:pt x="556" y="212"/>
                      </a:lnTo>
                      <a:lnTo>
                        <a:pt x="562" y="212"/>
                      </a:lnTo>
                      <a:lnTo>
                        <a:pt x="566" y="214"/>
                      </a:lnTo>
                      <a:lnTo>
                        <a:pt x="566" y="214"/>
                      </a:lnTo>
                      <a:lnTo>
                        <a:pt x="572" y="214"/>
                      </a:lnTo>
                      <a:lnTo>
                        <a:pt x="576" y="212"/>
                      </a:lnTo>
                      <a:lnTo>
                        <a:pt x="576" y="210"/>
                      </a:lnTo>
                      <a:lnTo>
                        <a:pt x="578" y="210"/>
                      </a:lnTo>
                      <a:lnTo>
                        <a:pt x="578" y="210"/>
                      </a:lnTo>
                      <a:lnTo>
                        <a:pt x="582" y="210"/>
                      </a:lnTo>
                      <a:lnTo>
                        <a:pt x="584" y="210"/>
                      </a:lnTo>
                      <a:lnTo>
                        <a:pt x="586" y="214"/>
                      </a:lnTo>
                      <a:lnTo>
                        <a:pt x="586" y="214"/>
                      </a:lnTo>
                      <a:lnTo>
                        <a:pt x="588" y="214"/>
                      </a:lnTo>
                      <a:lnTo>
                        <a:pt x="590" y="214"/>
                      </a:lnTo>
                      <a:lnTo>
                        <a:pt x="590" y="214"/>
                      </a:lnTo>
                      <a:lnTo>
                        <a:pt x="590" y="216"/>
                      </a:lnTo>
                      <a:lnTo>
                        <a:pt x="592" y="218"/>
                      </a:lnTo>
                      <a:lnTo>
                        <a:pt x="592" y="218"/>
                      </a:lnTo>
                      <a:lnTo>
                        <a:pt x="600" y="218"/>
                      </a:lnTo>
                      <a:lnTo>
                        <a:pt x="606" y="220"/>
                      </a:lnTo>
                      <a:lnTo>
                        <a:pt x="606" y="220"/>
                      </a:lnTo>
                      <a:lnTo>
                        <a:pt x="604" y="232"/>
                      </a:lnTo>
                      <a:lnTo>
                        <a:pt x="606" y="232"/>
                      </a:lnTo>
                      <a:lnTo>
                        <a:pt x="610" y="224"/>
                      </a:lnTo>
                      <a:lnTo>
                        <a:pt x="610" y="224"/>
                      </a:lnTo>
                      <a:lnTo>
                        <a:pt x="622" y="228"/>
                      </a:lnTo>
                      <a:lnTo>
                        <a:pt x="622" y="228"/>
                      </a:lnTo>
                      <a:lnTo>
                        <a:pt x="620" y="230"/>
                      </a:lnTo>
                      <a:lnTo>
                        <a:pt x="620" y="230"/>
                      </a:lnTo>
                      <a:lnTo>
                        <a:pt x="620" y="232"/>
                      </a:lnTo>
                      <a:lnTo>
                        <a:pt x="620" y="232"/>
                      </a:lnTo>
                      <a:lnTo>
                        <a:pt x="626" y="234"/>
                      </a:lnTo>
                      <a:lnTo>
                        <a:pt x="632" y="236"/>
                      </a:lnTo>
                      <a:lnTo>
                        <a:pt x="638" y="244"/>
                      </a:lnTo>
                      <a:lnTo>
                        <a:pt x="638" y="244"/>
                      </a:lnTo>
                      <a:lnTo>
                        <a:pt x="640" y="248"/>
                      </a:lnTo>
                      <a:lnTo>
                        <a:pt x="640" y="248"/>
                      </a:lnTo>
                      <a:lnTo>
                        <a:pt x="642" y="248"/>
                      </a:lnTo>
                      <a:lnTo>
                        <a:pt x="644" y="248"/>
                      </a:lnTo>
                      <a:lnTo>
                        <a:pt x="644" y="248"/>
                      </a:lnTo>
                      <a:lnTo>
                        <a:pt x="646" y="254"/>
                      </a:lnTo>
                      <a:lnTo>
                        <a:pt x="646" y="254"/>
                      </a:lnTo>
                      <a:lnTo>
                        <a:pt x="648" y="254"/>
                      </a:lnTo>
                      <a:lnTo>
                        <a:pt x="652" y="252"/>
                      </a:lnTo>
                      <a:lnTo>
                        <a:pt x="652" y="252"/>
                      </a:lnTo>
                      <a:lnTo>
                        <a:pt x="654" y="244"/>
                      </a:lnTo>
                      <a:lnTo>
                        <a:pt x="656" y="236"/>
                      </a:lnTo>
                      <a:lnTo>
                        <a:pt x="654" y="236"/>
                      </a:lnTo>
                      <a:lnTo>
                        <a:pt x="654" y="236"/>
                      </a:lnTo>
                      <a:lnTo>
                        <a:pt x="652" y="238"/>
                      </a:lnTo>
                      <a:lnTo>
                        <a:pt x="652" y="238"/>
                      </a:lnTo>
                      <a:lnTo>
                        <a:pt x="652" y="238"/>
                      </a:lnTo>
                      <a:lnTo>
                        <a:pt x="648" y="230"/>
                      </a:lnTo>
                      <a:lnTo>
                        <a:pt x="648" y="230"/>
                      </a:lnTo>
                      <a:lnTo>
                        <a:pt x="648" y="230"/>
                      </a:lnTo>
                      <a:lnTo>
                        <a:pt x="648" y="228"/>
                      </a:lnTo>
                      <a:lnTo>
                        <a:pt x="648" y="228"/>
                      </a:lnTo>
                      <a:lnTo>
                        <a:pt x="648" y="226"/>
                      </a:lnTo>
                      <a:lnTo>
                        <a:pt x="648" y="224"/>
                      </a:lnTo>
                      <a:lnTo>
                        <a:pt x="652" y="222"/>
                      </a:lnTo>
                      <a:lnTo>
                        <a:pt x="652" y="222"/>
                      </a:lnTo>
                      <a:lnTo>
                        <a:pt x="652" y="218"/>
                      </a:lnTo>
                      <a:lnTo>
                        <a:pt x="652" y="218"/>
                      </a:lnTo>
                      <a:lnTo>
                        <a:pt x="648" y="218"/>
                      </a:lnTo>
                      <a:lnTo>
                        <a:pt x="648" y="218"/>
                      </a:lnTo>
                      <a:lnTo>
                        <a:pt x="648" y="218"/>
                      </a:lnTo>
                      <a:lnTo>
                        <a:pt x="648" y="218"/>
                      </a:lnTo>
                      <a:lnTo>
                        <a:pt x="648" y="218"/>
                      </a:lnTo>
                      <a:lnTo>
                        <a:pt x="646" y="220"/>
                      </a:lnTo>
                      <a:lnTo>
                        <a:pt x="646" y="220"/>
                      </a:lnTo>
                      <a:lnTo>
                        <a:pt x="642" y="216"/>
                      </a:lnTo>
                      <a:lnTo>
                        <a:pt x="638" y="214"/>
                      </a:lnTo>
                      <a:lnTo>
                        <a:pt x="638" y="214"/>
                      </a:lnTo>
                      <a:lnTo>
                        <a:pt x="636" y="214"/>
                      </a:lnTo>
                      <a:lnTo>
                        <a:pt x="634" y="216"/>
                      </a:lnTo>
                      <a:lnTo>
                        <a:pt x="634" y="216"/>
                      </a:lnTo>
                      <a:lnTo>
                        <a:pt x="636" y="206"/>
                      </a:lnTo>
                      <a:lnTo>
                        <a:pt x="638" y="204"/>
                      </a:lnTo>
                      <a:lnTo>
                        <a:pt x="642" y="200"/>
                      </a:lnTo>
                      <a:lnTo>
                        <a:pt x="642" y="200"/>
                      </a:lnTo>
                      <a:lnTo>
                        <a:pt x="642" y="196"/>
                      </a:lnTo>
                      <a:lnTo>
                        <a:pt x="640" y="190"/>
                      </a:lnTo>
                      <a:lnTo>
                        <a:pt x="640" y="190"/>
                      </a:lnTo>
                      <a:lnTo>
                        <a:pt x="636" y="182"/>
                      </a:lnTo>
                      <a:lnTo>
                        <a:pt x="636" y="182"/>
                      </a:lnTo>
                      <a:lnTo>
                        <a:pt x="636" y="176"/>
                      </a:lnTo>
                      <a:lnTo>
                        <a:pt x="636" y="172"/>
                      </a:lnTo>
                      <a:lnTo>
                        <a:pt x="636" y="172"/>
                      </a:lnTo>
                      <a:lnTo>
                        <a:pt x="646" y="166"/>
                      </a:lnTo>
                      <a:lnTo>
                        <a:pt x="646" y="166"/>
                      </a:lnTo>
                      <a:lnTo>
                        <a:pt x="648" y="164"/>
                      </a:lnTo>
                      <a:lnTo>
                        <a:pt x="650" y="158"/>
                      </a:lnTo>
                      <a:lnTo>
                        <a:pt x="650" y="158"/>
                      </a:lnTo>
                      <a:lnTo>
                        <a:pt x="656" y="152"/>
                      </a:lnTo>
                      <a:lnTo>
                        <a:pt x="662" y="146"/>
                      </a:lnTo>
                      <a:lnTo>
                        <a:pt x="662" y="146"/>
                      </a:lnTo>
                      <a:lnTo>
                        <a:pt x="664" y="138"/>
                      </a:lnTo>
                      <a:lnTo>
                        <a:pt x="668" y="132"/>
                      </a:lnTo>
                      <a:lnTo>
                        <a:pt x="668" y="132"/>
                      </a:lnTo>
                      <a:lnTo>
                        <a:pt x="672" y="130"/>
                      </a:lnTo>
                      <a:lnTo>
                        <a:pt x="674" y="128"/>
                      </a:lnTo>
                      <a:lnTo>
                        <a:pt x="676" y="124"/>
                      </a:lnTo>
                      <a:lnTo>
                        <a:pt x="676" y="124"/>
                      </a:lnTo>
                      <a:lnTo>
                        <a:pt x="678" y="126"/>
                      </a:lnTo>
                      <a:lnTo>
                        <a:pt x="678" y="126"/>
                      </a:lnTo>
                      <a:lnTo>
                        <a:pt x="678" y="126"/>
                      </a:lnTo>
                      <a:lnTo>
                        <a:pt x="694" y="126"/>
                      </a:lnTo>
                      <a:lnTo>
                        <a:pt x="694" y="126"/>
                      </a:lnTo>
                      <a:lnTo>
                        <a:pt x="700" y="124"/>
                      </a:lnTo>
                      <a:lnTo>
                        <a:pt x="700" y="124"/>
                      </a:lnTo>
                      <a:lnTo>
                        <a:pt x="706" y="128"/>
                      </a:lnTo>
                      <a:lnTo>
                        <a:pt x="706" y="128"/>
                      </a:lnTo>
                      <a:lnTo>
                        <a:pt x="710" y="128"/>
                      </a:lnTo>
                      <a:lnTo>
                        <a:pt x="710" y="128"/>
                      </a:lnTo>
                      <a:lnTo>
                        <a:pt x="710" y="134"/>
                      </a:lnTo>
                      <a:lnTo>
                        <a:pt x="710" y="134"/>
                      </a:lnTo>
                      <a:lnTo>
                        <a:pt x="714" y="138"/>
                      </a:lnTo>
                      <a:lnTo>
                        <a:pt x="714" y="138"/>
                      </a:lnTo>
                      <a:lnTo>
                        <a:pt x="714" y="140"/>
                      </a:lnTo>
                      <a:lnTo>
                        <a:pt x="712" y="140"/>
                      </a:lnTo>
                      <a:lnTo>
                        <a:pt x="712" y="140"/>
                      </a:lnTo>
                      <a:lnTo>
                        <a:pt x="712" y="144"/>
                      </a:lnTo>
                      <a:lnTo>
                        <a:pt x="714" y="146"/>
                      </a:lnTo>
                      <a:lnTo>
                        <a:pt x="714" y="146"/>
                      </a:lnTo>
                      <a:lnTo>
                        <a:pt x="710" y="150"/>
                      </a:lnTo>
                      <a:lnTo>
                        <a:pt x="710" y="150"/>
                      </a:lnTo>
                      <a:lnTo>
                        <a:pt x="710" y="158"/>
                      </a:lnTo>
                      <a:lnTo>
                        <a:pt x="710" y="162"/>
                      </a:lnTo>
                      <a:lnTo>
                        <a:pt x="708" y="166"/>
                      </a:lnTo>
                      <a:lnTo>
                        <a:pt x="708" y="166"/>
                      </a:lnTo>
                      <a:lnTo>
                        <a:pt x="704" y="172"/>
                      </a:lnTo>
                      <a:lnTo>
                        <a:pt x="702" y="174"/>
                      </a:lnTo>
                      <a:lnTo>
                        <a:pt x="702" y="180"/>
                      </a:lnTo>
                      <a:lnTo>
                        <a:pt x="702" y="180"/>
                      </a:lnTo>
                      <a:lnTo>
                        <a:pt x="702" y="182"/>
                      </a:lnTo>
                      <a:lnTo>
                        <a:pt x="704" y="186"/>
                      </a:lnTo>
                      <a:lnTo>
                        <a:pt x="712" y="188"/>
                      </a:lnTo>
                      <a:lnTo>
                        <a:pt x="712" y="188"/>
                      </a:lnTo>
                      <a:lnTo>
                        <a:pt x="710" y="196"/>
                      </a:lnTo>
                      <a:lnTo>
                        <a:pt x="710" y="196"/>
                      </a:lnTo>
                      <a:lnTo>
                        <a:pt x="714" y="198"/>
                      </a:lnTo>
                      <a:lnTo>
                        <a:pt x="714" y="198"/>
                      </a:lnTo>
                      <a:lnTo>
                        <a:pt x="714" y="206"/>
                      </a:lnTo>
                      <a:lnTo>
                        <a:pt x="714" y="206"/>
                      </a:lnTo>
                      <a:lnTo>
                        <a:pt x="708" y="214"/>
                      </a:lnTo>
                      <a:lnTo>
                        <a:pt x="708" y="214"/>
                      </a:lnTo>
                      <a:lnTo>
                        <a:pt x="708" y="216"/>
                      </a:lnTo>
                      <a:lnTo>
                        <a:pt x="710" y="218"/>
                      </a:lnTo>
                      <a:lnTo>
                        <a:pt x="708" y="222"/>
                      </a:lnTo>
                      <a:lnTo>
                        <a:pt x="708" y="222"/>
                      </a:lnTo>
                      <a:lnTo>
                        <a:pt x="708" y="226"/>
                      </a:lnTo>
                      <a:lnTo>
                        <a:pt x="712" y="228"/>
                      </a:lnTo>
                      <a:lnTo>
                        <a:pt x="712" y="228"/>
                      </a:lnTo>
                      <a:lnTo>
                        <a:pt x="716" y="236"/>
                      </a:lnTo>
                      <a:lnTo>
                        <a:pt x="722" y="242"/>
                      </a:lnTo>
                      <a:lnTo>
                        <a:pt x="722" y="242"/>
                      </a:lnTo>
                      <a:lnTo>
                        <a:pt x="718" y="254"/>
                      </a:lnTo>
                      <a:lnTo>
                        <a:pt x="718" y="260"/>
                      </a:lnTo>
                      <a:lnTo>
                        <a:pt x="722" y="266"/>
                      </a:lnTo>
                      <a:lnTo>
                        <a:pt x="722" y="266"/>
                      </a:lnTo>
                      <a:lnTo>
                        <a:pt x="716" y="268"/>
                      </a:lnTo>
                      <a:lnTo>
                        <a:pt x="716" y="268"/>
                      </a:lnTo>
                      <a:lnTo>
                        <a:pt x="716" y="274"/>
                      </a:lnTo>
                      <a:lnTo>
                        <a:pt x="716" y="274"/>
                      </a:lnTo>
                      <a:lnTo>
                        <a:pt x="712" y="276"/>
                      </a:lnTo>
                      <a:lnTo>
                        <a:pt x="712" y="280"/>
                      </a:lnTo>
                      <a:lnTo>
                        <a:pt x="712" y="280"/>
                      </a:lnTo>
                      <a:lnTo>
                        <a:pt x="708" y="284"/>
                      </a:lnTo>
                      <a:lnTo>
                        <a:pt x="708" y="284"/>
                      </a:lnTo>
                      <a:lnTo>
                        <a:pt x="700" y="280"/>
                      </a:lnTo>
                      <a:lnTo>
                        <a:pt x="700" y="280"/>
                      </a:lnTo>
                      <a:lnTo>
                        <a:pt x="696" y="286"/>
                      </a:lnTo>
                      <a:lnTo>
                        <a:pt x="696" y="286"/>
                      </a:lnTo>
                      <a:lnTo>
                        <a:pt x="692" y="288"/>
                      </a:lnTo>
                      <a:lnTo>
                        <a:pt x="684" y="288"/>
                      </a:lnTo>
                      <a:lnTo>
                        <a:pt x="670" y="288"/>
                      </a:lnTo>
                      <a:lnTo>
                        <a:pt x="670" y="288"/>
                      </a:lnTo>
                      <a:lnTo>
                        <a:pt x="670" y="292"/>
                      </a:lnTo>
                      <a:lnTo>
                        <a:pt x="670" y="292"/>
                      </a:lnTo>
                      <a:lnTo>
                        <a:pt x="678" y="296"/>
                      </a:lnTo>
                      <a:lnTo>
                        <a:pt x="682" y="300"/>
                      </a:lnTo>
                      <a:lnTo>
                        <a:pt x="688" y="300"/>
                      </a:lnTo>
                      <a:lnTo>
                        <a:pt x="690" y="298"/>
                      </a:lnTo>
                      <a:lnTo>
                        <a:pt x="690" y="298"/>
                      </a:lnTo>
                      <a:lnTo>
                        <a:pt x="696" y="298"/>
                      </a:lnTo>
                      <a:lnTo>
                        <a:pt x="702" y="298"/>
                      </a:lnTo>
                      <a:lnTo>
                        <a:pt x="702" y="298"/>
                      </a:lnTo>
                      <a:lnTo>
                        <a:pt x="702" y="302"/>
                      </a:lnTo>
                      <a:lnTo>
                        <a:pt x="702" y="302"/>
                      </a:lnTo>
                      <a:lnTo>
                        <a:pt x="706" y="304"/>
                      </a:lnTo>
                      <a:lnTo>
                        <a:pt x="706" y="304"/>
                      </a:lnTo>
                      <a:lnTo>
                        <a:pt x="708" y="312"/>
                      </a:lnTo>
                      <a:lnTo>
                        <a:pt x="708" y="312"/>
                      </a:lnTo>
                      <a:lnTo>
                        <a:pt x="710" y="312"/>
                      </a:lnTo>
                      <a:lnTo>
                        <a:pt x="714" y="312"/>
                      </a:lnTo>
                      <a:lnTo>
                        <a:pt x="714" y="312"/>
                      </a:lnTo>
                      <a:lnTo>
                        <a:pt x="714" y="312"/>
                      </a:lnTo>
                      <a:lnTo>
                        <a:pt x="716" y="314"/>
                      </a:lnTo>
                      <a:lnTo>
                        <a:pt x="716" y="314"/>
                      </a:lnTo>
                      <a:lnTo>
                        <a:pt x="712" y="296"/>
                      </a:lnTo>
                      <a:lnTo>
                        <a:pt x="712" y="296"/>
                      </a:lnTo>
                      <a:lnTo>
                        <a:pt x="704" y="294"/>
                      </a:lnTo>
                      <a:lnTo>
                        <a:pt x="704" y="294"/>
                      </a:lnTo>
                      <a:lnTo>
                        <a:pt x="706" y="290"/>
                      </a:lnTo>
                      <a:lnTo>
                        <a:pt x="706" y="290"/>
                      </a:lnTo>
                      <a:lnTo>
                        <a:pt x="716" y="288"/>
                      </a:lnTo>
                      <a:lnTo>
                        <a:pt x="716" y="288"/>
                      </a:lnTo>
                      <a:lnTo>
                        <a:pt x="722" y="286"/>
                      </a:lnTo>
                      <a:lnTo>
                        <a:pt x="726" y="286"/>
                      </a:lnTo>
                      <a:lnTo>
                        <a:pt x="734" y="274"/>
                      </a:lnTo>
                      <a:lnTo>
                        <a:pt x="734" y="274"/>
                      </a:lnTo>
                      <a:lnTo>
                        <a:pt x="734" y="270"/>
                      </a:lnTo>
                      <a:lnTo>
                        <a:pt x="734" y="270"/>
                      </a:lnTo>
                      <a:lnTo>
                        <a:pt x="734" y="268"/>
                      </a:lnTo>
                      <a:lnTo>
                        <a:pt x="734" y="268"/>
                      </a:lnTo>
                      <a:lnTo>
                        <a:pt x="736" y="262"/>
                      </a:lnTo>
                      <a:lnTo>
                        <a:pt x="736" y="262"/>
                      </a:lnTo>
                      <a:lnTo>
                        <a:pt x="738" y="258"/>
                      </a:lnTo>
                      <a:lnTo>
                        <a:pt x="738" y="252"/>
                      </a:lnTo>
                      <a:lnTo>
                        <a:pt x="738" y="252"/>
                      </a:lnTo>
                      <a:lnTo>
                        <a:pt x="734" y="248"/>
                      </a:lnTo>
                      <a:lnTo>
                        <a:pt x="734" y="248"/>
                      </a:lnTo>
                      <a:lnTo>
                        <a:pt x="736" y="244"/>
                      </a:lnTo>
                      <a:lnTo>
                        <a:pt x="736" y="244"/>
                      </a:lnTo>
                      <a:lnTo>
                        <a:pt x="738" y="240"/>
                      </a:lnTo>
                      <a:lnTo>
                        <a:pt x="738" y="236"/>
                      </a:lnTo>
                      <a:lnTo>
                        <a:pt x="738" y="236"/>
                      </a:lnTo>
                      <a:lnTo>
                        <a:pt x="742" y="236"/>
                      </a:lnTo>
                      <a:lnTo>
                        <a:pt x="746" y="234"/>
                      </a:lnTo>
                      <a:lnTo>
                        <a:pt x="756" y="232"/>
                      </a:lnTo>
                      <a:lnTo>
                        <a:pt x="756" y="232"/>
                      </a:lnTo>
                      <a:lnTo>
                        <a:pt x="758" y="228"/>
                      </a:lnTo>
                      <a:lnTo>
                        <a:pt x="758" y="228"/>
                      </a:lnTo>
                      <a:lnTo>
                        <a:pt x="766" y="228"/>
                      </a:lnTo>
                      <a:lnTo>
                        <a:pt x="766" y="228"/>
                      </a:lnTo>
                      <a:lnTo>
                        <a:pt x="770" y="240"/>
                      </a:lnTo>
                      <a:lnTo>
                        <a:pt x="770" y="240"/>
                      </a:lnTo>
                      <a:lnTo>
                        <a:pt x="772" y="244"/>
                      </a:lnTo>
                      <a:lnTo>
                        <a:pt x="772" y="244"/>
                      </a:lnTo>
                      <a:lnTo>
                        <a:pt x="774" y="250"/>
                      </a:lnTo>
                      <a:lnTo>
                        <a:pt x="774" y="256"/>
                      </a:lnTo>
                      <a:lnTo>
                        <a:pt x="770" y="270"/>
                      </a:lnTo>
                      <a:lnTo>
                        <a:pt x="770" y="270"/>
                      </a:lnTo>
                      <a:lnTo>
                        <a:pt x="776" y="276"/>
                      </a:lnTo>
                      <a:lnTo>
                        <a:pt x="776" y="276"/>
                      </a:lnTo>
                      <a:lnTo>
                        <a:pt x="782" y="280"/>
                      </a:lnTo>
                      <a:lnTo>
                        <a:pt x="782" y="280"/>
                      </a:lnTo>
                      <a:lnTo>
                        <a:pt x="784" y="278"/>
                      </a:lnTo>
                      <a:lnTo>
                        <a:pt x="782" y="278"/>
                      </a:lnTo>
                      <a:lnTo>
                        <a:pt x="782" y="278"/>
                      </a:lnTo>
                      <a:lnTo>
                        <a:pt x="782" y="272"/>
                      </a:lnTo>
                      <a:lnTo>
                        <a:pt x="782" y="272"/>
                      </a:lnTo>
                      <a:lnTo>
                        <a:pt x="788" y="270"/>
                      </a:lnTo>
                      <a:lnTo>
                        <a:pt x="788" y="270"/>
                      </a:lnTo>
                      <a:lnTo>
                        <a:pt x="790" y="274"/>
                      </a:lnTo>
                      <a:lnTo>
                        <a:pt x="790" y="274"/>
                      </a:lnTo>
                      <a:lnTo>
                        <a:pt x="798" y="276"/>
                      </a:lnTo>
                      <a:lnTo>
                        <a:pt x="806" y="276"/>
                      </a:lnTo>
                      <a:lnTo>
                        <a:pt x="806" y="276"/>
                      </a:lnTo>
                      <a:lnTo>
                        <a:pt x="804" y="272"/>
                      </a:lnTo>
                      <a:lnTo>
                        <a:pt x="804" y="272"/>
                      </a:lnTo>
                      <a:lnTo>
                        <a:pt x="796" y="270"/>
                      </a:lnTo>
                      <a:lnTo>
                        <a:pt x="788" y="268"/>
                      </a:lnTo>
                      <a:lnTo>
                        <a:pt x="788" y="268"/>
                      </a:lnTo>
                      <a:lnTo>
                        <a:pt x="784" y="264"/>
                      </a:lnTo>
                      <a:lnTo>
                        <a:pt x="784" y="264"/>
                      </a:lnTo>
                      <a:lnTo>
                        <a:pt x="780" y="264"/>
                      </a:lnTo>
                      <a:lnTo>
                        <a:pt x="780" y="264"/>
                      </a:lnTo>
                      <a:lnTo>
                        <a:pt x="780" y="258"/>
                      </a:lnTo>
                      <a:lnTo>
                        <a:pt x="780" y="256"/>
                      </a:lnTo>
                      <a:lnTo>
                        <a:pt x="788" y="252"/>
                      </a:lnTo>
                      <a:lnTo>
                        <a:pt x="788" y="252"/>
                      </a:lnTo>
                      <a:lnTo>
                        <a:pt x="786" y="248"/>
                      </a:lnTo>
                      <a:lnTo>
                        <a:pt x="786" y="248"/>
                      </a:lnTo>
                      <a:lnTo>
                        <a:pt x="784" y="244"/>
                      </a:lnTo>
                      <a:lnTo>
                        <a:pt x="784" y="242"/>
                      </a:lnTo>
                      <a:lnTo>
                        <a:pt x="784" y="242"/>
                      </a:lnTo>
                      <a:lnTo>
                        <a:pt x="780" y="240"/>
                      </a:lnTo>
                      <a:lnTo>
                        <a:pt x="780" y="240"/>
                      </a:lnTo>
                      <a:lnTo>
                        <a:pt x="778" y="234"/>
                      </a:lnTo>
                      <a:lnTo>
                        <a:pt x="776" y="228"/>
                      </a:lnTo>
                      <a:lnTo>
                        <a:pt x="776" y="228"/>
                      </a:lnTo>
                      <a:lnTo>
                        <a:pt x="766" y="224"/>
                      </a:lnTo>
                      <a:lnTo>
                        <a:pt x="752" y="222"/>
                      </a:lnTo>
                      <a:lnTo>
                        <a:pt x="752" y="222"/>
                      </a:lnTo>
                      <a:lnTo>
                        <a:pt x="748" y="224"/>
                      </a:lnTo>
                      <a:lnTo>
                        <a:pt x="744" y="226"/>
                      </a:lnTo>
                      <a:lnTo>
                        <a:pt x="744" y="226"/>
                      </a:lnTo>
                      <a:lnTo>
                        <a:pt x="736" y="226"/>
                      </a:lnTo>
                      <a:lnTo>
                        <a:pt x="736" y="226"/>
                      </a:lnTo>
                      <a:lnTo>
                        <a:pt x="734" y="226"/>
                      </a:lnTo>
                      <a:lnTo>
                        <a:pt x="734" y="228"/>
                      </a:lnTo>
                      <a:lnTo>
                        <a:pt x="734" y="228"/>
                      </a:lnTo>
                      <a:lnTo>
                        <a:pt x="732" y="228"/>
                      </a:lnTo>
                      <a:lnTo>
                        <a:pt x="730" y="228"/>
                      </a:lnTo>
                      <a:lnTo>
                        <a:pt x="730" y="228"/>
                      </a:lnTo>
                      <a:lnTo>
                        <a:pt x="730" y="220"/>
                      </a:lnTo>
                      <a:lnTo>
                        <a:pt x="728" y="218"/>
                      </a:lnTo>
                      <a:lnTo>
                        <a:pt x="728" y="218"/>
                      </a:lnTo>
                      <a:lnTo>
                        <a:pt x="726" y="210"/>
                      </a:lnTo>
                      <a:lnTo>
                        <a:pt x="726" y="210"/>
                      </a:lnTo>
                      <a:lnTo>
                        <a:pt x="728" y="206"/>
                      </a:lnTo>
                      <a:lnTo>
                        <a:pt x="730" y="202"/>
                      </a:lnTo>
                      <a:lnTo>
                        <a:pt x="730" y="202"/>
                      </a:lnTo>
                      <a:lnTo>
                        <a:pt x="730" y="196"/>
                      </a:lnTo>
                      <a:lnTo>
                        <a:pt x="726" y="190"/>
                      </a:lnTo>
                      <a:lnTo>
                        <a:pt x="726" y="190"/>
                      </a:lnTo>
                      <a:lnTo>
                        <a:pt x="722" y="186"/>
                      </a:lnTo>
                      <a:lnTo>
                        <a:pt x="722" y="186"/>
                      </a:lnTo>
                      <a:lnTo>
                        <a:pt x="722" y="182"/>
                      </a:lnTo>
                      <a:lnTo>
                        <a:pt x="722" y="182"/>
                      </a:lnTo>
                      <a:lnTo>
                        <a:pt x="724" y="180"/>
                      </a:lnTo>
                      <a:lnTo>
                        <a:pt x="726" y="176"/>
                      </a:lnTo>
                      <a:lnTo>
                        <a:pt x="726" y="176"/>
                      </a:lnTo>
                      <a:lnTo>
                        <a:pt x="726" y="174"/>
                      </a:lnTo>
                      <a:lnTo>
                        <a:pt x="726" y="170"/>
                      </a:lnTo>
                      <a:lnTo>
                        <a:pt x="726" y="170"/>
                      </a:lnTo>
                      <a:lnTo>
                        <a:pt x="728" y="168"/>
                      </a:lnTo>
                      <a:lnTo>
                        <a:pt x="730" y="168"/>
                      </a:lnTo>
                      <a:lnTo>
                        <a:pt x="730" y="168"/>
                      </a:lnTo>
                      <a:lnTo>
                        <a:pt x="734" y="164"/>
                      </a:lnTo>
                      <a:lnTo>
                        <a:pt x="736" y="158"/>
                      </a:lnTo>
                      <a:lnTo>
                        <a:pt x="736" y="158"/>
                      </a:lnTo>
                      <a:lnTo>
                        <a:pt x="738" y="150"/>
                      </a:lnTo>
                      <a:lnTo>
                        <a:pt x="738" y="144"/>
                      </a:lnTo>
                      <a:lnTo>
                        <a:pt x="734" y="132"/>
                      </a:lnTo>
                      <a:lnTo>
                        <a:pt x="734" y="132"/>
                      </a:lnTo>
                      <a:lnTo>
                        <a:pt x="738" y="130"/>
                      </a:lnTo>
                      <a:lnTo>
                        <a:pt x="738" y="130"/>
                      </a:lnTo>
                      <a:lnTo>
                        <a:pt x="742" y="138"/>
                      </a:lnTo>
                      <a:lnTo>
                        <a:pt x="742" y="138"/>
                      </a:lnTo>
                      <a:lnTo>
                        <a:pt x="742" y="140"/>
                      </a:lnTo>
                      <a:lnTo>
                        <a:pt x="740" y="142"/>
                      </a:lnTo>
                      <a:lnTo>
                        <a:pt x="740" y="142"/>
                      </a:lnTo>
                      <a:lnTo>
                        <a:pt x="740" y="144"/>
                      </a:lnTo>
                      <a:lnTo>
                        <a:pt x="742" y="146"/>
                      </a:lnTo>
                      <a:lnTo>
                        <a:pt x="744" y="150"/>
                      </a:lnTo>
                      <a:lnTo>
                        <a:pt x="744" y="150"/>
                      </a:lnTo>
                      <a:lnTo>
                        <a:pt x="742" y="154"/>
                      </a:lnTo>
                      <a:lnTo>
                        <a:pt x="742" y="154"/>
                      </a:lnTo>
                      <a:lnTo>
                        <a:pt x="740" y="158"/>
                      </a:lnTo>
                      <a:lnTo>
                        <a:pt x="740" y="160"/>
                      </a:lnTo>
                      <a:lnTo>
                        <a:pt x="742" y="160"/>
                      </a:lnTo>
                      <a:lnTo>
                        <a:pt x="742" y="160"/>
                      </a:lnTo>
                      <a:lnTo>
                        <a:pt x="742" y="166"/>
                      </a:lnTo>
                      <a:lnTo>
                        <a:pt x="742" y="166"/>
                      </a:lnTo>
                      <a:lnTo>
                        <a:pt x="746" y="172"/>
                      </a:lnTo>
                      <a:lnTo>
                        <a:pt x="748" y="176"/>
                      </a:lnTo>
                      <a:lnTo>
                        <a:pt x="744" y="180"/>
                      </a:lnTo>
                      <a:lnTo>
                        <a:pt x="744" y="180"/>
                      </a:lnTo>
                      <a:lnTo>
                        <a:pt x="744" y="180"/>
                      </a:lnTo>
                      <a:lnTo>
                        <a:pt x="748" y="184"/>
                      </a:lnTo>
                      <a:lnTo>
                        <a:pt x="752" y="186"/>
                      </a:lnTo>
                      <a:lnTo>
                        <a:pt x="752" y="186"/>
                      </a:lnTo>
                      <a:lnTo>
                        <a:pt x="754" y="186"/>
                      </a:lnTo>
                      <a:lnTo>
                        <a:pt x="756" y="184"/>
                      </a:lnTo>
                      <a:lnTo>
                        <a:pt x="758" y="182"/>
                      </a:lnTo>
                      <a:lnTo>
                        <a:pt x="758" y="182"/>
                      </a:lnTo>
                      <a:lnTo>
                        <a:pt x="764" y="182"/>
                      </a:lnTo>
                      <a:lnTo>
                        <a:pt x="766" y="184"/>
                      </a:lnTo>
                      <a:lnTo>
                        <a:pt x="766" y="184"/>
                      </a:lnTo>
                      <a:lnTo>
                        <a:pt x="778" y="182"/>
                      </a:lnTo>
                      <a:lnTo>
                        <a:pt x="780" y="184"/>
                      </a:lnTo>
                      <a:lnTo>
                        <a:pt x="780" y="184"/>
                      </a:lnTo>
                      <a:lnTo>
                        <a:pt x="782" y="182"/>
                      </a:lnTo>
                      <a:lnTo>
                        <a:pt x="782" y="182"/>
                      </a:lnTo>
                      <a:lnTo>
                        <a:pt x="780" y="178"/>
                      </a:lnTo>
                      <a:lnTo>
                        <a:pt x="780" y="178"/>
                      </a:lnTo>
                      <a:lnTo>
                        <a:pt x="776" y="178"/>
                      </a:lnTo>
                      <a:lnTo>
                        <a:pt x="776" y="178"/>
                      </a:lnTo>
                      <a:lnTo>
                        <a:pt x="774" y="174"/>
                      </a:lnTo>
                      <a:lnTo>
                        <a:pt x="774" y="174"/>
                      </a:lnTo>
                      <a:lnTo>
                        <a:pt x="768" y="174"/>
                      </a:lnTo>
                      <a:lnTo>
                        <a:pt x="768" y="174"/>
                      </a:lnTo>
                      <a:lnTo>
                        <a:pt x="766" y="170"/>
                      </a:lnTo>
                      <a:lnTo>
                        <a:pt x="766" y="170"/>
                      </a:lnTo>
                      <a:lnTo>
                        <a:pt x="764" y="170"/>
                      </a:lnTo>
                      <a:lnTo>
                        <a:pt x="760" y="168"/>
                      </a:lnTo>
                      <a:lnTo>
                        <a:pt x="760" y="168"/>
                      </a:lnTo>
                      <a:lnTo>
                        <a:pt x="764" y="158"/>
                      </a:lnTo>
                      <a:lnTo>
                        <a:pt x="764" y="158"/>
                      </a:lnTo>
                      <a:lnTo>
                        <a:pt x="774" y="160"/>
                      </a:lnTo>
                      <a:lnTo>
                        <a:pt x="782" y="164"/>
                      </a:lnTo>
                      <a:lnTo>
                        <a:pt x="782" y="164"/>
                      </a:lnTo>
                      <a:lnTo>
                        <a:pt x="782" y="164"/>
                      </a:lnTo>
                      <a:lnTo>
                        <a:pt x="784" y="164"/>
                      </a:lnTo>
                      <a:lnTo>
                        <a:pt x="784" y="164"/>
                      </a:lnTo>
                      <a:lnTo>
                        <a:pt x="788" y="162"/>
                      </a:lnTo>
                      <a:lnTo>
                        <a:pt x="790" y="156"/>
                      </a:lnTo>
                      <a:lnTo>
                        <a:pt x="790" y="156"/>
                      </a:lnTo>
                      <a:lnTo>
                        <a:pt x="786" y="154"/>
                      </a:lnTo>
                      <a:lnTo>
                        <a:pt x="786" y="154"/>
                      </a:lnTo>
                      <a:lnTo>
                        <a:pt x="780" y="154"/>
                      </a:lnTo>
                      <a:lnTo>
                        <a:pt x="780" y="154"/>
                      </a:lnTo>
                      <a:lnTo>
                        <a:pt x="790" y="148"/>
                      </a:lnTo>
                      <a:lnTo>
                        <a:pt x="794" y="146"/>
                      </a:lnTo>
                      <a:lnTo>
                        <a:pt x="802" y="146"/>
                      </a:lnTo>
                      <a:lnTo>
                        <a:pt x="802" y="146"/>
                      </a:lnTo>
                      <a:lnTo>
                        <a:pt x="812" y="150"/>
                      </a:lnTo>
                      <a:lnTo>
                        <a:pt x="812" y="150"/>
                      </a:lnTo>
                      <a:lnTo>
                        <a:pt x="816" y="154"/>
                      </a:lnTo>
                      <a:lnTo>
                        <a:pt x="816" y="154"/>
                      </a:lnTo>
                      <a:lnTo>
                        <a:pt x="820" y="154"/>
                      </a:lnTo>
                      <a:lnTo>
                        <a:pt x="820" y="154"/>
                      </a:lnTo>
                      <a:lnTo>
                        <a:pt x="822" y="158"/>
                      </a:lnTo>
                      <a:lnTo>
                        <a:pt x="826" y="162"/>
                      </a:lnTo>
                      <a:lnTo>
                        <a:pt x="826" y="162"/>
                      </a:lnTo>
                      <a:lnTo>
                        <a:pt x="832" y="162"/>
                      </a:lnTo>
                      <a:lnTo>
                        <a:pt x="836" y="162"/>
                      </a:lnTo>
                      <a:lnTo>
                        <a:pt x="842" y="162"/>
                      </a:lnTo>
                      <a:lnTo>
                        <a:pt x="848" y="162"/>
                      </a:lnTo>
                      <a:lnTo>
                        <a:pt x="848" y="162"/>
                      </a:lnTo>
                      <a:lnTo>
                        <a:pt x="850" y="164"/>
                      </a:lnTo>
                      <a:lnTo>
                        <a:pt x="850" y="166"/>
                      </a:lnTo>
                      <a:lnTo>
                        <a:pt x="848" y="168"/>
                      </a:lnTo>
                      <a:lnTo>
                        <a:pt x="844" y="174"/>
                      </a:lnTo>
                      <a:lnTo>
                        <a:pt x="844" y="174"/>
                      </a:lnTo>
                      <a:lnTo>
                        <a:pt x="840" y="178"/>
                      </a:lnTo>
                      <a:lnTo>
                        <a:pt x="840" y="182"/>
                      </a:lnTo>
                      <a:lnTo>
                        <a:pt x="840" y="192"/>
                      </a:lnTo>
                      <a:lnTo>
                        <a:pt x="838" y="194"/>
                      </a:lnTo>
                      <a:lnTo>
                        <a:pt x="838" y="194"/>
                      </a:lnTo>
                      <a:lnTo>
                        <a:pt x="834" y="202"/>
                      </a:lnTo>
                      <a:lnTo>
                        <a:pt x="830" y="210"/>
                      </a:lnTo>
                      <a:lnTo>
                        <a:pt x="830" y="210"/>
                      </a:lnTo>
                      <a:lnTo>
                        <a:pt x="834" y="208"/>
                      </a:lnTo>
                      <a:lnTo>
                        <a:pt x="834" y="208"/>
                      </a:lnTo>
                      <a:lnTo>
                        <a:pt x="840" y="202"/>
                      </a:lnTo>
                      <a:lnTo>
                        <a:pt x="840" y="202"/>
                      </a:lnTo>
                      <a:lnTo>
                        <a:pt x="842" y="202"/>
                      </a:lnTo>
                      <a:lnTo>
                        <a:pt x="842" y="202"/>
                      </a:lnTo>
                      <a:lnTo>
                        <a:pt x="842" y="206"/>
                      </a:lnTo>
                      <a:lnTo>
                        <a:pt x="848" y="210"/>
                      </a:lnTo>
                      <a:lnTo>
                        <a:pt x="848" y="210"/>
                      </a:lnTo>
                      <a:lnTo>
                        <a:pt x="848" y="214"/>
                      </a:lnTo>
                      <a:lnTo>
                        <a:pt x="848" y="214"/>
                      </a:lnTo>
                      <a:lnTo>
                        <a:pt x="858" y="216"/>
                      </a:lnTo>
                      <a:lnTo>
                        <a:pt x="868" y="218"/>
                      </a:lnTo>
                      <a:lnTo>
                        <a:pt x="868" y="218"/>
                      </a:lnTo>
                      <a:lnTo>
                        <a:pt x="870" y="216"/>
                      </a:lnTo>
                      <a:lnTo>
                        <a:pt x="872" y="214"/>
                      </a:lnTo>
                      <a:lnTo>
                        <a:pt x="874" y="214"/>
                      </a:lnTo>
                      <a:lnTo>
                        <a:pt x="874" y="214"/>
                      </a:lnTo>
                      <a:lnTo>
                        <a:pt x="876" y="216"/>
                      </a:lnTo>
                      <a:lnTo>
                        <a:pt x="876" y="216"/>
                      </a:lnTo>
                      <a:lnTo>
                        <a:pt x="880" y="218"/>
                      </a:lnTo>
                      <a:lnTo>
                        <a:pt x="880" y="218"/>
                      </a:lnTo>
                      <a:lnTo>
                        <a:pt x="880" y="224"/>
                      </a:lnTo>
                      <a:lnTo>
                        <a:pt x="880" y="224"/>
                      </a:lnTo>
                      <a:lnTo>
                        <a:pt x="884" y="224"/>
                      </a:lnTo>
                      <a:lnTo>
                        <a:pt x="886" y="226"/>
                      </a:lnTo>
                      <a:lnTo>
                        <a:pt x="886" y="226"/>
                      </a:lnTo>
                      <a:lnTo>
                        <a:pt x="884" y="218"/>
                      </a:lnTo>
                      <a:lnTo>
                        <a:pt x="884" y="216"/>
                      </a:lnTo>
                      <a:lnTo>
                        <a:pt x="880" y="214"/>
                      </a:lnTo>
                      <a:lnTo>
                        <a:pt x="880" y="214"/>
                      </a:lnTo>
                      <a:lnTo>
                        <a:pt x="878" y="214"/>
                      </a:lnTo>
                      <a:lnTo>
                        <a:pt x="876" y="214"/>
                      </a:lnTo>
                      <a:lnTo>
                        <a:pt x="876" y="214"/>
                      </a:lnTo>
                      <a:lnTo>
                        <a:pt x="874" y="210"/>
                      </a:lnTo>
                      <a:lnTo>
                        <a:pt x="874" y="210"/>
                      </a:lnTo>
                      <a:lnTo>
                        <a:pt x="872" y="210"/>
                      </a:lnTo>
                      <a:lnTo>
                        <a:pt x="872" y="210"/>
                      </a:lnTo>
                      <a:lnTo>
                        <a:pt x="868" y="212"/>
                      </a:lnTo>
                      <a:lnTo>
                        <a:pt x="862" y="214"/>
                      </a:lnTo>
                      <a:lnTo>
                        <a:pt x="862" y="214"/>
                      </a:lnTo>
                      <a:lnTo>
                        <a:pt x="850" y="206"/>
                      </a:lnTo>
                      <a:lnTo>
                        <a:pt x="848" y="200"/>
                      </a:lnTo>
                      <a:lnTo>
                        <a:pt x="848" y="200"/>
                      </a:lnTo>
                      <a:lnTo>
                        <a:pt x="858" y="198"/>
                      </a:lnTo>
                      <a:lnTo>
                        <a:pt x="858" y="198"/>
                      </a:lnTo>
                      <a:lnTo>
                        <a:pt x="858" y="190"/>
                      </a:lnTo>
                      <a:lnTo>
                        <a:pt x="858" y="190"/>
                      </a:lnTo>
                      <a:lnTo>
                        <a:pt x="854" y="184"/>
                      </a:lnTo>
                      <a:lnTo>
                        <a:pt x="854" y="180"/>
                      </a:lnTo>
                      <a:lnTo>
                        <a:pt x="854" y="178"/>
                      </a:lnTo>
                      <a:lnTo>
                        <a:pt x="854" y="178"/>
                      </a:lnTo>
                      <a:lnTo>
                        <a:pt x="856" y="172"/>
                      </a:lnTo>
                      <a:lnTo>
                        <a:pt x="858" y="168"/>
                      </a:lnTo>
                      <a:lnTo>
                        <a:pt x="858" y="168"/>
                      </a:lnTo>
                      <a:lnTo>
                        <a:pt x="858" y="166"/>
                      </a:lnTo>
                      <a:lnTo>
                        <a:pt x="858" y="162"/>
                      </a:lnTo>
                      <a:lnTo>
                        <a:pt x="858" y="162"/>
                      </a:lnTo>
                      <a:lnTo>
                        <a:pt x="846" y="158"/>
                      </a:lnTo>
                      <a:lnTo>
                        <a:pt x="846" y="158"/>
                      </a:lnTo>
                      <a:lnTo>
                        <a:pt x="846" y="154"/>
                      </a:lnTo>
                      <a:lnTo>
                        <a:pt x="842" y="152"/>
                      </a:lnTo>
                      <a:lnTo>
                        <a:pt x="842" y="152"/>
                      </a:lnTo>
                      <a:lnTo>
                        <a:pt x="838" y="152"/>
                      </a:lnTo>
                      <a:lnTo>
                        <a:pt x="834" y="152"/>
                      </a:lnTo>
                      <a:lnTo>
                        <a:pt x="832" y="150"/>
                      </a:lnTo>
                      <a:lnTo>
                        <a:pt x="832" y="150"/>
                      </a:lnTo>
                      <a:lnTo>
                        <a:pt x="826" y="146"/>
                      </a:lnTo>
                      <a:lnTo>
                        <a:pt x="822" y="144"/>
                      </a:lnTo>
                      <a:lnTo>
                        <a:pt x="820" y="138"/>
                      </a:lnTo>
                      <a:lnTo>
                        <a:pt x="822" y="130"/>
                      </a:lnTo>
                      <a:lnTo>
                        <a:pt x="822" y="130"/>
                      </a:lnTo>
                      <a:lnTo>
                        <a:pt x="824" y="122"/>
                      </a:lnTo>
                      <a:lnTo>
                        <a:pt x="824" y="122"/>
                      </a:lnTo>
                      <a:lnTo>
                        <a:pt x="824" y="120"/>
                      </a:lnTo>
                      <a:lnTo>
                        <a:pt x="824" y="118"/>
                      </a:lnTo>
                      <a:lnTo>
                        <a:pt x="824" y="118"/>
                      </a:lnTo>
                      <a:lnTo>
                        <a:pt x="828" y="110"/>
                      </a:lnTo>
                      <a:lnTo>
                        <a:pt x="828" y="110"/>
                      </a:lnTo>
                      <a:lnTo>
                        <a:pt x="830" y="110"/>
                      </a:lnTo>
                      <a:lnTo>
                        <a:pt x="832" y="110"/>
                      </a:lnTo>
                      <a:lnTo>
                        <a:pt x="834" y="108"/>
                      </a:lnTo>
                      <a:lnTo>
                        <a:pt x="834" y="108"/>
                      </a:lnTo>
                      <a:lnTo>
                        <a:pt x="840" y="108"/>
                      </a:lnTo>
                      <a:lnTo>
                        <a:pt x="844" y="108"/>
                      </a:lnTo>
                      <a:lnTo>
                        <a:pt x="848" y="106"/>
                      </a:lnTo>
                      <a:lnTo>
                        <a:pt x="848" y="106"/>
                      </a:lnTo>
                      <a:lnTo>
                        <a:pt x="852" y="106"/>
                      </a:lnTo>
                      <a:lnTo>
                        <a:pt x="858" y="108"/>
                      </a:lnTo>
                      <a:lnTo>
                        <a:pt x="858" y="108"/>
                      </a:lnTo>
                      <a:lnTo>
                        <a:pt x="862" y="104"/>
                      </a:lnTo>
                      <a:lnTo>
                        <a:pt x="866" y="104"/>
                      </a:lnTo>
                      <a:lnTo>
                        <a:pt x="870" y="104"/>
                      </a:lnTo>
                      <a:lnTo>
                        <a:pt x="870" y="104"/>
                      </a:lnTo>
                      <a:lnTo>
                        <a:pt x="874" y="106"/>
                      </a:lnTo>
                      <a:lnTo>
                        <a:pt x="876" y="108"/>
                      </a:lnTo>
                      <a:lnTo>
                        <a:pt x="878" y="108"/>
                      </a:lnTo>
                      <a:lnTo>
                        <a:pt x="880" y="106"/>
                      </a:lnTo>
                      <a:lnTo>
                        <a:pt x="880" y="106"/>
                      </a:lnTo>
                      <a:lnTo>
                        <a:pt x="882" y="106"/>
                      </a:lnTo>
                      <a:lnTo>
                        <a:pt x="886" y="106"/>
                      </a:lnTo>
                      <a:lnTo>
                        <a:pt x="886" y="106"/>
                      </a:lnTo>
                      <a:lnTo>
                        <a:pt x="890" y="104"/>
                      </a:lnTo>
                      <a:lnTo>
                        <a:pt x="896" y="104"/>
                      </a:lnTo>
                      <a:lnTo>
                        <a:pt x="896" y="104"/>
                      </a:lnTo>
                      <a:lnTo>
                        <a:pt x="900" y="104"/>
                      </a:lnTo>
                      <a:lnTo>
                        <a:pt x="902" y="106"/>
                      </a:lnTo>
                      <a:lnTo>
                        <a:pt x="902" y="108"/>
                      </a:lnTo>
                      <a:lnTo>
                        <a:pt x="900" y="112"/>
                      </a:lnTo>
                      <a:lnTo>
                        <a:pt x="900" y="112"/>
                      </a:lnTo>
                      <a:lnTo>
                        <a:pt x="900" y="112"/>
                      </a:lnTo>
                      <a:lnTo>
                        <a:pt x="902" y="114"/>
                      </a:lnTo>
                      <a:lnTo>
                        <a:pt x="908" y="114"/>
                      </a:lnTo>
                      <a:lnTo>
                        <a:pt x="908" y="114"/>
                      </a:lnTo>
                      <a:lnTo>
                        <a:pt x="908" y="114"/>
                      </a:lnTo>
                      <a:lnTo>
                        <a:pt x="908" y="110"/>
                      </a:lnTo>
                      <a:lnTo>
                        <a:pt x="906" y="104"/>
                      </a:lnTo>
                      <a:lnTo>
                        <a:pt x="902" y="96"/>
                      </a:lnTo>
                      <a:lnTo>
                        <a:pt x="902" y="96"/>
                      </a:lnTo>
                      <a:lnTo>
                        <a:pt x="898" y="94"/>
                      </a:lnTo>
                      <a:lnTo>
                        <a:pt x="894" y="92"/>
                      </a:lnTo>
                      <a:lnTo>
                        <a:pt x="894" y="92"/>
                      </a:lnTo>
                      <a:lnTo>
                        <a:pt x="894" y="88"/>
                      </a:lnTo>
                      <a:lnTo>
                        <a:pt x="894" y="88"/>
                      </a:lnTo>
                      <a:lnTo>
                        <a:pt x="900" y="88"/>
                      </a:lnTo>
                      <a:lnTo>
                        <a:pt x="906" y="88"/>
                      </a:lnTo>
                      <a:lnTo>
                        <a:pt x="906" y="86"/>
                      </a:lnTo>
                      <a:lnTo>
                        <a:pt x="906" y="86"/>
                      </a:lnTo>
                      <a:lnTo>
                        <a:pt x="904" y="84"/>
                      </a:lnTo>
                      <a:lnTo>
                        <a:pt x="902" y="82"/>
                      </a:lnTo>
                      <a:lnTo>
                        <a:pt x="902" y="82"/>
                      </a:lnTo>
                      <a:lnTo>
                        <a:pt x="900" y="80"/>
                      </a:lnTo>
                      <a:lnTo>
                        <a:pt x="896" y="80"/>
                      </a:lnTo>
                      <a:lnTo>
                        <a:pt x="896" y="80"/>
                      </a:lnTo>
                      <a:lnTo>
                        <a:pt x="898" y="76"/>
                      </a:lnTo>
                      <a:lnTo>
                        <a:pt x="898" y="76"/>
                      </a:lnTo>
                      <a:lnTo>
                        <a:pt x="908" y="82"/>
                      </a:lnTo>
                      <a:lnTo>
                        <a:pt x="908" y="82"/>
                      </a:lnTo>
                      <a:lnTo>
                        <a:pt x="910" y="74"/>
                      </a:lnTo>
                      <a:lnTo>
                        <a:pt x="912" y="70"/>
                      </a:lnTo>
                      <a:lnTo>
                        <a:pt x="912" y="70"/>
                      </a:lnTo>
                      <a:lnTo>
                        <a:pt x="916" y="70"/>
                      </a:lnTo>
                      <a:lnTo>
                        <a:pt x="916" y="70"/>
                      </a:lnTo>
                      <a:lnTo>
                        <a:pt x="918" y="66"/>
                      </a:lnTo>
                      <a:lnTo>
                        <a:pt x="918" y="66"/>
                      </a:lnTo>
                      <a:lnTo>
                        <a:pt x="914" y="64"/>
                      </a:lnTo>
                      <a:lnTo>
                        <a:pt x="914" y="64"/>
                      </a:lnTo>
                      <a:lnTo>
                        <a:pt x="910" y="64"/>
                      </a:lnTo>
                      <a:lnTo>
                        <a:pt x="910" y="64"/>
                      </a:lnTo>
                      <a:lnTo>
                        <a:pt x="910" y="62"/>
                      </a:lnTo>
                      <a:lnTo>
                        <a:pt x="910" y="62"/>
                      </a:lnTo>
                      <a:lnTo>
                        <a:pt x="916" y="62"/>
                      </a:lnTo>
                      <a:lnTo>
                        <a:pt x="922" y="62"/>
                      </a:lnTo>
                      <a:lnTo>
                        <a:pt x="924" y="60"/>
                      </a:lnTo>
                      <a:lnTo>
                        <a:pt x="924" y="60"/>
                      </a:lnTo>
                      <a:lnTo>
                        <a:pt x="932" y="60"/>
                      </a:lnTo>
                      <a:lnTo>
                        <a:pt x="932" y="58"/>
                      </a:lnTo>
                      <a:lnTo>
                        <a:pt x="932" y="58"/>
                      </a:lnTo>
                      <a:lnTo>
                        <a:pt x="938" y="58"/>
                      </a:lnTo>
                      <a:lnTo>
                        <a:pt x="938" y="58"/>
                      </a:lnTo>
                      <a:lnTo>
                        <a:pt x="942" y="54"/>
                      </a:lnTo>
                      <a:lnTo>
                        <a:pt x="946" y="52"/>
                      </a:lnTo>
                      <a:lnTo>
                        <a:pt x="946" y="52"/>
                      </a:lnTo>
                      <a:lnTo>
                        <a:pt x="950" y="54"/>
                      </a:lnTo>
                      <a:lnTo>
                        <a:pt x="952" y="54"/>
                      </a:lnTo>
                      <a:lnTo>
                        <a:pt x="952" y="54"/>
                      </a:lnTo>
                      <a:lnTo>
                        <a:pt x="960" y="52"/>
                      </a:lnTo>
                      <a:lnTo>
                        <a:pt x="960" y="52"/>
                      </a:lnTo>
                      <a:lnTo>
                        <a:pt x="964" y="52"/>
                      </a:lnTo>
                      <a:lnTo>
                        <a:pt x="970" y="52"/>
                      </a:lnTo>
                      <a:lnTo>
                        <a:pt x="970" y="52"/>
                      </a:lnTo>
                      <a:lnTo>
                        <a:pt x="976" y="48"/>
                      </a:lnTo>
                      <a:lnTo>
                        <a:pt x="976" y="48"/>
                      </a:lnTo>
                      <a:lnTo>
                        <a:pt x="982" y="48"/>
                      </a:lnTo>
                      <a:lnTo>
                        <a:pt x="988" y="48"/>
                      </a:lnTo>
                      <a:lnTo>
                        <a:pt x="988" y="48"/>
                      </a:lnTo>
                      <a:lnTo>
                        <a:pt x="992" y="46"/>
                      </a:lnTo>
                      <a:lnTo>
                        <a:pt x="992" y="44"/>
                      </a:lnTo>
                      <a:lnTo>
                        <a:pt x="992" y="42"/>
                      </a:lnTo>
                      <a:lnTo>
                        <a:pt x="996" y="42"/>
                      </a:lnTo>
                      <a:lnTo>
                        <a:pt x="996" y="42"/>
                      </a:lnTo>
                      <a:lnTo>
                        <a:pt x="998" y="42"/>
                      </a:lnTo>
                      <a:lnTo>
                        <a:pt x="1000" y="44"/>
                      </a:lnTo>
                      <a:lnTo>
                        <a:pt x="1000" y="44"/>
                      </a:lnTo>
                      <a:lnTo>
                        <a:pt x="1002" y="42"/>
                      </a:lnTo>
                      <a:lnTo>
                        <a:pt x="1002" y="42"/>
                      </a:lnTo>
                      <a:lnTo>
                        <a:pt x="1004" y="42"/>
                      </a:lnTo>
                      <a:lnTo>
                        <a:pt x="1004" y="42"/>
                      </a:lnTo>
                      <a:lnTo>
                        <a:pt x="1010" y="42"/>
                      </a:lnTo>
                      <a:lnTo>
                        <a:pt x="1010" y="42"/>
                      </a:lnTo>
                      <a:lnTo>
                        <a:pt x="1012" y="44"/>
                      </a:lnTo>
                      <a:lnTo>
                        <a:pt x="1014" y="44"/>
                      </a:lnTo>
                      <a:lnTo>
                        <a:pt x="1014" y="44"/>
                      </a:lnTo>
                      <a:lnTo>
                        <a:pt x="1016" y="40"/>
                      </a:lnTo>
                      <a:lnTo>
                        <a:pt x="1016" y="40"/>
                      </a:lnTo>
                      <a:lnTo>
                        <a:pt x="1024" y="44"/>
                      </a:lnTo>
                      <a:lnTo>
                        <a:pt x="1024" y="44"/>
                      </a:lnTo>
                      <a:lnTo>
                        <a:pt x="1028" y="42"/>
                      </a:lnTo>
                      <a:lnTo>
                        <a:pt x="1030" y="42"/>
                      </a:lnTo>
                      <a:lnTo>
                        <a:pt x="1034" y="42"/>
                      </a:lnTo>
                      <a:lnTo>
                        <a:pt x="1034" y="42"/>
                      </a:lnTo>
                      <a:lnTo>
                        <a:pt x="1036" y="46"/>
                      </a:lnTo>
                      <a:lnTo>
                        <a:pt x="1036" y="46"/>
                      </a:lnTo>
                      <a:lnTo>
                        <a:pt x="1036" y="46"/>
                      </a:lnTo>
                      <a:lnTo>
                        <a:pt x="1036" y="46"/>
                      </a:lnTo>
                      <a:lnTo>
                        <a:pt x="1032" y="50"/>
                      </a:lnTo>
                      <a:lnTo>
                        <a:pt x="1028" y="54"/>
                      </a:lnTo>
                      <a:lnTo>
                        <a:pt x="1028" y="56"/>
                      </a:lnTo>
                      <a:lnTo>
                        <a:pt x="1028" y="56"/>
                      </a:lnTo>
                      <a:lnTo>
                        <a:pt x="1036" y="54"/>
                      </a:lnTo>
                      <a:lnTo>
                        <a:pt x="1036" y="54"/>
                      </a:lnTo>
                      <a:lnTo>
                        <a:pt x="1038" y="50"/>
                      </a:lnTo>
                      <a:lnTo>
                        <a:pt x="1040" y="50"/>
                      </a:lnTo>
                      <a:lnTo>
                        <a:pt x="1040" y="50"/>
                      </a:lnTo>
                      <a:lnTo>
                        <a:pt x="1040" y="54"/>
                      </a:lnTo>
                      <a:lnTo>
                        <a:pt x="1042" y="54"/>
                      </a:lnTo>
                      <a:lnTo>
                        <a:pt x="1042" y="54"/>
                      </a:lnTo>
                      <a:lnTo>
                        <a:pt x="1044" y="50"/>
                      </a:lnTo>
                      <a:lnTo>
                        <a:pt x="1044" y="50"/>
                      </a:lnTo>
                      <a:lnTo>
                        <a:pt x="1048" y="50"/>
                      </a:lnTo>
                      <a:lnTo>
                        <a:pt x="1048" y="52"/>
                      </a:lnTo>
                      <a:lnTo>
                        <a:pt x="1048" y="52"/>
                      </a:lnTo>
                      <a:lnTo>
                        <a:pt x="1056" y="46"/>
                      </a:lnTo>
                      <a:lnTo>
                        <a:pt x="1056" y="46"/>
                      </a:lnTo>
                      <a:lnTo>
                        <a:pt x="1062" y="42"/>
                      </a:lnTo>
                      <a:lnTo>
                        <a:pt x="1064" y="40"/>
                      </a:lnTo>
                      <a:lnTo>
                        <a:pt x="1068" y="44"/>
                      </a:lnTo>
                      <a:lnTo>
                        <a:pt x="1068" y="44"/>
                      </a:lnTo>
                      <a:lnTo>
                        <a:pt x="1070" y="46"/>
                      </a:lnTo>
                      <a:lnTo>
                        <a:pt x="1068" y="50"/>
                      </a:lnTo>
                      <a:lnTo>
                        <a:pt x="1068" y="54"/>
                      </a:lnTo>
                      <a:lnTo>
                        <a:pt x="1070" y="56"/>
                      </a:lnTo>
                      <a:lnTo>
                        <a:pt x="1070" y="52"/>
                      </a:lnTo>
                      <a:lnTo>
                        <a:pt x="1070" y="52"/>
                      </a:lnTo>
                      <a:lnTo>
                        <a:pt x="1074" y="52"/>
                      </a:lnTo>
                      <a:lnTo>
                        <a:pt x="1074" y="52"/>
                      </a:lnTo>
                      <a:lnTo>
                        <a:pt x="1072" y="44"/>
                      </a:lnTo>
                      <a:lnTo>
                        <a:pt x="1072" y="42"/>
                      </a:lnTo>
                      <a:lnTo>
                        <a:pt x="1070" y="40"/>
                      </a:lnTo>
                      <a:lnTo>
                        <a:pt x="1070" y="40"/>
                      </a:lnTo>
                      <a:lnTo>
                        <a:pt x="1066" y="38"/>
                      </a:lnTo>
                      <a:lnTo>
                        <a:pt x="1066" y="38"/>
                      </a:lnTo>
                      <a:lnTo>
                        <a:pt x="1064" y="36"/>
                      </a:lnTo>
                      <a:lnTo>
                        <a:pt x="1064" y="36"/>
                      </a:lnTo>
                      <a:lnTo>
                        <a:pt x="1084" y="36"/>
                      </a:lnTo>
                      <a:lnTo>
                        <a:pt x="1084" y="36"/>
                      </a:lnTo>
                      <a:lnTo>
                        <a:pt x="1086" y="34"/>
                      </a:lnTo>
                      <a:lnTo>
                        <a:pt x="1090" y="32"/>
                      </a:lnTo>
                      <a:lnTo>
                        <a:pt x="1090" y="32"/>
                      </a:lnTo>
                      <a:lnTo>
                        <a:pt x="1094" y="38"/>
                      </a:lnTo>
                      <a:lnTo>
                        <a:pt x="1094" y="38"/>
                      </a:lnTo>
                      <a:lnTo>
                        <a:pt x="1098" y="38"/>
                      </a:lnTo>
                      <a:lnTo>
                        <a:pt x="1098" y="38"/>
                      </a:lnTo>
                      <a:lnTo>
                        <a:pt x="1094" y="32"/>
                      </a:lnTo>
                      <a:lnTo>
                        <a:pt x="1090" y="28"/>
                      </a:lnTo>
                      <a:lnTo>
                        <a:pt x="1090" y="28"/>
                      </a:lnTo>
                      <a:lnTo>
                        <a:pt x="1090" y="22"/>
                      </a:lnTo>
                      <a:lnTo>
                        <a:pt x="1092" y="22"/>
                      </a:lnTo>
                      <a:lnTo>
                        <a:pt x="1092" y="22"/>
                      </a:lnTo>
                      <a:lnTo>
                        <a:pt x="1102" y="14"/>
                      </a:lnTo>
                      <a:lnTo>
                        <a:pt x="1102" y="14"/>
                      </a:lnTo>
                      <a:lnTo>
                        <a:pt x="1104" y="12"/>
                      </a:lnTo>
                      <a:lnTo>
                        <a:pt x="1104" y="12"/>
                      </a:lnTo>
                      <a:lnTo>
                        <a:pt x="1104" y="10"/>
                      </a:lnTo>
                      <a:lnTo>
                        <a:pt x="1104" y="8"/>
                      </a:lnTo>
                      <a:lnTo>
                        <a:pt x="1104" y="8"/>
                      </a:lnTo>
                      <a:lnTo>
                        <a:pt x="1108" y="6"/>
                      </a:lnTo>
                      <a:lnTo>
                        <a:pt x="1112" y="6"/>
                      </a:lnTo>
                      <a:lnTo>
                        <a:pt x="1114" y="4"/>
                      </a:lnTo>
                      <a:lnTo>
                        <a:pt x="1114" y="4"/>
                      </a:lnTo>
                      <a:lnTo>
                        <a:pt x="1118" y="4"/>
                      </a:lnTo>
                      <a:lnTo>
                        <a:pt x="1120" y="6"/>
                      </a:lnTo>
                      <a:lnTo>
                        <a:pt x="1122" y="6"/>
                      </a:lnTo>
                      <a:lnTo>
                        <a:pt x="1124" y="8"/>
                      </a:lnTo>
                      <a:lnTo>
                        <a:pt x="1124" y="8"/>
                      </a:lnTo>
                      <a:lnTo>
                        <a:pt x="1126" y="6"/>
                      </a:lnTo>
                      <a:lnTo>
                        <a:pt x="1128" y="4"/>
                      </a:lnTo>
                      <a:lnTo>
                        <a:pt x="1130" y="2"/>
                      </a:lnTo>
                      <a:lnTo>
                        <a:pt x="1130" y="2"/>
                      </a:lnTo>
                      <a:lnTo>
                        <a:pt x="1132" y="0"/>
                      </a:lnTo>
                      <a:lnTo>
                        <a:pt x="1134" y="2"/>
                      </a:lnTo>
                      <a:lnTo>
                        <a:pt x="1138" y="4"/>
                      </a:lnTo>
                      <a:lnTo>
                        <a:pt x="1138" y="4"/>
                      </a:lnTo>
                      <a:lnTo>
                        <a:pt x="1142" y="2"/>
                      </a:lnTo>
                      <a:lnTo>
                        <a:pt x="1146" y="2"/>
                      </a:lnTo>
                      <a:lnTo>
                        <a:pt x="1146" y="2"/>
                      </a:lnTo>
                      <a:lnTo>
                        <a:pt x="1146" y="6"/>
                      </a:lnTo>
                      <a:lnTo>
                        <a:pt x="1146" y="8"/>
                      </a:lnTo>
                      <a:lnTo>
                        <a:pt x="1146" y="8"/>
                      </a:lnTo>
                      <a:lnTo>
                        <a:pt x="1150" y="8"/>
                      </a:lnTo>
                      <a:lnTo>
                        <a:pt x="1154" y="8"/>
                      </a:lnTo>
                      <a:lnTo>
                        <a:pt x="1154" y="8"/>
                      </a:lnTo>
                      <a:lnTo>
                        <a:pt x="1156" y="10"/>
                      </a:lnTo>
                      <a:lnTo>
                        <a:pt x="1156" y="12"/>
                      </a:lnTo>
                      <a:lnTo>
                        <a:pt x="1156" y="12"/>
                      </a:lnTo>
                      <a:lnTo>
                        <a:pt x="1152" y="12"/>
                      </a:lnTo>
                      <a:lnTo>
                        <a:pt x="1152" y="12"/>
                      </a:lnTo>
                      <a:lnTo>
                        <a:pt x="1150" y="16"/>
                      </a:lnTo>
                      <a:lnTo>
                        <a:pt x="1148" y="20"/>
                      </a:lnTo>
                      <a:lnTo>
                        <a:pt x="1148" y="20"/>
                      </a:lnTo>
                      <a:lnTo>
                        <a:pt x="1152" y="18"/>
                      </a:lnTo>
                      <a:lnTo>
                        <a:pt x="1154" y="18"/>
                      </a:lnTo>
                      <a:lnTo>
                        <a:pt x="1154" y="20"/>
                      </a:lnTo>
                      <a:lnTo>
                        <a:pt x="1154" y="20"/>
                      </a:lnTo>
                      <a:lnTo>
                        <a:pt x="1154" y="20"/>
                      </a:lnTo>
                      <a:lnTo>
                        <a:pt x="1154" y="22"/>
                      </a:lnTo>
                      <a:lnTo>
                        <a:pt x="1154" y="22"/>
                      </a:lnTo>
                      <a:lnTo>
                        <a:pt x="1154" y="22"/>
                      </a:lnTo>
                      <a:lnTo>
                        <a:pt x="1158" y="22"/>
                      </a:lnTo>
                      <a:lnTo>
                        <a:pt x="1160" y="20"/>
                      </a:lnTo>
                      <a:lnTo>
                        <a:pt x="1162" y="20"/>
                      </a:lnTo>
                      <a:lnTo>
                        <a:pt x="1166" y="20"/>
                      </a:lnTo>
                      <a:lnTo>
                        <a:pt x="1168" y="22"/>
                      </a:lnTo>
                      <a:lnTo>
                        <a:pt x="1168" y="22"/>
                      </a:lnTo>
                      <a:lnTo>
                        <a:pt x="1176" y="24"/>
                      </a:lnTo>
                      <a:lnTo>
                        <a:pt x="1176" y="24"/>
                      </a:lnTo>
                      <a:lnTo>
                        <a:pt x="1172" y="38"/>
                      </a:lnTo>
                      <a:lnTo>
                        <a:pt x="1172" y="38"/>
                      </a:lnTo>
                      <a:lnTo>
                        <a:pt x="1178" y="36"/>
                      </a:lnTo>
                      <a:lnTo>
                        <a:pt x="1184" y="32"/>
                      </a:lnTo>
                      <a:lnTo>
                        <a:pt x="1184" y="32"/>
                      </a:lnTo>
                      <a:lnTo>
                        <a:pt x="1186" y="30"/>
                      </a:lnTo>
                      <a:lnTo>
                        <a:pt x="1188" y="28"/>
                      </a:lnTo>
                      <a:lnTo>
                        <a:pt x="1188" y="28"/>
                      </a:lnTo>
                      <a:lnTo>
                        <a:pt x="1200" y="26"/>
                      </a:lnTo>
                      <a:lnTo>
                        <a:pt x="1212" y="24"/>
                      </a:lnTo>
                      <a:lnTo>
                        <a:pt x="1212" y="24"/>
                      </a:lnTo>
                      <a:lnTo>
                        <a:pt x="1214" y="26"/>
                      </a:lnTo>
                      <a:lnTo>
                        <a:pt x="1216" y="26"/>
                      </a:lnTo>
                      <a:lnTo>
                        <a:pt x="1216" y="26"/>
                      </a:lnTo>
                      <a:lnTo>
                        <a:pt x="1220" y="24"/>
                      </a:lnTo>
                      <a:lnTo>
                        <a:pt x="1220" y="24"/>
                      </a:lnTo>
                      <a:lnTo>
                        <a:pt x="1228" y="24"/>
                      </a:lnTo>
                      <a:lnTo>
                        <a:pt x="1228" y="24"/>
                      </a:lnTo>
                      <a:lnTo>
                        <a:pt x="1230" y="22"/>
                      </a:lnTo>
                      <a:lnTo>
                        <a:pt x="1232" y="22"/>
                      </a:lnTo>
                      <a:lnTo>
                        <a:pt x="1232" y="22"/>
                      </a:lnTo>
                      <a:lnTo>
                        <a:pt x="1234" y="26"/>
                      </a:lnTo>
                      <a:lnTo>
                        <a:pt x="1236" y="28"/>
                      </a:lnTo>
                      <a:lnTo>
                        <a:pt x="1236" y="34"/>
                      </a:lnTo>
                      <a:lnTo>
                        <a:pt x="1236" y="34"/>
                      </a:lnTo>
                      <a:lnTo>
                        <a:pt x="1238" y="36"/>
                      </a:lnTo>
                      <a:lnTo>
                        <a:pt x="1244" y="38"/>
                      </a:lnTo>
                      <a:lnTo>
                        <a:pt x="1252" y="40"/>
                      </a:lnTo>
                      <a:lnTo>
                        <a:pt x="1252" y="40"/>
                      </a:lnTo>
                      <a:lnTo>
                        <a:pt x="1254" y="50"/>
                      </a:lnTo>
                      <a:lnTo>
                        <a:pt x="1254" y="50"/>
                      </a:lnTo>
                      <a:lnTo>
                        <a:pt x="1258" y="50"/>
                      </a:lnTo>
                      <a:lnTo>
                        <a:pt x="1258" y="50"/>
                      </a:lnTo>
                      <a:lnTo>
                        <a:pt x="1260" y="54"/>
                      </a:lnTo>
                      <a:lnTo>
                        <a:pt x="1260" y="56"/>
                      </a:lnTo>
                      <a:lnTo>
                        <a:pt x="1258" y="64"/>
                      </a:lnTo>
                      <a:lnTo>
                        <a:pt x="1258" y="64"/>
                      </a:lnTo>
                      <a:lnTo>
                        <a:pt x="1252" y="62"/>
                      </a:lnTo>
                      <a:lnTo>
                        <a:pt x="1252" y="62"/>
                      </a:lnTo>
                      <a:lnTo>
                        <a:pt x="1252" y="60"/>
                      </a:lnTo>
                      <a:lnTo>
                        <a:pt x="1252" y="60"/>
                      </a:lnTo>
                      <a:lnTo>
                        <a:pt x="1250" y="62"/>
                      </a:lnTo>
                      <a:lnTo>
                        <a:pt x="1250" y="62"/>
                      </a:lnTo>
                      <a:lnTo>
                        <a:pt x="1250" y="64"/>
                      </a:lnTo>
                      <a:lnTo>
                        <a:pt x="1250" y="64"/>
                      </a:lnTo>
                      <a:lnTo>
                        <a:pt x="1258" y="70"/>
                      </a:lnTo>
                      <a:lnTo>
                        <a:pt x="1262" y="76"/>
                      </a:lnTo>
                      <a:lnTo>
                        <a:pt x="1260" y="78"/>
                      </a:lnTo>
                      <a:lnTo>
                        <a:pt x="1258" y="80"/>
                      </a:lnTo>
                      <a:lnTo>
                        <a:pt x="1258" y="80"/>
                      </a:lnTo>
                      <a:lnTo>
                        <a:pt x="1246" y="84"/>
                      </a:lnTo>
                      <a:lnTo>
                        <a:pt x="1232" y="88"/>
                      </a:lnTo>
                      <a:lnTo>
                        <a:pt x="1232" y="88"/>
                      </a:lnTo>
                      <a:lnTo>
                        <a:pt x="1224" y="88"/>
                      </a:lnTo>
                      <a:lnTo>
                        <a:pt x="1224" y="88"/>
                      </a:lnTo>
                      <a:lnTo>
                        <a:pt x="1220" y="92"/>
                      </a:lnTo>
                      <a:lnTo>
                        <a:pt x="1220" y="92"/>
                      </a:lnTo>
                      <a:lnTo>
                        <a:pt x="1208" y="94"/>
                      </a:lnTo>
                      <a:lnTo>
                        <a:pt x="1208" y="94"/>
                      </a:lnTo>
                      <a:lnTo>
                        <a:pt x="1204" y="94"/>
                      </a:lnTo>
                      <a:lnTo>
                        <a:pt x="1202" y="94"/>
                      </a:lnTo>
                      <a:lnTo>
                        <a:pt x="1202" y="94"/>
                      </a:lnTo>
                      <a:lnTo>
                        <a:pt x="1200" y="98"/>
                      </a:lnTo>
                      <a:lnTo>
                        <a:pt x="1200" y="98"/>
                      </a:lnTo>
                      <a:lnTo>
                        <a:pt x="1196" y="102"/>
                      </a:lnTo>
                      <a:lnTo>
                        <a:pt x="1196" y="102"/>
                      </a:lnTo>
                      <a:lnTo>
                        <a:pt x="1198" y="112"/>
                      </a:lnTo>
                      <a:lnTo>
                        <a:pt x="1198" y="112"/>
                      </a:lnTo>
                      <a:lnTo>
                        <a:pt x="1192" y="112"/>
                      </a:lnTo>
                      <a:lnTo>
                        <a:pt x="1192" y="112"/>
                      </a:lnTo>
                      <a:lnTo>
                        <a:pt x="1188" y="116"/>
                      </a:lnTo>
                      <a:lnTo>
                        <a:pt x="1186" y="122"/>
                      </a:lnTo>
                      <a:lnTo>
                        <a:pt x="1186" y="122"/>
                      </a:lnTo>
                      <a:lnTo>
                        <a:pt x="1182" y="122"/>
                      </a:lnTo>
                      <a:lnTo>
                        <a:pt x="1178" y="124"/>
                      </a:lnTo>
                      <a:lnTo>
                        <a:pt x="1178" y="124"/>
                      </a:lnTo>
                      <a:lnTo>
                        <a:pt x="1174" y="126"/>
                      </a:lnTo>
                      <a:lnTo>
                        <a:pt x="1174" y="126"/>
                      </a:lnTo>
                      <a:lnTo>
                        <a:pt x="1170" y="128"/>
                      </a:lnTo>
                      <a:lnTo>
                        <a:pt x="1166" y="128"/>
                      </a:lnTo>
                      <a:lnTo>
                        <a:pt x="1166" y="128"/>
                      </a:lnTo>
                      <a:lnTo>
                        <a:pt x="1164" y="130"/>
                      </a:lnTo>
                      <a:lnTo>
                        <a:pt x="1164" y="132"/>
                      </a:lnTo>
                      <a:lnTo>
                        <a:pt x="1162" y="136"/>
                      </a:lnTo>
                      <a:lnTo>
                        <a:pt x="1162" y="136"/>
                      </a:lnTo>
                      <a:lnTo>
                        <a:pt x="1156" y="138"/>
                      </a:lnTo>
                      <a:lnTo>
                        <a:pt x="1150" y="140"/>
                      </a:lnTo>
                      <a:lnTo>
                        <a:pt x="1138" y="142"/>
                      </a:lnTo>
                      <a:lnTo>
                        <a:pt x="1136" y="144"/>
                      </a:lnTo>
                      <a:lnTo>
                        <a:pt x="1136" y="144"/>
                      </a:lnTo>
                      <a:lnTo>
                        <a:pt x="1148" y="142"/>
                      </a:lnTo>
                      <a:lnTo>
                        <a:pt x="1162" y="142"/>
                      </a:lnTo>
                      <a:lnTo>
                        <a:pt x="1166" y="138"/>
                      </a:lnTo>
                      <a:lnTo>
                        <a:pt x="1166" y="138"/>
                      </a:lnTo>
                      <a:lnTo>
                        <a:pt x="1166" y="136"/>
                      </a:lnTo>
                      <a:lnTo>
                        <a:pt x="1168" y="134"/>
                      </a:lnTo>
                      <a:lnTo>
                        <a:pt x="1168" y="134"/>
                      </a:lnTo>
                      <a:lnTo>
                        <a:pt x="1168" y="134"/>
                      </a:lnTo>
                      <a:lnTo>
                        <a:pt x="1172" y="132"/>
                      </a:lnTo>
                      <a:lnTo>
                        <a:pt x="1176" y="134"/>
                      </a:lnTo>
                      <a:lnTo>
                        <a:pt x="1184" y="134"/>
                      </a:lnTo>
                      <a:lnTo>
                        <a:pt x="1184" y="134"/>
                      </a:lnTo>
                      <a:lnTo>
                        <a:pt x="1186" y="134"/>
                      </a:lnTo>
                      <a:lnTo>
                        <a:pt x="1186" y="132"/>
                      </a:lnTo>
                      <a:lnTo>
                        <a:pt x="1186" y="132"/>
                      </a:lnTo>
                      <a:lnTo>
                        <a:pt x="1190" y="132"/>
                      </a:lnTo>
                      <a:lnTo>
                        <a:pt x="1194" y="130"/>
                      </a:lnTo>
                      <a:lnTo>
                        <a:pt x="1194" y="130"/>
                      </a:lnTo>
                      <a:lnTo>
                        <a:pt x="1200" y="126"/>
                      </a:lnTo>
                      <a:lnTo>
                        <a:pt x="1200" y="126"/>
                      </a:lnTo>
                      <a:lnTo>
                        <a:pt x="1198" y="124"/>
                      </a:lnTo>
                      <a:lnTo>
                        <a:pt x="1198" y="122"/>
                      </a:lnTo>
                      <a:lnTo>
                        <a:pt x="1198" y="122"/>
                      </a:lnTo>
                      <a:lnTo>
                        <a:pt x="1202" y="126"/>
                      </a:lnTo>
                      <a:lnTo>
                        <a:pt x="1204" y="126"/>
                      </a:lnTo>
                      <a:lnTo>
                        <a:pt x="1208" y="126"/>
                      </a:lnTo>
                      <a:lnTo>
                        <a:pt x="1208" y="126"/>
                      </a:lnTo>
                      <a:lnTo>
                        <a:pt x="1210" y="122"/>
                      </a:lnTo>
                      <a:lnTo>
                        <a:pt x="1210" y="122"/>
                      </a:lnTo>
                      <a:lnTo>
                        <a:pt x="1204" y="122"/>
                      </a:lnTo>
                      <a:lnTo>
                        <a:pt x="1204" y="122"/>
                      </a:lnTo>
                      <a:lnTo>
                        <a:pt x="1202" y="118"/>
                      </a:lnTo>
                      <a:lnTo>
                        <a:pt x="1202" y="118"/>
                      </a:lnTo>
                      <a:lnTo>
                        <a:pt x="1202" y="116"/>
                      </a:lnTo>
                      <a:lnTo>
                        <a:pt x="1202" y="116"/>
                      </a:lnTo>
                      <a:lnTo>
                        <a:pt x="1204" y="116"/>
                      </a:lnTo>
                      <a:lnTo>
                        <a:pt x="1204" y="114"/>
                      </a:lnTo>
                      <a:lnTo>
                        <a:pt x="1204" y="114"/>
                      </a:lnTo>
                      <a:lnTo>
                        <a:pt x="1206" y="112"/>
                      </a:lnTo>
                      <a:lnTo>
                        <a:pt x="1208" y="112"/>
                      </a:lnTo>
                      <a:lnTo>
                        <a:pt x="1208" y="112"/>
                      </a:lnTo>
                      <a:lnTo>
                        <a:pt x="1208" y="108"/>
                      </a:lnTo>
                      <a:lnTo>
                        <a:pt x="1208" y="108"/>
                      </a:lnTo>
                      <a:lnTo>
                        <a:pt x="1212" y="106"/>
                      </a:lnTo>
                      <a:lnTo>
                        <a:pt x="1214" y="106"/>
                      </a:lnTo>
                      <a:lnTo>
                        <a:pt x="1214" y="108"/>
                      </a:lnTo>
                      <a:lnTo>
                        <a:pt x="1216" y="110"/>
                      </a:lnTo>
                      <a:lnTo>
                        <a:pt x="1216" y="110"/>
                      </a:lnTo>
                      <a:lnTo>
                        <a:pt x="1218" y="110"/>
                      </a:lnTo>
                      <a:lnTo>
                        <a:pt x="1218" y="108"/>
                      </a:lnTo>
                      <a:lnTo>
                        <a:pt x="1218" y="108"/>
                      </a:lnTo>
                      <a:lnTo>
                        <a:pt x="1218" y="108"/>
                      </a:lnTo>
                      <a:lnTo>
                        <a:pt x="1218" y="108"/>
                      </a:lnTo>
                      <a:lnTo>
                        <a:pt x="1220" y="104"/>
                      </a:lnTo>
                      <a:lnTo>
                        <a:pt x="1222" y="104"/>
                      </a:lnTo>
                      <a:lnTo>
                        <a:pt x="1222" y="104"/>
                      </a:lnTo>
                      <a:lnTo>
                        <a:pt x="1226" y="112"/>
                      </a:lnTo>
                      <a:lnTo>
                        <a:pt x="1228" y="116"/>
                      </a:lnTo>
                      <a:lnTo>
                        <a:pt x="1232" y="116"/>
                      </a:lnTo>
                      <a:lnTo>
                        <a:pt x="1244" y="116"/>
                      </a:lnTo>
                      <a:lnTo>
                        <a:pt x="1244" y="116"/>
                      </a:lnTo>
                      <a:lnTo>
                        <a:pt x="1244" y="108"/>
                      </a:lnTo>
                      <a:lnTo>
                        <a:pt x="1244" y="108"/>
                      </a:lnTo>
                      <a:lnTo>
                        <a:pt x="1246" y="110"/>
                      </a:lnTo>
                      <a:lnTo>
                        <a:pt x="1246" y="110"/>
                      </a:lnTo>
                      <a:lnTo>
                        <a:pt x="1250" y="112"/>
                      </a:lnTo>
                      <a:lnTo>
                        <a:pt x="1250" y="112"/>
                      </a:lnTo>
                      <a:lnTo>
                        <a:pt x="1250" y="118"/>
                      </a:lnTo>
                      <a:lnTo>
                        <a:pt x="1248" y="120"/>
                      </a:lnTo>
                      <a:lnTo>
                        <a:pt x="1248" y="120"/>
                      </a:lnTo>
                      <a:lnTo>
                        <a:pt x="1248" y="124"/>
                      </a:lnTo>
                      <a:lnTo>
                        <a:pt x="1248" y="124"/>
                      </a:lnTo>
                      <a:lnTo>
                        <a:pt x="1250" y="126"/>
                      </a:lnTo>
                      <a:lnTo>
                        <a:pt x="1250" y="126"/>
                      </a:lnTo>
                      <a:lnTo>
                        <a:pt x="1250" y="122"/>
                      </a:lnTo>
                      <a:lnTo>
                        <a:pt x="1250" y="122"/>
                      </a:lnTo>
                      <a:lnTo>
                        <a:pt x="1254" y="116"/>
                      </a:lnTo>
                      <a:lnTo>
                        <a:pt x="1258" y="114"/>
                      </a:lnTo>
                      <a:lnTo>
                        <a:pt x="1268" y="108"/>
                      </a:lnTo>
                      <a:lnTo>
                        <a:pt x="1268" y="108"/>
                      </a:lnTo>
                      <a:lnTo>
                        <a:pt x="1270" y="104"/>
                      </a:lnTo>
                      <a:lnTo>
                        <a:pt x="1272" y="104"/>
                      </a:lnTo>
                      <a:lnTo>
                        <a:pt x="1272" y="104"/>
                      </a:lnTo>
                      <a:lnTo>
                        <a:pt x="1276" y="104"/>
                      </a:lnTo>
                      <a:lnTo>
                        <a:pt x="1278" y="104"/>
                      </a:lnTo>
                      <a:lnTo>
                        <a:pt x="1284" y="108"/>
                      </a:lnTo>
                      <a:lnTo>
                        <a:pt x="1284" y="108"/>
                      </a:lnTo>
                      <a:lnTo>
                        <a:pt x="1288" y="106"/>
                      </a:lnTo>
                      <a:lnTo>
                        <a:pt x="1292" y="106"/>
                      </a:lnTo>
                      <a:lnTo>
                        <a:pt x="1294" y="110"/>
                      </a:lnTo>
                      <a:lnTo>
                        <a:pt x="1294" y="110"/>
                      </a:lnTo>
                      <a:lnTo>
                        <a:pt x="1300" y="108"/>
                      </a:lnTo>
                      <a:lnTo>
                        <a:pt x="1300" y="108"/>
                      </a:lnTo>
                      <a:lnTo>
                        <a:pt x="1310" y="108"/>
                      </a:lnTo>
                      <a:lnTo>
                        <a:pt x="1316" y="110"/>
                      </a:lnTo>
                      <a:lnTo>
                        <a:pt x="1316" y="110"/>
                      </a:lnTo>
                      <a:lnTo>
                        <a:pt x="1316" y="120"/>
                      </a:lnTo>
                      <a:lnTo>
                        <a:pt x="1314" y="120"/>
                      </a:lnTo>
                      <a:lnTo>
                        <a:pt x="1314" y="120"/>
                      </a:lnTo>
                      <a:lnTo>
                        <a:pt x="1314" y="122"/>
                      </a:lnTo>
                      <a:lnTo>
                        <a:pt x="1314" y="122"/>
                      </a:lnTo>
                      <a:lnTo>
                        <a:pt x="1320" y="126"/>
                      </a:lnTo>
                      <a:lnTo>
                        <a:pt x="1320" y="126"/>
                      </a:lnTo>
                      <a:lnTo>
                        <a:pt x="1324" y="128"/>
                      </a:lnTo>
                      <a:lnTo>
                        <a:pt x="1326" y="128"/>
                      </a:lnTo>
                      <a:lnTo>
                        <a:pt x="1328" y="130"/>
                      </a:lnTo>
                      <a:lnTo>
                        <a:pt x="1328" y="130"/>
                      </a:lnTo>
                      <a:lnTo>
                        <a:pt x="1332" y="130"/>
                      </a:lnTo>
                      <a:lnTo>
                        <a:pt x="1332" y="130"/>
                      </a:lnTo>
                      <a:lnTo>
                        <a:pt x="1338" y="134"/>
                      </a:lnTo>
                      <a:lnTo>
                        <a:pt x="1338" y="134"/>
                      </a:lnTo>
                      <a:lnTo>
                        <a:pt x="1340" y="134"/>
                      </a:lnTo>
                      <a:lnTo>
                        <a:pt x="1340" y="134"/>
                      </a:lnTo>
                      <a:lnTo>
                        <a:pt x="1340" y="132"/>
                      </a:lnTo>
                      <a:lnTo>
                        <a:pt x="1340" y="132"/>
                      </a:lnTo>
                      <a:lnTo>
                        <a:pt x="1344" y="132"/>
                      </a:lnTo>
                      <a:lnTo>
                        <a:pt x="1346" y="132"/>
                      </a:lnTo>
                      <a:lnTo>
                        <a:pt x="1350" y="134"/>
                      </a:lnTo>
                      <a:lnTo>
                        <a:pt x="1352" y="134"/>
                      </a:lnTo>
                      <a:lnTo>
                        <a:pt x="1352" y="134"/>
                      </a:lnTo>
                      <a:lnTo>
                        <a:pt x="1356" y="132"/>
                      </a:lnTo>
                      <a:lnTo>
                        <a:pt x="1356" y="132"/>
                      </a:lnTo>
                      <a:lnTo>
                        <a:pt x="1362" y="136"/>
                      </a:lnTo>
                      <a:lnTo>
                        <a:pt x="1362" y="136"/>
                      </a:lnTo>
                      <a:lnTo>
                        <a:pt x="1366" y="136"/>
                      </a:lnTo>
                      <a:lnTo>
                        <a:pt x="1368" y="134"/>
                      </a:lnTo>
                      <a:lnTo>
                        <a:pt x="1368" y="134"/>
                      </a:lnTo>
                      <a:lnTo>
                        <a:pt x="1370" y="138"/>
                      </a:lnTo>
                      <a:lnTo>
                        <a:pt x="1374" y="140"/>
                      </a:lnTo>
                      <a:lnTo>
                        <a:pt x="1374" y="140"/>
                      </a:lnTo>
                      <a:lnTo>
                        <a:pt x="1380" y="142"/>
                      </a:lnTo>
                      <a:lnTo>
                        <a:pt x="1388" y="142"/>
                      </a:lnTo>
                      <a:lnTo>
                        <a:pt x="1388" y="142"/>
                      </a:lnTo>
                      <a:lnTo>
                        <a:pt x="1386" y="140"/>
                      </a:lnTo>
                      <a:lnTo>
                        <a:pt x="1388" y="138"/>
                      </a:lnTo>
                      <a:lnTo>
                        <a:pt x="1396" y="136"/>
                      </a:lnTo>
                      <a:lnTo>
                        <a:pt x="1396" y="136"/>
                      </a:lnTo>
                      <a:lnTo>
                        <a:pt x="1394" y="134"/>
                      </a:lnTo>
                      <a:lnTo>
                        <a:pt x="1394" y="132"/>
                      </a:lnTo>
                      <a:lnTo>
                        <a:pt x="1394" y="132"/>
                      </a:lnTo>
                      <a:lnTo>
                        <a:pt x="1398" y="130"/>
                      </a:lnTo>
                      <a:lnTo>
                        <a:pt x="1398" y="130"/>
                      </a:lnTo>
                      <a:lnTo>
                        <a:pt x="1396" y="128"/>
                      </a:lnTo>
                      <a:lnTo>
                        <a:pt x="1396" y="128"/>
                      </a:lnTo>
                      <a:lnTo>
                        <a:pt x="1392" y="126"/>
                      </a:lnTo>
                      <a:lnTo>
                        <a:pt x="1392" y="126"/>
                      </a:lnTo>
                      <a:lnTo>
                        <a:pt x="1388" y="126"/>
                      </a:lnTo>
                      <a:lnTo>
                        <a:pt x="1382" y="126"/>
                      </a:lnTo>
                      <a:lnTo>
                        <a:pt x="1382" y="126"/>
                      </a:lnTo>
                      <a:lnTo>
                        <a:pt x="1382" y="122"/>
                      </a:lnTo>
                      <a:lnTo>
                        <a:pt x="1382" y="122"/>
                      </a:lnTo>
                      <a:lnTo>
                        <a:pt x="1378" y="120"/>
                      </a:lnTo>
                      <a:lnTo>
                        <a:pt x="1378" y="120"/>
                      </a:lnTo>
                      <a:lnTo>
                        <a:pt x="1378" y="114"/>
                      </a:lnTo>
                      <a:lnTo>
                        <a:pt x="1378" y="110"/>
                      </a:lnTo>
                      <a:lnTo>
                        <a:pt x="1382" y="106"/>
                      </a:lnTo>
                      <a:lnTo>
                        <a:pt x="1390" y="104"/>
                      </a:lnTo>
                      <a:lnTo>
                        <a:pt x="1390" y="104"/>
                      </a:lnTo>
                      <a:lnTo>
                        <a:pt x="1398" y="104"/>
                      </a:lnTo>
                      <a:lnTo>
                        <a:pt x="1402" y="104"/>
                      </a:lnTo>
                      <a:lnTo>
                        <a:pt x="1406" y="106"/>
                      </a:lnTo>
                      <a:lnTo>
                        <a:pt x="1406" y="106"/>
                      </a:lnTo>
                      <a:lnTo>
                        <a:pt x="1406" y="106"/>
                      </a:lnTo>
                      <a:lnTo>
                        <a:pt x="1406" y="108"/>
                      </a:lnTo>
                      <a:lnTo>
                        <a:pt x="1406" y="108"/>
                      </a:lnTo>
                      <a:lnTo>
                        <a:pt x="1412" y="108"/>
                      </a:lnTo>
                      <a:lnTo>
                        <a:pt x="1412" y="108"/>
                      </a:lnTo>
                      <a:lnTo>
                        <a:pt x="1414" y="112"/>
                      </a:lnTo>
                      <a:lnTo>
                        <a:pt x="1416" y="114"/>
                      </a:lnTo>
                      <a:lnTo>
                        <a:pt x="1416" y="114"/>
                      </a:lnTo>
                      <a:lnTo>
                        <a:pt x="1424" y="114"/>
                      </a:lnTo>
                      <a:lnTo>
                        <a:pt x="1424" y="114"/>
                      </a:lnTo>
                      <a:lnTo>
                        <a:pt x="1424" y="120"/>
                      </a:lnTo>
                      <a:lnTo>
                        <a:pt x="1424" y="120"/>
                      </a:lnTo>
                      <a:lnTo>
                        <a:pt x="1424" y="120"/>
                      </a:lnTo>
                      <a:lnTo>
                        <a:pt x="1420" y="124"/>
                      </a:lnTo>
                      <a:lnTo>
                        <a:pt x="1418" y="126"/>
                      </a:lnTo>
                      <a:lnTo>
                        <a:pt x="1416" y="128"/>
                      </a:lnTo>
                      <a:lnTo>
                        <a:pt x="1416" y="128"/>
                      </a:lnTo>
                      <a:lnTo>
                        <a:pt x="1412" y="128"/>
                      </a:lnTo>
                      <a:lnTo>
                        <a:pt x="1412" y="128"/>
                      </a:lnTo>
                      <a:lnTo>
                        <a:pt x="1408" y="130"/>
                      </a:lnTo>
                      <a:lnTo>
                        <a:pt x="1408" y="130"/>
                      </a:lnTo>
                      <a:lnTo>
                        <a:pt x="1402" y="130"/>
                      </a:lnTo>
                      <a:lnTo>
                        <a:pt x="1402" y="130"/>
                      </a:lnTo>
                      <a:lnTo>
                        <a:pt x="1402" y="134"/>
                      </a:lnTo>
                      <a:lnTo>
                        <a:pt x="1402" y="136"/>
                      </a:lnTo>
                      <a:lnTo>
                        <a:pt x="1402" y="136"/>
                      </a:lnTo>
                      <a:lnTo>
                        <a:pt x="1398" y="138"/>
                      </a:lnTo>
                      <a:lnTo>
                        <a:pt x="1396" y="138"/>
                      </a:lnTo>
                      <a:lnTo>
                        <a:pt x="1400" y="138"/>
                      </a:lnTo>
                      <a:lnTo>
                        <a:pt x="1400" y="138"/>
                      </a:lnTo>
                      <a:lnTo>
                        <a:pt x="1404" y="138"/>
                      </a:lnTo>
                      <a:lnTo>
                        <a:pt x="1404" y="138"/>
                      </a:lnTo>
                      <a:lnTo>
                        <a:pt x="1406" y="140"/>
                      </a:lnTo>
                      <a:lnTo>
                        <a:pt x="1406" y="140"/>
                      </a:lnTo>
                      <a:lnTo>
                        <a:pt x="1404" y="144"/>
                      </a:lnTo>
                      <a:lnTo>
                        <a:pt x="1404" y="144"/>
                      </a:lnTo>
                      <a:lnTo>
                        <a:pt x="1402" y="144"/>
                      </a:lnTo>
                      <a:lnTo>
                        <a:pt x="1402" y="144"/>
                      </a:lnTo>
                      <a:lnTo>
                        <a:pt x="1406" y="144"/>
                      </a:lnTo>
                      <a:lnTo>
                        <a:pt x="1406" y="144"/>
                      </a:lnTo>
                      <a:lnTo>
                        <a:pt x="1410" y="148"/>
                      </a:lnTo>
                      <a:lnTo>
                        <a:pt x="1412" y="148"/>
                      </a:lnTo>
                      <a:lnTo>
                        <a:pt x="1412" y="144"/>
                      </a:lnTo>
                      <a:lnTo>
                        <a:pt x="1412" y="144"/>
                      </a:lnTo>
                      <a:lnTo>
                        <a:pt x="1420" y="142"/>
                      </a:lnTo>
                      <a:lnTo>
                        <a:pt x="1420" y="142"/>
                      </a:lnTo>
                      <a:lnTo>
                        <a:pt x="1422" y="150"/>
                      </a:lnTo>
                      <a:lnTo>
                        <a:pt x="1422" y="150"/>
                      </a:lnTo>
                      <a:lnTo>
                        <a:pt x="1414" y="148"/>
                      </a:lnTo>
                      <a:lnTo>
                        <a:pt x="1414" y="148"/>
                      </a:lnTo>
                      <a:lnTo>
                        <a:pt x="1412" y="148"/>
                      </a:lnTo>
                      <a:lnTo>
                        <a:pt x="1414" y="150"/>
                      </a:lnTo>
                      <a:lnTo>
                        <a:pt x="1420" y="152"/>
                      </a:lnTo>
                      <a:lnTo>
                        <a:pt x="1420" y="152"/>
                      </a:lnTo>
                      <a:lnTo>
                        <a:pt x="1426" y="152"/>
                      </a:lnTo>
                      <a:lnTo>
                        <a:pt x="1426" y="152"/>
                      </a:lnTo>
                      <a:lnTo>
                        <a:pt x="1428" y="156"/>
                      </a:lnTo>
                      <a:lnTo>
                        <a:pt x="1430" y="160"/>
                      </a:lnTo>
                      <a:lnTo>
                        <a:pt x="1432" y="164"/>
                      </a:lnTo>
                      <a:lnTo>
                        <a:pt x="1434" y="166"/>
                      </a:lnTo>
                      <a:lnTo>
                        <a:pt x="1434" y="166"/>
                      </a:lnTo>
                      <a:lnTo>
                        <a:pt x="1434" y="166"/>
                      </a:lnTo>
                      <a:lnTo>
                        <a:pt x="1434" y="164"/>
                      </a:lnTo>
                      <a:lnTo>
                        <a:pt x="1434" y="164"/>
                      </a:lnTo>
                      <a:lnTo>
                        <a:pt x="1434" y="166"/>
                      </a:lnTo>
                      <a:lnTo>
                        <a:pt x="1434" y="164"/>
                      </a:lnTo>
                      <a:lnTo>
                        <a:pt x="1436" y="162"/>
                      </a:lnTo>
                      <a:lnTo>
                        <a:pt x="1436" y="162"/>
                      </a:lnTo>
                      <a:lnTo>
                        <a:pt x="1432" y="158"/>
                      </a:lnTo>
                      <a:lnTo>
                        <a:pt x="1432" y="154"/>
                      </a:lnTo>
                      <a:lnTo>
                        <a:pt x="1434" y="152"/>
                      </a:lnTo>
                      <a:lnTo>
                        <a:pt x="1434" y="152"/>
                      </a:lnTo>
                      <a:lnTo>
                        <a:pt x="1436" y="150"/>
                      </a:lnTo>
                      <a:lnTo>
                        <a:pt x="1438" y="150"/>
                      </a:lnTo>
                      <a:lnTo>
                        <a:pt x="1438" y="150"/>
                      </a:lnTo>
                      <a:lnTo>
                        <a:pt x="1446" y="158"/>
                      </a:lnTo>
                      <a:lnTo>
                        <a:pt x="1450" y="162"/>
                      </a:lnTo>
                      <a:lnTo>
                        <a:pt x="1454" y="166"/>
                      </a:lnTo>
                      <a:lnTo>
                        <a:pt x="1454" y="166"/>
                      </a:lnTo>
                      <a:lnTo>
                        <a:pt x="1458" y="166"/>
                      </a:lnTo>
                      <a:lnTo>
                        <a:pt x="1458" y="166"/>
                      </a:lnTo>
                      <a:lnTo>
                        <a:pt x="1460" y="164"/>
                      </a:lnTo>
                      <a:lnTo>
                        <a:pt x="1460" y="164"/>
                      </a:lnTo>
                      <a:lnTo>
                        <a:pt x="1458" y="164"/>
                      </a:lnTo>
                      <a:lnTo>
                        <a:pt x="1458" y="162"/>
                      </a:lnTo>
                      <a:lnTo>
                        <a:pt x="1460" y="162"/>
                      </a:lnTo>
                      <a:lnTo>
                        <a:pt x="1460" y="162"/>
                      </a:lnTo>
                      <a:lnTo>
                        <a:pt x="1464" y="168"/>
                      </a:lnTo>
                      <a:lnTo>
                        <a:pt x="1462" y="168"/>
                      </a:lnTo>
                      <a:lnTo>
                        <a:pt x="1458" y="168"/>
                      </a:lnTo>
                      <a:lnTo>
                        <a:pt x="1458" y="168"/>
                      </a:lnTo>
                      <a:lnTo>
                        <a:pt x="1456" y="174"/>
                      </a:lnTo>
                      <a:lnTo>
                        <a:pt x="1456" y="174"/>
                      </a:lnTo>
                      <a:lnTo>
                        <a:pt x="1456" y="174"/>
                      </a:lnTo>
                      <a:lnTo>
                        <a:pt x="1456" y="176"/>
                      </a:lnTo>
                      <a:lnTo>
                        <a:pt x="1456" y="176"/>
                      </a:lnTo>
                      <a:lnTo>
                        <a:pt x="1462" y="174"/>
                      </a:lnTo>
                      <a:lnTo>
                        <a:pt x="1462" y="174"/>
                      </a:lnTo>
                      <a:lnTo>
                        <a:pt x="1468" y="182"/>
                      </a:lnTo>
                      <a:lnTo>
                        <a:pt x="1468" y="182"/>
                      </a:lnTo>
                      <a:lnTo>
                        <a:pt x="1478" y="180"/>
                      </a:lnTo>
                      <a:lnTo>
                        <a:pt x="1478" y="180"/>
                      </a:lnTo>
                      <a:lnTo>
                        <a:pt x="1482" y="186"/>
                      </a:lnTo>
                      <a:lnTo>
                        <a:pt x="1486" y="188"/>
                      </a:lnTo>
                      <a:lnTo>
                        <a:pt x="1488" y="188"/>
                      </a:lnTo>
                      <a:lnTo>
                        <a:pt x="1488" y="186"/>
                      </a:lnTo>
                      <a:lnTo>
                        <a:pt x="1488" y="186"/>
                      </a:lnTo>
                      <a:lnTo>
                        <a:pt x="1492" y="186"/>
                      </a:lnTo>
                      <a:lnTo>
                        <a:pt x="1492" y="186"/>
                      </a:lnTo>
                      <a:lnTo>
                        <a:pt x="1488" y="196"/>
                      </a:lnTo>
                      <a:lnTo>
                        <a:pt x="1488" y="196"/>
                      </a:lnTo>
                      <a:lnTo>
                        <a:pt x="1490" y="196"/>
                      </a:lnTo>
                      <a:lnTo>
                        <a:pt x="1490" y="198"/>
                      </a:lnTo>
                      <a:lnTo>
                        <a:pt x="1490" y="198"/>
                      </a:lnTo>
                      <a:lnTo>
                        <a:pt x="1494" y="196"/>
                      </a:lnTo>
                      <a:lnTo>
                        <a:pt x="1494" y="196"/>
                      </a:lnTo>
                      <a:lnTo>
                        <a:pt x="1496" y="192"/>
                      </a:lnTo>
                      <a:lnTo>
                        <a:pt x="1496" y="192"/>
                      </a:lnTo>
                      <a:lnTo>
                        <a:pt x="1502" y="184"/>
                      </a:lnTo>
                      <a:lnTo>
                        <a:pt x="1504" y="174"/>
                      </a:lnTo>
                      <a:lnTo>
                        <a:pt x="1504" y="174"/>
                      </a:lnTo>
                      <a:lnTo>
                        <a:pt x="1508" y="172"/>
                      </a:lnTo>
                      <a:lnTo>
                        <a:pt x="1508" y="172"/>
                      </a:lnTo>
                      <a:lnTo>
                        <a:pt x="1506" y="168"/>
                      </a:lnTo>
                      <a:lnTo>
                        <a:pt x="1506" y="162"/>
                      </a:lnTo>
                      <a:lnTo>
                        <a:pt x="1512" y="154"/>
                      </a:lnTo>
                      <a:lnTo>
                        <a:pt x="1512" y="154"/>
                      </a:lnTo>
                      <a:lnTo>
                        <a:pt x="1514" y="156"/>
                      </a:lnTo>
                      <a:lnTo>
                        <a:pt x="1514" y="156"/>
                      </a:lnTo>
                      <a:lnTo>
                        <a:pt x="1514" y="160"/>
                      </a:lnTo>
                      <a:lnTo>
                        <a:pt x="1514" y="160"/>
                      </a:lnTo>
                      <a:lnTo>
                        <a:pt x="1514" y="162"/>
                      </a:lnTo>
                      <a:lnTo>
                        <a:pt x="1516" y="162"/>
                      </a:lnTo>
                      <a:lnTo>
                        <a:pt x="1516" y="162"/>
                      </a:lnTo>
                      <a:lnTo>
                        <a:pt x="1518" y="164"/>
                      </a:lnTo>
                      <a:lnTo>
                        <a:pt x="1518" y="164"/>
                      </a:lnTo>
                      <a:lnTo>
                        <a:pt x="1518" y="168"/>
                      </a:lnTo>
                      <a:lnTo>
                        <a:pt x="1518" y="174"/>
                      </a:lnTo>
                      <a:lnTo>
                        <a:pt x="1518" y="174"/>
                      </a:lnTo>
                      <a:lnTo>
                        <a:pt x="1522" y="170"/>
                      </a:lnTo>
                      <a:lnTo>
                        <a:pt x="1522" y="170"/>
                      </a:lnTo>
                      <a:lnTo>
                        <a:pt x="1528" y="170"/>
                      </a:lnTo>
                      <a:lnTo>
                        <a:pt x="1528" y="170"/>
                      </a:lnTo>
                      <a:lnTo>
                        <a:pt x="1536" y="164"/>
                      </a:lnTo>
                      <a:lnTo>
                        <a:pt x="1540" y="162"/>
                      </a:lnTo>
                      <a:lnTo>
                        <a:pt x="1544" y="160"/>
                      </a:lnTo>
                      <a:lnTo>
                        <a:pt x="1544" y="160"/>
                      </a:lnTo>
                      <a:lnTo>
                        <a:pt x="1548" y="164"/>
                      </a:lnTo>
                      <a:lnTo>
                        <a:pt x="1548" y="164"/>
                      </a:lnTo>
                      <a:lnTo>
                        <a:pt x="1552" y="164"/>
                      </a:lnTo>
                      <a:lnTo>
                        <a:pt x="1552" y="164"/>
                      </a:lnTo>
                      <a:lnTo>
                        <a:pt x="1552" y="164"/>
                      </a:lnTo>
                      <a:lnTo>
                        <a:pt x="1566" y="174"/>
                      </a:lnTo>
                      <a:lnTo>
                        <a:pt x="1566" y="174"/>
                      </a:lnTo>
                      <a:lnTo>
                        <a:pt x="1566" y="176"/>
                      </a:lnTo>
                      <a:lnTo>
                        <a:pt x="1566" y="176"/>
                      </a:lnTo>
                      <a:lnTo>
                        <a:pt x="1572" y="176"/>
                      </a:lnTo>
                      <a:lnTo>
                        <a:pt x="1574" y="178"/>
                      </a:lnTo>
                      <a:lnTo>
                        <a:pt x="1574" y="178"/>
                      </a:lnTo>
                      <a:lnTo>
                        <a:pt x="1580" y="178"/>
                      </a:lnTo>
                      <a:lnTo>
                        <a:pt x="1586" y="176"/>
                      </a:lnTo>
                      <a:lnTo>
                        <a:pt x="1586" y="176"/>
                      </a:lnTo>
                      <a:lnTo>
                        <a:pt x="1584" y="172"/>
                      </a:lnTo>
                      <a:lnTo>
                        <a:pt x="1584" y="172"/>
                      </a:lnTo>
                      <a:lnTo>
                        <a:pt x="1584" y="168"/>
                      </a:lnTo>
                      <a:lnTo>
                        <a:pt x="1584" y="168"/>
                      </a:lnTo>
                      <a:lnTo>
                        <a:pt x="1586" y="168"/>
                      </a:lnTo>
                      <a:lnTo>
                        <a:pt x="1586" y="166"/>
                      </a:lnTo>
                      <a:lnTo>
                        <a:pt x="1586" y="166"/>
                      </a:lnTo>
                      <a:lnTo>
                        <a:pt x="1588" y="166"/>
                      </a:lnTo>
                      <a:lnTo>
                        <a:pt x="1588" y="166"/>
                      </a:lnTo>
                      <a:lnTo>
                        <a:pt x="1590" y="166"/>
                      </a:lnTo>
                      <a:lnTo>
                        <a:pt x="1592" y="164"/>
                      </a:lnTo>
                      <a:lnTo>
                        <a:pt x="1592" y="164"/>
                      </a:lnTo>
                      <a:lnTo>
                        <a:pt x="1592" y="166"/>
                      </a:lnTo>
                      <a:lnTo>
                        <a:pt x="1594" y="168"/>
                      </a:lnTo>
                      <a:lnTo>
                        <a:pt x="1594" y="168"/>
                      </a:lnTo>
                      <a:lnTo>
                        <a:pt x="1592" y="174"/>
                      </a:lnTo>
                      <a:lnTo>
                        <a:pt x="1592" y="174"/>
                      </a:lnTo>
                      <a:lnTo>
                        <a:pt x="1596" y="172"/>
                      </a:lnTo>
                      <a:lnTo>
                        <a:pt x="1596" y="172"/>
                      </a:lnTo>
                      <a:lnTo>
                        <a:pt x="1598" y="172"/>
                      </a:lnTo>
                      <a:lnTo>
                        <a:pt x="1600" y="174"/>
                      </a:lnTo>
                      <a:lnTo>
                        <a:pt x="1600" y="174"/>
                      </a:lnTo>
                      <a:lnTo>
                        <a:pt x="1604" y="172"/>
                      </a:lnTo>
                      <a:lnTo>
                        <a:pt x="1606" y="172"/>
                      </a:lnTo>
                      <a:lnTo>
                        <a:pt x="1606" y="172"/>
                      </a:lnTo>
                      <a:lnTo>
                        <a:pt x="1606" y="166"/>
                      </a:lnTo>
                      <a:lnTo>
                        <a:pt x="1606" y="166"/>
                      </a:lnTo>
                      <a:lnTo>
                        <a:pt x="1602" y="164"/>
                      </a:lnTo>
                      <a:lnTo>
                        <a:pt x="1602" y="164"/>
                      </a:lnTo>
                      <a:lnTo>
                        <a:pt x="1602" y="156"/>
                      </a:lnTo>
                      <a:lnTo>
                        <a:pt x="1602" y="152"/>
                      </a:lnTo>
                      <a:lnTo>
                        <a:pt x="1604" y="152"/>
                      </a:lnTo>
                      <a:lnTo>
                        <a:pt x="1610" y="150"/>
                      </a:lnTo>
                      <a:lnTo>
                        <a:pt x="1618" y="152"/>
                      </a:lnTo>
                      <a:lnTo>
                        <a:pt x="1616" y="148"/>
                      </a:lnTo>
                      <a:lnTo>
                        <a:pt x="1616" y="148"/>
                      </a:lnTo>
                      <a:lnTo>
                        <a:pt x="1612" y="148"/>
                      </a:lnTo>
                      <a:lnTo>
                        <a:pt x="1612" y="148"/>
                      </a:lnTo>
                      <a:lnTo>
                        <a:pt x="1604" y="146"/>
                      </a:lnTo>
                      <a:lnTo>
                        <a:pt x="1604" y="146"/>
                      </a:lnTo>
                      <a:lnTo>
                        <a:pt x="1606" y="140"/>
                      </a:lnTo>
                      <a:lnTo>
                        <a:pt x="1606" y="140"/>
                      </a:lnTo>
                      <a:lnTo>
                        <a:pt x="1618" y="140"/>
                      </a:lnTo>
                      <a:lnTo>
                        <a:pt x="1620" y="138"/>
                      </a:lnTo>
                      <a:lnTo>
                        <a:pt x="1620" y="138"/>
                      </a:lnTo>
                      <a:lnTo>
                        <a:pt x="1620" y="136"/>
                      </a:lnTo>
                      <a:lnTo>
                        <a:pt x="1618" y="136"/>
                      </a:lnTo>
                      <a:lnTo>
                        <a:pt x="1618" y="136"/>
                      </a:lnTo>
                      <a:lnTo>
                        <a:pt x="1618" y="134"/>
                      </a:lnTo>
                      <a:lnTo>
                        <a:pt x="1618" y="134"/>
                      </a:lnTo>
                      <a:lnTo>
                        <a:pt x="1614" y="134"/>
                      </a:lnTo>
                      <a:lnTo>
                        <a:pt x="1614" y="134"/>
                      </a:lnTo>
                      <a:lnTo>
                        <a:pt x="1614" y="130"/>
                      </a:lnTo>
                      <a:lnTo>
                        <a:pt x="1614" y="130"/>
                      </a:lnTo>
                      <a:lnTo>
                        <a:pt x="1618" y="130"/>
                      </a:lnTo>
                      <a:lnTo>
                        <a:pt x="1622" y="130"/>
                      </a:lnTo>
                      <a:lnTo>
                        <a:pt x="1622" y="130"/>
                      </a:lnTo>
                      <a:lnTo>
                        <a:pt x="1626" y="134"/>
                      </a:lnTo>
                      <a:lnTo>
                        <a:pt x="1626" y="134"/>
                      </a:lnTo>
                      <a:lnTo>
                        <a:pt x="1634" y="138"/>
                      </a:lnTo>
                      <a:lnTo>
                        <a:pt x="1634" y="138"/>
                      </a:lnTo>
                      <a:lnTo>
                        <a:pt x="1642" y="138"/>
                      </a:lnTo>
                      <a:lnTo>
                        <a:pt x="1642" y="138"/>
                      </a:lnTo>
                      <a:lnTo>
                        <a:pt x="1652" y="142"/>
                      </a:lnTo>
                      <a:lnTo>
                        <a:pt x="1652" y="142"/>
                      </a:lnTo>
                      <a:lnTo>
                        <a:pt x="1656" y="140"/>
                      </a:lnTo>
                      <a:lnTo>
                        <a:pt x="1662" y="140"/>
                      </a:lnTo>
                      <a:lnTo>
                        <a:pt x="1664" y="142"/>
                      </a:lnTo>
                      <a:lnTo>
                        <a:pt x="1664" y="142"/>
                      </a:lnTo>
                      <a:lnTo>
                        <a:pt x="1680" y="146"/>
                      </a:lnTo>
                      <a:lnTo>
                        <a:pt x="1680" y="148"/>
                      </a:lnTo>
                      <a:lnTo>
                        <a:pt x="1680" y="148"/>
                      </a:lnTo>
                      <a:lnTo>
                        <a:pt x="1668" y="146"/>
                      </a:lnTo>
                      <a:lnTo>
                        <a:pt x="1666" y="148"/>
                      </a:lnTo>
                      <a:lnTo>
                        <a:pt x="1666" y="154"/>
                      </a:lnTo>
                      <a:lnTo>
                        <a:pt x="1666" y="154"/>
                      </a:lnTo>
                      <a:lnTo>
                        <a:pt x="1694" y="152"/>
                      </a:lnTo>
                      <a:lnTo>
                        <a:pt x="1694" y="152"/>
                      </a:lnTo>
                      <a:lnTo>
                        <a:pt x="1692" y="162"/>
                      </a:lnTo>
                      <a:lnTo>
                        <a:pt x="1692" y="162"/>
                      </a:lnTo>
                      <a:lnTo>
                        <a:pt x="1690" y="160"/>
                      </a:lnTo>
                      <a:lnTo>
                        <a:pt x="1690" y="158"/>
                      </a:lnTo>
                      <a:lnTo>
                        <a:pt x="1690" y="158"/>
                      </a:lnTo>
                      <a:lnTo>
                        <a:pt x="1690" y="156"/>
                      </a:lnTo>
                      <a:lnTo>
                        <a:pt x="1690" y="156"/>
                      </a:lnTo>
                      <a:lnTo>
                        <a:pt x="1688" y="154"/>
                      </a:lnTo>
                      <a:lnTo>
                        <a:pt x="1688" y="154"/>
                      </a:lnTo>
                      <a:lnTo>
                        <a:pt x="1684" y="162"/>
                      </a:lnTo>
                      <a:lnTo>
                        <a:pt x="1678" y="164"/>
                      </a:lnTo>
                      <a:lnTo>
                        <a:pt x="1678" y="164"/>
                      </a:lnTo>
                      <a:lnTo>
                        <a:pt x="1678" y="166"/>
                      </a:lnTo>
                      <a:lnTo>
                        <a:pt x="1678" y="166"/>
                      </a:lnTo>
                      <a:lnTo>
                        <a:pt x="1682" y="170"/>
                      </a:lnTo>
                      <a:lnTo>
                        <a:pt x="1682" y="170"/>
                      </a:lnTo>
                      <a:lnTo>
                        <a:pt x="1676" y="172"/>
                      </a:lnTo>
                      <a:lnTo>
                        <a:pt x="1676" y="172"/>
                      </a:lnTo>
                      <a:lnTo>
                        <a:pt x="1676" y="174"/>
                      </a:lnTo>
                      <a:lnTo>
                        <a:pt x="1678" y="176"/>
                      </a:lnTo>
                      <a:lnTo>
                        <a:pt x="1678" y="176"/>
                      </a:lnTo>
                      <a:lnTo>
                        <a:pt x="1690" y="174"/>
                      </a:lnTo>
                      <a:lnTo>
                        <a:pt x="1690" y="174"/>
                      </a:lnTo>
                      <a:lnTo>
                        <a:pt x="1692" y="170"/>
                      </a:lnTo>
                      <a:lnTo>
                        <a:pt x="1692" y="170"/>
                      </a:lnTo>
                      <a:lnTo>
                        <a:pt x="1698" y="160"/>
                      </a:lnTo>
                      <a:lnTo>
                        <a:pt x="1702" y="150"/>
                      </a:lnTo>
                      <a:lnTo>
                        <a:pt x="1702" y="150"/>
                      </a:lnTo>
                      <a:lnTo>
                        <a:pt x="1712" y="150"/>
                      </a:lnTo>
                      <a:lnTo>
                        <a:pt x="1722" y="150"/>
                      </a:lnTo>
                      <a:lnTo>
                        <a:pt x="1722" y="150"/>
                      </a:lnTo>
                      <a:lnTo>
                        <a:pt x="1724" y="152"/>
                      </a:lnTo>
                      <a:lnTo>
                        <a:pt x="1726" y="154"/>
                      </a:lnTo>
                      <a:lnTo>
                        <a:pt x="1726" y="154"/>
                      </a:lnTo>
                      <a:lnTo>
                        <a:pt x="1730" y="152"/>
                      </a:lnTo>
                      <a:lnTo>
                        <a:pt x="1732" y="152"/>
                      </a:lnTo>
                      <a:lnTo>
                        <a:pt x="1732" y="152"/>
                      </a:lnTo>
                      <a:lnTo>
                        <a:pt x="1738" y="156"/>
                      </a:lnTo>
                      <a:lnTo>
                        <a:pt x="1744" y="160"/>
                      </a:lnTo>
                      <a:lnTo>
                        <a:pt x="1744" y="160"/>
                      </a:lnTo>
                      <a:lnTo>
                        <a:pt x="1742" y="166"/>
                      </a:lnTo>
                      <a:lnTo>
                        <a:pt x="1742" y="166"/>
                      </a:lnTo>
                      <a:lnTo>
                        <a:pt x="1736" y="168"/>
                      </a:lnTo>
                      <a:lnTo>
                        <a:pt x="1736" y="168"/>
                      </a:lnTo>
                      <a:lnTo>
                        <a:pt x="1734" y="164"/>
                      </a:lnTo>
                      <a:lnTo>
                        <a:pt x="1734" y="164"/>
                      </a:lnTo>
                      <a:lnTo>
                        <a:pt x="1732" y="164"/>
                      </a:lnTo>
                      <a:lnTo>
                        <a:pt x="1732" y="164"/>
                      </a:lnTo>
                      <a:lnTo>
                        <a:pt x="1732" y="166"/>
                      </a:lnTo>
                      <a:lnTo>
                        <a:pt x="1730" y="166"/>
                      </a:lnTo>
                      <a:lnTo>
                        <a:pt x="1730" y="166"/>
                      </a:lnTo>
                      <a:lnTo>
                        <a:pt x="1730" y="172"/>
                      </a:lnTo>
                      <a:lnTo>
                        <a:pt x="1730" y="172"/>
                      </a:lnTo>
                      <a:lnTo>
                        <a:pt x="1736" y="172"/>
                      </a:lnTo>
                      <a:lnTo>
                        <a:pt x="1736" y="176"/>
                      </a:lnTo>
                      <a:lnTo>
                        <a:pt x="1736" y="176"/>
                      </a:lnTo>
                      <a:lnTo>
                        <a:pt x="1730" y="182"/>
                      </a:lnTo>
                      <a:lnTo>
                        <a:pt x="1724" y="190"/>
                      </a:lnTo>
                      <a:lnTo>
                        <a:pt x="1724" y="190"/>
                      </a:lnTo>
                      <a:lnTo>
                        <a:pt x="1732" y="188"/>
                      </a:lnTo>
                      <a:lnTo>
                        <a:pt x="1738" y="190"/>
                      </a:lnTo>
                      <a:lnTo>
                        <a:pt x="1738" y="190"/>
                      </a:lnTo>
                      <a:lnTo>
                        <a:pt x="1742" y="188"/>
                      </a:lnTo>
                      <a:lnTo>
                        <a:pt x="1742" y="188"/>
                      </a:lnTo>
                      <a:lnTo>
                        <a:pt x="1748" y="188"/>
                      </a:lnTo>
                      <a:lnTo>
                        <a:pt x="1754" y="188"/>
                      </a:lnTo>
                      <a:lnTo>
                        <a:pt x="1754" y="188"/>
                      </a:lnTo>
                      <a:lnTo>
                        <a:pt x="1762" y="188"/>
                      </a:lnTo>
                      <a:lnTo>
                        <a:pt x="1768" y="188"/>
                      </a:lnTo>
                      <a:lnTo>
                        <a:pt x="1768" y="188"/>
                      </a:lnTo>
                      <a:lnTo>
                        <a:pt x="1774" y="188"/>
                      </a:lnTo>
                      <a:lnTo>
                        <a:pt x="1778" y="186"/>
                      </a:lnTo>
                      <a:lnTo>
                        <a:pt x="1786" y="182"/>
                      </a:lnTo>
                      <a:lnTo>
                        <a:pt x="1786" y="182"/>
                      </a:lnTo>
                      <a:lnTo>
                        <a:pt x="1790" y="182"/>
                      </a:lnTo>
                      <a:lnTo>
                        <a:pt x="1792" y="184"/>
                      </a:lnTo>
                      <a:lnTo>
                        <a:pt x="1796" y="186"/>
                      </a:lnTo>
                      <a:lnTo>
                        <a:pt x="1796" y="186"/>
                      </a:lnTo>
                      <a:lnTo>
                        <a:pt x="1802" y="186"/>
                      </a:lnTo>
                      <a:lnTo>
                        <a:pt x="1804" y="184"/>
                      </a:lnTo>
                      <a:lnTo>
                        <a:pt x="1812" y="180"/>
                      </a:lnTo>
                      <a:lnTo>
                        <a:pt x="1812" y="180"/>
                      </a:lnTo>
                      <a:lnTo>
                        <a:pt x="1816" y="180"/>
                      </a:lnTo>
                      <a:lnTo>
                        <a:pt x="1820" y="182"/>
                      </a:lnTo>
                      <a:lnTo>
                        <a:pt x="1820" y="182"/>
                      </a:lnTo>
                      <a:lnTo>
                        <a:pt x="1824" y="182"/>
                      </a:lnTo>
                      <a:lnTo>
                        <a:pt x="1828" y="182"/>
                      </a:lnTo>
                      <a:lnTo>
                        <a:pt x="1830" y="184"/>
                      </a:lnTo>
                      <a:lnTo>
                        <a:pt x="1830" y="184"/>
                      </a:lnTo>
                      <a:lnTo>
                        <a:pt x="1834" y="184"/>
                      </a:lnTo>
                      <a:lnTo>
                        <a:pt x="1838" y="182"/>
                      </a:lnTo>
                      <a:lnTo>
                        <a:pt x="1838" y="182"/>
                      </a:lnTo>
                      <a:lnTo>
                        <a:pt x="1842" y="182"/>
                      </a:lnTo>
                      <a:lnTo>
                        <a:pt x="1846" y="184"/>
                      </a:lnTo>
                      <a:lnTo>
                        <a:pt x="1846" y="182"/>
                      </a:lnTo>
                      <a:lnTo>
                        <a:pt x="1846" y="182"/>
                      </a:lnTo>
                      <a:lnTo>
                        <a:pt x="1850" y="180"/>
                      </a:lnTo>
                      <a:lnTo>
                        <a:pt x="1850" y="180"/>
                      </a:lnTo>
                      <a:lnTo>
                        <a:pt x="1856" y="184"/>
                      </a:lnTo>
                      <a:lnTo>
                        <a:pt x="1856" y="184"/>
                      </a:lnTo>
                      <a:lnTo>
                        <a:pt x="1860" y="184"/>
                      </a:lnTo>
                      <a:lnTo>
                        <a:pt x="1864" y="186"/>
                      </a:lnTo>
                      <a:lnTo>
                        <a:pt x="1864" y="186"/>
                      </a:lnTo>
                      <a:lnTo>
                        <a:pt x="1866" y="188"/>
                      </a:lnTo>
                      <a:lnTo>
                        <a:pt x="1868" y="192"/>
                      </a:lnTo>
                      <a:lnTo>
                        <a:pt x="1868" y="192"/>
                      </a:lnTo>
                      <a:lnTo>
                        <a:pt x="1872" y="192"/>
                      </a:lnTo>
                      <a:lnTo>
                        <a:pt x="1872" y="192"/>
                      </a:lnTo>
                      <a:lnTo>
                        <a:pt x="1876" y="196"/>
                      </a:lnTo>
                      <a:lnTo>
                        <a:pt x="1880" y="200"/>
                      </a:lnTo>
                      <a:lnTo>
                        <a:pt x="1880" y="200"/>
                      </a:lnTo>
                      <a:lnTo>
                        <a:pt x="1876" y="202"/>
                      </a:lnTo>
                      <a:lnTo>
                        <a:pt x="1876" y="202"/>
                      </a:lnTo>
                      <a:lnTo>
                        <a:pt x="1876" y="206"/>
                      </a:lnTo>
                      <a:lnTo>
                        <a:pt x="1878" y="206"/>
                      </a:lnTo>
                      <a:lnTo>
                        <a:pt x="1878" y="206"/>
                      </a:lnTo>
                      <a:lnTo>
                        <a:pt x="1878" y="210"/>
                      </a:lnTo>
                      <a:lnTo>
                        <a:pt x="1876" y="212"/>
                      </a:lnTo>
                      <a:lnTo>
                        <a:pt x="1876" y="212"/>
                      </a:lnTo>
                      <a:lnTo>
                        <a:pt x="1880" y="214"/>
                      </a:lnTo>
                      <a:lnTo>
                        <a:pt x="1884" y="214"/>
                      </a:lnTo>
                      <a:lnTo>
                        <a:pt x="1884" y="214"/>
                      </a:lnTo>
                      <a:lnTo>
                        <a:pt x="1884" y="218"/>
                      </a:lnTo>
                      <a:lnTo>
                        <a:pt x="1884" y="218"/>
                      </a:lnTo>
                      <a:lnTo>
                        <a:pt x="1888" y="222"/>
                      </a:lnTo>
                      <a:lnTo>
                        <a:pt x="1888" y="222"/>
                      </a:lnTo>
                      <a:lnTo>
                        <a:pt x="1888" y="226"/>
                      </a:lnTo>
                      <a:lnTo>
                        <a:pt x="1890" y="228"/>
                      </a:lnTo>
                      <a:lnTo>
                        <a:pt x="1890" y="228"/>
                      </a:lnTo>
                      <a:lnTo>
                        <a:pt x="1890" y="232"/>
                      </a:lnTo>
                      <a:lnTo>
                        <a:pt x="1890" y="232"/>
                      </a:lnTo>
                      <a:lnTo>
                        <a:pt x="1892" y="230"/>
                      </a:lnTo>
                      <a:lnTo>
                        <a:pt x="1892" y="230"/>
                      </a:lnTo>
                      <a:lnTo>
                        <a:pt x="1896" y="216"/>
                      </a:lnTo>
                      <a:lnTo>
                        <a:pt x="1896" y="216"/>
                      </a:lnTo>
                      <a:lnTo>
                        <a:pt x="1902" y="214"/>
                      </a:lnTo>
                      <a:lnTo>
                        <a:pt x="1902" y="214"/>
                      </a:lnTo>
                      <a:lnTo>
                        <a:pt x="1910" y="210"/>
                      </a:lnTo>
                      <a:lnTo>
                        <a:pt x="1910" y="210"/>
                      </a:lnTo>
                      <a:lnTo>
                        <a:pt x="1912" y="210"/>
                      </a:lnTo>
                      <a:lnTo>
                        <a:pt x="1914" y="210"/>
                      </a:lnTo>
                      <a:lnTo>
                        <a:pt x="1914" y="210"/>
                      </a:lnTo>
                      <a:lnTo>
                        <a:pt x="1926" y="210"/>
                      </a:lnTo>
                      <a:lnTo>
                        <a:pt x="1936" y="210"/>
                      </a:lnTo>
                      <a:lnTo>
                        <a:pt x="1936" y="210"/>
                      </a:lnTo>
                      <a:lnTo>
                        <a:pt x="1936" y="214"/>
                      </a:lnTo>
                      <a:lnTo>
                        <a:pt x="1936" y="214"/>
                      </a:lnTo>
                      <a:lnTo>
                        <a:pt x="1940" y="214"/>
                      </a:lnTo>
                      <a:lnTo>
                        <a:pt x="1942" y="216"/>
                      </a:lnTo>
                      <a:lnTo>
                        <a:pt x="1942" y="216"/>
                      </a:lnTo>
                      <a:lnTo>
                        <a:pt x="1944" y="212"/>
                      </a:lnTo>
                      <a:lnTo>
                        <a:pt x="1944" y="212"/>
                      </a:lnTo>
                      <a:lnTo>
                        <a:pt x="1956" y="212"/>
                      </a:lnTo>
                      <a:lnTo>
                        <a:pt x="1956" y="212"/>
                      </a:lnTo>
                      <a:lnTo>
                        <a:pt x="1966" y="214"/>
                      </a:lnTo>
                      <a:lnTo>
                        <a:pt x="1966" y="214"/>
                      </a:lnTo>
                      <a:lnTo>
                        <a:pt x="1966" y="218"/>
                      </a:lnTo>
                      <a:lnTo>
                        <a:pt x="1966" y="218"/>
                      </a:lnTo>
                      <a:lnTo>
                        <a:pt x="1968" y="218"/>
                      </a:lnTo>
                      <a:lnTo>
                        <a:pt x="1972" y="216"/>
                      </a:lnTo>
                      <a:lnTo>
                        <a:pt x="1978" y="214"/>
                      </a:lnTo>
                      <a:lnTo>
                        <a:pt x="1978" y="214"/>
                      </a:lnTo>
                      <a:lnTo>
                        <a:pt x="1980" y="216"/>
                      </a:lnTo>
                      <a:lnTo>
                        <a:pt x="1982" y="216"/>
                      </a:lnTo>
                      <a:lnTo>
                        <a:pt x="1982" y="216"/>
                      </a:lnTo>
                      <a:lnTo>
                        <a:pt x="1988" y="210"/>
                      </a:lnTo>
                      <a:lnTo>
                        <a:pt x="1988" y="210"/>
                      </a:lnTo>
                      <a:lnTo>
                        <a:pt x="1988" y="216"/>
                      </a:lnTo>
                      <a:lnTo>
                        <a:pt x="1988" y="222"/>
                      </a:lnTo>
                      <a:lnTo>
                        <a:pt x="1988" y="222"/>
                      </a:lnTo>
                      <a:lnTo>
                        <a:pt x="1990" y="222"/>
                      </a:lnTo>
                      <a:lnTo>
                        <a:pt x="1994" y="224"/>
                      </a:lnTo>
                      <a:lnTo>
                        <a:pt x="1994" y="224"/>
                      </a:lnTo>
                      <a:lnTo>
                        <a:pt x="1996" y="238"/>
                      </a:lnTo>
                      <a:lnTo>
                        <a:pt x="1996" y="238"/>
                      </a:lnTo>
                      <a:lnTo>
                        <a:pt x="2006" y="236"/>
                      </a:lnTo>
                      <a:lnTo>
                        <a:pt x="2006" y="236"/>
                      </a:lnTo>
                      <a:lnTo>
                        <a:pt x="2006" y="234"/>
                      </a:lnTo>
                      <a:lnTo>
                        <a:pt x="2006" y="234"/>
                      </a:lnTo>
                      <a:lnTo>
                        <a:pt x="2010" y="236"/>
                      </a:lnTo>
                      <a:lnTo>
                        <a:pt x="2014" y="234"/>
                      </a:lnTo>
                      <a:lnTo>
                        <a:pt x="2014" y="234"/>
                      </a:lnTo>
                      <a:lnTo>
                        <a:pt x="2014" y="230"/>
                      </a:lnTo>
                      <a:lnTo>
                        <a:pt x="2014" y="230"/>
                      </a:lnTo>
                      <a:lnTo>
                        <a:pt x="2018" y="230"/>
                      </a:lnTo>
                      <a:lnTo>
                        <a:pt x="2018" y="230"/>
                      </a:lnTo>
                      <a:lnTo>
                        <a:pt x="2020" y="226"/>
                      </a:lnTo>
                      <a:lnTo>
                        <a:pt x="2020" y="226"/>
                      </a:lnTo>
                      <a:lnTo>
                        <a:pt x="2024" y="226"/>
                      </a:lnTo>
                      <a:lnTo>
                        <a:pt x="2024" y="226"/>
                      </a:lnTo>
                      <a:lnTo>
                        <a:pt x="2024" y="220"/>
                      </a:lnTo>
                      <a:lnTo>
                        <a:pt x="2024" y="214"/>
                      </a:lnTo>
                      <a:lnTo>
                        <a:pt x="2024" y="214"/>
                      </a:lnTo>
                      <a:lnTo>
                        <a:pt x="2020" y="212"/>
                      </a:lnTo>
                      <a:lnTo>
                        <a:pt x="2020" y="212"/>
                      </a:lnTo>
                      <a:lnTo>
                        <a:pt x="2018" y="212"/>
                      </a:lnTo>
                      <a:lnTo>
                        <a:pt x="2018" y="212"/>
                      </a:lnTo>
                      <a:lnTo>
                        <a:pt x="2018" y="204"/>
                      </a:lnTo>
                      <a:lnTo>
                        <a:pt x="2018" y="198"/>
                      </a:lnTo>
                      <a:lnTo>
                        <a:pt x="2018" y="198"/>
                      </a:lnTo>
                      <a:lnTo>
                        <a:pt x="2022" y="198"/>
                      </a:lnTo>
                      <a:lnTo>
                        <a:pt x="2022" y="198"/>
                      </a:lnTo>
                      <a:lnTo>
                        <a:pt x="2026" y="200"/>
                      </a:lnTo>
                      <a:lnTo>
                        <a:pt x="2026" y="200"/>
                      </a:lnTo>
                      <a:lnTo>
                        <a:pt x="2034" y="200"/>
                      </a:lnTo>
                      <a:lnTo>
                        <a:pt x="2042" y="200"/>
                      </a:lnTo>
                      <a:lnTo>
                        <a:pt x="2042" y="200"/>
                      </a:lnTo>
                      <a:lnTo>
                        <a:pt x="2046" y="202"/>
                      </a:lnTo>
                      <a:lnTo>
                        <a:pt x="2046" y="202"/>
                      </a:lnTo>
                      <a:lnTo>
                        <a:pt x="2050" y="202"/>
                      </a:lnTo>
                      <a:lnTo>
                        <a:pt x="2052" y="200"/>
                      </a:lnTo>
                      <a:lnTo>
                        <a:pt x="2052" y="200"/>
                      </a:lnTo>
                      <a:lnTo>
                        <a:pt x="2056" y="202"/>
                      </a:lnTo>
                      <a:lnTo>
                        <a:pt x="2062" y="202"/>
                      </a:lnTo>
                      <a:lnTo>
                        <a:pt x="2062" y="202"/>
                      </a:lnTo>
                      <a:lnTo>
                        <a:pt x="2068" y="204"/>
                      </a:lnTo>
                      <a:lnTo>
                        <a:pt x="2076" y="202"/>
                      </a:lnTo>
                      <a:lnTo>
                        <a:pt x="2076" y="202"/>
                      </a:lnTo>
                      <a:lnTo>
                        <a:pt x="2076" y="202"/>
                      </a:lnTo>
                      <a:lnTo>
                        <a:pt x="2078" y="200"/>
                      </a:lnTo>
                      <a:lnTo>
                        <a:pt x="2078" y="202"/>
                      </a:lnTo>
                      <a:lnTo>
                        <a:pt x="2084" y="208"/>
                      </a:lnTo>
                      <a:lnTo>
                        <a:pt x="2084" y="208"/>
                      </a:lnTo>
                      <a:lnTo>
                        <a:pt x="2090" y="208"/>
                      </a:lnTo>
                      <a:lnTo>
                        <a:pt x="2096" y="210"/>
                      </a:lnTo>
                      <a:lnTo>
                        <a:pt x="2096" y="210"/>
                      </a:lnTo>
                      <a:lnTo>
                        <a:pt x="2098" y="214"/>
                      </a:lnTo>
                      <a:lnTo>
                        <a:pt x="2102" y="218"/>
                      </a:lnTo>
                      <a:lnTo>
                        <a:pt x="2102" y="218"/>
                      </a:lnTo>
                      <a:lnTo>
                        <a:pt x="2106" y="218"/>
                      </a:lnTo>
                      <a:lnTo>
                        <a:pt x="2108" y="218"/>
                      </a:lnTo>
                      <a:lnTo>
                        <a:pt x="2112" y="216"/>
                      </a:lnTo>
                      <a:lnTo>
                        <a:pt x="2116" y="216"/>
                      </a:lnTo>
                      <a:lnTo>
                        <a:pt x="2116" y="216"/>
                      </a:lnTo>
                      <a:lnTo>
                        <a:pt x="2118" y="218"/>
                      </a:lnTo>
                      <a:lnTo>
                        <a:pt x="2122" y="220"/>
                      </a:lnTo>
                      <a:lnTo>
                        <a:pt x="2122" y="220"/>
                      </a:lnTo>
                      <a:lnTo>
                        <a:pt x="2132" y="220"/>
                      </a:lnTo>
                      <a:lnTo>
                        <a:pt x="2132" y="220"/>
                      </a:lnTo>
                      <a:lnTo>
                        <a:pt x="2136" y="224"/>
                      </a:lnTo>
                      <a:lnTo>
                        <a:pt x="2136" y="224"/>
                      </a:lnTo>
                      <a:lnTo>
                        <a:pt x="2136" y="228"/>
                      </a:lnTo>
                      <a:lnTo>
                        <a:pt x="2136" y="228"/>
                      </a:lnTo>
                      <a:lnTo>
                        <a:pt x="2140" y="230"/>
                      </a:lnTo>
                      <a:lnTo>
                        <a:pt x="2140" y="230"/>
                      </a:lnTo>
                      <a:lnTo>
                        <a:pt x="2144" y="234"/>
                      </a:lnTo>
                      <a:lnTo>
                        <a:pt x="2146" y="242"/>
                      </a:lnTo>
                      <a:lnTo>
                        <a:pt x="2146" y="242"/>
                      </a:lnTo>
                      <a:lnTo>
                        <a:pt x="2158" y="244"/>
                      </a:lnTo>
                      <a:lnTo>
                        <a:pt x="2158" y="246"/>
                      </a:lnTo>
                      <a:lnTo>
                        <a:pt x="2158" y="246"/>
                      </a:lnTo>
                      <a:lnTo>
                        <a:pt x="2162" y="246"/>
                      </a:lnTo>
                      <a:lnTo>
                        <a:pt x="2164" y="246"/>
                      </a:lnTo>
                      <a:lnTo>
                        <a:pt x="2164" y="246"/>
                      </a:lnTo>
                      <a:lnTo>
                        <a:pt x="2168" y="250"/>
                      </a:lnTo>
                      <a:lnTo>
                        <a:pt x="2168" y="250"/>
                      </a:lnTo>
                      <a:lnTo>
                        <a:pt x="2166" y="252"/>
                      </a:lnTo>
                      <a:lnTo>
                        <a:pt x="2166" y="254"/>
                      </a:lnTo>
                      <a:lnTo>
                        <a:pt x="2168" y="254"/>
                      </a:lnTo>
                      <a:lnTo>
                        <a:pt x="2168" y="254"/>
                      </a:lnTo>
                      <a:lnTo>
                        <a:pt x="2174" y="258"/>
                      </a:lnTo>
                      <a:lnTo>
                        <a:pt x="2180" y="262"/>
                      </a:lnTo>
                      <a:lnTo>
                        <a:pt x="2180" y="262"/>
                      </a:lnTo>
                      <a:lnTo>
                        <a:pt x="2184" y="262"/>
                      </a:lnTo>
                      <a:lnTo>
                        <a:pt x="2184" y="262"/>
                      </a:lnTo>
                      <a:lnTo>
                        <a:pt x="2186" y="266"/>
                      </a:lnTo>
                      <a:lnTo>
                        <a:pt x="2186" y="266"/>
                      </a:lnTo>
                      <a:lnTo>
                        <a:pt x="2194" y="268"/>
                      </a:lnTo>
                      <a:lnTo>
                        <a:pt x="2194" y="268"/>
                      </a:lnTo>
                      <a:lnTo>
                        <a:pt x="2196" y="272"/>
                      </a:lnTo>
                      <a:lnTo>
                        <a:pt x="2196" y="272"/>
                      </a:lnTo>
                      <a:lnTo>
                        <a:pt x="2200" y="274"/>
                      </a:lnTo>
                      <a:lnTo>
                        <a:pt x="2204" y="274"/>
                      </a:lnTo>
                      <a:lnTo>
                        <a:pt x="2204" y="274"/>
                      </a:lnTo>
                      <a:lnTo>
                        <a:pt x="2206" y="280"/>
                      </a:lnTo>
                      <a:lnTo>
                        <a:pt x="2206" y="280"/>
                      </a:lnTo>
                      <a:lnTo>
                        <a:pt x="2208" y="282"/>
                      </a:lnTo>
                      <a:lnTo>
                        <a:pt x="2212" y="284"/>
                      </a:lnTo>
                      <a:lnTo>
                        <a:pt x="2212" y="284"/>
                      </a:lnTo>
                      <a:lnTo>
                        <a:pt x="2212" y="290"/>
                      </a:lnTo>
                      <a:lnTo>
                        <a:pt x="2210" y="298"/>
                      </a:lnTo>
                      <a:lnTo>
                        <a:pt x="2210" y="298"/>
                      </a:lnTo>
                      <a:lnTo>
                        <a:pt x="2216" y="300"/>
                      </a:lnTo>
                      <a:lnTo>
                        <a:pt x="2216" y="300"/>
                      </a:lnTo>
                      <a:lnTo>
                        <a:pt x="2214" y="288"/>
                      </a:lnTo>
                      <a:lnTo>
                        <a:pt x="2214" y="288"/>
                      </a:lnTo>
                      <a:lnTo>
                        <a:pt x="2226" y="286"/>
                      </a:lnTo>
                      <a:lnTo>
                        <a:pt x="2238" y="286"/>
                      </a:lnTo>
                      <a:lnTo>
                        <a:pt x="2240" y="288"/>
                      </a:lnTo>
                      <a:lnTo>
                        <a:pt x="2240" y="288"/>
                      </a:lnTo>
                      <a:lnTo>
                        <a:pt x="2244" y="290"/>
                      </a:lnTo>
                      <a:lnTo>
                        <a:pt x="2246" y="290"/>
                      </a:lnTo>
                      <a:lnTo>
                        <a:pt x="2246" y="290"/>
                      </a:lnTo>
                      <a:lnTo>
                        <a:pt x="2248" y="292"/>
                      </a:lnTo>
                      <a:lnTo>
                        <a:pt x="2248" y="296"/>
                      </a:lnTo>
                      <a:lnTo>
                        <a:pt x="2248" y="296"/>
                      </a:lnTo>
                      <a:lnTo>
                        <a:pt x="2254" y="298"/>
                      </a:lnTo>
                      <a:lnTo>
                        <a:pt x="2254" y="298"/>
                      </a:lnTo>
                      <a:lnTo>
                        <a:pt x="2254" y="302"/>
                      </a:lnTo>
                      <a:lnTo>
                        <a:pt x="2254" y="302"/>
                      </a:lnTo>
                      <a:lnTo>
                        <a:pt x="2262" y="306"/>
                      </a:lnTo>
                      <a:lnTo>
                        <a:pt x="2268" y="310"/>
                      </a:lnTo>
                      <a:lnTo>
                        <a:pt x="2268" y="310"/>
                      </a:lnTo>
                      <a:lnTo>
                        <a:pt x="2270" y="312"/>
                      </a:lnTo>
                      <a:lnTo>
                        <a:pt x="2270" y="312"/>
                      </a:lnTo>
                      <a:lnTo>
                        <a:pt x="2274" y="312"/>
                      </a:lnTo>
                      <a:lnTo>
                        <a:pt x="2274" y="314"/>
                      </a:lnTo>
                      <a:lnTo>
                        <a:pt x="2274" y="314"/>
                      </a:lnTo>
                      <a:lnTo>
                        <a:pt x="2270" y="316"/>
                      </a:lnTo>
                      <a:lnTo>
                        <a:pt x="2270" y="316"/>
                      </a:lnTo>
                      <a:close/>
                      <a:moveTo>
                        <a:pt x="26" y="556"/>
                      </a:moveTo>
                      <a:lnTo>
                        <a:pt x="26" y="556"/>
                      </a:lnTo>
                      <a:lnTo>
                        <a:pt x="16" y="546"/>
                      </a:lnTo>
                      <a:lnTo>
                        <a:pt x="16" y="546"/>
                      </a:lnTo>
                      <a:lnTo>
                        <a:pt x="12" y="548"/>
                      </a:lnTo>
                      <a:lnTo>
                        <a:pt x="12" y="548"/>
                      </a:lnTo>
                      <a:lnTo>
                        <a:pt x="14" y="544"/>
                      </a:lnTo>
                      <a:lnTo>
                        <a:pt x="14" y="542"/>
                      </a:lnTo>
                      <a:lnTo>
                        <a:pt x="12" y="542"/>
                      </a:lnTo>
                      <a:lnTo>
                        <a:pt x="12" y="542"/>
                      </a:lnTo>
                      <a:lnTo>
                        <a:pt x="12" y="542"/>
                      </a:lnTo>
                      <a:lnTo>
                        <a:pt x="10" y="542"/>
                      </a:lnTo>
                      <a:lnTo>
                        <a:pt x="12" y="542"/>
                      </a:lnTo>
                      <a:lnTo>
                        <a:pt x="12" y="542"/>
                      </a:lnTo>
                      <a:lnTo>
                        <a:pt x="8" y="546"/>
                      </a:lnTo>
                      <a:lnTo>
                        <a:pt x="6" y="546"/>
                      </a:lnTo>
                      <a:lnTo>
                        <a:pt x="6" y="546"/>
                      </a:lnTo>
                      <a:lnTo>
                        <a:pt x="4" y="554"/>
                      </a:lnTo>
                      <a:lnTo>
                        <a:pt x="4" y="554"/>
                      </a:lnTo>
                      <a:lnTo>
                        <a:pt x="6" y="554"/>
                      </a:lnTo>
                      <a:lnTo>
                        <a:pt x="6" y="554"/>
                      </a:lnTo>
                      <a:lnTo>
                        <a:pt x="4" y="556"/>
                      </a:lnTo>
                      <a:lnTo>
                        <a:pt x="4" y="556"/>
                      </a:lnTo>
                      <a:lnTo>
                        <a:pt x="4" y="560"/>
                      </a:lnTo>
                      <a:lnTo>
                        <a:pt x="4" y="560"/>
                      </a:lnTo>
                      <a:lnTo>
                        <a:pt x="0" y="562"/>
                      </a:lnTo>
                      <a:lnTo>
                        <a:pt x="0" y="562"/>
                      </a:lnTo>
                      <a:lnTo>
                        <a:pt x="0" y="564"/>
                      </a:lnTo>
                      <a:lnTo>
                        <a:pt x="0" y="564"/>
                      </a:lnTo>
                      <a:lnTo>
                        <a:pt x="4" y="568"/>
                      </a:lnTo>
                      <a:lnTo>
                        <a:pt x="14" y="572"/>
                      </a:lnTo>
                      <a:lnTo>
                        <a:pt x="14" y="572"/>
                      </a:lnTo>
                      <a:lnTo>
                        <a:pt x="26" y="574"/>
                      </a:lnTo>
                      <a:lnTo>
                        <a:pt x="32" y="574"/>
                      </a:lnTo>
                      <a:lnTo>
                        <a:pt x="32" y="574"/>
                      </a:lnTo>
                      <a:lnTo>
                        <a:pt x="40" y="574"/>
                      </a:lnTo>
                      <a:lnTo>
                        <a:pt x="46" y="572"/>
                      </a:lnTo>
                      <a:lnTo>
                        <a:pt x="44" y="560"/>
                      </a:lnTo>
                      <a:lnTo>
                        <a:pt x="44" y="560"/>
                      </a:lnTo>
                      <a:lnTo>
                        <a:pt x="36" y="560"/>
                      </a:lnTo>
                      <a:lnTo>
                        <a:pt x="30" y="558"/>
                      </a:lnTo>
                      <a:lnTo>
                        <a:pt x="26" y="556"/>
                      </a:lnTo>
                      <a:lnTo>
                        <a:pt x="26" y="556"/>
                      </a:lnTo>
                      <a:close/>
                    </a:path>
                  </a:pathLst>
                </a:custGeom>
                <a:solidFill>
                  <a:schemeClr val="accent1"/>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792" name="Freeform 233"/>
                <p:cNvSpPr>
                  <a:spLocks noChangeAspect="1"/>
                </p:cNvSpPr>
                <p:nvPr/>
              </p:nvSpPr>
              <p:spPr bwMode="auto">
                <a:xfrm>
                  <a:off x="3030" y="1710"/>
                  <a:ext cx="124" cy="96"/>
                </a:xfrm>
                <a:custGeom>
                  <a:avLst/>
                  <a:gdLst/>
                  <a:ahLst/>
                  <a:cxnLst>
                    <a:cxn ang="0">
                      <a:pos x="114" y="60"/>
                    </a:cxn>
                    <a:cxn ang="0">
                      <a:pos x="108" y="60"/>
                    </a:cxn>
                    <a:cxn ang="0">
                      <a:pos x="104" y="60"/>
                    </a:cxn>
                    <a:cxn ang="0">
                      <a:pos x="102" y="60"/>
                    </a:cxn>
                    <a:cxn ang="0">
                      <a:pos x="96" y="56"/>
                    </a:cxn>
                    <a:cxn ang="0">
                      <a:pos x="96" y="50"/>
                    </a:cxn>
                    <a:cxn ang="0">
                      <a:pos x="96" y="48"/>
                    </a:cxn>
                    <a:cxn ang="0">
                      <a:pos x="96" y="40"/>
                    </a:cxn>
                    <a:cxn ang="0">
                      <a:pos x="96" y="36"/>
                    </a:cxn>
                    <a:cxn ang="0">
                      <a:pos x="96" y="32"/>
                    </a:cxn>
                    <a:cxn ang="0">
                      <a:pos x="96" y="28"/>
                    </a:cxn>
                    <a:cxn ang="0">
                      <a:pos x="90" y="18"/>
                    </a:cxn>
                    <a:cxn ang="0">
                      <a:pos x="86" y="10"/>
                    </a:cxn>
                    <a:cxn ang="0">
                      <a:pos x="76" y="0"/>
                    </a:cxn>
                    <a:cxn ang="0">
                      <a:pos x="70" y="4"/>
                    </a:cxn>
                    <a:cxn ang="0">
                      <a:pos x="64" y="8"/>
                    </a:cxn>
                    <a:cxn ang="0">
                      <a:pos x="58" y="12"/>
                    </a:cxn>
                    <a:cxn ang="0">
                      <a:pos x="52" y="10"/>
                    </a:cxn>
                    <a:cxn ang="0">
                      <a:pos x="44" y="8"/>
                    </a:cxn>
                    <a:cxn ang="0">
                      <a:pos x="34" y="6"/>
                    </a:cxn>
                    <a:cxn ang="0">
                      <a:pos x="30" y="2"/>
                    </a:cxn>
                    <a:cxn ang="0">
                      <a:pos x="28" y="14"/>
                    </a:cxn>
                    <a:cxn ang="0">
                      <a:pos x="20" y="22"/>
                    </a:cxn>
                    <a:cxn ang="0">
                      <a:pos x="16" y="40"/>
                    </a:cxn>
                    <a:cxn ang="0">
                      <a:pos x="10" y="50"/>
                    </a:cxn>
                    <a:cxn ang="0">
                      <a:pos x="4" y="54"/>
                    </a:cxn>
                    <a:cxn ang="0">
                      <a:pos x="4" y="58"/>
                    </a:cxn>
                    <a:cxn ang="0">
                      <a:pos x="8" y="64"/>
                    </a:cxn>
                    <a:cxn ang="0">
                      <a:pos x="10" y="68"/>
                    </a:cxn>
                    <a:cxn ang="0">
                      <a:pos x="14" y="72"/>
                    </a:cxn>
                    <a:cxn ang="0">
                      <a:pos x="20" y="70"/>
                    </a:cxn>
                    <a:cxn ang="0">
                      <a:pos x="24" y="68"/>
                    </a:cxn>
                    <a:cxn ang="0">
                      <a:pos x="30" y="74"/>
                    </a:cxn>
                    <a:cxn ang="0">
                      <a:pos x="24" y="74"/>
                    </a:cxn>
                    <a:cxn ang="0">
                      <a:pos x="26" y="80"/>
                    </a:cxn>
                    <a:cxn ang="0">
                      <a:pos x="32" y="82"/>
                    </a:cxn>
                    <a:cxn ang="0">
                      <a:pos x="38" y="86"/>
                    </a:cxn>
                    <a:cxn ang="0">
                      <a:pos x="36" y="90"/>
                    </a:cxn>
                    <a:cxn ang="0">
                      <a:pos x="42" y="90"/>
                    </a:cxn>
                    <a:cxn ang="0">
                      <a:pos x="48" y="88"/>
                    </a:cxn>
                    <a:cxn ang="0">
                      <a:pos x="56" y="90"/>
                    </a:cxn>
                    <a:cxn ang="0">
                      <a:pos x="66" y="88"/>
                    </a:cxn>
                    <a:cxn ang="0">
                      <a:pos x="74" y="82"/>
                    </a:cxn>
                    <a:cxn ang="0">
                      <a:pos x="82" y="84"/>
                    </a:cxn>
                    <a:cxn ang="0">
                      <a:pos x="88" y="84"/>
                    </a:cxn>
                    <a:cxn ang="0">
                      <a:pos x="96" y="82"/>
                    </a:cxn>
                    <a:cxn ang="0">
                      <a:pos x="106" y="84"/>
                    </a:cxn>
                    <a:cxn ang="0">
                      <a:pos x="106" y="80"/>
                    </a:cxn>
                    <a:cxn ang="0">
                      <a:pos x="108" y="76"/>
                    </a:cxn>
                    <a:cxn ang="0">
                      <a:pos x="112" y="76"/>
                    </a:cxn>
                    <a:cxn ang="0">
                      <a:pos x="114" y="72"/>
                    </a:cxn>
                    <a:cxn ang="0">
                      <a:pos x="116" y="64"/>
                    </a:cxn>
                    <a:cxn ang="0">
                      <a:pos x="114" y="62"/>
                    </a:cxn>
                    <a:cxn ang="0">
                      <a:pos x="116" y="62"/>
                    </a:cxn>
                  </a:cxnLst>
                  <a:rect l="0" t="0" r="r" b="b"/>
                  <a:pathLst>
                    <a:path w="116" h="90">
                      <a:moveTo>
                        <a:pt x="116" y="60"/>
                      </a:moveTo>
                      <a:lnTo>
                        <a:pt x="116" y="60"/>
                      </a:lnTo>
                      <a:lnTo>
                        <a:pt x="114" y="60"/>
                      </a:lnTo>
                      <a:lnTo>
                        <a:pt x="110" y="60"/>
                      </a:lnTo>
                      <a:lnTo>
                        <a:pt x="108" y="60"/>
                      </a:lnTo>
                      <a:lnTo>
                        <a:pt x="108" y="60"/>
                      </a:lnTo>
                      <a:lnTo>
                        <a:pt x="108" y="62"/>
                      </a:lnTo>
                      <a:lnTo>
                        <a:pt x="106" y="62"/>
                      </a:lnTo>
                      <a:lnTo>
                        <a:pt x="104" y="60"/>
                      </a:lnTo>
                      <a:lnTo>
                        <a:pt x="104" y="60"/>
                      </a:lnTo>
                      <a:lnTo>
                        <a:pt x="102" y="60"/>
                      </a:lnTo>
                      <a:lnTo>
                        <a:pt x="102" y="60"/>
                      </a:lnTo>
                      <a:lnTo>
                        <a:pt x="98" y="58"/>
                      </a:lnTo>
                      <a:lnTo>
                        <a:pt x="98" y="58"/>
                      </a:lnTo>
                      <a:lnTo>
                        <a:pt x="96" y="56"/>
                      </a:lnTo>
                      <a:lnTo>
                        <a:pt x="96" y="54"/>
                      </a:lnTo>
                      <a:lnTo>
                        <a:pt x="98" y="52"/>
                      </a:lnTo>
                      <a:lnTo>
                        <a:pt x="96" y="50"/>
                      </a:lnTo>
                      <a:lnTo>
                        <a:pt x="96" y="50"/>
                      </a:lnTo>
                      <a:lnTo>
                        <a:pt x="96" y="50"/>
                      </a:lnTo>
                      <a:lnTo>
                        <a:pt x="96" y="48"/>
                      </a:lnTo>
                      <a:lnTo>
                        <a:pt x="96" y="42"/>
                      </a:lnTo>
                      <a:lnTo>
                        <a:pt x="96" y="42"/>
                      </a:lnTo>
                      <a:lnTo>
                        <a:pt x="96" y="40"/>
                      </a:lnTo>
                      <a:lnTo>
                        <a:pt x="98" y="38"/>
                      </a:lnTo>
                      <a:lnTo>
                        <a:pt x="98" y="38"/>
                      </a:lnTo>
                      <a:lnTo>
                        <a:pt x="96" y="36"/>
                      </a:lnTo>
                      <a:lnTo>
                        <a:pt x="96" y="36"/>
                      </a:lnTo>
                      <a:lnTo>
                        <a:pt x="96" y="34"/>
                      </a:lnTo>
                      <a:lnTo>
                        <a:pt x="96" y="32"/>
                      </a:lnTo>
                      <a:lnTo>
                        <a:pt x="96" y="30"/>
                      </a:lnTo>
                      <a:lnTo>
                        <a:pt x="96" y="28"/>
                      </a:lnTo>
                      <a:lnTo>
                        <a:pt x="96" y="28"/>
                      </a:lnTo>
                      <a:lnTo>
                        <a:pt x="94" y="24"/>
                      </a:lnTo>
                      <a:lnTo>
                        <a:pt x="90" y="18"/>
                      </a:lnTo>
                      <a:lnTo>
                        <a:pt x="90" y="18"/>
                      </a:lnTo>
                      <a:lnTo>
                        <a:pt x="86" y="14"/>
                      </a:lnTo>
                      <a:lnTo>
                        <a:pt x="86" y="10"/>
                      </a:lnTo>
                      <a:lnTo>
                        <a:pt x="86" y="10"/>
                      </a:lnTo>
                      <a:lnTo>
                        <a:pt x="80" y="2"/>
                      </a:lnTo>
                      <a:lnTo>
                        <a:pt x="76" y="0"/>
                      </a:lnTo>
                      <a:lnTo>
                        <a:pt x="76" y="0"/>
                      </a:lnTo>
                      <a:lnTo>
                        <a:pt x="74" y="0"/>
                      </a:lnTo>
                      <a:lnTo>
                        <a:pt x="70" y="4"/>
                      </a:lnTo>
                      <a:lnTo>
                        <a:pt x="70" y="4"/>
                      </a:lnTo>
                      <a:lnTo>
                        <a:pt x="68" y="6"/>
                      </a:lnTo>
                      <a:lnTo>
                        <a:pt x="64" y="8"/>
                      </a:lnTo>
                      <a:lnTo>
                        <a:pt x="64" y="8"/>
                      </a:lnTo>
                      <a:lnTo>
                        <a:pt x="62" y="8"/>
                      </a:lnTo>
                      <a:lnTo>
                        <a:pt x="62" y="10"/>
                      </a:lnTo>
                      <a:lnTo>
                        <a:pt x="58" y="12"/>
                      </a:lnTo>
                      <a:lnTo>
                        <a:pt x="58" y="12"/>
                      </a:lnTo>
                      <a:lnTo>
                        <a:pt x="54" y="14"/>
                      </a:lnTo>
                      <a:lnTo>
                        <a:pt x="52" y="10"/>
                      </a:lnTo>
                      <a:lnTo>
                        <a:pt x="52" y="10"/>
                      </a:lnTo>
                      <a:lnTo>
                        <a:pt x="48" y="8"/>
                      </a:lnTo>
                      <a:lnTo>
                        <a:pt x="44" y="8"/>
                      </a:lnTo>
                      <a:lnTo>
                        <a:pt x="44" y="8"/>
                      </a:lnTo>
                      <a:lnTo>
                        <a:pt x="38" y="8"/>
                      </a:lnTo>
                      <a:lnTo>
                        <a:pt x="34" y="6"/>
                      </a:lnTo>
                      <a:lnTo>
                        <a:pt x="34" y="6"/>
                      </a:lnTo>
                      <a:lnTo>
                        <a:pt x="32" y="2"/>
                      </a:lnTo>
                      <a:lnTo>
                        <a:pt x="30" y="2"/>
                      </a:lnTo>
                      <a:lnTo>
                        <a:pt x="30" y="2"/>
                      </a:lnTo>
                      <a:lnTo>
                        <a:pt x="28" y="14"/>
                      </a:lnTo>
                      <a:lnTo>
                        <a:pt x="28" y="14"/>
                      </a:lnTo>
                      <a:lnTo>
                        <a:pt x="26" y="18"/>
                      </a:lnTo>
                      <a:lnTo>
                        <a:pt x="20" y="22"/>
                      </a:lnTo>
                      <a:lnTo>
                        <a:pt x="20" y="22"/>
                      </a:lnTo>
                      <a:lnTo>
                        <a:pt x="18" y="26"/>
                      </a:lnTo>
                      <a:lnTo>
                        <a:pt x="16" y="32"/>
                      </a:lnTo>
                      <a:lnTo>
                        <a:pt x="16" y="40"/>
                      </a:lnTo>
                      <a:lnTo>
                        <a:pt x="14" y="46"/>
                      </a:lnTo>
                      <a:lnTo>
                        <a:pt x="14" y="46"/>
                      </a:lnTo>
                      <a:lnTo>
                        <a:pt x="10" y="50"/>
                      </a:lnTo>
                      <a:lnTo>
                        <a:pt x="8" y="52"/>
                      </a:lnTo>
                      <a:lnTo>
                        <a:pt x="4" y="54"/>
                      </a:lnTo>
                      <a:lnTo>
                        <a:pt x="4" y="54"/>
                      </a:lnTo>
                      <a:lnTo>
                        <a:pt x="0" y="54"/>
                      </a:lnTo>
                      <a:lnTo>
                        <a:pt x="0" y="54"/>
                      </a:lnTo>
                      <a:lnTo>
                        <a:pt x="4" y="58"/>
                      </a:lnTo>
                      <a:lnTo>
                        <a:pt x="6" y="60"/>
                      </a:lnTo>
                      <a:lnTo>
                        <a:pt x="8" y="64"/>
                      </a:lnTo>
                      <a:lnTo>
                        <a:pt x="8" y="64"/>
                      </a:lnTo>
                      <a:lnTo>
                        <a:pt x="6" y="68"/>
                      </a:lnTo>
                      <a:lnTo>
                        <a:pt x="10" y="68"/>
                      </a:lnTo>
                      <a:lnTo>
                        <a:pt x="10" y="68"/>
                      </a:lnTo>
                      <a:lnTo>
                        <a:pt x="12" y="68"/>
                      </a:lnTo>
                      <a:lnTo>
                        <a:pt x="14" y="72"/>
                      </a:lnTo>
                      <a:lnTo>
                        <a:pt x="14" y="72"/>
                      </a:lnTo>
                      <a:lnTo>
                        <a:pt x="16" y="74"/>
                      </a:lnTo>
                      <a:lnTo>
                        <a:pt x="18" y="72"/>
                      </a:lnTo>
                      <a:lnTo>
                        <a:pt x="20" y="70"/>
                      </a:lnTo>
                      <a:lnTo>
                        <a:pt x="20" y="70"/>
                      </a:lnTo>
                      <a:lnTo>
                        <a:pt x="20" y="68"/>
                      </a:lnTo>
                      <a:lnTo>
                        <a:pt x="24" y="68"/>
                      </a:lnTo>
                      <a:lnTo>
                        <a:pt x="28" y="72"/>
                      </a:lnTo>
                      <a:lnTo>
                        <a:pt x="28" y="72"/>
                      </a:lnTo>
                      <a:lnTo>
                        <a:pt x="30" y="74"/>
                      </a:lnTo>
                      <a:lnTo>
                        <a:pt x="28" y="74"/>
                      </a:lnTo>
                      <a:lnTo>
                        <a:pt x="28" y="74"/>
                      </a:lnTo>
                      <a:lnTo>
                        <a:pt x="24" y="74"/>
                      </a:lnTo>
                      <a:lnTo>
                        <a:pt x="24" y="76"/>
                      </a:lnTo>
                      <a:lnTo>
                        <a:pt x="26" y="80"/>
                      </a:lnTo>
                      <a:lnTo>
                        <a:pt x="26" y="80"/>
                      </a:lnTo>
                      <a:lnTo>
                        <a:pt x="30" y="82"/>
                      </a:lnTo>
                      <a:lnTo>
                        <a:pt x="32" y="82"/>
                      </a:lnTo>
                      <a:lnTo>
                        <a:pt x="32" y="82"/>
                      </a:lnTo>
                      <a:lnTo>
                        <a:pt x="36" y="84"/>
                      </a:lnTo>
                      <a:lnTo>
                        <a:pt x="38" y="84"/>
                      </a:lnTo>
                      <a:lnTo>
                        <a:pt x="38" y="86"/>
                      </a:lnTo>
                      <a:lnTo>
                        <a:pt x="38" y="86"/>
                      </a:lnTo>
                      <a:lnTo>
                        <a:pt x="36" y="88"/>
                      </a:lnTo>
                      <a:lnTo>
                        <a:pt x="36" y="90"/>
                      </a:lnTo>
                      <a:lnTo>
                        <a:pt x="38" y="90"/>
                      </a:lnTo>
                      <a:lnTo>
                        <a:pt x="42" y="90"/>
                      </a:lnTo>
                      <a:lnTo>
                        <a:pt x="42" y="90"/>
                      </a:lnTo>
                      <a:lnTo>
                        <a:pt x="46" y="90"/>
                      </a:lnTo>
                      <a:lnTo>
                        <a:pt x="46" y="90"/>
                      </a:lnTo>
                      <a:lnTo>
                        <a:pt x="48" y="88"/>
                      </a:lnTo>
                      <a:lnTo>
                        <a:pt x="50" y="90"/>
                      </a:lnTo>
                      <a:lnTo>
                        <a:pt x="50" y="90"/>
                      </a:lnTo>
                      <a:lnTo>
                        <a:pt x="56" y="90"/>
                      </a:lnTo>
                      <a:lnTo>
                        <a:pt x="62" y="90"/>
                      </a:lnTo>
                      <a:lnTo>
                        <a:pt x="62" y="90"/>
                      </a:lnTo>
                      <a:lnTo>
                        <a:pt x="66" y="88"/>
                      </a:lnTo>
                      <a:lnTo>
                        <a:pt x="70" y="86"/>
                      </a:lnTo>
                      <a:lnTo>
                        <a:pt x="70" y="86"/>
                      </a:lnTo>
                      <a:lnTo>
                        <a:pt x="74" y="82"/>
                      </a:lnTo>
                      <a:lnTo>
                        <a:pt x="78" y="82"/>
                      </a:lnTo>
                      <a:lnTo>
                        <a:pt x="78" y="82"/>
                      </a:lnTo>
                      <a:lnTo>
                        <a:pt x="82" y="84"/>
                      </a:lnTo>
                      <a:lnTo>
                        <a:pt x="84" y="86"/>
                      </a:lnTo>
                      <a:lnTo>
                        <a:pt x="88" y="84"/>
                      </a:lnTo>
                      <a:lnTo>
                        <a:pt x="88" y="84"/>
                      </a:lnTo>
                      <a:lnTo>
                        <a:pt x="92" y="82"/>
                      </a:lnTo>
                      <a:lnTo>
                        <a:pt x="96" y="82"/>
                      </a:lnTo>
                      <a:lnTo>
                        <a:pt x="96" y="82"/>
                      </a:lnTo>
                      <a:lnTo>
                        <a:pt x="102" y="86"/>
                      </a:lnTo>
                      <a:lnTo>
                        <a:pt x="106" y="84"/>
                      </a:lnTo>
                      <a:lnTo>
                        <a:pt x="106" y="84"/>
                      </a:lnTo>
                      <a:lnTo>
                        <a:pt x="106" y="82"/>
                      </a:lnTo>
                      <a:lnTo>
                        <a:pt x="106" y="80"/>
                      </a:lnTo>
                      <a:lnTo>
                        <a:pt x="106" y="80"/>
                      </a:lnTo>
                      <a:lnTo>
                        <a:pt x="106" y="78"/>
                      </a:lnTo>
                      <a:lnTo>
                        <a:pt x="108" y="76"/>
                      </a:lnTo>
                      <a:lnTo>
                        <a:pt x="108" y="76"/>
                      </a:lnTo>
                      <a:lnTo>
                        <a:pt x="112" y="78"/>
                      </a:lnTo>
                      <a:lnTo>
                        <a:pt x="112" y="78"/>
                      </a:lnTo>
                      <a:lnTo>
                        <a:pt x="112" y="76"/>
                      </a:lnTo>
                      <a:lnTo>
                        <a:pt x="114" y="76"/>
                      </a:lnTo>
                      <a:lnTo>
                        <a:pt x="114" y="76"/>
                      </a:lnTo>
                      <a:lnTo>
                        <a:pt x="114" y="72"/>
                      </a:lnTo>
                      <a:lnTo>
                        <a:pt x="114" y="66"/>
                      </a:lnTo>
                      <a:lnTo>
                        <a:pt x="114" y="66"/>
                      </a:lnTo>
                      <a:lnTo>
                        <a:pt x="116" y="64"/>
                      </a:lnTo>
                      <a:lnTo>
                        <a:pt x="114" y="64"/>
                      </a:lnTo>
                      <a:lnTo>
                        <a:pt x="114" y="64"/>
                      </a:lnTo>
                      <a:lnTo>
                        <a:pt x="114" y="62"/>
                      </a:lnTo>
                      <a:lnTo>
                        <a:pt x="114" y="62"/>
                      </a:lnTo>
                      <a:lnTo>
                        <a:pt x="116" y="62"/>
                      </a:lnTo>
                      <a:lnTo>
                        <a:pt x="116" y="62"/>
                      </a:lnTo>
                      <a:lnTo>
                        <a:pt x="116" y="60"/>
                      </a:lnTo>
                      <a:lnTo>
                        <a:pt x="116" y="60"/>
                      </a:lnTo>
                      <a:close/>
                    </a:path>
                  </a:pathLst>
                </a:custGeom>
                <a:solidFill>
                  <a:schemeClr val="accent1"/>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793" name="Freeform 234"/>
                <p:cNvSpPr>
                  <a:spLocks noChangeAspect="1"/>
                </p:cNvSpPr>
                <p:nvPr/>
              </p:nvSpPr>
              <p:spPr bwMode="auto">
                <a:xfrm>
                  <a:off x="2590" y="1840"/>
                  <a:ext cx="41" cy="101"/>
                </a:xfrm>
                <a:custGeom>
                  <a:avLst/>
                  <a:gdLst/>
                  <a:ahLst/>
                  <a:cxnLst>
                    <a:cxn ang="0">
                      <a:pos x="30" y="90"/>
                    </a:cxn>
                    <a:cxn ang="0">
                      <a:pos x="32" y="82"/>
                    </a:cxn>
                    <a:cxn ang="0">
                      <a:pos x="34" y="80"/>
                    </a:cxn>
                    <a:cxn ang="0">
                      <a:pos x="30" y="80"/>
                    </a:cxn>
                    <a:cxn ang="0">
                      <a:pos x="28" y="78"/>
                    </a:cxn>
                    <a:cxn ang="0">
                      <a:pos x="28" y="72"/>
                    </a:cxn>
                    <a:cxn ang="0">
                      <a:pos x="30" y="68"/>
                    </a:cxn>
                    <a:cxn ang="0">
                      <a:pos x="30" y="62"/>
                    </a:cxn>
                    <a:cxn ang="0">
                      <a:pos x="28" y="58"/>
                    </a:cxn>
                    <a:cxn ang="0">
                      <a:pos x="32" y="52"/>
                    </a:cxn>
                    <a:cxn ang="0">
                      <a:pos x="32" y="48"/>
                    </a:cxn>
                    <a:cxn ang="0">
                      <a:pos x="32" y="42"/>
                    </a:cxn>
                    <a:cxn ang="0">
                      <a:pos x="34" y="34"/>
                    </a:cxn>
                    <a:cxn ang="0">
                      <a:pos x="36" y="32"/>
                    </a:cxn>
                    <a:cxn ang="0">
                      <a:pos x="32" y="20"/>
                    </a:cxn>
                    <a:cxn ang="0">
                      <a:pos x="30" y="18"/>
                    </a:cxn>
                    <a:cxn ang="0">
                      <a:pos x="36" y="12"/>
                    </a:cxn>
                    <a:cxn ang="0">
                      <a:pos x="38" y="6"/>
                    </a:cxn>
                    <a:cxn ang="0">
                      <a:pos x="34" y="6"/>
                    </a:cxn>
                    <a:cxn ang="0">
                      <a:pos x="30" y="4"/>
                    </a:cxn>
                    <a:cxn ang="0">
                      <a:pos x="20" y="4"/>
                    </a:cxn>
                    <a:cxn ang="0">
                      <a:pos x="18" y="4"/>
                    </a:cxn>
                    <a:cxn ang="0">
                      <a:pos x="18" y="2"/>
                    </a:cxn>
                    <a:cxn ang="0">
                      <a:pos x="16" y="0"/>
                    </a:cxn>
                    <a:cxn ang="0">
                      <a:pos x="10" y="4"/>
                    </a:cxn>
                    <a:cxn ang="0">
                      <a:pos x="12" y="16"/>
                    </a:cxn>
                    <a:cxn ang="0">
                      <a:pos x="12" y="30"/>
                    </a:cxn>
                    <a:cxn ang="0">
                      <a:pos x="8" y="34"/>
                    </a:cxn>
                    <a:cxn ang="0">
                      <a:pos x="8" y="36"/>
                    </a:cxn>
                    <a:cxn ang="0">
                      <a:pos x="8" y="38"/>
                    </a:cxn>
                    <a:cxn ang="0">
                      <a:pos x="6" y="42"/>
                    </a:cxn>
                    <a:cxn ang="0">
                      <a:pos x="6" y="46"/>
                    </a:cxn>
                    <a:cxn ang="0">
                      <a:pos x="2" y="48"/>
                    </a:cxn>
                    <a:cxn ang="0">
                      <a:pos x="2" y="54"/>
                    </a:cxn>
                    <a:cxn ang="0">
                      <a:pos x="0" y="56"/>
                    </a:cxn>
                    <a:cxn ang="0">
                      <a:pos x="2" y="58"/>
                    </a:cxn>
                    <a:cxn ang="0">
                      <a:pos x="4" y="62"/>
                    </a:cxn>
                    <a:cxn ang="0">
                      <a:pos x="6" y="58"/>
                    </a:cxn>
                    <a:cxn ang="0">
                      <a:pos x="6" y="62"/>
                    </a:cxn>
                    <a:cxn ang="0">
                      <a:pos x="4" y="64"/>
                    </a:cxn>
                    <a:cxn ang="0">
                      <a:pos x="4" y="66"/>
                    </a:cxn>
                    <a:cxn ang="0">
                      <a:pos x="6" y="66"/>
                    </a:cxn>
                    <a:cxn ang="0">
                      <a:pos x="6" y="72"/>
                    </a:cxn>
                    <a:cxn ang="0">
                      <a:pos x="8" y="76"/>
                    </a:cxn>
                    <a:cxn ang="0">
                      <a:pos x="8" y="78"/>
                    </a:cxn>
                    <a:cxn ang="0">
                      <a:pos x="6" y="92"/>
                    </a:cxn>
                    <a:cxn ang="0">
                      <a:pos x="18" y="92"/>
                    </a:cxn>
                    <a:cxn ang="0">
                      <a:pos x="18" y="94"/>
                    </a:cxn>
                    <a:cxn ang="0">
                      <a:pos x="22" y="94"/>
                    </a:cxn>
                    <a:cxn ang="0">
                      <a:pos x="30" y="90"/>
                    </a:cxn>
                  </a:cxnLst>
                  <a:rect l="0" t="0" r="r" b="b"/>
                  <a:pathLst>
                    <a:path w="38" h="94">
                      <a:moveTo>
                        <a:pt x="30" y="90"/>
                      </a:moveTo>
                      <a:lnTo>
                        <a:pt x="30" y="90"/>
                      </a:lnTo>
                      <a:lnTo>
                        <a:pt x="30" y="88"/>
                      </a:lnTo>
                      <a:lnTo>
                        <a:pt x="32" y="82"/>
                      </a:lnTo>
                      <a:lnTo>
                        <a:pt x="32" y="82"/>
                      </a:lnTo>
                      <a:lnTo>
                        <a:pt x="34" y="80"/>
                      </a:lnTo>
                      <a:lnTo>
                        <a:pt x="32" y="80"/>
                      </a:lnTo>
                      <a:lnTo>
                        <a:pt x="30" y="80"/>
                      </a:lnTo>
                      <a:lnTo>
                        <a:pt x="28" y="78"/>
                      </a:lnTo>
                      <a:lnTo>
                        <a:pt x="28" y="78"/>
                      </a:lnTo>
                      <a:lnTo>
                        <a:pt x="28" y="74"/>
                      </a:lnTo>
                      <a:lnTo>
                        <a:pt x="28" y="72"/>
                      </a:lnTo>
                      <a:lnTo>
                        <a:pt x="30" y="68"/>
                      </a:lnTo>
                      <a:lnTo>
                        <a:pt x="30" y="68"/>
                      </a:lnTo>
                      <a:lnTo>
                        <a:pt x="32" y="64"/>
                      </a:lnTo>
                      <a:lnTo>
                        <a:pt x="30" y="62"/>
                      </a:lnTo>
                      <a:lnTo>
                        <a:pt x="30" y="62"/>
                      </a:lnTo>
                      <a:lnTo>
                        <a:pt x="28" y="58"/>
                      </a:lnTo>
                      <a:lnTo>
                        <a:pt x="28" y="56"/>
                      </a:lnTo>
                      <a:lnTo>
                        <a:pt x="32" y="52"/>
                      </a:lnTo>
                      <a:lnTo>
                        <a:pt x="32" y="52"/>
                      </a:lnTo>
                      <a:lnTo>
                        <a:pt x="32" y="48"/>
                      </a:lnTo>
                      <a:lnTo>
                        <a:pt x="32" y="42"/>
                      </a:lnTo>
                      <a:lnTo>
                        <a:pt x="32" y="42"/>
                      </a:lnTo>
                      <a:lnTo>
                        <a:pt x="30" y="38"/>
                      </a:lnTo>
                      <a:lnTo>
                        <a:pt x="34" y="34"/>
                      </a:lnTo>
                      <a:lnTo>
                        <a:pt x="34" y="34"/>
                      </a:lnTo>
                      <a:lnTo>
                        <a:pt x="36" y="32"/>
                      </a:lnTo>
                      <a:lnTo>
                        <a:pt x="36" y="28"/>
                      </a:lnTo>
                      <a:lnTo>
                        <a:pt x="32" y="20"/>
                      </a:lnTo>
                      <a:lnTo>
                        <a:pt x="32" y="20"/>
                      </a:lnTo>
                      <a:lnTo>
                        <a:pt x="30" y="18"/>
                      </a:lnTo>
                      <a:lnTo>
                        <a:pt x="32" y="16"/>
                      </a:lnTo>
                      <a:lnTo>
                        <a:pt x="36" y="12"/>
                      </a:lnTo>
                      <a:lnTo>
                        <a:pt x="36" y="12"/>
                      </a:lnTo>
                      <a:lnTo>
                        <a:pt x="38" y="6"/>
                      </a:lnTo>
                      <a:lnTo>
                        <a:pt x="34" y="6"/>
                      </a:lnTo>
                      <a:lnTo>
                        <a:pt x="34" y="6"/>
                      </a:lnTo>
                      <a:lnTo>
                        <a:pt x="34" y="4"/>
                      </a:lnTo>
                      <a:lnTo>
                        <a:pt x="30" y="4"/>
                      </a:lnTo>
                      <a:lnTo>
                        <a:pt x="30" y="4"/>
                      </a:lnTo>
                      <a:lnTo>
                        <a:pt x="20" y="4"/>
                      </a:lnTo>
                      <a:lnTo>
                        <a:pt x="20" y="4"/>
                      </a:lnTo>
                      <a:lnTo>
                        <a:pt x="18" y="4"/>
                      </a:lnTo>
                      <a:lnTo>
                        <a:pt x="18" y="4"/>
                      </a:lnTo>
                      <a:lnTo>
                        <a:pt x="18" y="2"/>
                      </a:lnTo>
                      <a:lnTo>
                        <a:pt x="18" y="2"/>
                      </a:lnTo>
                      <a:lnTo>
                        <a:pt x="16" y="0"/>
                      </a:lnTo>
                      <a:lnTo>
                        <a:pt x="12" y="2"/>
                      </a:lnTo>
                      <a:lnTo>
                        <a:pt x="10" y="4"/>
                      </a:lnTo>
                      <a:lnTo>
                        <a:pt x="10" y="4"/>
                      </a:lnTo>
                      <a:lnTo>
                        <a:pt x="12" y="16"/>
                      </a:lnTo>
                      <a:lnTo>
                        <a:pt x="12" y="24"/>
                      </a:lnTo>
                      <a:lnTo>
                        <a:pt x="12" y="30"/>
                      </a:lnTo>
                      <a:lnTo>
                        <a:pt x="12" y="30"/>
                      </a:lnTo>
                      <a:lnTo>
                        <a:pt x="8" y="34"/>
                      </a:lnTo>
                      <a:lnTo>
                        <a:pt x="8" y="34"/>
                      </a:lnTo>
                      <a:lnTo>
                        <a:pt x="8" y="36"/>
                      </a:lnTo>
                      <a:lnTo>
                        <a:pt x="8" y="38"/>
                      </a:lnTo>
                      <a:lnTo>
                        <a:pt x="8" y="38"/>
                      </a:lnTo>
                      <a:lnTo>
                        <a:pt x="6" y="42"/>
                      </a:lnTo>
                      <a:lnTo>
                        <a:pt x="6" y="42"/>
                      </a:lnTo>
                      <a:lnTo>
                        <a:pt x="6" y="46"/>
                      </a:lnTo>
                      <a:lnTo>
                        <a:pt x="6" y="46"/>
                      </a:lnTo>
                      <a:lnTo>
                        <a:pt x="2" y="48"/>
                      </a:lnTo>
                      <a:lnTo>
                        <a:pt x="2" y="48"/>
                      </a:lnTo>
                      <a:lnTo>
                        <a:pt x="2" y="52"/>
                      </a:lnTo>
                      <a:lnTo>
                        <a:pt x="2" y="54"/>
                      </a:lnTo>
                      <a:lnTo>
                        <a:pt x="0" y="56"/>
                      </a:lnTo>
                      <a:lnTo>
                        <a:pt x="0" y="56"/>
                      </a:lnTo>
                      <a:lnTo>
                        <a:pt x="0" y="56"/>
                      </a:lnTo>
                      <a:lnTo>
                        <a:pt x="2" y="58"/>
                      </a:lnTo>
                      <a:lnTo>
                        <a:pt x="4" y="62"/>
                      </a:lnTo>
                      <a:lnTo>
                        <a:pt x="4" y="62"/>
                      </a:lnTo>
                      <a:lnTo>
                        <a:pt x="4" y="60"/>
                      </a:lnTo>
                      <a:lnTo>
                        <a:pt x="6" y="58"/>
                      </a:lnTo>
                      <a:lnTo>
                        <a:pt x="6" y="58"/>
                      </a:lnTo>
                      <a:lnTo>
                        <a:pt x="6" y="62"/>
                      </a:lnTo>
                      <a:lnTo>
                        <a:pt x="6" y="62"/>
                      </a:lnTo>
                      <a:lnTo>
                        <a:pt x="4" y="64"/>
                      </a:lnTo>
                      <a:lnTo>
                        <a:pt x="4" y="64"/>
                      </a:lnTo>
                      <a:lnTo>
                        <a:pt x="4" y="66"/>
                      </a:lnTo>
                      <a:lnTo>
                        <a:pt x="4" y="66"/>
                      </a:lnTo>
                      <a:lnTo>
                        <a:pt x="6" y="66"/>
                      </a:lnTo>
                      <a:lnTo>
                        <a:pt x="6" y="66"/>
                      </a:lnTo>
                      <a:lnTo>
                        <a:pt x="6" y="72"/>
                      </a:lnTo>
                      <a:lnTo>
                        <a:pt x="8" y="74"/>
                      </a:lnTo>
                      <a:lnTo>
                        <a:pt x="8" y="76"/>
                      </a:lnTo>
                      <a:lnTo>
                        <a:pt x="8" y="78"/>
                      </a:lnTo>
                      <a:lnTo>
                        <a:pt x="8" y="78"/>
                      </a:lnTo>
                      <a:lnTo>
                        <a:pt x="6" y="92"/>
                      </a:lnTo>
                      <a:lnTo>
                        <a:pt x="6" y="92"/>
                      </a:lnTo>
                      <a:lnTo>
                        <a:pt x="10" y="90"/>
                      </a:lnTo>
                      <a:lnTo>
                        <a:pt x="18" y="92"/>
                      </a:lnTo>
                      <a:lnTo>
                        <a:pt x="18" y="92"/>
                      </a:lnTo>
                      <a:lnTo>
                        <a:pt x="18" y="94"/>
                      </a:lnTo>
                      <a:lnTo>
                        <a:pt x="22" y="94"/>
                      </a:lnTo>
                      <a:lnTo>
                        <a:pt x="22" y="94"/>
                      </a:lnTo>
                      <a:lnTo>
                        <a:pt x="26" y="92"/>
                      </a:lnTo>
                      <a:lnTo>
                        <a:pt x="30" y="90"/>
                      </a:lnTo>
                      <a:lnTo>
                        <a:pt x="30" y="90"/>
                      </a:lnTo>
                      <a:close/>
                    </a:path>
                  </a:pathLst>
                </a:custGeom>
                <a:solidFill>
                  <a:schemeClr val="accent1"/>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794" name="Freeform 235"/>
                <p:cNvSpPr>
                  <a:spLocks noChangeAspect="1"/>
                </p:cNvSpPr>
                <p:nvPr/>
              </p:nvSpPr>
              <p:spPr bwMode="auto">
                <a:xfrm>
                  <a:off x="2929" y="1573"/>
                  <a:ext cx="154" cy="130"/>
                </a:xfrm>
                <a:custGeom>
                  <a:avLst/>
                  <a:gdLst/>
                  <a:ahLst/>
                  <a:cxnLst>
                    <a:cxn ang="0">
                      <a:pos x="72" y="8"/>
                    </a:cxn>
                    <a:cxn ang="0">
                      <a:pos x="72" y="6"/>
                    </a:cxn>
                    <a:cxn ang="0">
                      <a:pos x="66" y="8"/>
                    </a:cxn>
                    <a:cxn ang="0">
                      <a:pos x="60" y="8"/>
                    </a:cxn>
                    <a:cxn ang="0">
                      <a:pos x="58" y="4"/>
                    </a:cxn>
                    <a:cxn ang="0">
                      <a:pos x="60" y="6"/>
                    </a:cxn>
                    <a:cxn ang="0">
                      <a:pos x="62" y="2"/>
                    </a:cxn>
                    <a:cxn ang="0">
                      <a:pos x="58" y="0"/>
                    </a:cxn>
                    <a:cxn ang="0">
                      <a:pos x="40" y="8"/>
                    </a:cxn>
                    <a:cxn ang="0">
                      <a:pos x="34" y="8"/>
                    </a:cxn>
                    <a:cxn ang="0">
                      <a:pos x="28" y="12"/>
                    </a:cxn>
                    <a:cxn ang="0">
                      <a:pos x="22" y="14"/>
                    </a:cxn>
                    <a:cxn ang="0">
                      <a:pos x="8" y="16"/>
                    </a:cxn>
                    <a:cxn ang="0">
                      <a:pos x="2" y="22"/>
                    </a:cxn>
                    <a:cxn ang="0">
                      <a:pos x="0" y="34"/>
                    </a:cxn>
                    <a:cxn ang="0">
                      <a:pos x="4" y="40"/>
                    </a:cxn>
                    <a:cxn ang="0">
                      <a:pos x="4" y="54"/>
                    </a:cxn>
                    <a:cxn ang="0">
                      <a:pos x="6" y="76"/>
                    </a:cxn>
                    <a:cxn ang="0">
                      <a:pos x="18" y="78"/>
                    </a:cxn>
                    <a:cxn ang="0">
                      <a:pos x="20" y="82"/>
                    </a:cxn>
                    <a:cxn ang="0">
                      <a:pos x="24" y="82"/>
                    </a:cxn>
                    <a:cxn ang="0">
                      <a:pos x="32" y="88"/>
                    </a:cxn>
                    <a:cxn ang="0">
                      <a:pos x="42" y="90"/>
                    </a:cxn>
                    <a:cxn ang="0">
                      <a:pos x="46" y="92"/>
                    </a:cxn>
                    <a:cxn ang="0">
                      <a:pos x="48" y="96"/>
                    </a:cxn>
                    <a:cxn ang="0">
                      <a:pos x="54" y="104"/>
                    </a:cxn>
                    <a:cxn ang="0">
                      <a:pos x="60" y="104"/>
                    </a:cxn>
                    <a:cxn ang="0">
                      <a:pos x="68" y="104"/>
                    </a:cxn>
                    <a:cxn ang="0">
                      <a:pos x="80" y="110"/>
                    </a:cxn>
                    <a:cxn ang="0">
                      <a:pos x="84" y="108"/>
                    </a:cxn>
                    <a:cxn ang="0">
                      <a:pos x="92" y="104"/>
                    </a:cxn>
                    <a:cxn ang="0">
                      <a:pos x="100" y="100"/>
                    </a:cxn>
                    <a:cxn ang="0">
                      <a:pos x="106" y="98"/>
                    </a:cxn>
                    <a:cxn ang="0">
                      <a:pos x="114" y="104"/>
                    </a:cxn>
                    <a:cxn ang="0">
                      <a:pos x="122" y="110"/>
                    </a:cxn>
                    <a:cxn ang="0">
                      <a:pos x="124" y="116"/>
                    </a:cxn>
                    <a:cxn ang="0">
                      <a:pos x="130" y="122"/>
                    </a:cxn>
                    <a:cxn ang="0">
                      <a:pos x="138" y="118"/>
                    </a:cxn>
                    <a:cxn ang="0">
                      <a:pos x="136" y="112"/>
                    </a:cxn>
                    <a:cxn ang="0">
                      <a:pos x="136" y="106"/>
                    </a:cxn>
                    <a:cxn ang="0">
                      <a:pos x="144" y="90"/>
                    </a:cxn>
                    <a:cxn ang="0">
                      <a:pos x="140" y="82"/>
                    </a:cxn>
                    <a:cxn ang="0">
                      <a:pos x="140" y="76"/>
                    </a:cxn>
                    <a:cxn ang="0">
                      <a:pos x="142" y="68"/>
                    </a:cxn>
                    <a:cxn ang="0">
                      <a:pos x="142" y="66"/>
                    </a:cxn>
                    <a:cxn ang="0">
                      <a:pos x="140" y="58"/>
                    </a:cxn>
                    <a:cxn ang="0">
                      <a:pos x="140" y="46"/>
                    </a:cxn>
                    <a:cxn ang="0">
                      <a:pos x="144" y="36"/>
                    </a:cxn>
                    <a:cxn ang="0">
                      <a:pos x="142" y="30"/>
                    </a:cxn>
                    <a:cxn ang="0">
                      <a:pos x="140" y="22"/>
                    </a:cxn>
                    <a:cxn ang="0">
                      <a:pos x="138" y="18"/>
                    </a:cxn>
                    <a:cxn ang="0">
                      <a:pos x="120" y="16"/>
                    </a:cxn>
                    <a:cxn ang="0">
                      <a:pos x="106" y="18"/>
                    </a:cxn>
                    <a:cxn ang="0">
                      <a:pos x="88" y="16"/>
                    </a:cxn>
                    <a:cxn ang="0">
                      <a:pos x="74" y="8"/>
                    </a:cxn>
                    <a:cxn ang="0">
                      <a:pos x="74" y="10"/>
                    </a:cxn>
                  </a:cxnLst>
                  <a:rect l="0" t="0" r="r" b="b"/>
                  <a:pathLst>
                    <a:path w="144" h="122">
                      <a:moveTo>
                        <a:pt x="74" y="10"/>
                      </a:moveTo>
                      <a:lnTo>
                        <a:pt x="74" y="10"/>
                      </a:lnTo>
                      <a:lnTo>
                        <a:pt x="72" y="8"/>
                      </a:lnTo>
                      <a:lnTo>
                        <a:pt x="72" y="8"/>
                      </a:lnTo>
                      <a:lnTo>
                        <a:pt x="72" y="6"/>
                      </a:lnTo>
                      <a:lnTo>
                        <a:pt x="72" y="6"/>
                      </a:lnTo>
                      <a:lnTo>
                        <a:pt x="70" y="6"/>
                      </a:lnTo>
                      <a:lnTo>
                        <a:pt x="66" y="8"/>
                      </a:lnTo>
                      <a:lnTo>
                        <a:pt x="66" y="8"/>
                      </a:lnTo>
                      <a:lnTo>
                        <a:pt x="62" y="10"/>
                      </a:lnTo>
                      <a:lnTo>
                        <a:pt x="62" y="10"/>
                      </a:lnTo>
                      <a:lnTo>
                        <a:pt x="60" y="8"/>
                      </a:lnTo>
                      <a:lnTo>
                        <a:pt x="58" y="8"/>
                      </a:lnTo>
                      <a:lnTo>
                        <a:pt x="58" y="8"/>
                      </a:lnTo>
                      <a:lnTo>
                        <a:pt x="58" y="4"/>
                      </a:lnTo>
                      <a:lnTo>
                        <a:pt x="58" y="4"/>
                      </a:lnTo>
                      <a:lnTo>
                        <a:pt x="60" y="6"/>
                      </a:lnTo>
                      <a:lnTo>
                        <a:pt x="60" y="6"/>
                      </a:lnTo>
                      <a:lnTo>
                        <a:pt x="62" y="4"/>
                      </a:lnTo>
                      <a:lnTo>
                        <a:pt x="62" y="4"/>
                      </a:lnTo>
                      <a:lnTo>
                        <a:pt x="62" y="2"/>
                      </a:lnTo>
                      <a:lnTo>
                        <a:pt x="60" y="2"/>
                      </a:lnTo>
                      <a:lnTo>
                        <a:pt x="58" y="0"/>
                      </a:lnTo>
                      <a:lnTo>
                        <a:pt x="58" y="0"/>
                      </a:lnTo>
                      <a:lnTo>
                        <a:pt x="44" y="4"/>
                      </a:lnTo>
                      <a:lnTo>
                        <a:pt x="44" y="4"/>
                      </a:lnTo>
                      <a:lnTo>
                        <a:pt x="40" y="8"/>
                      </a:lnTo>
                      <a:lnTo>
                        <a:pt x="40" y="8"/>
                      </a:lnTo>
                      <a:lnTo>
                        <a:pt x="34" y="8"/>
                      </a:lnTo>
                      <a:lnTo>
                        <a:pt x="34" y="8"/>
                      </a:lnTo>
                      <a:lnTo>
                        <a:pt x="32" y="10"/>
                      </a:lnTo>
                      <a:lnTo>
                        <a:pt x="28" y="12"/>
                      </a:lnTo>
                      <a:lnTo>
                        <a:pt x="28" y="12"/>
                      </a:lnTo>
                      <a:lnTo>
                        <a:pt x="26" y="12"/>
                      </a:lnTo>
                      <a:lnTo>
                        <a:pt x="24" y="12"/>
                      </a:lnTo>
                      <a:lnTo>
                        <a:pt x="22" y="14"/>
                      </a:lnTo>
                      <a:lnTo>
                        <a:pt x="22" y="14"/>
                      </a:lnTo>
                      <a:lnTo>
                        <a:pt x="8" y="16"/>
                      </a:lnTo>
                      <a:lnTo>
                        <a:pt x="8" y="16"/>
                      </a:lnTo>
                      <a:lnTo>
                        <a:pt x="2" y="16"/>
                      </a:lnTo>
                      <a:lnTo>
                        <a:pt x="2" y="16"/>
                      </a:lnTo>
                      <a:lnTo>
                        <a:pt x="2" y="22"/>
                      </a:lnTo>
                      <a:lnTo>
                        <a:pt x="0" y="32"/>
                      </a:lnTo>
                      <a:lnTo>
                        <a:pt x="0" y="32"/>
                      </a:lnTo>
                      <a:lnTo>
                        <a:pt x="0" y="34"/>
                      </a:lnTo>
                      <a:lnTo>
                        <a:pt x="2" y="38"/>
                      </a:lnTo>
                      <a:lnTo>
                        <a:pt x="4" y="40"/>
                      </a:lnTo>
                      <a:lnTo>
                        <a:pt x="4" y="40"/>
                      </a:lnTo>
                      <a:lnTo>
                        <a:pt x="2" y="50"/>
                      </a:lnTo>
                      <a:lnTo>
                        <a:pt x="2" y="50"/>
                      </a:lnTo>
                      <a:lnTo>
                        <a:pt x="4" y="54"/>
                      </a:lnTo>
                      <a:lnTo>
                        <a:pt x="4" y="58"/>
                      </a:lnTo>
                      <a:lnTo>
                        <a:pt x="4" y="58"/>
                      </a:lnTo>
                      <a:lnTo>
                        <a:pt x="6" y="76"/>
                      </a:lnTo>
                      <a:lnTo>
                        <a:pt x="10" y="78"/>
                      </a:lnTo>
                      <a:lnTo>
                        <a:pt x="10" y="78"/>
                      </a:lnTo>
                      <a:lnTo>
                        <a:pt x="18" y="78"/>
                      </a:lnTo>
                      <a:lnTo>
                        <a:pt x="18" y="78"/>
                      </a:lnTo>
                      <a:lnTo>
                        <a:pt x="20" y="80"/>
                      </a:lnTo>
                      <a:lnTo>
                        <a:pt x="20" y="82"/>
                      </a:lnTo>
                      <a:lnTo>
                        <a:pt x="22" y="82"/>
                      </a:lnTo>
                      <a:lnTo>
                        <a:pt x="24" y="82"/>
                      </a:lnTo>
                      <a:lnTo>
                        <a:pt x="24" y="82"/>
                      </a:lnTo>
                      <a:lnTo>
                        <a:pt x="26" y="82"/>
                      </a:lnTo>
                      <a:lnTo>
                        <a:pt x="28" y="84"/>
                      </a:lnTo>
                      <a:lnTo>
                        <a:pt x="32" y="88"/>
                      </a:lnTo>
                      <a:lnTo>
                        <a:pt x="32" y="88"/>
                      </a:lnTo>
                      <a:lnTo>
                        <a:pt x="38" y="90"/>
                      </a:lnTo>
                      <a:lnTo>
                        <a:pt x="42" y="90"/>
                      </a:lnTo>
                      <a:lnTo>
                        <a:pt x="42" y="90"/>
                      </a:lnTo>
                      <a:lnTo>
                        <a:pt x="44" y="90"/>
                      </a:lnTo>
                      <a:lnTo>
                        <a:pt x="46" y="92"/>
                      </a:lnTo>
                      <a:lnTo>
                        <a:pt x="48" y="94"/>
                      </a:lnTo>
                      <a:lnTo>
                        <a:pt x="48" y="96"/>
                      </a:lnTo>
                      <a:lnTo>
                        <a:pt x="48" y="96"/>
                      </a:lnTo>
                      <a:lnTo>
                        <a:pt x="50" y="96"/>
                      </a:lnTo>
                      <a:lnTo>
                        <a:pt x="52" y="98"/>
                      </a:lnTo>
                      <a:lnTo>
                        <a:pt x="54" y="104"/>
                      </a:lnTo>
                      <a:lnTo>
                        <a:pt x="54" y="104"/>
                      </a:lnTo>
                      <a:lnTo>
                        <a:pt x="60" y="104"/>
                      </a:lnTo>
                      <a:lnTo>
                        <a:pt x="60" y="104"/>
                      </a:lnTo>
                      <a:lnTo>
                        <a:pt x="64" y="102"/>
                      </a:lnTo>
                      <a:lnTo>
                        <a:pt x="68" y="104"/>
                      </a:lnTo>
                      <a:lnTo>
                        <a:pt x="68" y="104"/>
                      </a:lnTo>
                      <a:lnTo>
                        <a:pt x="74" y="108"/>
                      </a:lnTo>
                      <a:lnTo>
                        <a:pt x="74" y="108"/>
                      </a:lnTo>
                      <a:lnTo>
                        <a:pt x="80" y="110"/>
                      </a:lnTo>
                      <a:lnTo>
                        <a:pt x="82" y="110"/>
                      </a:lnTo>
                      <a:lnTo>
                        <a:pt x="84" y="108"/>
                      </a:lnTo>
                      <a:lnTo>
                        <a:pt x="84" y="108"/>
                      </a:lnTo>
                      <a:lnTo>
                        <a:pt x="86" y="106"/>
                      </a:lnTo>
                      <a:lnTo>
                        <a:pt x="88" y="106"/>
                      </a:lnTo>
                      <a:lnTo>
                        <a:pt x="92" y="104"/>
                      </a:lnTo>
                      <a:lnTo>
                        <a:pt x="92" y="104"/>
                      </a:lnTo>
                      <a:lnTo>
                        <a:pt x="96" y="102"/>
                      </a:lnTo>
                      <a:lnTo>
                        <a:pt x="100" y="100"/>
                      </a:lnTo>
                      <a:lnTo>
                        <a:pt x="102" y="98"/>
                      </a:lnTo>
                      <a:lnTo>
                        <a:pt x="106" y="98"/>
                      </a:lnTo>
                      <a:lnTo>
                        <a:pt x="106" y="98"/>
                      </a:lnTo>
                      <a:lnTo>
                        <a:pt x="110" y="102"/>
                      </a:lnTo>
                      <a:lnTo>
                        <a:pt x="114" y="104"/>
                      </a:lnTo>
                      <a:lnTo>
                        <a:pt x="114" y="104"/>
                      </a:lnTo>
                      <a:lnTo>
                        <a:pt x="116" y="104"/>
                      </a:lnTo>
                      <a:lnTo>
                        <a:pt x="118" y="106"/>
                      </a:lnTo>
                      <a:lnTo>
                        <a:pt x="122" y="110"/>
                      </a:lnTo>
                      <a:lnTo>
                        <a:pt x="122" y="110"/>
                      </a:lnTo>
                      <a:lnTo>
                        <a:pt x="124" y="112"/>
                      </a:lnTo>
                      <a:lnTo>
                        <a:pt x="124" y="116"/>
                      </a:lnTo>
                      <a:lnTo>
                        <a:pt x="124" y="116"/>
                      </a:lnTo>
                      <a:lnTo>
                        <a:pt x="128" y="120"/>
                      </a:lnTo>
                      <a:lnTo>
                        <a:pt x="130" y="122"/>
                      </a:lnTo>
                      <a:lnTo>
                        <a:pt x="130" y="122"/>
                      </a:lnTo>
                      <a:lnTo>
                        <a:pt x="134" y="120"/>
                      </a:lnTo>
                      <a:lnTo>
                        <a:pt x="138" y="118"/>
                      </a:lnTo>
                      <a:lnTo>
                        <a:pt x="138" y="116"/>
                      </a:lnTo>
                      <a:lnTo>
                        <a:pt x="138" y="116"/>
                      </a:lnTo>
                      <a:lnTo>
                        <a:pt x="136" y="112"/>
                      </a:lnTo>
                      <a:lnTo>
                        <a:pt x="136" y="108"/>
                      </a:lnTo>
                      <a:lnTo>
                        <a:pt x="136" y="106"/>
                      </a:lnTo>
                      <a:lnTo>
                        <a:pt x="136" y="106"/>
                      </a:lnTo>
                      <a:lnTo>
                        <a:pt x="140" y="98"/>
                      </a:lnTo>
                      <a:lnTo>
                        <a:pt x="140" y="98"/>
                      </a:lnTo>
                      <a:lnTo>
                        <a:pt x="144" y="90"/>
                      </a:lnTo>
                      <a:lnTo>
                        <a:pt x="144" y="90"/>
                      </a:lnTo>
                      <a:lnTo>
                        <a:pt x="142" y="86"/>
                      </a:lnTo>
                      <a:lnTo>
                        <a:pt x="140" y="82"/>
                      </a:lnTo>
                      <a:lnTo>
                        <a:pt x="140" y="80"/>
                      </a:lnTo>
                      <a:lnTo>
                        <a:pt x="140" y="80"/>
                      </a:lnTo>
                      <a:lnTo>
                        <a:pt x="140" y="76"/>
                      </a:lnTo>
                      <a:lnTo>
                        <a:pt x="142" y="70"/>
                      </a:lnTo>
                      <a:lnTo>
                        <a:pt x="142" y="70"/>
                      </a:lnTo>
                      <a:lnTo>
                        <a:pt x="142" y="68"/>
                      </a:lnTo>
                      <a:lnTo>
                        <a:pt x="142" y="68"/>
                      </a:lnTo>
                      <a:lnTo>
                        <a:pt x="142" y="66"/>
                      </a:lnTo>
                      <a:lnTo>
                        <a:pt x="142" y="66"/>
                      </a:lnTo>
                      <a:lnTo>
                        <a:pt x="142" y="66"/>
                      </a:lnTo>
                      <a:lnTo>
                        <a:pt x="140" y="60"/>
                      </a:lnTo>
                      <a:lnTo>
                        <a:pt x="140" y="58"/>
                      </a:lnTo>
                      <a:lnTo>
                        <a:pt x="142" y="56"/>
                      </a:lnTo>
                      <a:lnTo>
                        <a:pt x="142" y="56"/>
                      </a:lnTo>
                      <a:lnTo>
                        <a:pt x="140" y="46"/>
                      </a:lnTo>
                      <a:lnTo>
                        <a:pt x="140" y="46"/>
                      </a:lnTo>
                      <a:lnTo>
                        <a:pt x="144" y="40"/>
                      </a:lnTo>
                      <a:lnTo>
                        <a:pt x="144" y="36"/>
                      </a:lnTo>
                      <a:lnTo>
                        <a:pt x="144" y="34"/>
                      </a:lnTo>
                      <a:lnTo>
                        <a:pt x="144" y="34"/>
                      </a:lnTo>
                      <a:lnTo>
                        <a:pt x="142" y="30"/>
                      </a:lnTo>
                      <a:lnTo>
                        <a:pt x="140" y="26"/>
                      </a:lnTo>
                      <a:lnTo>
                        <a:pt x="140" y="22"/>
                      </a:lnTo>
                      <a:lnTo>
                        <a:pt x="140" y="22"/>
                      </a:lnTo>
                      <a:lnTo>
                        <a:pt x="140" y="22"/>
                      </a:lnTo>
                      <a:lnTo>
                        <a:pt x="140" y="20"/>
                      </a:lnTo>
                      <a:lnTo>
                        <a:pt x="138" y="18"/>
                      </a:lnTo>
                      <a:lnTo>
                        <a:pt x="138" y="18"/>
                      </a:lnTo>
                      <a:lnTo>
                        <a:pt x="128" y="16"/>
                      </a:lnTo>
                      <a:lnTo>
                        <a:pt x="120" y="16"/>
                      </a:lnTo>
                      <a:lnTo>
                        <a:pt x="114" y="18"/>
                      </a:lnTo>
                      <a:lnTo>
                        <a:pt x="114" y="18"/>
                      </a:lnTo>
                      <a:lnTo>
                        <a:pt x="106" y="18"/>
                      </a:lnTo>
                      <a:lnTo>
                        <a:pt x="106" y="18"/>
                      </a:lnTo>
                      <a:lnTo>
                        <a:pt x="100" y="18"/>
                      </a:lnTo>
                      <a:lnTo>
                        <a:pt x="88" y="16"/>
                      </a:lnTo>
                      <a:lnTo>
                        <a:pt x="88" y="16"/>
                      </a:lnTo>
                      <a:lnTo>
                        <a:pt x="78" y="12"/>
                      </a:lnTo>
                      <a:lnTo>
                        <a:pt x="74" y="8"/>
                      </a:lnTo>
                      <a:lnTo>
                        <a:pt x="74" y="8"/>
                      </a:lnTo>
                      <a:lnTo>
                        <a:pt x="74" y="10"/>
                      </a:lnTo>
                      <a:lnTo>
                        <a:pt x="74" y="10"/>
                      </a:lnTo>
                      <a:close/>
                    </a:path>
                  </a:pathLst>
                </a:custGeom>
                <a:solidFill>
                  <a:schemeClr val="accent1"/>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795" name="Freeform 236"/>
                <p:cNvSpPr>
                  <a:spLocks noChangeAspect="1"/>
                </p:cNvSpPr>
                <p:nvPr/>
              </p:nvSpPr>
              <p:spPr bwMode="auto">
                <a:xfrm>
                  <a:off x="2938" y="1301"/>
                  <a:ext cx="2" cy="3"/>
                </a:xfrm>
                <a:custGeom>
                  <a:avLst/>
                  <a:gdLst/>
                  <a:ahLst/>
                  <a:cxnLst>
                    <a:cxn ang="0">
                      <a:pos x="2" y="0"/>
                    </a:cxn>
                    <a:cxn ang="0">
                      <a:pos x="2" y="0"/>
                    </a:cxn>
                    <a:cxn ang="0">
                      <a:pos x="2" y="2"/>
                    </a:cxn>
                    <a:cxn ang="0">
                      <a:pos x="2" y="2"/>
                    </a:cxn>
                    <a:cxn ang="0">
                      <a:pos x="0" y="2"/>
                    </a:cxn>
                    <a:cxn ang="0">
                      <a:pos x="0" y="2"/>
                    </a:cxn>
                    <a:cxn ang="0">
                      <a:pos x="0" y="2"/>
                    </a:cxn>
                    <a:cxn ang="0">
                      <a:pos x="2" y="0"/>
                    </a:cxn>
                    <a:cxn ang="0">
                      <a:pos x="2" y="0"/>
                    </a:cxn>
                  </a:cxnLst>
                  <a:rect l="0" t="0" r="r" b="b"/>
                  <a:pathLst>
                    <a:path w="2" h="2">
                      <a:moveTo>
                        <a:pt x="2" y="0"/>
                      </a:moveTo>
                      <a:lnTo>
                        <a:pt x="2" y="0"/>
                      </a:lnTo>
                      <a:lnTo>
                        <a:pt x="2" y="2"/>
                      </a:lnTo>
                      <a:lnTo>
                        <a:pt x="2" y="2"/>
                      </a:lnTo>
                      <a:lnTo>
                        <a:pt x="0" y="2"/>
                      </a:lnTo>
                      <a:lnTo>
                        <a:pt x="0" y="2"/>
                      </a:lnTo>
                      <a:lnTo>
                        <a:pt x="0" y="2"/>
                      </a:lnTo>
                      <a:lnTo>
                        <a:pt x="2" y="0"/>
                      </a:lnTo>
                      <a:lnTo>
                        <a:pt x="2" y="0"/>
                      </a:lnTo>
                      <a:close/>
                    </a:path>
                  </a:pathLst>
                </a:custGeom>
                <a:grp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796" name="Freeform 237"/>
                <p:cNvSpPr>
                  <a:spLocks noChangeAspect="1"/>
                </p:cNvSpPr>
                <p:nvPr/>
              </p:nvSpPr>
              <p:spPr bwMode="auto">
                <a:xfrm>
                  <a:off x="2927" y="1304"/>
                  <a:ext cx="2" cy="2"/>
                </a:xfrm>
                <a:custGeom>
                  <a:avLst/>
                  <a:gdLst/>
                  <a:ahLst/>
                  <a:cxnLst>
                    <a:cxn ang="0">
                      <a:pos x="0" y="0"/>
                    </a:cxn>
                    <a:cxn ang="0">
                      <a:pos x="0" y="0"/>
                    </a:cxn>
                    <a:cxn ang="0">
                      <a:pos x="0" y="2"/>
                    </a:cxn>
                    <a:cxn ang="0">
                      <a:pos x="2" y="2"/>
                    </a:cxn>
                    <a:cxn ang="0">
                      <a:pos x="2" y="2"/>
                    </a:cxn>
                    <a:cxn ang="0">
                      <a:pos x="2" y="0"/>
                    </a:cxn>
                    <a:cxn ang="0">
                      <a:pos x="0" y="0"/>
                    </a:cxn>
                    <a:cxn ang="0">
                      <a:pos x="0" y="0"/>
                    </a:cxn>
                  </a:cxnLst>
                  <a:rect l="0" t="0" r="r" b="b"/>
                  <a:pathLst>
                    <a:path w="2" h="2">
                      <a:moveTo>
                        <a:pt x="0" y="0"/>
                      </a:moveTo>
                      <a:lnTo>
                        <a:pt x="0" y="0"/>
                      </a:lnTo>
                      <a:lnTo>
                        <a:pt x="0" y="2"/>
                      </a:lnTo>
                      <a:lnTo>
                        <a:pt x="2" y="2"/>
                      </a:lnTo>
                      <a:lnTo>
                        <a:pt x="2" y="2"/>
                      </a:lnTo>
                      <a:lnTo>
                        <a:pt x="2" y="0"/>
                      </a:lnTo>
                      <a:lnTo>
                        <a:pt x="0" y="0"/>
                      </a:lnTo>
                      <a:lnTo>
                        <a:pt x="0" y="0"/>
                      </a:lnTo>
                      <a:close/>
                    </a:path>
                  </a:pathLst>
                </a:custGeom>
                <a:grp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797" name="Freeform 238"/>
                <p:cNvSpPr>
                  <a:spLocks noChangeAspect="1"/>
                </p:cNvSpPr>
                <p:nvPr/>
              </p:nvSpPr>
              <p:spPr bwMode="auto">
                <a:xfrm>
                  <a:off x="2851" y="1374"/>
                  <a:ext cx="4" cy="2"/>
                </a:xfrm>
                <a:custGeom>
                  <a:avLst/>
                  <a:gdLst/>
                  <a:ahLst/>
                  <a:cxnLst>
                    <a:cxn ang="0">
                      <a:pos x="2" y="0"/>
                    </a:cxn>
                    <a:cxn ang="0">
                      <a:pos x="2" y="0"/>
                    </a:cxn>
                    <a:cxn ang="0">
                      <a:pos x="4" y="2"/>
                    </a:cxn>
                    <a:cxn ang="0">
                      <a:pos x="2" y="2"/>
                    </a:cxn>
                    <a:cxn ang="0">
                      <a:pos x="2" y="2"/>
                    </a:cxn>
                    <a:cxn ang="0">
                      <a:pos x="2" y="0"/>
                    </a:cxn>
                    <a:cxn ang="0">
                      <a:pos x="0" y="0"/>
                    </a:cxn>
                    <a:cxn ang="0">
                      <a:pos x="2" y="0"/>
                    </a:cxn>
                    <a:cxn ang="0">
                      <a:pos x="2" y="0"/>
                    </a:cxn>
                  </a:cxnLst>
                  <a:rect l="0" t="0" r="r" b="b"/>
                  <a:pathLst>
                    <a:path w="4" h="2">
                      <a:moveTo>
                        <a:pt x="2" y="0"/>
                      </a:moveTo>
                      <a:lnTo>
                        <a:pt x="2" y="0"/>
                      </a:lnTo>
                      <a:lnTo>
                        <a:pt x="4" y="2"/>
                      </a:lnTo>
                      <a:lnTo>
                        <a:pt x="2" y="2"/>
                      </a:lnTo>
                      <a:lnTo>
                        <a:pt x="2" y="2"/>
                      </a:lnTo>
                      <a:lnTo>
                        <a:pt x="2" y="0"/>
                      </a:lnTo>
                      <a:lnTo>
                        <a:pt x="0" y="0"/>
                      </a:lnTo>
                      <a:lnTo>
                        <a:pt x="2" y="0"/>
                      </a:lnTo>
                      <a:lnTo>
                        <a:pt x="2" y="0"/>
                      </a:lnTo>
                      <a:close/>
                    </a:path>
                  </a:pathLst>
                </a:custGeom>
                <a:grp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798" name="Freeform 239"/>
                <p:cNvSpPr>
                  <a:spLocks noChangeAspect="1"/>
                </p:cNvSpPr>
                <p:nvPr/>
              </p:nvSpPr>
              <p:spPr bwMode="auto">
                <a:xfrm>
                  <a:off x="2830" y="1395"/>
                  <a:ext cx="4" cy="7"/>
                </a:xfrm>
                <a:custGeom>
                  <a:avLst/>
                  <a:gdLst/>
                  <a:ahLst/>
                  <a:cxnLst>
                    <a:cxn ang="0">
                      <a:pos x="2" y="0"/>
                    </a:cxn>
                    <a:cxn ang="0">
                      <a:pos x="2" y="0"/>
                    </a:cxn>
                    <a:cxn ang="0">
                      <a:pos x="2" y="2"/>
                    </a:cxn>
                    <a:cxn ang="0">
                      <a:pos x="2" y="2"/>
                    </a:cxn>
                    <a:cxn ang="0">
                      <a:pos x="4" y="2"/>
                    </a:cxn>
                    <a:cxn ang="0">
                      <a:pos x="4" y="2"/>
                    </a:cxn>
                    <a:cxn ang="0">
                      <a:pos x="2" y="2"/>
                    </a:cxn>
                    <a:cxn ang="0">
                      <a:pos x="2" y="4"/>
                    </a:cxn>
                    <a:cxn ang="0">
                      <a:pos x="2" y="4"/>
                    </a:cxn>
                    <a:cxn ang="0">
                      <a:pos x="0" y="6"/>
                    </a:cxn>
                    <a:cxn ang="0">
                      <a:pos x="0" y="6"/>
                    </a:cxn>
                    <a:cxn ang="0">
                      <a:pos x="0" y="2"/>
                    </a:cxn>
                    <a:cxn ang="0">
                      <a:pos x="0" y="0"/>
                    </a:cxn>
                    <a:cxn ang="0">
                      <a:pos x="2" y="0"/>
                    </a:cxn>
                    <a:cxn ang="0">
                      <a:pos x="2" y="0"/>
                    </a:cxn>
                  </a:cxnLst>
                  <a:rect l="0" t="0" r="r" b="b"/>
                  <a:pathLst>
                    <a:path w="4" h="6">
                      <a:moveTo>
                        <a:pt x="2" y="0"/>
                      </a:moveTo>
                      <a:lnTo>
                        <a:pt x="2" y="0"/>
                      </a:lnTo>
                      <a:lnTo>
                        <a:pt x="2" y="2"/>
                      </a:lnTo>
                      <a:lnTo>
                        <a:pt x="2" y="2"/>
                      </a:lnTo>
                      <a:lnTo>
                        <a:pt x="4" y="2"/>
                      </a:lnTo>
                      <a:lnTo>
                        <a:pt x="4" y="2"/>
                      </a:lnTo>
                      <a:lnTo>
                        <a:pt x="2" y="2"/>
                      </a:lnTo>
                      <a:lnTo>
                        <a:pt x="2" y="4"/>
                      </a:lnTo>
                      <a:lnTo>
                        <a:pt x="2" y="4"/>
                      </a:lnTo>
                      <a:lnTo>
                        <a:pt x="0" y="6"/>
                      </a:lnTo>
                      <a:lnTo>
                        <a:pt x="0" y="6"/>
                      </a:lnTo>
                      <a:lnTo>
                        <a:pt x="0" y="2"/>
                      </a:lnTo>
                      <a:lnTo>
                        <a:pt x="0" y="0"/>
                      </a:lnTo>
                      <a:lnTo>
                        <a:pt x="2" y="0"/>
                      </a:lnTo>
                      <a:lnTo>
                        <a:pt x="2" y="0"/>
                      </a:lnTo>
                      <a:close/>
                    </a:path>
                  </a:pathLst>
                </a:custGeom>
                <a:grp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799" name="Freeform 240"/>
                <p:cNvSpPr>
                  <a:spLocks noChangeAspect="1"/>
                </p:cNvSpPr>
                <p:nvPr/>
              </p:nvSpPr>
              <p:spPr bwMode="auto">
                <a:xfrm>
                  <a:off x="2800" y="1156"/>
                  <a:ext cx="375" cy="342"/>
                </a:xfrm>
                <a:custGeom>
                  <a:avLst/>
                  <a:gdLst/>
                  <a:ahLst/>
                  <a:cxnLst>
                    <a:cxn ang="0">
                      <a:pos x="91" y="280"/>
                    </a:cxn>
                    <a:cxn ang="0">
                      <a:pos x="95" y="252"/>
                    </a:cxn>
                    <a:cxn ang="0">
                      <a:pos x="97" y="228"/>
                    </a:cxn>
                    <a:cxn ang="0">
                      <a:pos x="103" y="186"/>
                    </a:cxn>
                    <a:cxn ang="0">
                      <a:pos x="131" y="172"/>
                    </a:cxn>
                    <a:cxn ang="0">
                      <a:pos x="149" y="126"/>
                    </a:cxn>
                    <a:cxn ang="0">
                      <a:pos x="169" y="100"/>
                    </a:cxn>
                    <a:cxn ang="0">
                      <a:pos x="187" y="88"/>
                    </a:cxn>
                    <a:cxn ang="0">
                      <a:pos x="205" y="64"/>
                    </a:cxn>
                    <a:cxn ang="0">
                      <a:pos x="257" y="72"/>
                    </a:cxn>
                    <a:cxn ang="0">
                      <a:pos x="281" y="64"/>
                    </a:cxn>
                    <a:cxn ang="0">
                      <a:pos x="301" y="42"/>
                    </a:cxn>
                    <a:cxn ang="0">
                      <a:pos x="333" y="58"/>
                    </a:cxn>
                    <a:cxn ang="0">
                      <a:pos x="341" y="42"/>
                    </a:cxn>
                    <a:cxn ang="0">
                      <a:pos x="337" y="40"/>
                    </a:cxn>
                    <a:cxn ang="0">
                      <a:pos x="347" y="28"/>
                    </a:cxn>
                    <a:cxn ang="0">
                      <a:pos x="327" y="8"/>
                    </a:cxn>
                    <a:cxn ang="0">
                      <a:pos x="315" y="16"/>
                    </a:cxn>
                    <a:cxn ang="0">
                      <a:pos x="309" y="0"/>
                    </a:cxn>
                    <a:cxn ang="0">
                      <a:pos x="301" y="20"/>
                    </a:cxn>
                    <a:cxn ang="0">
                      <a:pos x="295" y="20"/>
                    </a:cxn>
                    <a:cxn ang="0">
                      <a:pos x="289" y="16"/>
                    </a:cxn>
                    <a:cxn ang="0">
                      <a:pos x="275" y="24"/>
                    </a:cxn>
                    <a:cxn ang="0">
                      <a:pos x="275" y="14"/>
                    </a:cxn>
                    <a:cxn ang="0">
                      <a:pos x="263" y="22"/>
                    </a:cxn>
                    <a:cxn ang="0">
                      <a:pos x="245" y="32"/>
                    </a:cxn>
                    <a:cxn ang="0">
                      <a:pos x="225" y="24"/>
                    </a:cxn>
                    <a:cxn ang="0">
                      <a:pos x="229" y="36"/>
                    </a:cxn>
                    <a:cxn ang="0">
                      <a:pos x="221" y="36"/>
                    </a:cxn>
                    <a:cxn ang="0">
                      <a:pos x="211" y="38"/>
                    </a:cxn>
                    <a:cxn ang="0">
                      <a:pos x="195" y="36"/>
                    </a:cxn>
                    <a:cxn ang="0">
                      <a:pos x="189" y="50"/>
                    </a:cxn>
                    <a:cxn ang="0">
                      <a:pos x="181" y="54"/>
                    </a:cxn>
                    <a:cxn ang="0">
                      <a:pos x="169" y="76"/>
                    </a:cxn>
                    <a:cxn ang="0">
                      <a:pos x="171" y="82"/>
                    </a:cxn>
                    <a:cxn ang="0">
                      <a:pos x="151" y="92"/>
                    </a:cxn>
                    <a:cxn ang="0">
                      <a:pos x="157" y="102"/>
                    </a:cxn>
                    <a:cxn ang="0">
                      <a:pos x="141" y="120"/>
                    </a:cxn>
                    <a:cxn ang="0">
                      <a:pos x="125" y="132"/>
                    </a:cxn>
                    <a:cxn ang="0">
                      <a:pos x="103" y="152"/>
                    </a:cxn>
                    <a:cxn ang="0">
                      <a:pos x="91" y="168"/>
                    </a:cxn>
                    <a:cxn ang="0">
                      <a:pos x="74" y="184"/>
                    </a:cxn>
                    <a:cxn ang="0">
                      <a:pos x="79" y="196"/>
                    </a:cxn>
                    <a:cxn ang="0">
                      <a:pos x="54" y="198"/>
                    </a:cxn>
                    <a:cxn ang="0">
                      <a:pos x="42" y="204"/>
                    </a:cxn>
                    <a:cxn ang="0">
                      <a:pos x="32" y="218"/>
                    </a:cxn>
                    <a:cxn ang="0">
                      <a:pos x="24" y="228"/>
                    </a:cxn>
                    <a:cxn ang="0">
                      <a:pos x="4" y="228"/>
                    </a:cxn>
                    <a:cxn ang="0">
                      <a:pos x="0" y="248"/>
                    </a:cxn>
                    <a:cxn ang="0">
                      <a:pos x="18" y="244"/>
                    </a:cxn>
                    <a:cxn ang="0">
                      <a:pos x="30" y="250"/>
                    </a:cxn>
                    <a:cxn ang="0">
                      <a:pos x="6" y="256"/>
                    </a:cxn>
                    <a:cxn ang="0">
                      <a:pos x="0" y="264"/>
                    </a:cxn>
                    <a:cxn ang="0">
                      <a:pos x="6" y="270"/>
                    </a:cxn>
                    <a:cxn ang="0">
                      <a:pos x="28" y="264"/>
                    </a:cxn>
                    <a:cxn ang="0">
                      <a:pos x="14" y="282"/>
                    </a:cxn>
                    <a:cxn ang="0">
                      <a:pos x="10" y="290"/>
                    </a:cxn>
                    <a:cxn ang="0">
                      <a:pos x="14" y="304"/>
                    </a:cxn>
                    <a:cxn ang="0">
                      <a:pos x="32" y="320"/>
                    </a:cxn>
                    <a:cxn ang="0">
                      <a:pos x="68" y="304"/>
                    </a:cxn>
                  </a:cxnLst>
                  <a:rect l="0" t="0" r="r" b="b"/>
                  <a:pathLst>
                    <a:path w="351" h="320">
                      <a:moveTo>
                        <a:pt x="85" y="300"/>
                      </a:moveTo>
                      <a:lnTo>
                        <a:pt x="85" y="300"/>
                      </a:lnTo>
                      <a:lnTo>
                        <a:pt x="89" y="300"/>
                      </a:lnTo>
                      <a:lnTo>
                        <a:pt x="89" y="300"/>
                      </a:lnTo>
                      <a:lnTo>
                        <a:pt x="91" y="300"/>
                      </a:lnTo>
                      <a:lnTo>
                        <a:pt x="91" y="298"/>
                      </a:lnTo>
                      <a:lnTo>
                        <a:pt x="93" y="292"/>
                      </a:lnTo>
                      <a:lnTo>
                        <a:pt x="93" y="292"/>
                      </a:lnTo>
                      <a:lnTo>
                        <a:pt x="91" y="290"/>
                      </a:lnTo>
                      <a:lnTo>
                        <a:pt x="89" y="284"/>
                      </a:lnTo>
                      <a:lnTo>
                        <a:pt x="89" y="284"/>
                      </a:lnTo>
                      <a:lnTo>
                        <a:pt x="89" y="282"/>
                      </a:lnTo>
                      <a:lnTo>
                        <a:pt x="91" y="280"/>
                      </a:lnTo>
                      <a:lnTo>
                        <a:pt x="91" y="280"/>
                      </a:lnTo>
                      <a:lnTo>
                        <a:pt x="93" y="280"/>
                      </a:lnTo>
                      <a:lnTo>
                        <a:pt x="93" y="278"/>
                      </a:lnTo>
                      <a:lnTo>
                        <a:pt x="93" y="276"/>
                      </a:lnTo>
                      <a:lnTo>
                        <a:pt x="95" y="274"/>
                      </a:lnTo>
                      <a:lnTo>
                        <a:pt x="95" y="274"/>
                      </a:lnTo>
                      <a:lnTo>
                        <a:pt x="97" y="272"/>
                      </a:lnTo>
                      <a:lnTo>
                        <a:pt x="95" y="268"/>
                      </a:lnTo>
                      <a:lnTo>
                        <a:pt x="95" y="268"/>
                      </a:lnTo>
                      <a:lnTo>
                        <a:pt x="93" y="266"/>
                      </a:lnTo>
                      <a:lnTo>
                        <a:pt x="93" y="264"/>
                      </a:lnTo>
                      <a:lnTo>
                        <a:pt x="95" y="260"/>
                      </a:lnTo>
                      <a:lnTo>
                        <a:pt x="95" y="260"/>
                      </a:lnTo>
                      <a:lnTo>
                        <a:pt x="95" y="252"/>
                      </a:lnTo>
                      <a:lnTo>
                        <a:pt x="95" y="252"/>
                      </a:lnTo>
                      <a:lnTo>
                        <a:pt x="95" y="252"/>
                      </a:lnTo>
                      <a:lnTo>
                        <a:pt x="99" y="250"/>
                      </a:lnTo>
                      <a:lnTo>
                        <a:pt x="99" y="250"/>
                      </a:lnTo>
                      <a:lnTo>
                        <a:pt x="101" y="248"/>
                      </a:lnTo>
                      <a:lnTo>
                        <a:pt x="101" y="246"/>
                      </a:lnTo>
                      <a:lnTo>
                        <a:pt x="101" y="242"/>
                      </a:lnTo>
                      <a:lnTo>
                        <a:pt x="101" y="242"/>
                      </a:lnTo>
                      <a:lnTo>
                        <a:pt x="99" y="236"/>
                      </a:lnTo>
                      <a:lnTo>
                        <a:pt x="97" y="234"/>
                      </a:lnTo>
                      <a:lnTo>
                        <a:pt x="97" y="234"/>
                      </a:lnTo>
                      <a:lnTo>
                        <a:pt x="95" y="234"/>
                      </a:lnTo>
                      <a:lnTo>
                        <a:pt x="95" y="232"/>
                      </a:lnTo>
                      <a:lnTo>
                        <a:pt x="97" y="228"/>
                      </a:lnTo>
                      <a:lnTo>
                        <a:pt x="97" y="228"/>
                      </a:lnTo>
                      <a:lnTo>
                        <a:pt x="97" y="222"/>
                      </a:lnTo>
                      <a:lnTo>
                        <a:pt x="97" y="216"/>
                      </a:lnTo>
                      <a:lnTo>
                        <a:pt x="97" y="216"/>
                      </a:lnTo>
                      <a:lnTo>
                        <a:pt x="97" y="210"/>
                      </a:lnTo>
                      <a:lnTo>
                        <a:pt x="97" y="204"/>
                      </a:lnTo>
                      <a:lnTo>
                        <a:pt x="97" y="204"/>
                      </a:lnTo>
                      <a:lnTo>
                        <a:pt x="97" y="200"/>
                      </a:lnTo>
                      <a:lnTo>
                        <a:pt x="95" y="196"/>
                      </a:lnTo>
                      <a:lnTo>
                        <a:pt x="95" y="196"/>
                      </a:lnTo>
                      <a:lnTo>
                        <a:pt x="97" y="192"/>
                      </a:lnTo>
                      <a:lnTo>
                        <a:pt x="99" y="190"/>
                      </a:lnTo>
                      <a:lnTo>
                        <a:pt x="101" y="188"/>
                      </a:lnTo>
                      <a:lnTo>
                        <a:pt x="103" y="186"/>
                      </a:lnTo>
                      <a:lnTo>
                        <a:pt x="103" y="186"/>
                      </a:lnTo>
                      <a:lnTo>
                        <a:pt x="103" y="182"/>
                      </a:lnTo>
                      <a:lnTo>
                        <a:pt x="107" y="180"/>
                      </a:lnTo>
                      <a:lnTo>
                        <a:pt x="109" y="176"/>
                      </a:lnTo>
                      <a:lnTo>
                        <a:pt x="109" y="174"/>
                      </a:lnTo>
                      <a:lnTo>
                        <a:pt x="109" y="174"/>
                      </a:lnTo>
                      <a:lnTo>
                        <a:pt x="111" y="172"/>
                      </a:lnTo>
                      <a:lnTo>
                        <a:pt x="113" y="168"/>
                      </a:lnTo>
                      <a:lnTo>
                        <a:pt x="121" y="166"/>
                      </a:lnTo>
                      <a:lnTo>
                        <a:pt x="121" y="166"/>
                      </a:lnTo>
                      <a:lnTo>
                        <a:pt x="123" y="166"/>
                      </a:lnTo>
                      <a:lnTo>
                        <a:pt x="125" y="168"/>
                      </a:lnTo>
                      <a:lnTo>
                        <a:pt x="129" y="172"/>
                      </a:lnTo>
                      <a:lnTo>
                        <a:pt x="129" y="172"/>
                      </a:lnTo>
                      <a:lnTo>
                        <a:pt x="131" y="172"/>
                      </a:lnTo>
                      <a:lnTo>
                        <a:pt x="133" y="170"/>
                      </a:lnTo>
                      <a:lnTo>
                        <a:pt x="133" y="164"/>
                      </a:lnTo>
                      <a:lnTo>
                        <a:pt x="133" y="164"/>
                      </a:lnTo>
                      <a:lnTo>
                        <a:pt x="135" y="156"/>
                      </a:lnTo>
                      <a:lnTo>
                        <a:pt x="133" y="150"/>
                      </a:lnTo>
                      <a:lnTo>
                        <a:pt x="133" y="150"/>
                      </a:lnTo>
                      <a:lnTo>
                        <a:pt x="135" y="148"/>
                      </a:lnTo>
                      <a:lnTo>
                        <a:pt x="137" y="146"/>
                      </a:lnTo>
                      <a:lnTo>
                        <a:pt x="141" y="144"/>
                      </a:lnTo>
                      <a:lnTo>
                        <a:pt x="141" y="144"/>
                      </a:lnTo>
                      <a:lnTo>
                        <a:pt x="143" y="140"/>
                      </a:lnTo>
                      <a:lnTo>
                        <a:pt x="147" y="134"/>
                      </a:lnTo>
                      <a:lnTo>
                        <a:pt x="149" y="126"/>
                      </a:lnTo>
                      <a:lnTo>
                        <a:pt x="149" y="126"/>
                      </a:lnTo>
                      <a:lnTo>
                        <a:pt x="149" y="120"/>
                      </a:lnTo>
                      <a:lnTo>
                        <a:pt x="151" y="118"/>
                      </a:lnTo>
                      <a:lnTo>
                        <a:pt x="153" y="116"/>
                      </a:lnTo>
                      <a:lnTo>
                        <a:pt x="153" y="116"/>
                      </a:lnTo>
                      <a:lnTo>
                        <a:pt x="157" y="116"/>
                      </a:lnTo>
                      <a:lnTo>
                        <a:pt x="157" y="114"/>
                      </a:lnTo>
                      <a:lnTo>
                        <a:pt x="157" y="114"/>
                      </a:lnTo>
                      <a:lnTo>
                        <a:pt x="157" y="114"/>
                      </a:lnTo>
                      <a:lnTo>
                        <a:pt x="159" y="112"/>
                      </a:lnTo>
                      <a:lnTo>
                        <a:pt x="161" y="110"/>
                      </a:lnTo>
                      <a:lnTo>
                        <a:pt x="165" y="106"/>
                      </a:lnTo>
                      <a:lnTo>
                        <a:pt x="165" y="106"/>
                      </a:lnTo>
                      <a:lnTo>
                        <a:pt x="167" y="104"/>
                      </a:lnTo>
                      <a:lnTo>
                        <a:pt x="169" y="100"/>
                      </a:lnTo>
                      <a:lnTo>
                        <a:pt x="169" y="100"/>
                      </a:lnTo>
                      <a:lnTo>
                        <a:pt x="169" y="94"/>
                      </a:lnTo>
                      <a:lnTo>
                        <a:pt x="171" y="90"/>
                      </a:lnTo>
                      <a:lnTo>
                        <a:pt x="171" y="90"/>
                      </a:lnTo>
                      <a:lnTo>
                        <a:pt x="175" y="86"/>
                      </a:lnTo>
                      <a:lnTo>
                        <a:pt x="177" y="84"/>
                      </a:lnTo>
                      <a:lnTo>
                        <a:pt x="177" y="84"/>
                      </a:lnTo>
                      <a:lnTo>
                        <a:pt x="183" y="90"/>
                      </a:lnTo>
                      <a:lnTo>
                        <a:pt x="187" y="92"/>
                      </a:lnTo>
                      <a:lnTo>
                        <a:pt x="187" y="92"/>
                      </a:lnTo>
                      <a:lnTo>
                        <a:pt x="187" y="92"/>
                      </a:lnTo>
                      <a:lnTo>
                        <a:pt x="187" y="92"/>
                      </a:lnTo>
                      <a:lnTo>
                        <a:pt x="185" y="90"/>
                      </a:lnTo>
                      <a:lnTo>
                        <a:pt x="187" y="88"/>
                      </a:lnTo>
                      <a:lnTo>
                        <a:pt x="187" y="84"/>
                      </a:lnTo>
                      <a:lnTo>
                        <a:pt x="187" y="84"/>
                      </a:lnTo>
                      <a:lnTo>
                        <a:pt x="187" y="82"/>
                      </a:lnTo>
                      <a:lnTo>
                        <a:pt x="187" y="82"/>
                      </a:lnTo>
                      <a:lnTo>
                        <a:pt x="191" y="82"/>
                      </a:lnTo>
                      <a:lnTo>
                        <a:pt x="191" y="82"/>
                      </a:lnTo>
                      <a:lnTo>
                        <a:pt x="195" y="82"/>
                      </a:lnTo>
                      <a:lnTo>
                        <a:pt x="201" y="84"/>
                      </a:lnTo>
                      <a:lnTo>
                        <a:pt x="201" y="84"/>
                      </a:lnTo>
                      <a:lnTo>
                        <a:pt x="203" y="82"/>
                      </a:lnTo>
                      <a:lnTo>
                        <a:pt x="203" y="80"/>
                      </a:lnTo>
                      <a:lnTo>
                        <a:pt x="205" y="76"/>
                      </a:lnTo>
                      <a:lnTo>
                        <a:pt x="207" y="68"/>
                      </a:lnTo>
                      <a:lnTo>
                        <a:pt x="205" y="64"/>
                      </a:lnTo>
                      <a:lnTo>
                        <a:pt x="211" y="64"/>
                      </a:lnTo>
                      <a:lnTo>
                        <a:pt x="217" y="60"/>
                      </a:lnTo>
                      <a:lnTo>
                        <a:pt x="219" y="58"/>
                      </a:lnTo>
                      <a:lnTo>
                        <a:pt x="219" y="58"/>
                      </a:lnTo>
                      <a:lnTo>
                        <a:pt x="219" y="56"/>
                      </a:lnTo>
                      <a:lnTo>
                        <a:pt x="221" y="56"/>
                      </a:lnTo>
                      <a:lnTo>
                        <a:pt x="225" y="56"/>
                      </a:lnTo>
                      <a:lnTo>
                        <a:pt x="239" y="72"/>
                      </a:lnTo>
                      <a:lnTo>
                        <a:pt x="239" y="72"/>
                      </a:lnTo>
                      <a:lnTo>
                        <a:pt x="245" y="70"/>
                      </a:lnTo>
                      <a:lnTo>
                        <a:pt x="253" y="70"/>
                      </a:lnTo>
                      <a:lnTo>
                        <a:pt x="253" y="70"/>
                      </a:lnTo>
                      <a:lnTo>
                        <a:pt x="257" y="72"/>
                      </a:lnTo>
                      <a:lnTo>
                        <a:pt x="257" y="72"/>
                      </a:lnTo>
                      <a:lnTo>
                        <a:pt x="257" y="70"/>
                      </a:lnTo>
                      <a:lnTo>
                        <a:pt x="259" y="70"/>
                      </a:lnTo>
                      <a:lnTo>
                        <a:pt x="259" y="70"/>
                      </a:lnTo>
                      <a:lnTo>
                        <a:pt x="263" y="70"/>
                      </a:lnTo>
                      <a:lnTo>
                        <a:pt x="263" y="72"/>
                      </a:lnTo>
                      <a:lnTo>
                        <a:pt x="271" y="78"/>
                      </a:lnTo>
                      <a:lnTo>
                        <a:pt x="271" y="78"/>
                      </a:lnTo>
                      <a:lnTo>
                        <a:pt x="271" y="76"/>
                      </a:lnTo>
                      <a:lnTo>
                        <a:pt x="271" y="74"/>
                      </a:lnTo>
                      <a:lnTo>
                        <a:pt x="273" y="72"/>
                      </a:lnTo>
                      <a:lnTo>
                        <a:pt x="273" y="72"/>
                      </a:lnTo>
                      <a:lnTo>
                        <a:pt x="279" y="68"/>
                      </a:lnTo>
                      <a:lnTo>
                        <a:pt x="281" y="64"/>
                      </a:lnTo>
                      <a:lnTo>
                        <a:pt x="281" y="64"/>
                      </a:lnTo>
                      <a:lnTo>
                        <a:pt x="281" y="58"/>
                      </a:lnTo>
                      <a:lnTo>
                        <a:pt x="279" y="56"/>
                      </a:lnTo>
                      <a:lnTo>
                        <a:pt x="279" y="56"/>
                      </a:lnTo>
                      <a:lnTo>
                        <a:pt x="281" y="54"/>
                      </a:lnTo>
                      <a:lnTo>
                        <a:pt x="281" y="50"/>
                      </a:lnTo>
                      <a:lnTo>
                        <a:pt x="281" y="50"/>
                      </a:lnTo>
                      <a:lnTo>
                        <a:pt x="283" y="48"/>
                      </a:lnTo>
                      <a:lnTo>
                        <a:pt x="287" y="46"/>
                      </a:lnTo>
                      <a:lnTo>
                        <a:pt x="287" y="46"/>
                      </a:lnTo>
                      <a:lnTo>
                        <a:pt x="289" y="44"/>
                      </a:lnTo>
                      <a:lnTo>
                        <a:pt x="291" y="42"/>
                      </a:lnTo>
                      <a:lnTo>
                        <a:pt x="293" y="40"/>
                      </a:lnTo>
                      <a:lnTo>
                        <a:pt x="293" y="40"/>
                      </a:lnTo>
                      <a:lnTo>
                        <a:pt x="301" y="42"/>
                      </a:lnTo>
                      <a:lnTo>
                        <a:pt x="301" y="42"/>
                      </a:lnTo>
                      <a:lnTo>
                        <a:pt x="303" y="42"/>
                      </a:lnTo>
                      <a:lnTo>
                        <a:pt x="307" y="38"/>
                      </a:lnTo>
                      <a:lnTo>
                        <a:pt x="311" y="36"/>
                      </a:lnTo>
                      <a:lnTo>
                        <a:pt x="311" y="36"/>
                      </a:lnTo>
                      <a:lnTo>
                        <a:pt x="315" y="40"/>
                      </a:lnTo>
                      <a:lnTo>
                        <a:pt x="319" y="48"/>
                      </a:lnTo>
                      <a:lnTo>
                        <a:pt x="319" y="48"/>
                      </a:lnTo>
                      <a:lnTo>
                        <a:pt x="327" y="54"/>
                      </a:lnTo>
                      <a:lnTo>
                        <a:pt x="327" y="54"/>
                      </a:lnTo>
                      <a:lnTo>
                        <a:pt x="333" y="54"/>
                      </a:lnTo>
                      <a:lnTo>
                        <a:pt x="333" y="54"/>
                      </a:lnTo>
                      <a:lnTo>
                        <a:pt x="333" y="58"/>
                      </a:lnTo>
                      <a:lnTo>
                        <a:pt x="333" y="58"/>
                      </a:lnTo>
                      <a:lnTo>
                        <a:pt x="335" y="60"/>
                      </a:lnTo>
                      <a:lnTo>
                        <a:pt x="335" y="60"/>
                      </a:lnTo>
                      <a:lnTo>
                        <a:pt x="337" y="60"/>
                      </a:lnTo>
                      <a:lnTo>
                        <a:pt x="337" y="60"/>
                      </a:lnTo>
                      <a:lnTo>
                        <a:pt x="339" y="54"/>
                      </a:lnTo>
                      <a:lnTo>
                        <a:pt x="339" y="50"/>
                      </a:lnTo>
                      <a:lnTo>
                        <a:pt x="339" y="50"/>
                      </a:lnTo>
                      <a:lnTo>
                        <a:pt x="339" y="44"/>
                      </a:lnTo>
                      <a:lnTo>
                        <a:pt x="337" y="42"/>
                      </a:lnTo>
                      <a:lnTo>
                        <a:pt x="337" y="42"/>
                      </a:lnTo>
                      <a:lnTo>
                        <a:pt x="339" y="42"/>
                      </a:lnTo>
                      <a:lnTo>
                        <a:pt x="341" y="42"/>
                      </a:lnTo>
                      <a:lnTo>
                        <a:pt x="341" y="42"/>
                      </a:lnTo>
                      <a:lnTo>
                        <a:pt x="341" y="42"/>
                      </a:lnTo>
                      <a:lnTo>
                        <a:pt x="343" y="40"/>
                      </a:lnTo>
                      <a:lnTo>
                        <a:pt x="347" y="38"/>
                      </a:lnTo>
                      <a:lnTo>
                        <a:pt x="351" y="36"/>
                      </a:lnTo>
                      <a:lnTo>
                        <a:pt x="351" y="36"/>
                      </a:lnTo>
                      <a:lnTo>
                        <a:pt x="347" y="36"/>
                      </a:lnTo>
                      <a:lnTo>
                        <a:pt x="347" y="36"/>
                      </a:lnTo>
                      <a:lnTo>
                        <a:pt x="345" y="34"/>
                      </a:lnTo>
                      <a:lnTo>
                        <a:pt x="345" y="34"/>
                      </a:lnTo>
                      <a:lnTo>
                        <a:pt x="341" y="40"/>
                      </a:lnTo>
                      <a:lnTo>
                        <a:pt x="341" y="40"/>
                      </a:lnTo>
                      <a:lnTo>
                        <a:pt x="339" y="36"/>
                      </a:lnTo>
                      <a:lnTo>
                        <a:pt x="339" y="36"/>
                      </a:lnTo>
                      <a:lnTo>
                        <a:pt x="339" y="38"/>
                      </a:lnTo>
                      <a:lnTo>
                        <a:pt x="337" y="40"/>
                      </a:lnTo>
                      <a:lnTo>
                        <a:pt x="337" y="40"/>
                      </a:lnTo>
                      <a:lnTo>
                        <a:pt x="333" y="42"/>
                      </a:lnTo>
                      <a:lnTo>
                        <a:pt x="333" y="42"/>
                      </a:lnTo>
                      <a:lnTo>
                        <a:pt x="333" y="36"/>
                      </a:lnTo>
                      <a:lnTo>
                        <a:pt x="333" y="36"/>
                      </a:lnTo>
                      <a:lnTo>
                        <a:pt x="329" y="32"/>
                      </a:lnTo>
                      <a:lnTo>
                        <a:pt x="329" y="32"/>
                      </a:lnTo>
                      <a:lnTo>
                        <a:pt x="335" y="34"/>
                      </a:lnTo>
                      <a:lnTo>
                        <a:pt x="341" y="32"/>
                      </a:lnTo>
                      <a:lnTo>
                        <a:pt x="341" y="32"/>
                      </a:lnTo>
                      <a:lnTo>
                        <a:pt x="341" y="30"/>
                      </a:lnTo>
                      <a:lnTo>
                        <a:pt x="343" y="28"/>
                      </a:lnTo>
                      <a:lnTo>
                        <a:pt x="343" y="28"/>
                      </a:lnTo>
                      <a:lnTo>
                        <a:pt x="347" y="28"/>
                      </a:lnTo>
                      <a:lnTo>
                        <a:pt x="351" y="28"/>
                      </a:lnTo>
                      <a:lnTo>
                        <a:pt x="351" y="28"/>
                      </a:lnTo>
                      <a:lnTo>
                        <a:pt x="347" y="20"/>
                      </a:lnTo>
                      <a:lnTo>
                        <a:pt x="345" y="20"/>
                      </a:lnTo>
                      <a:lnTo>
                        <a:pt x="339" y="20"/>
                      </a:lnTo>
                      <a:lnTo>
                        <a:pt x="339" y="20"/>
                      </a:lnTo>
                      <a:lnTo>
                        <a:pt x="341" y="16"/>
                      </a:lnTo>
                      <a:lnTo>
                        <a:pt x="341" y="14"/>
                      </a:lnTo>
                      <a:lnTo>
                        <a:pt x="335" y="18"/>
                      </a:lnTo>
                      <a:lnTo>
                        <a:pt x="335" y="18"/>
                      </a:lnTo>
                      <a:lnTo>
                        <a:pt x="331" y="8"/>
                      </a:lnTo>
                      <a:lnTo>
                        <a:pt x="331" y="8"/>
                      </a:lnTo>
                      <a:lnTo>
                        <a:pt x="327" y="8"/>
                      </a:lnTo>
                      <a:lnTo>
                        <a:pt x="327" y="8"/>
                      </a:lnTo>
                      <a:lnTo>
                        <a:pt x="323" y="14"/>
                      </a:lnTo>
                      <a:lnTo>
                        <a:pt x="325" y="20"/>
                      </a:lnTo>
                      <a:lnTo>
                        <a:pt x="325" y="20"/>
                      </a:lnTo>
                      <a:lnTo>
                        <a:pt x="321" y="22"/>
                      </a:lnTo>
                      <a:lnTo>
                        <a:pt x="321" y="22"/>
                      </a:lnTo>
                      <a:lnTo>
                        <a:pt x="319" y="20"/>
                      </a:lnTo>
                      <a:lnTo>
                        <a:pt x="321" y="16"/>
                      </a:lnTo>
                      <a:lnTo>
                        <a:pt x="321" y="12"/>
                      </a:lnTo>
                      <a:lnTo>
                        <a:pt x="319" y="12"/>
                      </a:lnTo>
                      <a:lnTo>
                        <a:pt x="319" y="12"/>
                      </a:lnTo>
                      <a:lnTo>
                        <a:pt x="317" y="14"/>
                      </a:lnTo>
                      <a:lnTo>
                        <a:pt x="317" y="14"/>
                      </a:lnTo>
                      <a:lnTo>
                        <a:pt x="317" y="16"/>
                      </a:lnTo>
                      <a:lnTo>
                        <a:pt x="315" y="16"/>
                      </a:lnTo>
                      <a:lnTo>
                        <a:pt x="315" y="16"/>
                      </a:lnTo>
                      <a:lnTo>
                        <a:pt x="315" y="12"/>
                      </a:lnTo>
                      <a:lnTo>
                        <a:pt x="315" y="10"/>
                      </a:lnTo>
                      <a:lnTo>
                        <a:pt x="315" y="10"/>
                      </a:lnTo>
                      <a:lnTo>
                        <a:pt x="319" y="8"/>
                      </a:lnTo>
                      <a:lnTo>
                        <a:pt x="321" y="8"/>
                      </a:lnTo>
                      <a:lnTo>
                        <a:pt x="319" y="6"/>
                      </a:lnTo>
                      <a:lnTo>
                        <a:pt x="319" y="6"/>
                      </a:lnTo>
                      <a:lnTo>
                        <a:pt x="319" y="2"/>
                      </a:lnTo>
                      <a:lnTo>
                        <a:pt x="319" y="2"/>
                      </a:lnTo>
                      <a:lnTo>
                        <a:pt x="313" y="2"/>
                      </a:lnTo>
                      <a:lnTo>
                        <a:pt x="313" y="0"/>
                      </a:lnTo>
                      <a:lnTo>
                        <a:pt x="313" y="0"/>
                      </a:lnTo>
                      <a:lnTo>
                        <a:pt x="309" y="0"/>
                      </a:lnTo>
                      <a:lnTo>
                        <a:pt x="309" y="0"/>
                      </a:lnTo>
                      <a:lnTo>
                        <a:pt x="309" y="6"/>
                      </a:lnTo>
                      <a:lnTo>
                        <a:pt x="307" y="6"/>
                      </a:lnTo>
                      <a:lnTo>
                        <a:pt x="307" y="6"/>
                      </a:lnTo>
                      <a:lnTo>
                        <a:pt x="305" y="6"/>
                      </a:lnTo>
                      <a:lnTo>
                        <a:pt x="305" y="6"/>
                      </a:lnTo>
                      <a:lnTo>
                        <a:pt x="305" y="10"/>
                      </a:lnTo>
                      <a:lnTo>
                        <a:pt x="305" y="10"/>
                      </a:lnTo>
                      <a:lnTo>
                        <a:pt x="307" y="12"/>
                      </a:lnTo>
                      <a:lnTo>
                        <a:pt x="307" y="12"/>
                      </a:lnTo>
                      <a:lnTo>
                        <a:pt x="303" y="14"/>
                      </a:lnTo>
                      <a:lnTo>
                        <a:pt x="303" y="14"/>
                      </a:lnTo>
                      <a:lnTo>
                        <a:pt x="301" y="18"/>
                      </a:lnTo>
                      <a:lnTo>
                        <a:pt x="301" y="20"/>
                      </a:lnTo>
                      <a:lnTo>
                        <a:pt x="301" y="20"/>
                      </a:lnTo>
                      <a:lnTo>
                        <a:pt x="295" y="24"/>
                      </a:lnTo>
                      <a:lnTo>
                        <a:pt x="295" y="24"/>
                      </a:lnTo>
                      <a:lnTo>
                        <a:pt x="295" y="28"/>
                      </a:lnTo>
                      <a:lnTo>
                        <a:pt x="295" y="28"/>
                      </a:lnTo>
                      <a:lnTo>
                        <a:pt x="293" y="26"/>
                      </a:lnTo>
                      <a:lnTo>
                        <a:pt x="293" y="24"/>
                      </a:lnTo>
                      <a:lnTo>
                        <a:pt x="293" y="20"/>
                      </a:lnTo>
                      <a:lnTo>
                        <a:pt x="293" y="20"/>
                      </a:lnTo>
                      <a:lnTo>
                        <a:pt x="293" y="20"/>
                      </a:lnTo>
                      <a:lnTo>
                        <a:pt x="293" y="22"/>
                      </a:lnTo>
                      <a:lnTo>
                        <a:pt x="295" y="22"/>
                      </a:lnTo>
                      <a:lnTo>
                        <a:pt x="295" y="20"/>
                      </a:lnTo>
                      <a:lnTo>
                        <a:pt x="295" y="20"/>
                      </a:lnTo>
                      <a:lnTo>
                        <a:pt x="295" y="18"/>
                      </a:lnTo>
                      <a:lnTo>
                        <a:pt x="295" y="16"/>
                      </a:lnTo>
                      <a:lnTo>
                        <a:pt x="295" y="16"/>
                      </a:lnTo>
                      <a:lnTo>
                        <a:pt x="297" y="12"/>
                      </a:lnTo>
                      <a:lnTo>
                        <a:pt x="297" y="12"/>
                      </a:lnTo>
                      <a:lnTo>
                        <a:pt x="297" y="10"/>
                      </a:lnTo>
                      <a:lnTo>
                        <a:pt x="297" y="8"/>
                      </a:lnTo>
                      <a:lnTo>
                        <a:pt x="295" y="8"/>
                      </a:lnTo>
                      <a:lnTo>
                        <a:pt x="295" y="8"/>
                      </a:lnTo>
                      <a:lnTo>
                        <a:pt x="295" y="12"/>
                      </a:lnTo>
                      <a:lnTo>
                        <a:pt x="293" y="12"/>
                      </a:lnTo>
                      <a:lnTo>
                        <a:pt x="293" y="12"/>
                      </a:lnTo>
                      <a:lnTo>
                        <a:pt x="291" y="16"/>
                      </a:lnTo>
                      <a:lnTo>
                        <a:pt x="289" y="16"/>
                      </a:lnTo>
                      <a:lnTo>
                        <a:pt x="289" y="16"/>
                      </a:lnTo>
                      <a:lnTo>
                        <a:pt x="285" y="24"/>
                      </a:lnTo>
                      <a:lnTo>
                        <a:pt x="285" y="24"/>
                      </a:lnTo>
                      <a:lnTo>
                        <a:pt x="283" y="26"/>
                      </a:lnTo>
                      <a:lnTo>
                        <a:pt x="279" y="28"/>
                      </a:lnTo>
                      <a:lnTo>
                        <a:pt x="279" y="28"/>
                      </a:lnTo>
                      <a:lnTo>
                        <a:pt x="279" y="30"/>
                      </a:lnTo>
                      <a:lnTo>
                        <a:pt x="279" y="34"/>
                      </a:lnTo>
                      <a:lnTo>
                        <a:pt x="279" y="34"/>
                      </a:lnTo>
                      <a:lnTo>
                        <a:pt x="275" y="38"/>
                      </a:lnTo>
                      <a:lnTo>
                        <a:pt x="275" y="38"/>
                      </a:lnTo>
                      <a:lnTo>
                        <a:pt x="273" y="36"/>
                      </a:lnTo>
                      <a:lnTo>
                        <a:pt x="273" y="36"/>
                      </a:lnTo>
                      <a:lnTo>
                        <a:pt x="275" y="24"/>
                      </a:lnTo>
                      <a:lnTo>
                        <a:pt x="275" y="24"/>
                      </a:lnTo>
                      <a:lnTo>
                        <a:pt x="279" y="24"/>
                      </a:lnTo>
                      <a:lnTo>
                        <a:pt x="281" y="22"/>
                      </a:lnTo>
                      <a:lnTo>
                        <a:pt x="281" y="22"/>
                      </a:lnTo>
                      <a:lnTo>
                        <a:pt x="283" y="16"/>
                      </a:lnTo>
                      <a:lnTo>
                        <a:pt x="283" y="16"/>
                      </a:lnTo>
                      <a:lnTo>
                        <a:pt x="277" y="16"/>
                      </a:lnTo>
                      <a:lnTo>
                        <a:pt x="277" y="16"/>
                      </a:lnTo>
                      <a:lnTo>
                        <a:pt x="277" y="12"/>
                      </a:lnTo>
                      <a:lnTo>
                        <a:pt x="277" y="12"/>
                      </a:lnTo>
                      <a:lnTo>
                        <a:pt x="277" y="12"/>
                      </a:lnTo>
                      <a:lnTo>
                        <a:pt x="275" y="12"/>
                      </a:lnTo>
                      <a:lnTo>
                        <a:pt x="275" y="14"/>
                      </a:lnTo>
                      <a:lnTo>
                        <a:pt x="275" y="14"/>
                      </a:lnTo>
                      <a:lnTo>
                        <a:pt x="273" y="14"/>
                      </a:lnTo>
                      <a:lnTo>
                        <a:pt x="271" y="12"/>
                      </a:lnTo>
                      <a:lnTo>
                        <a:pt x="267" y="10"/>
                      </a:lnTo>
                      <a:lnTo>
                        <a:pt x="267" y="10"/>
                      </a:lnTo>
                      <a:lnTo>
                        <a:pt x="265" y="10"/>
                      </a:lnTo>
                      <a:lnTo>
                        <a:pt x="265" y="10"/>
                      </a:lnTo>
                      <a:lnTo>
                        <a:pt x="267" y="18"/>
                      </a:lnTo>
                      <a:lnTo>
                        <a:pt x="265" y="18"/>
                      </a:lnTo>
                      <a:lnTo>
                        <a:pt x="265" y="18"/>
                      </a:lnTo>
                      <a:lnTo>
                        <a:pt x="265" y="20"/>
                      </a:lnTo>
                      <a:lnTo>
                        <a:pt x="267" y="20"/>
                      </a:lnTo>
                      <a:lnTo>
                        <a:pt x="267" y="20"/>
                      </a:lnTo>
                      <a:lnTo>
                        <a:pt x="263" y="22"/>
                      </a:lnTo>
                      <a:lnTo>
                        <a:pt x="263" y="22"/>
                      </a:lnTo>
                      <a:lnTo>
                        <a:pt x="261" y="16"/>
                      </a:lnTo>
                      <a:lnTo>
                        <a:pt x="261" y="16"/>
                      </a:lnTo>
                      <a:lnTo>
                        <a:pt x="257" y="16"/>
                      </a:lnTo>
                      <a:lnTo>
                        <a:pt x="257" y="16"/>
                      </a:lnTo>
                      <a:lnTo>
                        <a:pt x="257" y="18"/>
                      </a:lnTo>
                      <a:lnTo>
                        <a:pt x="259" y="18"/>
                      </a:lnTo>
                      <a:lnTo>
                        <a:pt x="259" y="18"/>
                      </a:lnTo>
                      <a:lnTo>
                        <a:pt x="255" y="22"/>
                      </a:lnTo>
                      <a:lnTo>
                        <a:pt x="249" y="26"/>
                      </a:lnTo>
                      <a:lnTo>
                        <a:pt x="249" y="26"/>
                      </a:lnTo>
                      <a:lnTo>
                        <a:pt x="247" y="26"/>
                      </a:lnTo>
                      <a:lnTo>
                        <a:pt x="247" y="26"/>
                      </a:lnTo>
                      <a:lnTo>
                        <a:pt x="245" y="32"/>
                      </a:lnTo>
                      <a:lnTo>
                        <a:pt x="245" y="32"/>
                      </a:lnTo>
                      <a:lnTo>
                        <a:pt x="239" y="30"/>
                      </a:lnTo>
                      <a:lnTo>
                        <a:pt x="235" y="26"/>
                      </a:lnTo>
                      <a:lnTo>
                        <a:pt x="235" y="26"/>
                      </a:lnTo>
                      <a:lnTo>
                        <a:pt x="235" y="24"/>
                      </a:lnTo>
                      <a:lnTo>
                        <a:pt x="235" y="24"/>
                      </a:lnTo>
                      <a:lnTo>
                        <a:pt x="233" y="24"/>
                      </a:lnTo>
                      <a:lnTo>
                        <a:pt x="231" y="24"/>
                      </a:lnTo>
                      <a:lnTo>
                        <a:pt x="231" y="24"/>
                      </a:lnTo>
                      <a:lnTo>
                        <a:pt x="229" y="22"/>
                      </a:lnTo>
                      <a:lnTo>
                        <a:pt x="227" y="20"/>
                      </a:lnTo>
                      <a:lnTo>
                        <a:pt x="225" y="20"/>
                      </a:lnTo>
                      <a:lnTo>
                        <a:pt x="225" y="20"/>
                      </a:lnTo>
                      <a:lnTo>
                        <a:pt x="225" y="24"/>
                      </a:lnTo>
                      <a:lnTo>
                        <a:pt x="225" y="24"/>
                      </a:lnTo>
                      <a:lnTo>
                        <a:pt x="219" y="24"/>
                      </a:lnTo>
                      <a:lnTo>
                        <a:pt x="219" y="24"/>
                      </a:lnTo>
                      <a:lnTo>
                        <a:pt x="219" y="26"/>
                      </a:lnTo>
                      <a:lnTo>
                        <a:pt x="219" y="26"/>
                      </a:lnTo>
                      <a:lnTo>
                        <a:pt x="221" y="28"/>
                      </a:lnTo>
                      <a:lnTo>
                        <a:pt x="221" y="28"/>
                      </a:lnTo>
                      <a:lnTo>
                        <a:pt x="221" y="28"/>
                      </a:lnTo>
                      <a:lnTo>
                        <a:pt x="225" y="28"/>
                      </a:lnTo>
                      <a:lnTo>
                        <a:pt x="225" y="28"/>
                      </a:lnTo>
                      <a:lnTo>
                        <a:pt x="227" y="30"/>
                      </a:lnTo>
                      <a:lnTo>
                        <a:pt x="227" y="30"/>
                      </a:lnTo>
                      <a:lnTo>
                        <a:pt x="229" y="34"/>
                      </a:lnTo>
                      <a:lnTo>
                        <a:pt x="229" y="34"/>
                      </a:lnTo>
                      <a:lnTo>
                        <a:pt x="229" y="36"/>
                      </a:lnTo>
                      <a:lnTo>
                        <a:pt x="227" y="36"/>
                      </a:lnTo>
                      <a:lnTo>
                        <a:pt x="227" y="36"/>
                      </a:lnTo>
                      <a:lnTo>
                        <a:pt x="225" y="34"/>
                      </a:lnTo>
                      <a:lnTo>
                        <a:pt x="223" y="32"/>
                      </a:lnTo>
                      <a:lnTo>
                        <a:pt x="223" y="32"/>
                      </a:lnTo>
                      <a:lnTo>
                        <a:pt x="217" y="30"/>
                      </a:lnTo>
                      <a:lnTo>
                        <a:pt x="217" y="30"/>
                      </a:lnTo>
                      <a:lnTo>
                        <a:pt x="217" y="32"/>
                      </a:lnTo>
                      <a:lnTo>
                        <a:pt x="217" y="32"/>
                      </a:lnTo>
                      <a:lnTo>
                        <a:pt x="219" y="34"/>
                      </a:lnTo>
                      <a:lnTo>
                        <a:pt x="219" y="34"/>
                      </a:lnTo>
                      <a:lnTo>
                        <a:pt x="219" y="34"/>
                      </a:lnTo>
                      <a:lnTo>
                        <a:pt x="221" y="36"/>
                      </a:lnTo>
                      <a:lnTo>
                        <a:pt x="221" y="36"/>
                      </a:lnTo>
                      <a:lnTo>
                        <a:pt x="219" y="38"/>
                      </a:lnTo>
                      <a:lnTo>
                        <a:pt x="217" y="40"/>
                      </a:lnTo>
                      <a:lnTo>
                        <a:pt x="217" y="40"/>
                      </a:lnTo>
                      <a:lnTo>
                        <a:pt x="215" y="40"/>
                      </a:lnTo>
                      <a:lnTo>
                        <a:pt x="215" y="40"/>
                      </a:lnTo>
                      <a:lnTo>
                        <a:pt x="215" y="36"/>
                      </a:lnTo>
                      <a:lnTo>
                        <a:pt x="213" y="32"/>
                      </a:lnTo>
                      <a:lnTo>
                        <a:pt x="213" y="32"/>
                      </a:lnTo>
                      <a:lnTo>
                        <a:pt x="213" y="32"/>
                      </a:lnTo>
                      <a:lnTo>
                        <a:pt x="213" y="34"/>
                      </a:lnTo>
                      <a:lnTo>
                        <a:pt x="211" y="34"/>
                      </a:lnTo>
                      <a:lnTo>
                        <a:pt x="211" y="34"/>
                      </a:lnTo>
                      <a:lnTo>
                        <a:pt x="211" y="38"/>
                      </a:lnTo>
                      <a:lnTo>
                        <a:pt x="211" y="38"/>
                      </a:lnTo>
                      <a:lnTo>
                        <a:pt x="209" y="40"/>
                      </a:lnTo>
                      <a:lnTo>
                        <a:pt x="209" y="42"/>
                      </a:lnTo>
                      <a:lnTo>
                        <a:pt x="209" y="42"/>
                      </a:lnTo>
                      <a:lnTo>
                        <a:pt x="207" y="42"/>
                      </a:lnTo>
                      <a:lnTo>
                        <a:pt x="209" y="38"/>
                      </a:lnTo>
                      <a:lnTo>
                        <a:pt x="209" y="34"/>
                      </a:lnTo>
                      <a:lnTo>
                        <a:pt x="205" y="32"/>
                      </a:lnTo>
                      <a:lnTo>
                        <a:pt x="205" y="32"/>
                      </a:lnTo>
                      <a:lnTo>
                        <a:pt x="201" y="38"/>
                      </a:lnTo>
                      <a:lnTo>
                        <a:pt x="197" y="44"/>
                      </a:lnTo>
                      <a:lnTo>
                        <a:pt x="197" y="44"/>
                      </a:lnTo>
                      <a:lnTo>
                        <a:pt x="195" y="44"/>
                      </a:lnTo>
                      <a:lnTo>
                        <a:pt x="195" y="44"/>
                      </a:lnTo>
                      <a:lnTo>
                        <a:pt x="195" y="36"/>
                      </a:lnTo>
                      <a:lnTo>
                        <a:pt x="195" y="36"/>
                      </a:lnTo>
                      <a:lnTo>
                        <a:pt x="193" y="38"/>
                      </a:lnTo>
                      <a:lnTo>
                        <a:pt x="191" y="38"/>
                      </a:lnTo>
                      <a:lnTo>
                        <a:pt x="191" y="38"/>
                      </a:lnTo>
                      <a:lnTo>
                        <a:pt x="189" y="42"/>
                      </a:lnTo>
                      <a:lnTo>
                        <a:pt x="189" y="46"/>
                      </a:lnTo>
                      <a:lnTo>
                        <a:pt x="189" y="46"/>
                      </a:lnTo>
                      <a:lnTo>
                        <a:pt x="193" y="46"/>
                      </a:lnTo>
                      <a:lnTo>
                        <a:pt x="193" y="46"/>
                      </a:lnTo>
                      <a:lnTo>
                        <a:pt x="193" y="52"/>
                      </a:lnTo>
                      <a:lnTo>
                        <a:pt x="193" y="54"/>
                      </a:lnTo>
                      <a:lnTo>
                        <a:pt x="191" y="54"/>
                      </a:lnTo>
                      <a:lnTo>
                        <a:pt x="191" y="54"/>
                      </a:lnTo>
                      <a:lnTo>
                        <a:pt x="189" y="50"/>
                      </a:lnTo>
                      <a:lnTo>
                        <a:pt x="189" y="48"/>
                      </a:lnTo>
                      <a:lnTo>
                        <a:pt x="189" y="48"/>
                      </a:lnTo>
                      <a:lnTo>
                        <a:pt x="185" y="48"/>
                      </a:lnTo>
                      <a:lnTo>
                        <a:pt x="185" y="48"/>
                      </a:lnTo>
                      <a:lnTo>
                        <a:pt x="187" y="52"/>
                      </a:lnTo>
                      <a:lnTo>
                        <a:pt x="187" y="52"/>
                      </a:lnTo>
                      <a:lnTo>
                        <a:pt x="187" y="52"/>
                      </a:lnTo>
                      <a:lnTo>
                        <a:pt x="187" y="52"/>
                      </a:lnTo>
                      <a:lnTo>
                        <a:pt x="187" y="54"/>
                      </a:lnTo>
                      <a:lnTo>
                        <a:pt x="187" y="54"/>
                      </a:lnTo>
                      <a:lnTo>
                        <a:pt x="185" y="54"/>
                      </a:lnTo>
                      <a:lnTo>
                        <a:pt x="185" y="54"/>
                      </a:lnTo>
                      <a:lnTo>
                        <a:pt x="185" y="54"/>
                      </a:lnTo>
                      <a:lnTo>
                        <a:pt x="181" y="54"/>
                      </a:lnTo>
                      <a:lnTo>
                        <a:pt x="181" y="54"/>
                      </a:lnTo>
                      <a:lnTo>
                        <a:pt x="181" y="52"/>
                      </a:lnTo>
                      <a:lnTo>
                        <a:pt x="179" y="50"/>
                      </a:lnTo>
                      <a:lnTo>
                        <a:pt x="179" y="50"/>
                      </a:lnTo>
                      <a:lnTo>
                        <a:pt x="179" y="58"/>
                      </a:lnTo>
                      <a:lnTo>
                        <a:pt x="175" y="60"/>
                      </a:lnTo>
                      <a:lnTo>
                        <a:pt x="175" y="60"/>
                      </a:lnTo>
                      <a:lnTo>
                        <a:pt x="173" y="66"/>
                      </a:lnTo>
                      <a:lnTo>
                        <a:pt x="171" y="68"/>
                      </a:lnTo>
                      <a:lnTo>
                        <a:pt x="171" y="68"/>
                      </a:lnTo>
                      <a:lnTo>
                        <a:pt x="173" y="72"/>
                      </a:lnTo>
                      <a:lnTo>
                        <a:pt x="171" y="76"/>
                      </a:lnTo>
                      <a:lnTo>
                        <a:pt x="171" y="76"/>
                      </a:lnTo>
                      <a:lnTo>
                        <a:pt x="169" y="76"/>
                      </a:lnTo>
                      <a:lnTo>
                        <a:pt x="167" y="78"/>
                      </a:lnTo>
                      <a:lnTo>
                        <a:pt x="167" y="78"/>
                      </a:lnTo>
                      <a:lnTo>
                        <a:pt x="165" y="78"/>
                      </a:lnTo>
                      <a:lnTo>
                        <a:pt x="161" y="78"/>
                      </a:lnTo>
                      <a:lnTo>
                        <a:pt x="161" y="78"/>
                      </a:lnTo>
                      <a:lnTo>
                        <a:pt x="157" y="82"/>
                      </a:lnTo>
                      <a:lnTo>
                        <a:pt x="157" y="82"/>
                      </a:lnTo>
                      <a:lnTo>
                        <a:pt x="157" y="84"/>
                      </a:lnTo>
                      <a:lnTo>
                        <a:pt x="157" y="84"/>
                      </a:lnTo>
                      <a:lnTo>
                        <a:pt x="165" y="84"/>
                      </a:lnTo>
                      <a:lnTo>
                        <a:pt x="165" y="84"/>
                      </a:lnTo>
                      <a:lnTo>
                        <a:pt x="167" y="82"/>
                      </a:lnTo>
                      <a:lnTo>
                        <a:pt x="169" y="82"/>
                      </a:lnTo>
                      <a:lnTo>
                        <a:pt x="171" y="82"/>
                      </a:lnTo>
                      <a:lnTo>
                        <a:pt x="171" y="82"/>
                      </a:lnTo>
                      <a:lnTo>
                        <a:pt x="171" y="82"/>
                      </a:lnTo>
                      <a:lnTo>
                        <a:pt x="171" y="84"/>
                      </a:lnTo>
                      <a:lnTo>
                        <a:pt x="171" y="84"/>
                      </a:lnTo>
                      <a:lnTo>
                        <a:pt x="165" y="86"/>
                      </a:lnTo>
                      <a:lnTo>
                        <a:pt x="163" y="86"/>
                      </a:lnTo>
                      <a:lnTo>
                        <a:pt x="161" y="90"/>
                      </a:lnTo>
                      <a:lnTo>
                        <a:pt x="163" y="96"/>
                      </a:lnTo>
                      <a:lnTo>
                        <a:pt x="163" y="96"/>
                      </a:lnTo>
                      <a:lnTo>
                        <a:pt x="159" y="92"/>
                      </a:lnTo>
                      <a:lnTo>
                        <a:pt x="157" y="90"/>
                      </a:lnTo>
                      <a:lnTo>
                        <a:pt x="149" y="90"/>
                      </a:lnTo>
                      <a:lnTo>
                        <a:pt x="149" y="92"/>
                      </a:lnTo>
                      <a:lnTo>
                        <a:pt x="151" y="92"/>
                      </a:lnTo>
                      <a:lnTo>
                        <a:pt x="151" y="92"/>
                      </a:lnTo>
                      <a:lnTo>
                        <a:pt x="155" y="92"/>
                      </a:lnTo>
                      <a:lnTo>
                        <a:pt x="155" y="94"/>
                      </a:lnTo>
                      <a:lnTo>
                        <a:pt x="155" y="94"/>
                      </a:lnTo>
                      <a:lnTo>
                        <a:pt x="151" y="94"/>
                      </a:lnTo>
                      <a:lnTo>
                        <a:pt x="151" y="94"/>
                      </a:lnTo>
                      <a:lnTo>
                        <a:pt x="151" y="96"/>
                      </a:lnTo>
                      <a:lnTo>
                        <a:pt x="151" y="96"/>
                      </a:lnTo>
                      <a:lnTo>
                        <a:pt x="157" y="96"/>
                      </a:lnTo>
                      <a:lnTo>
                        <a:pt x="157" y="96"/>
                      </a:lnTo>
                      <a:lnTo>
                        <a:pt x="155" y="100"/>
                      </a:lnTo>
                      <a:lnTo>
                        <a:pt x="155" y="102"/>
                      </a:lnTo>
                      <a:lnTo>
                        <a:pt x="157" y="102"/>
                      </a:lnTo>
                      <a:lnTo>
                        <a:pt x="157" y="102"/>
                      </a:lnTo>
                      <a:lnTo>
                        <a:pt x="157" y="104"/>
                      </a:lnTo>
                      <a:lnTo>
                        <a:pt x="157" y="104"/>
                      </a:lnTo>
                      <a:lnTo>
                        <a:pt x="147" y="104"/>
                      </a:lnTo>
                      <a:lnTo>
                        <a:pt x="147" y="104"/>
                      </a:lnTo>
                      <a:lnTo>
                        <a:pt x="147" y="110"/>
                      </a:lnTo>
                      <a:lnTo>
                        <a:pt x="147" y="110"/>
                      </a:lnTo>
                      <a:lnTo>
                        <a:pt x="149" y="112"/>
                      </a:lnTo>
                      <a:lnTo>
                        <a:pt x="149" y="112"/>
                      </a:lnTo>
                      <a:lnTo>
                        <a:pt x="147" y="114"/>
                      </a:lnTo>
                      <a:lnTo>
                        <a:pt x="147" y="114"/>
                      </a:lnTo>
                      <a:lnTo>
                        <a:pt x="143" y="114"/>
                      </a:lnTo>
                      <a:lnTo>
                        <a:pt x="143" y="114"/>
                      </a:lnTo>
                      <a:lnTo>
                        <a:pt x="143" y="116"/>
                      </a:lnTo>
                      <a:lnTo>
                        <a:pt x="141" y="120"/>
                      </a:lnTo>
                      <a:lnTo>
                        <a:pt x="141" y="120"/>
                      </a:lnTo>
                      <a:lnTo>
                        <a:pt x="137" y="118"/>
                      </a:lnTo>
                      <a:lnTo>
                        <a:pt x="133" y="120"/>
                      </a:lnTo>
                      <a:lnTo>
                        <a:pt x="133" y="120"/>
                      </a:lnTo>
                      <a:lnTo>
                        <a:pt x="133" y="122"/>
                      </a:lnTo>
                      <a:lnTo>
                        <a:pt x="133" y="124"/>
                      </a:lnTo>
                      <a:lnTo>
                        <a:pt x="133" y="124"/>
                      </a:lnTo>
                      <a:lnTo>
                        <a:pt x="123" y="128"/>
                      </a:lnTo>
                      <a:lnTo>
                        <a:pt x="123" y="128"/>
                      </a:lnTo>
                      <a:lnTo>
                        <a:pt x="123" y="130"/>
                      </a:lnTo>
                      <a:lnTo>
                        <a:pt x="123" y="130"/>
                      </a:lnTo>
                      <a:lnTo>
                        <a:pt x="125" y="132"/>
                      </a:lnTo>
                      <a:lnTo>
                        <a:pt x="127" y="132"/>
                      </a:lnTo>
                      <a:lnTo>
                        <a:pt x="125" y="132"/>
                      </a:lnTo>
                      <a:lnTo>
                        <a:pt x="123" y="132"/>
                      </a:lnTo>
                      <a:lnTo>
                        <a:pt x="123" y="132"/>
                      </a:lnTo>
                      <a:lnTo>
                        <a:pt x="125" y="140"/>
                      </a:lnTo>
                      <a:lnTo>
                        <a:pt x="125" y="140"/>
                      </a:lnTo>
                      <a:lnTo>
                        <a:pt x="117" y="146"/>
                      </a:lnTo>
                      <a:lnTo>
                        <a:pt x="117" y="146"/>
                      </a:lnTo>
                      <a:lnTo>
                        <a:pt x="113" y="146"/>
                      </a:lnTo>
                      <a:lnTo>
                        <a:pt x="113" y="146"/>
                      </a:lnTo>
                      <a:lnTo>
                        <a:pt x="113" y="150"/>
                      </a:lnTo>
                      <a:lnTo>
                        <a:pt x="113" y="150"/>
                      </a:lnTo>
                      <a:lnTo>
                        <a:pt x="107" y="150"/>
                      </a:lnTo>
                      <a:lnTo>
                        <a:pt x="107" y="150"/>
                      </a:lnTo>
                      <a:lnTo>
                        <a:pt x="103" y="152"/>
                      </a:lnTo>
                      <a:lnTo>
                        <a:pt x="103" y="152"/>
                      </a:lnTo>
                      <a:lnTo>
                        <a:pt x="107" y="158"/>
                      </a:lnTo>
                      <a:lnTo>
                        <a:pt x="107" y="160"/>
                      </a:lnTo>
                      <a:lnTo>
                        <a:pt x="105" y="162"/>
                      </a:lnTo>
                      <a:lnTo>
                        <a:pt x="105" y="162"/>
                      </a:lnTo>
                      <a:lnTo>
                        <a:pt x="101" y="160"/>
                      </a:lnTo>
                      <a:lnTo>
                        <a:pt x="97" y="160"/>
                      </a:lnTo>
                      <a:lnTo>
                        <a:pt x="97" y="160"/>
                      </a:lnTo>
                      <a:lnTo>
                        <a:pt x="95" y="160"/>
                      </a:lnTo>
                      <a:lnTo>
                        <a:pt x="95" y="162"/>
                      </a:lnTo>
                      <a:lnTo>
                        <a:pt x="95" y="164"/>
                      </a:lnTo>
                      <a:lnTo>
                        <a:pt x="95" y="164"/>
                      </a:lnTo>
                      <a:lnTo>
                        <a:pt x="91" y="166"/>
                      </a:lnTo>
                      <a:lnTo>
                        <a:pt x="91" y="166"/>
                      </a:lnTo>
                      <a:lnTo>
                        <a:pt x="91" y="168"/>
                      </a:lnTo>
                      <a:lnTo>
                        <a:pt x="91" y="168"/>
                      </a:lnTo>
                      <a:lnTo>
                        <a:pt x="89" y="168"/>
                      </a:lnTo>
                      <a:lnTo>
                        <a:pt x="87" y="168"/>
                      </a:lnTo>
                      <a:lnTo>
                        <a:pt x="87" y="168"/>
                      </a:lnTo>
                      <a:lnTo>
                        <a:pt x="87" y="168"/>
                      </a:lnTo>
                      <a:lnTo>
                        <a:pt x="85" y="170"/>
                      </a:lnTo>
                      <a:lnTo>
                        <a:pt x="85" y="172"/>
                      </a:lnTo>
                      <a:lnTo>
                        <a:pt x="85" y="172"/>
                      </a:lnTo>
                      <a:lnTo>
                        <a:pt x="79" y="178"/>
                      </a:lnTo>
                      <a:lnTo>
                        <a:pt x="79" y="178"/>
                      </a:lnTo>
                      <a:lnTo>
                        <a:pt x="77" y="180"/>
                      </a:lnTo>
                      <a:lnTo>
                        <a:pt x="74" y="184"/>
                      </a:lnTo>
                      <a:lnTo>
                        <a:pt x="74" y="184"/>
                      </a:lnTo>
                      <a:lnTo>
                        <a:pt x="74" y="184"/>
                      </a:lnTo>
                      <a:lnTo>
                        <a:pt x="70" y="184"/>
                      </a:lnTo>
                      <a:lnTo>
                        <a:pt x="70" y="184"/>
                      </a:lnTo>
                      <a:lnTo>
                        <a:pt x="72" y="190"/>
                      </a:lnTo>
                      <a:lnTo>
                        <a:pt x="72" y="190"/>
                      </a:lnTo>
                      <a:lnTo>
                        <a:pt x="81" y="186"/>
                      </a:lnTo>
                      <a:lnTo>
                        <a:pt x="91" y="180"/>
                      </a:lnTo>
                      <a:lnTo>
                        <a:pt x="91" y="180"/>
                      </a:lnTo>
                      <a:lnTo>
                        <a:pt x="89" y="184"/>
                      </a:lnTo>
                      <a:lnTo>
                        <a:pt x="89" y="184"/>
                      </a:lnTo>
                      <a:lnTo>
                        <a:pt x="83" y="188"/>
                      </a:lnTo>
                      <a:lnTo>
                        <a:pt x="79" y="190"/>
                      </a:lnTo>
                      <a:lnTo>
                        <a:pt x="79" y="190"/>
                      </a:lnTo>
                      <a:lnTo>
                        <a:pt x="79" y="196"/>
                      </a:lnTo>
                      <a:lnTo>
                        <a:pt x="79" y="196"/>
                      </a:lnTo>
                      <a:lnTo>
                        <a:pt x="68" y="194"/>
                      </a:lnTo>
                      <a:lnTo>
                        <a:pt x="68" y="194"/>
                      </a:lnTo>
                      <a:lnTo>
                        <a:pt x="68" y="190"/>
                      </a:lnTo>
                      <a:lnTo>
                        <a:pt x="68" y="190"/>
                      </a:lnTo>
                      <a:lnTo>
                        <a:pt x="66" y="188"/>
                      </a:lnTo>
                      <a:lnTo>
                        <a:pt x="66" y="188"/>
                      </a:lnTo>
                      <a:lnTo>
                        <a:pt x="60" y="190"/>
                      </a:lnTo>
                      <a:lnTo>
                        <a:pt x="54" y="190"/>
                      </a:lnTo>
                      <a:lnTo>
                        <a:pt x="54" y="196"/>
                      </a:lnTo>
                      <a:lnTo>
                        <a:pt x="54" y="196"/>
                      </a:lnTo>
                      <a:lnTo>
                        <a:pt x="56" y="196"/>
                      </a:lnTo>
                      <a:lnTo>
                        <a:pt x="56" y="196"/>
                      </a:lnTo>
                      <a:lnTo>
                        <a:pt x="54" y="198"/>
                      </a:lnTo>
                      <a:lnTo>
                        <a:pt x="54" y="198"/>
                      </a:lnTo>
                      <a:lnTo>
                        <a:pt x="52" y="198"/>
                      </a:lnTo>
                      <a:lnTo>
                        <a:pt x="50" y="198"/>
                      </a:lnTo>
                      <a:lnTo>
                        <a:pt x="50" y="198"/>
                      </a:lnTo>
                      <a:lnTo>
                        <a:pt x="48" y="200"/>
                      </a:lnTo>
                      <a:lnTo>
                        <a:pt x="48" y="202"/>
                      </a:lnTo>
                      <a:lnTo>
                        <a:pt x="48" y="204"/>
                      </a:lnTo>
                      <a:lnTo>
                        <a:pt x="48" y="202"/>
                      </a:lnTo>
                      <a:lnTo>
                        <a:pt x="48" y="202"/>
                      </a:lnTo>
                      <a:lnTo>
                        <a:pt x="44" y="202"/>
                      </a:lnTo>
                      <a:lnTo>
                        <a:pt x="44" y="202"/>
                      </a:lnTo>
                      <a:lnTo>
                        <a:pt x="44" y="206"/>
                      </a:lnTo>
                      <a:lnTo>
                        <a:pt x="44" y="206"/>
                      </a:lnTo>
                      <a:lnTo>
                        <a:pt x="44" y="206"/>
                      </a:lnTo>
                      <a:lnTo>
                        <a:pt x="42" y="204"/>
                      </a:lnTo>
                      <a:lnTo>
                        <a:pt x="42" y="204"/>
                      </a:lnTo>
                      <a:lnTo>
                        <a:pt x="30" y="204"/>
                      </a:lnTo>
                      <a:lnTo>
                        <a:pt x="30" y="204"/>
                      </a:lnTo>
                      <a:lnTo>
                        <a:pt x="32" y="208"/>
                      </a:lnTo>
                      <a:lnTo>
                        <a:pt x="32" y="208"/>
                      </a:lnTo>
                      <a:lnTo>
                        <a:pt x="34" y="208"/>
                      </a:lnTo>
                      <a:lnTo>
                        <a:pt x="34" y="208"/>
                      </a:lnTo>
                      <a:lnTo>
                        <a:pt x="36" y="210"/>
                      </a:lnTo>
                      <a:lnTo>
                        <a:pt x="36" y="212"/>
                      </a:lnTo>
                      <a:lnTo>
                        <a:pt x="36" y="212"/>
                      </a:lnTo>
                      <a:lnTo>
                        <a:pt x="32" y="216"/>
                      </a:lnTo>
                      <a:lnTo>
                        <a:pt x="32" y="216"/>
                      </a:lnTo>
                      <a:lnTo>
                        <a:pt x="32" y="218"/>
                      </a:lnTo>
                      <a:lnTo>
                        <a:pt x="32" y="218"/>
                      </a:lnTo>
                      <a:lnTo>
                        <a:pt x="30" y="216"/>
                      </a:lnTo>
                      <a:lnTo>
                        <a:pt x="30" y="216"/>
                      </a:lnTo>
                      <a:lnTo>
                        <a:pt x="26" y="216"/>
                      </a:lnTo>
                      <a:lnTo>
                        <a:pt x="22" y="216"/>
                      </a:lnTo>
                      <a:lnTo>
                        <a:pt x="22" y="216"/>
                      </a:lnTo>
                      <a:lnTo>
                        <a:pt x="22" y="218"/>
                      </a:lnTo>
                      <a:lnTo>
                        <a:pt x="20" y="222"/>
                      </a:lnTo>
                      <a:lnTo>
                        <a:pt x="20" y="222"/>
                      </a:lnTo>
                      <a:lnTo>
                        <a:pt x="28" y="222"/>
                      </a:lnTo>
                      <a:lnTo>
                        <a:pt x="30" y="224"/>
                      </a:lnTo>
                      <a:lnTo>
                        <a:pt x="24" y="226"/>
                      </a:lnTo>
                      <a:lnTo>
                        <a:pt x="24" y="226"/>
                      </a:lnTo>
                      <a:lnTo>
                        <a:pt x="24" y="226"/>
                      </a:lnTo>
                      <a:lnTo>
                        <a:pt x="24" y="228"/>
                      </a:lnTo>
                      <a:lnTo>
                        <a:pt x="24" y="228"/>
                      </a:lnTo>
                      <a:lnTo>
                        <a:pt x="22" y="226"/>
                      </a:lnTo>
                      <a:lnTo>
                        <a:pt x="20" y="224"/>
                      </a:lnTo>
                      <a:lnTo>
                        <a:pt x="20" y="224"/>
                      </a:lnTo>
                      <a:lnTo>
                        <a:pt x="20" y="228"/>
                      </a:lnTo>
                      <a:lnTo>
                        <a:pt x="20" y="228"/>
                      </a:lnTo>
                      <a:lnTo>
                        <a:pt x="14" y="228"/>
                      </a:lnTo>
                      <a:lnTo>
                        <a:pt x="8" y="228"/>
                      </a:lnTo>
                      <a:lnTo>
                        <a:pt x="8" y="228"/>
                      </a:lnTo>
                      <a:lnTo>
                        <a:pt x="8" y="230"/>
                      </a:lnTo>
                      <a:lnTo>
                        <a:pt x="8" y="230"/>
                      </a:lnTo>
                      <a:lnTo>
                        <a:pt x="6" y="228"/>
                      </a:lnTo>
                      <a:lnTo>
                        <a:pt x="4" y="228"/>
                      </a:lnTo>
                      <a:lnTo>
                        <a:pt x="4" y="228"/>
                      </a:lnTo>
                      <a:lnTo>
                        <a:pt x="4" y="232"/>
                      </a:lnTo>
                      <a:lnTo>
                        <a:pt x="4" y="232"/>
                      </a:lnTo>
                      <a:lnTo>
                        <a:pt x="16" y="234"/>
                      </a:lnTo>
                      <a:lnTo>
                        <a:pt x="16" y="234"/>
                      </a:lnTo>
                      <a:lnTo>
                        <a:pt x="16" y="234"/>
                      </a:lnTo>
                      <a:lnTo>
                        <a:pt x="16" y="234"/>
                      </a:lnTo>
                      <a:lnTo>
                        <a:pt x="18" y="234"/>
                      </a:lnTo>
                      <a:lnTo>
                        <a:pt x="18" y="234"/>
                      </a:lnTo>
                      <a:lnTo>
                        <a:pt x="18" y="236"/>
                      </a:lnTo>
                      <a:lnTo>
                        <a:pt x="18" y="236"/>
                      </a:lnTo>
                      <a:lnTo>
                        <a:pt x="0" y="236"/>
                      </a:lnTo>
                      <a:lnTo>
                        <a:pt x="0" y="236"/>
                      </a:lnTo>
                      <a:lnTo>
                        <a:pt x="0" y="242"/>
                      </a:lnTo>
                      <a:lnTo>
                        <a:pt x="0" y="248"/>
                      </a:lnTo>
                      <a:lnTo>
                        <a:pt x="0" y="248"/>
                      </a:lnTo>
                      <a:lnTo>
                        <a:pt x="4" y="248"/>
                      </a:lnTo>
                      <a:lnTo>
                        <a:pt x="4" y="248"/>
                      </a:lnTo>
                      <a:lnTo>
                        <a:pt x="6" y="246"/>
                      </a:lnTo>
                      <a:lnTo>
                        <a:pt x="6" y="246"/>
                      </a:lnTo>
                      <a:lnTo>
                        <a:pt x="8" y="246"/>
                      </a:lnTo>
                      <a:lnTo>
                        <a:pt x="8" y="246"/>
                      </a:lnTo>
                      <a:lnTo>
                        <a:pt x="12" y="250"/>
                      </a:lnTo>
                      <a:lnTo>
                        <a:pt x="12" y="250"/>
                      </a:lnTo>
                      <a:lnTo>
                        <a:pt x="16" y="250"/>
                      </a:lnTo>
                      <a:lnTo>
                        <a:pt x="16" y="250"/>
                      </a:lnTo>
                      <a:lnTo>
                        <a:pt x="16" y="246"/>
                      </a:lnTo>
                      <a:lnTo>
                        <a:pt x="16" y="246"/>
                      </a:lnTo>
                      <a:lnTo>
                        <a:pt x="18" y="244"/>
                      </a:lnTo>
                      <a:lnTo>
                        <a:pt x="18" y="244"/>
                      </a:lnTo>
                      <a:lnTo>
                        <a:pt x="20" y="248"/>
                      </a:lnTo>
                      <a:lnTo>
                        <a:pt x="20" y="248"/>
                      </a:lnTo>
                      <a:lnTo>
                        <a:pt x="22" y="246"/>
                      </a:lnTo>
                      <a:lnTo>
                        <a:pt x="24" y="246"/>
                      </a:lnTo>
                      <a:lnTo>
                        <a:pt x="24" y="246"/>
                      </a:lnTo>
                      <a:lnTo>
                        <a:pt x="26" y="248"/>
                      </a:lnTo>
                      <a:lnTo>
                        <a:pt x="26" y="250"/>
                      </a:lnTo>
                      <a:lnTo>
                        <a:pt x="26" y="250"/>
                      </a:lnTo>
                      <a:lnTo>
                        <a:pt x="28" y="248"/>
                      </a:lnTo>
                      <a:lnTo>
                        <a:pt x="30" y="246"/>
                      </a:lnTo>
                      <a:lnTo>
                        <a:pt x="30" y="246"/>
                      </a:lnTo>
                      <a:lnTo>
                        <a:pt x="30" y="250"/>
                      </a:lnTo>
                      <a:lnTo>
                        <a:pt x="30" y="250"/>
                      </a:lnTo>
                      <a:lnTo>
                        <a:pt x="24" y="250"/>
                      </a:lnTo>
                      <a:lnTo>
                        <a:pt x="24" y="252"/>
                      </a:lnTo>
                      <a:lnTo>
                        <a:pt x="24" y="252"/>
                      </a:lnTo>
                      <a:lnTo>
                        <a:pt x="22" y="252"/>
                      </a:lnTo>
                      <a:lnTo>
                        <a:pt x="20" y="250"/>
                      </a:lnTo>
                      <a:lnTo>
                        <a:pt x="20" y="250"/>
                      </a:lnTo>
                      <a:lnTo>
                        <a:pt x="4" y="250"/>
                      </a:lnTo>
                      <a:lnTo>
                        <a:pt x="2" y="252"/>
                      </a:lnTo>
                      <a:lnTo>
                        <a:pt x="2" y="252"/>
                      </a:lnTo>
                      <a:lnTo>
                        <a:pt x="0" y="252"/>
                      </a:lnTo>
                      <a:lnTo>
                        <a:pt x="0" y="252"/>
                      </a:lnTo>
                      <a:lnTo>
                        <a:pt x="0" y="254"/>
                      </a:lnTo>
                      <a:lnTo>
                        <a:pt x="0" y="254"/>
                      </a:lnTo>
                      <a:lnTo>
                        <a:pt x="6" y="256"/>
                      </a:lnTo>
                      <a:lnTo>
                        <a:pt x="6" y="256"/>
                      </a:lnTo>
                      <a:lnTo>
                        <a:pt x="6" y="256"/>
                      </a:lnTo>
                      <a:lnTo>
                        <a:pt x="6" y="256"/>
                      </a:lnTo>
                      <a:lnTo>
                        <a:pt x="6" y="256"/>
                      </a:lnTo>
                      <a:lnTo>
                        <a:pt x="6" y="260"/>
                      </a:lnTo>
                      <a:lnTo>
                        <a:pt x="6" y="260"/>
                      </a:lnTo>
                      <a:lnTo>
                        <a:pt x="2" y="260"/>
                      </a:lnTo>
                      <a:lnTo>
                        <a:pt x="2" y="260"/>
                      </a:lnTo>
                      <a:lnTo>
                        <a:pt x="2" y="262"/>
                      </a:lnTo>
                      <a:lnTo>
                        <a:pt x="2" y="262"/>
                      </a:lnTo>
                      <a:lnTo>
                        <a:pt x="2" y="262"/>
                      </a:lnTo>
                      <a:lnTo>
                        <a:pt x="0" y="264"/>
                      </a:lnTo>
                      <a:lnTo>
                        <a:pt x="0" y="264"/>
                      </a:lnTo>
                      <a:lnTo>
                        <a:pt x="0" y="264"/>
                      </a:lnTo>
                      <a:lnTo>
                        <a:pt x="0" y="264"/>
                      </a:lnTo>
                      <a:lnTo>
                        <a:pt x="6" y="266"/>
                      </a:lnTo>
                      <a:lnTo>
                        <a:pt x="6" y="266"/>
                      </a:lnTo>
                      <a:lnTo>
                        <a:pt x="6" y="264"/>
                      </a:lnTo>
                      <a:lnTo>
                        <a:pt x="6" y="264"/>
                      </a:lnTo>
                      <a:lnTo>
                        <a:pt x="8" y="264"/>
                      </a:lnTo>
                      <a:lnTo>
                        <a:pt x="8" y="264"/>
                      </a:lnTo>
                      <a:lnTo>
                        <a:pt x="8" y="264"/>
                      </a:lnTo>
                      <a:lnTo>
                        <a:pt x="10" y="266"/>
                      </a:lnTo>
                      <a:lnTo>
                        <a:pt x="8" y="266"/>
                      </a:lnTo>
                      <a:lnTo>
                        <a:pt x="6" y="266"/>
                      </a:lnTo>
                      <a:lnTo>
                        <a:pt x="6" y="266"/>
                      </a:lnTo>
                      <a:lnTo>
                        <a:pt x="6" y="270"/>
                      </a:lnTo>
                      <a:lnTo>
                        <a:pt x="6" y="270"/>
                      </a:lnTo>
                      <a:lnTo>
                        <a:pt x="12" y="268"/>
                      </a:lnTo>
                      <a:lnTo>
                        <a:pt x="12" y="268"/>
                      </a:lnTo>
                      <a:lnTo>
                        <a:pt x="12" y="272"/>
                      </a:lnTo>
                      <a:lnTo>
                        <a:pt x="14" y="272"/>
                      </a:lnTo>
                      <a:lnTo>
                        <a:pt x="16" y="272"/>
                      </a:lnTo>
                      <a:lnTo>
                        <a:pt x="16" y="272"/>
                      </a:lnTo>
                      <a:lnTo>
                        <a:pt x="18" y="270"/>
                      </a:lnTo>
                      <a:lnTo>
                        <a:pt x="20" y="266"/>
                      </a:lnTo>
                      <a:lnTo>
                        <a:pt x="22" y="264"/>
                      </a:lnTo>
                      <a:lnTo>
                        <a:pt x="22" y="264"/>
                      </a:lnTo>
                      <a:lnTo>
                        <a:pt x="28" y="264"/>
                      </a:lnTo>
                      <a:lnTo>
                        <a:pt x="28" y="264"/>
                      </a:lnTo>
                      <a:lnTo>
                        <a:pt x="28" y="264"/>
                      </a:lnTo>
                      <a:lnTo>
                        <a:pt x="28" y="264"/>
                      </a:lnTo>
                      <a:lnTo>
                        <a:pt x="26" y="268"/>
                      </a:lnTo>
                      <a:lnTo>
                        <a:pt x="26" y="268"/>
                      </a:lnTo>
                      <a:lnTo>
                        <a:pt x="22" y="268"/>
                      </a:lnTo>
                      <a:lnTo>
                        <a:pt x="22" y="268"/>
                      </a:lnTo>
                      <a:lnTo>
                        <a:pt x="20" y="270"/>
                      </a:lnTo>
                      <a:lnTo>
                        <a:pt x="20" y="272"/>
                      </a:lnTo>
                      <a:lnTo>
                        <a:pt x="18" y="274"/>
                      </a:lnTo>
                      <a:lnTo>
                        <a:pt x="18" y="274"/>
                      </a:lnTo>
                      <a:lnTo>
                        <a:pt x="16" y="276"/>
                      </a:lnTo>
                      <a:lnTo>
                        <a:pt x="16" y="276"/>
                      </a:lnTo>
                      <a:lnTo>
                        <a:pt x="16" y="280"/>
                      </a:lnTo>
                      <a:lnTo>
                        <a:pt x="16" y="282"/>
                      </a:lnTo>
                      <a:lnTo>
                        <a:pt x="16" y="282"/>
                      </a:lnTo>
                      <a:lnTo>
                        <a:pt x="14" y="282"/>
                      </a:lnTo>
                      <a:lnTo>
                        <a:pt x="12" y="284"/>
                      </a:lnTo>
                      <a:lnTo>
                        <a:pt x="6" y="284"/>
                      </a:lnTo>
                      <a:lnTo>
                        <a:pt x="6" y="284"/>
                      </a:lnTo>
                      <a:lnTo>
                        <a:pt x="4" y="286"/>
                      </a:lnTo>
                      <a:lnTo>
                        <a:pt x="4" y="290"/>
                      </a:lnTo>
                      <a:lnTo>
                        <a:pt x="4" y="290"/>
                      </a:lnTo>
                      <a:lnTo>
                        <a:pt x="8" y="290"/>
                      </a:lnTo>
                      <a:lnTo>
                        <a:pt x="8" y="290"/>
                      </a:lnTo>
                      <a:lnTo>
                        <a:pt x="10" y="292"/>
                      </a:lnTo>
                      <a:lnTo>
                        <a:pt x="10" y="292"/>
                      </a:lnTo>
                      <a:lnTo>
                        <a:pt x="10" y="292"/>
                      </a:lnTo>
                      <a:lnTo>
                        <a:pt x="10" y="292"/>
                      </a:lnTo>
                      <a:lnTo>
                        <a:pt x="10" y="290"/>
                      </a:lnTo>
                      <a:lnTo>
                        <a:pt x="10" y="290"/>
                      </a:lnTo>
                      <a:lnTo>
                        <a:pt x="18" y="290"/>
                      </a:lnTo>
                      <a:lnTo>
                        <a:pt x="18" y="290"/>
                      </a:lnTo>
                      <a:lnTo>
                        <a:pt x="18" y="288"/>
                      </a:lnTo>
                      <a:lnTo>
                        <a:pt x="18" y="286"/>
                      </a:lnTo>
                      <a:lnTo>
                        <a:pt x="18" y="286"/>
                      </a:lnTo>
                      <a:lnTo>
                        <a:pt x="18" y="286"/>
                      </a:lnTo>
                      <a:lnTo>
                        <a:pt x="18" y="288"/>
                      </a:lnTo>
                      <a:lnTo>
                        <a:pt x="18" y="290"/>
                      </a:lnTo>
                      <a:lnTo>
                        <a:pt x="18" y="290"/>
                      </a:lnTo>
                      <a:lnTo>
                        <a:pt x="18" y="292"/>
                      </a:lnTo>
                      <a:lnTo>
                        <a:pt x="18" y="296"/>
                      </a:lnTo>
                      <a:lnTo>
                        <a:pt x="16" y="302"/>
                      </a:lnTo>
                      <a:lnTo>
                        <a:pt x="16" y="302"/>
                      </a:lnTo>
                      <a:lnTo>
                        <a:pt x="14" y="304"/>
                      </a:lnTo>
                      <a:lnTo>
                        <a:pt x="10" y="304"/>
                      </a:lnTo>
                      <a:lnTo>
                        <a:pt x="10" y="304"/>
                      </a:lnTo>
                      <a:lnTo>
                        <a:pt x="10" y="310"/>
                      </a:lnTo>
                      <a:lnTo>
                        <a:pt x="10" y="310"/>
                      </a:lnTo>
                      <a:lnTo>
                        <a:pt x="16" y="316"/>
                      </a:lnTo>
                      <a:lnTo>
                        <a:pt x="20" y="318"/>
                      </a:lnTo>
                      <a:lnTo>
                        <a:pt x="26" y="318"/>
                      </a:lnTo>
                      <a:lnTo>
                        <a:pt x="26" y="318"/>
                      </a:lnTo>
                      <a:lnTo>
                        <a:pt x="26" y="316"/>
                      </a:lnTo>
                      <a:lnTo>
                        <a:pt x="26" y="314"/>
                      </a:lnTo>
                      <a:lnTo>
                        <a:pt x="28" y="316"/>
                      </a:lnTo>
                      <a:lnTo>
                        <a:pt x="26" y="320"/>
                      </a:lnTo>
                      <a:lnTo>
                        <a:pt x="26" y="320"/>
                      </a:lnTo>
                      <a:lnTo>
                        <a:pt x="32" y="320"/>
                      </a:lnTo>
                      <a:lnTo>
                        <a:pt x="36" y="320"/>
                      </a:lnTo>
                      <a:lnTo>
                        <a:pt x="36" y="320"/>
                      </a:lnTo>
                      <a:lnTo>
                        <a:pt x="40" y="316"/>
                      </a:lnTo>
                      <a:lnTo>
                        <a:pt x="40" y="316"/>
                      </a:lnTo>
                      <a:lnTo>
                        <a:pt x="44" y="316"/>
                      </a:lnTo>
                      <a:lnTo>
                        <a:pt x="44" y="316"/>
                      </a:lnTo>
                      <a:lnTo>
                        <a:pt x="50" y="312"/>
                      </a:lnTo>
                      <a:lnTo>
                        <a:pt x="50" y="312"/>
                      </a:lnTo>
                      <a:lnTo>
                        <a:pt x="56" y="310"/>
                      </a:lnTo>
                      <a:lnTo>
                        <a:pt x="56" y="310"/>
                      </a:lnTo>
                      <a:lnTo>
                        <a:pt x="62" y="304"/>
                      </a:lnTo>
                      <a:lnTo>
                        <a:pt x="62" y="304"/>
                      </a:lnTo>
                      <a:lnTo>
                        <a:pt x="68" y="304"/>
                      </a:lnTo>
                      <a:lnTo>
                        <a:pt x="68" y="304"/>
                      </a:lnTo>
                      <a:lnTo>
                        <a:pt x="77" y="300"/>
                      </a:lnTo>
                      <a:lnTo>
                        <a:pt x="83" y="294"/>
                      </a:lnTo>
                      <a:lnTo>
                        <a:pt x="83" y="294"/>
                      </a:lnTo>
                      <a:lnTo>
                        <a:pt x="87" y="294"/>
                      </a:lnTo>
                      <a:lnTo>
                        <a:pt x="87" y="294"/>
                      </a:lnTo>
                      <a:lnTo>
                        <a:pt x="85" y="300"/>
                      </a:lnTo>
                      <a:lnTo>
                        <a:pt x="85" y="300"/>
                      </a:lnTo>
                      <a:close/>
                    </a:path>
                  </a:pathLst>
                </a:custGeom>
                <a:solidFill>
                  <a:schemeClr val="accent1"/>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800" name="Freeform 241"/>
                <p:cNvSpPr>
                  <a:spLocks noChangeAspect="1"/>
                </p:cNvSpPr>
                <p:nvPr/>
              </p:nvSpPr>
              <p:spPr bwMode="auto">
                <a:xfrm>
                  <a:off x="2774" y="1607"/>
                  <a:ext cx="62" cy="49"/>
                </a:xfrm>
                <a:custGeom>
                  <a:avLst/>
                  <a:gdLst/>
                  <a:ahLst/>
                  <a:cxnLst>
                    <a:cxn ang="0">
                      <a:pos x="58" y="8"/>
                    </a:cxn>
                    <a:cxn ang="0">
                      <a:pos x="54" y="6"/>
                    </a:cxn>
                    <a:cxn ang="0">
                      <a:pos x="54" y="2"/>
                    </a:cxn>
                    <a:cxn ang="0">
                      <a:pos x="46" y="0"/>
                    </a:cxn>
                    <a:cxn ang="0">
                      <a:pos x="44" y="2"/>
                    </a:cxn>
                    <a:cxn ang="0">
                      <a:pos x="42" y="0"/>
                    </a:cxn>
                    <a:cxn ang="0">
                      <a:pos x="36" y="0"/>
                    </a:cxn>
                    <a:cxn ang="0">
                      <a:pos x="32" y="2"/>
                    </a:cxn>
                    <a:cxn ang="0">
                      <a:pos x="32" y="4"/>
                    </a:cxn>
                    <a:cxn ang="0">
                      <a:pos x="30" y="6"/>
                    </a:cxn>
                    <a:cxn ang="0">
                      <a:pos x="22" y="8"/>
                    </a:cxn>
                    <a:cxn ang="0">
                      <a:pos x="18" y="14"/>
                    </a:cxn>
                    <a:cxn ang="0">
                      <a:pos x="16" y="22"/>
                    </a:cxn>
                    <a:cxn ang="0">
                      <a:pos x="16" y="22"/>
                    </a:cxn>
                    <a:cxn ang="0">
                      <a:pos x="18" y="26"/>
                    </a:cxn>
                    <a:cxn ang="0">
                      <a:pos x="14" y="30"/>
                    </a:cxn>
                    <a:cxn ang="0">
                      <a:pos x="14" y="34"/>
                    </a:cxn>
                    <a:cxn ang="0">
                      <a:pos x="14" y="34"/>
                    </a:cxn>
                    <a:cxn ang="0">
                      <a:pos x="12" y="36"/>
                    </a:cxn>
                    <a:cxn ang="0">
                      <a:pos x="6" y="36"/>
                    </a:cxn>
                    <a:cxn ang="0">
                      <a:pos x="0" y="34"/>
                    </a:cxn>
                    <a:cxn ang="0">
                      <a:pos x="0" y="34"/>
                    </a:cxn>
                    <a:cxn ang="0">
                      <a:pos x="6" y="42"/>
                    </a:cxn>
                    <a:cxn ang="0">
                      <a:pos x="10" y="44"/>
                    </a:cxn>
                    <a:cxn ang="0">
                      <a:pos x="14" y="42"/>
                    </a:cxn>
                    <a:cxn ang="0">
                      <a:pos x="18" y="40"/>
                    </a:cxn>
                    <a:cxn ang="0">
                      <a:pos x="24" y="40"/>
                    </a:cxn>
                    <a:cxn ang="0">
                      <a:pos x="24" y="42"/>
                    </a:cxn>
                    <a:cxn ang="0">
                      <a:pos x="28" y="46"/>
                    </a:cxn>
                    <a:cxn ang="0">
                      <a:pos x="30" y="46"/>
                    </a:cxn>
                    <a:cxn ang="0">
                      <a:pos x="34" y="32"/>
                    </a:cxn>
                    <a:cxn ang="0">
                      <a:pos x="38" y="28"/>
                    </a:cxn>
                    <a:cxn ang="0">
                      <a:pos x="42" y="28"/>
                    </a:cxn>
                    <a:cxn ang="0">
                      <a:pos x="48" y="28"/>
                    </a:cxn>
                    <a:cxn ang="0">
                      <a:pos x="48" y="26"/>
                    </a:cxn>
                    <a:cxn ang="0">
                      <a:pos x="54" y="24"/>
                    </a:cxn>
                    <a:cxn ang="0">
                      <a:pos x="54" y="22"/>
                    </a:cxn>
                    <a:cxn ang="0">
                      <a:pos x="52" y="18"/>
                    </a:cxn>
                    <a:cxn ang="0">
                      <a:pos x="54" y="18"/>
                    </a:cxn>
                    <a:cxn ang="0">
                      <a:pos x="58" y="14"/>
                    </a:cxn>
                    <a:cxn ang="0">
                      <a:pos x="58" y="8"/>
                    </a:cxn>
                  </a:cxnLst>
                  <a:rect l="0" t="0" r="r" b="b"/>
                  <a:pathLst>
                    <a:path w="58" h="46">
                      <a:moveTo>
                        <a:pt x="58" y="8"/>
                      </a:moveTo>
                      <a:lnTo>
                        <a:pt x="58" y="8"/>
                      </a:lnTo>
                      <a:lnTo>
                        <a:pt x="54" y="6"/>
                      </a:lnTo>
                      <a:lnTo>
                        <a:pt x="54" y="6"/>
                      </a:lnTo>
                      <a:lnTo>
                        <a:pt x="54" y="2"/>
                      </a:lnTo>
                      <a:lnTo>
                        <a:pt x="54" y="2"/>
                      </a:lnTo>
                      <a:lnTo>
                        <a:pt x="50" y="0"/>
                      </a:lnTo>
                      <a:lnTo>
                        <a:pt x="46" y="0"/>
                      </a:lnTo>
                      <a:lnTo>
                        <a:pt x="46" y="0"/>
                      </a:lnTo>
                      <a:lnTo>
                        <a:pt x="44" y="2"/>
                      </a:lnTo>
                      <a:lnTo>
                        <a:pt x="42" y="0"/>
                      </a:lnTo>
                      <a:lnTo>
                        <a:pt x="42" y="0"/>
                      </a:lnTo>
                      <a:lnTo>
                        <a:pt x="38" y="0"/>
                      </a:lnTo>
                      <a:lnTo>
                        <a:pt x="36" y="0"/>
                      </a:lnTo>
                      <a:lnTo>
                        <a:pt x="36" y="0"/>
                      </a:lnTo>
                      <a:lnTo>
                        <a:pt x="32" y="2"/>
                      </a:lnTo>
                      <a:lnTo>
                        <a:pt x="32" y="2"/>
                      </a:lnTo>
                      <a:lnTo>
                        <a:pt x="32" y="4"/>
                      </a:lnTo>
                      <a:lnTo>
                        <a:pt x="30" y="6"/>
                      </a:lnTo>
                      <a:lnTo>
                        <a:pt x="30" y="6"/>
                      </a:lnTo>
                      <a:lnTo>
                        <a:pt x="26" y="8"/>
                      </a:lnTo>
                      <a:lnTo>
                        <a:pt x="22" y="8"/>
                      </a:lnTo>
                      <a:lnTo>
                        <a:pt x="22" y="8"/>
                      </a:lnTo>
                      <a:lnTo>
                        <a:pt x="18" y="14"/>
                      </a:lnTo>
                      <a:lnTo>
                        <a:pt x="18" y="18"/>
                      </a:lnTo>
                      <a:lnTo>
                        <a:pt x="16" y="22"/>
                      </a:lnTo>
                      <a:lnTo>
                        <a:pt x="16" y="22"/>
                      </a:lnTo>
                      <a:lnTo>
                        <a:pt x="16" y="22"/>
                      </a:lnTo>
                      <a:lnTo>
                        <a:pt x="16" y="24"/>
                      </a:lnTo>
                      <a:lnTo>
                        <a:pt x="18" y="26"/>
                      </a:lnTo>
                      <a:lnTo>
                        <a:pt x="18" y="26"/>
                      </a:lnTo>
                      <a:lnTo>
                        <a:pt x="14" y="30"/>
                      </a:lnTo>
                      <a:lnTo>
                        <a:pt x="14" y="30"/>
                      </a:lnTo>
                      <a:lnTo>
                        <a:pt x="14" y="34"/>
                      </a:lnTo>
                      <a:lnTo>
                        <a:pt x="14" y="34"/>
                      </a:lnTo>
                      <a:lnTo>
                        <a:pt x="14" y="34"/>
                      </a:lnTo>
                      <a:lnTo>
                        <a:pt x="12" y="36"/>
                      </a:lnTo>
                      <a:lnTo>
                        <a:pt x="12" y="36"/>
                      </a:lnTo>
                      <a:lnTo>
                        <a:pt x="6" y="36"/>
                      </a:lnTo>
                      <a:lnTo>
                        <a:pt x="6" y="36"/>
                      </a:lnTo>
                      <a:lnTo>
                        <a:pt x="4" y="36"/>
                      </a:lnTo>
                      <a:lnTo>
                        <a:pt x="0" y="34"/>
                      </a:lnTo>
                      <a:lnTo>
                        <a:pt x="0" y="34"/>
                      </a:lnTo>
                      <a:lnTo>
                        <a:pt x="0" y="34"/>
                      </a:lnTo>
                      <a:lnTo>
                        <a:pt x="2" y="38"/>
                      </a:lnTo>
                      <a:lnTo>
                        <a:pt x="6" y="42"/>
                      </a:lnTo>
                      <a:lnTo>
                        <a:pt x="10" y="44"/>
                      </a:lnTo>
                      <a:lnTo>
                        <a:pt x="10" y="44"/>
                      </a:lnTo>
                      <a:lnTo>
                        <a:pt x="12" y="44"/>
                      </a:lnTo>
                      <a:lnTo>
                        <a:pt x="14" y="42"/>
                      </a:lnTo>
                      <a:lnTo>
                        <a:pt x="18" y="40"/>
                      </a:lnTo>
                      <a:lnTo>
                        <a:pt x="18" y="40"/>
                      </a:lnTo>
                      <a:lnTo>
                        <a:pt x="22" y="40"/>
                      </a:lnTo>
                      <a:lnTo>
                        <a:pt x="24" y="40"/>
                      </a:lnTo>
                      <a:lnTo>
                        <a:pt x="24" y="42"/>
                      </a:lnTo>
                      <a:lnTo>
                        <a:pt x="24" y="42"/>
                      </a:lnTo>
                      <a:lnTo>
                        <a:pt x="26" y="44"/>
                      </a:lnTo>
                      <a:lnTo>
                        <a:pt x="28" y="46"/>
                      </a:lnTo>
                      <a:lnTo>
                        <a:pt x="30" y="46"/>
                      </a:lnTo>
                      <a:lnTo>
                        <a:pt x="30" y="46"/>
                      </a:lnTo>
                      <a:lnTo>
                        <a:pt x="34" y="32"/>
                      </a:lnTo>
                      <a:lnTo>
                        <a:pt x="34" y="32"/>
                      </a:lnTo>
                      <a:lnTo>
                        <a:pt x="36" y="28"/>
                      </a:lnTo>
                      <a:lnTo>
                        <a:pt x="38" y="28"/>
                      </a:lnTo>
                      <a:lnTo>
                        <a:pt x="42" y="28"/>
                      </a:lnTo>
                      <a:lnTo>
                        <a:pt x="42" y="28"/>
                      </a:lnTo>
                      <a:lnTo>
                        <a:pt x="46" y="30"/>
                      </a:lnTo>
                      <a:lnTo>
                        <a:pt x="48" y="28"/>
                      </a:lnTo>
                      <a:lnTo>
                        <a:pt x="48" y="26"/>
                      </a:lnTo>
                      <a:lnTo>
                        <a:pt x="48" y="26"/>
                      </a:lnTo>
                      <a:lnTo>
                        <a:pt x="52" y="24"/>
                      </a:lnTo>
                      <a:lnTo>
                        <a:pt x="54" y="24"/>
                      </a:lnTo>
                      <a:lnTo>
                        <a:pt x="54" y="22"/>
                      </a:lnTo>
                      <a:lnTo>
                        <a:pt x="54" y="22"/>
                      </a:lnTo>
                      <a:lnTo>
                        <a:pt x="52" y="18"/>
                      </a:lnTo>
                      <a:lnTo>
                        <a:pt x="52" y="18"/>
                      </a:lnTo>
                      <a:lnTo>
                        <a:pt x="54" y="18"/>
                      </a:lnTo>
                      <a:lnTo>
                        <a:pt x="54" y="18"/>
                      </a:lnTo>
                      <a:lnTo>
                        <a:pt x="56" y="16"/>
                      </a:lnTo>
                      <a:lnTo>
                        <a:pt x="58" y="14"/>
                      </a:lnTo>
                      <a:lnTo>
                        <a:pt x="58" y="8"/>
                      </a:lnTo>
                      <a:lnTo>
                        <a:pt x="58" y="8"/>
                      </a:lnTo>
                      <a:close/>
                    </a:path>
                  </a:pathLst>
                </a:custGeom>
                <a:solidFill>
                  <a:schemeClr val="accent1"/>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801" name="Freeform 242"/>
                <p:cNvSpPr>
                  <a:spLocks noChangeAspect="1"/>
                </p:cNvSpPr>
                <p:nvPr/>
              </p:nvSpPr>
              <p:spPr bwMode="auto">
                <a:xfrm>
                  <a:off x="2821" y="1808"/>
                  <a:ext cx="7" cy="5"/>
                </a:xfrm>
                <a:custGeom>
                  <a:avLst/>
                  <a:gdLst/>
                  <a:ahLst/>
                  <a:cxnLst>
                    <a:cxn ang="0">
                      <a:pos x="4" y="4"/>
                    </a:cxn>
                    <a:cxn ang="0">
                      <a:pos x="0" y="2"/>
                    </a:cxn>
                    <a:cxn ang="0">
                      <a:pos x="4" y="0"/>
                    </a:cxn>
                    <a:cxn ang="0">
                      <a:pos x="6" y="2"/>
                    </a:cxn>
                    <a:cxn ang="0">
                      <a:pos x="6" y="2"/>
                    </a:cxn>
                    <a:cxn ang="0">
                      <a:pos x="4" y="4"/>
                    </a:cxn>
                    <a:cxn ang="0">
                      <a:pos x="4" y="4"/>
                    </a:cxn>
                  </a:cxnLst>
                  <a:rect l="0" t="0" r="r" b="b"/>
                  <a:pathLst>
                    <a:path w="6" h="4">
                      <a:moveTo>
                        <a:pt x="4" y="4"/>
                      </a:moveTo>
                      <a:lnTo>
                        <a:pt x="0" y="2"/>
                      </a:lnTo>
                      <a:lnTo>
                        <a:pt x="4" y="0"/>
                      </a:lnTo>
                      <a:lnTo>
                        <a:pt x="6" y="2"/>
                      </a:lnTo>
                      <a:lnTo>
                        <a:pt x="6" y="2"/>
                      </a:lnTo>
                      <a:lnTo>
                        <a:pt x="4" y="4"/>
                      </a:lnTo>
                      <a:lnTo>
                        <a:pt x="4" y="4"/>
                      </a:lnTo>
                      <a:close/>
                    </a:path>
                  </a:pathLst>
                </a:custGeom>
                <a:grp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802" name="Freeform 243"/>
                <p:cNvSpPr>
                  <a:spLocks noChangeAspect="1"/>
                </p:cNvSpPr>
                <p:nvPr/>
              </p:nvSpPr>
              <p:spPr bwMode="auto">
                <a:xfrm>
                  <a:off x="3111" y="1703"/>
                  <a:ext cx="53" cy="69"/>
                </a:xfrm>
                <a:custGeom>
                  <a:avLst/>
                  <a:gdLst/>
                  <a:ahLst/>
                  <a:cxnLst>
                    <a:cxn ang="0">
                      <a:pos x="24" y="64"/>
                    </a:cxn>
                    <a:cxn ang="0">
                      <a:pos x="30" y="56"/>
                    </a:cxn>
                    <a:cxn ang="0">
                      <a:pos x="32" y="52"/>
                    </a:cxn>
                    <a:cxn ang="0">
                      <a:pos x="36" y="48"/>
                    </a:cxn>
                    <a:cxn ang="0">
                      <a:pos x="36" y="48"/>
                    </a:cxn>
                    <a:cxn ang="0">
                      <a:pos x="42" y="50"/>
                    </a:cxn>
                    <a:cxn ang="0">
                      <a:pos x="48" y="52"/>
                    </a:cxn>
                    <a:cxn ang="0">
                      <a:pos x="42" y="42"/>
                    </a:cxn>
                    <a:cxn ang="0">
                      <a:pos x="40" y="40"/>
                    </a:cxn>
                    <a:cxn ang="0">
                      <a:pos x="38" y="34"/>
                    </a:cxn>
                    <a:cxn ang="0">
                      <a:pos x="38" y="30"/>
                    </a:cxn>
                    <a:cxn ang="0">
                      <a:pos x="36" y="26"/>
                    </a:cxn>
                    <a:cxn ang="0">
                      <a:pos x="34" y="20"/>
                    </a:cxn>
                    <a:cxn ang="0">
                      <a:pos x="32" y="14"/>
                    </a:cxn>
                    <a:cxn ang="0">
                      <a:pos x="28" y="10"/>
                    </a:cxn>
                    <a:cxn ang="0">
                      <a:pos x="22" y="6"/>
                    </a:cxn>
                    <a:cxn ang="0">
                      <a:pos x="16" y="2"/>
                    </a:cxn>
                    <a:cxn ang="0">
                      <a:pos x="8" y="2"/>
                    </a:cxn>
                    <a:cxn ang="0">
                      <a:pos x="4" y="2"/>
                    </a:cxn>
                    <a:cxn ang="0">
                      <a:pos x="0" y="6"/>
                    </a:cxn>
                    <a:cxn ang="0">
                      <a:pos x="4" y="8"/>
                    </a:cxn>
                    <a:cxn ang="0">
                      <a:pos x="10" y="16"/>
                    </a:cxn>
                    <a:cxn ang="0">
                      <a:pos x="14" y="24"/>
                    </a:cxn>
                    <a:cxn ang="0">
                      <a:pos x="18" y="30"/>
                    </a:cxn>
                    <a:cxn ang="0">
                      <a:pos x="20" y="34"/>
                    </a:cxn>
                    <a:cxn ang="0">
                      <a:pos x="20" y="38"/>
                    </a:cxn>
                    <a:cxn ang="0">
                      <a:pos x="20" y="42"/>
                    </a:cxn>
                    <a:cxn ang="0">
                      <a:pos x="22" y="44"/>
                    </a:cxn>
                    <a:cxn ang="0">
                      <a:pos x="20" y="46"/>
                    </a:cxn>
                    <a:cxn ang="0">
                      <a:pos x="20" y="48"/>
                    </a:cxn>
                    <a:cxn ang="0">
                      <a:pos x="20" y="56"/>
                    </a:cxn>
                    <a:cxn ang="0">
                      <a:pos x="20" y="56"/>
                    </a:cxn>
                    <a:cxn ang="0">
                      <a:pos x="20" y="60"/>
                    </a:cxn>
                    <a:cxn ang="0">
                      <a:pos x="22" y="64"/>
                    </a:cxn>
                    <a:cxn ang="0">
                      <a:pos x="24" y="64"/>
                    </a:cxn>
                  </a:cxnLst>
                  <a:rect l="0" t="0" r="r" b="b"/>
                  <a:pathLst>
                    <a:path w="50" h="64">
                      <a:moveTo>
                        <a:pt x="24" y="64"/>
                      </a:moveTo>
                      <a:lnTo>
                        <a:pt x="24" y="64"/>
                      </a:lnTo>
                      <a:lnTo>
                        <a:pt x="28" y="62"/>
                      </a:lnTo>
                      <a:lnTo>
                        <a:pt x="30" y="56"/>
                      </a:lnTo>
                      <a:lnTo>
                        <a:pt x="30" y="56"/>
                      </a:lnTo>
                      <a:lnTo>
                        <a:pt x="32" y="52"/>
                      </a:lnTo>
                      <a:lnTo>
                        <a:pt x="34" y="50"/>
                      </a:lnTo>
                      <a:lnTo>
                        <a:pt x="36" y="48"/>
                      </a:lnTo>
                      <a:lnTo>
                        <a:pt x="36" y="48"/>
                      </a:lnTo>
                      <a:lnTo>
                        <a:pt x="36" y="48"/>
                      </a:lnTo>
                      <a:lnTo>
                        <a:pt x="38" y="48"/>
                      </a:lnTo>
                      <a:lnTo>
                        <a:pt x="42" y="50"/>
                      </a:lnTo>
                      <a:lnTo>
                        <a:pt x="42" y="50"/>
                      </a:lnTo>
                      <a:lnTo>
                        <a:pt x="48" y="52"/>
                      </a:lnTo>
                      <a:lnTo>
                        <a:pt x="50" y="54"/>
                      </a:lnTo>
                      <a:lnTo>
                        <a:pt x="42" y="42"/>
                      </a:lnTo>
                      <a:lnTo>
                        <a:pt x="42" y="42"/>
                      </a:lnTo>
                      <a:lnTo>
                        <a:pt x="40" y="40"/>
                      </a:lnTo>
                      <a:lnTo>
                        <a:pt x="38" y="38"/>
                      </a:lnTo>
                      <a:lnTo>
                        <a:pt x="38" y="34"/>
                      </a:lnTo>
                      <a:lnTo>
                        <a:pt x="38" y="34"/>
                      </a:lnTo>
                      <a:lnTo>
                        <a:pt x="38" y="30"/>
                      </a:lnTo>
                      <a:lnTo>
                        <a:pt x="36" y="26"/>
                      </a:lnTo>
                      <a:lnTo>
                        <a:pt x="36" y="26"/>
                      </a:lnTo>
                      <a:lnTo>
                        <a:pt x="34" y="24"/>
                      </a:lnTo>
                      <a:lnTo>
                        <a:pt x="34" y="20"/>
                      </a:lnTo>
                      <a:lnTo>
                        <a:pt x="34" y="20"/>
                      </a:lnTo>
                      <a:lnTo>
                        <a:pt x="32" y="14"/>
                      </a:lnTo>
                      <a:lnTo>
                        <a:pt x="28" y="10"/>
                      </a:lnTo>
                      <a:lnTo>
                        <a:pt x="28" y="10"/>
                      </a:lnTo>
                      <a:lnTo>
                        <a:pt x="22" y="6"/>
                      </a:lnTo>
                      <a:lnTo>
                        <a:pt x="22" y="6"/>
                      </a:lnTo>
                      <a:lnTo>
                        <a:pt x="16" y="2"/>
                      </a:lnTo>
                      <a:lnTo>
                        <a:pt x="16" y="2"/>
                      </a:lnTo>
                      <a:lnTo>
                        <a:pt x="12" y="0"/>
                      </a:lnTo>
                      <a:lnTo>
                        <a:pt x="8" y="2"/>
                      </a:lnTo>
                      <a:lnTo>
                        <a:pt x="8" y="2"/>
                      </a:lnTo>
                      <a:lnTo>
                        <a:pt x="4" y="2"/>
                      </a:lnTo>
                      <a:lnTo>
                        <a:pt x="0" y="4"/>
                      </a:lnTo>
                      <a:lnTo>
                        <a:pt x="0" y="6"/>
                      </a:lnTo>
                      <a:lnTo>
                        <a:pt x="0" y="6"/>
                      </a:lnTo>
                      <a:lnTo>
                        <a:pt x="4" y="8"/>
                      </a:lnTo>
                      <a:lnTo>
                        <a:pt x="10" y="16"/>
                      </a:lnTo>
                      <a:lnTo>
                        <a:pt x="10" y="16"/>
                      </a:lnTo>
                      <a:lnTo>
                        <a:pt x="10" y="20"/>
                      </a:lnTo>
                      <a:lnTo>
                        <a:pt x="14" y="24"/>
                      </a:lnTo>
                      <a:lnTo>
                        <a:pt x="14" y="24"/>
                      </a:lnTo>
                      <a:lnTo>
                        <a:pt x="18" y="30"/>
                      </a:lnTo>
                      <a:lnTo>
                        <a:pt x="20" y="34"/>
                      </a:lnTo>
                      <a:lnTo>
                        <a:pt x="20" y="34"/>
                      </a:lnTo>
                      <a:lnTo>
                        <a:pt x="20" y="36"/>
                      </a:lnTo>
                      <a:lnTo>
                        <a:pt x="20" y="38"/>
                      </a:lnTo>
                      <a:lnTo>
                        <a:pt x="20" y="40"/>
                      </a:lnTo>
                      <a:lnTo>
                        <a:pt x="20" y="42"/>
                      </a:lnTo>
                      <a:lnTo>
                        <a:pt x="20" y="42"/>
                      </a:lnTo>
                      <a:lnTo>
                        <a:pt x="22" y="44"/>
                      </a:lnTo>
                      <a:lnTo>
                        <a:pt x="22" y="44"/>
                      </a:lnTo>
                      <a:lnTo>
                        <a:pt x="20" y="46"/>
                      </a:lnTo>
                      <a:lnTo>
                        <a:pt x="20" y="48"/>
                      </a:lnTo>
                      <a:lnTo>
                        <a:pt x="20" y="48"/>
                      </a:lnTo>
                      <a:lnTo>
                        <a:pt x="20" y="54"/>
                      </a:lnTo>
                      <a:lnTo>
                        <a:pt x="20" y="56"/>
                      </a:lnTo>
                      <a:lnTo>
                        <a:pt x="20" y="56"/>
                      </a:lnTo>
                      <a:lnTo>
                        <a:pt x="20" y="56"/>
                      </a:lnTo>
                      <a:lnTo>
                        <a:pt x="22" y="58"/>
                      </a:lnTo>
                      <a:lnTo>
                        <a:pt x="20" y="60"/>
                      </a:lnTo>
                      <a:lnTo>
                        <a:pt x="20" y="62"/>
                      </a:lnTo>
                      <a:lnTo>
                        <a:pt x="22" y="64"/>
                      </a:lnTo>
                      <a:lnTo>
                        <a:pt x="22" y="64"/>
                      </a:lnTo>
                      <a:lnTo>
                        <a:pt x="24" y="64"/>
                      </a:lnTo>
                      <a:lnTo>
                        <a:pt x="24" y="64"/>
                      </a:lnTo>
                      <a:close/>
                    </a:path>
                  </a:pathLst>
                </a:custGeom>
                <a:solidFill>
                  <a:schemeClr val="accent1"/>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803" name="Freeform 244"/>
                <p:cNvSpPr>
                  <a:spLocks noChangeAspect="1"/>
                </p:cNvSpPr>
                <p:nvPr/>
              </p:nvSpPr>
              <p:spPr bwMode="auto">
                <a:xfrm>
                  <a:off x="3023" y="1836"/>
                  <a:ext cx="43" cy="36"/>
                </a:xfrm>
                <a:custGeom>
                  <a:avLst/>
                  <a:gdLst/>
                  <a:ahLst/>
                  <a:cxnLst>
                    <a:cxn ang="0">
                      <a:pos x="4" y="12"/>
                    </a:cxn>
                    <a:cxn ang="0">
                      <a:pos x="8" y="8"/>
                    </a:cxn>
                    <a:cxn ang="0">
                      <a:pos x="12" y="6"/>
                    </a:cxn>
                    <a:cxn ang="0">
                      <a:pos x="14" y="10"/>
                    </a:cxn>
                    <a:cxn ang="0">
                      <a:pos x="16" y="4"/>
                    </a:cxn>
                    <a:cxn ang="0">
                      <a:pos x="20" y="4"/>
                    </a:cxn>
                    <a:cxn ang="0">
                      <a:pos x="24" y="4"/>
                    </a:cxn>
                    <a:cxn ang="0">
                      <a:pos x="30" y="2"/>
                    </a:cxn>
                    <a:cxn ang="0">
                      <a:pos x="32" y="0"/>
                    </a:cxn>
                    <a:cxn ang="0">
                      <a:pos x="32" y="0"/>
                    </a:cxn>
                    <a:cxn ang="0">
                      <a:pos x="36" y="4"/>
                    </a:cxn>
                    <a:cxn ang="0">
                      <a:pos x="36" y="4"/>
                    </a:cxn>
                    <a:cxn ang="0">
                      <a:pos x="36" y="6"/>
                    </a:cxn>
                    <a:cxn ang="0">
                      <a:pos x="36" y="8"/>
                    </a:cxn>
                    <a:cxn ang="0">
                      <a:pos x="36" y="8"/>
                    </a:cxn>
                    <a:cxn ang="0">
                      <a:pos x="36" y="10"/>
                    </a:cxn>
                    <a:cxn ang="0">
                      <a:pos x="36" y="10"/>
                    </a:cxn>
                    <a:cxn ang="0">
                      <a:pos x="40" y="14"/>
                    </a:cxn>
                    <a:cxn ang="0">
                      <a:pos x="38" y="14"/>
                    </a:cxn>
                    <a:cxn ang="0">
                      <a:pos x="38" y="20"/>
                    </a:cxn>
                    <a:cxn ang="0">
                      <a:pos x="38" y="20"/>
                    </a:cxn>
                    <a:cxn ang="0">
                      <a:pos x="38" y="20"/>
                    </a:cxn>
                    <a:cxn ang="0">
                      <a:pos x="36" y="24"/>
                    </a:cxn>
                    <a:cxn ang="0">
                      <a:pos x="36" y="24"/>
                    </a:cxn>
                    <a:cxn ang="0">
                      <a:pos x="36" y="26"/>
                    </a:cxn>
                    <a:cxn ang="0">
                      <a:pos x="36" y="26"/>
                    </a:cxn>
                    <a:cxn ang="0">
                      <a:pos x="34" y="26"/>
                    </a:cxn>
                    <a:cxn ang="0">
                      <a:pos x="34" y="26"/>
                    </a:cxn>
                    <a:cxn ang="0">
                      <a:pos x="30" y="26"/>
                    </a:cxn>
                    <a:cxn ang="0">
                      <a:pos x="28" y="28"/>
                    </a:cxn>
                    <a:cxn ang="0">
                      <a:pos x="26" y="28"/>
                    </a:cxn>
                    <a:cxn ang="0">
                      <a:pos x="26" y="28"/>
                    </a:cxn>
                    <a:cxn ang="0">
                      <a:pos x="26" y="30"/>
                    </a:cxn>
                    <a:cxn ang="0">
                      <a:pos x="24" y="30"/>
                    </a:cxn>
                    <a:cxn ang="0">
                      <a:pos x="24" y="30"/>
                    </a:cxn>
                    <a:cxn ang="0">
                      <a:pos x="22" y="32"/>
                    </a:cxn>
                    <a:cxn ang="0">
                      <a:pos x="22" y="32"/>
                    </a:cxn>
                    <a:cxn ang="0">
                      <a:pos x="20" y="34"/>
                    </a:cxn>
                    <a:cxn ang="0">
                      <a:pos x="18" y="34"/>
                    </a:cxn>
                    <a:cxn ang="0">
                      <a:pos x="18" y="34"/>
                    </a:cxn>
                    <a:cxn ang="0">
                      <a:pos x="6" y="34"/>
                    </a:cxn>
                    <a:cxn ang="0">
                      <a:pos x="6" y="34"/>
                    </a:cxn>
                    <a:cxn ang="0">
                      <a:pos x="4" y="32"/>
                    </a:cxn>
                    <a:cxn ang="0">
                      <a:pos x="2" y="28"/>
                    </a:cxn>
                    <a:cxn ang="0">
                      <a:pos x="2" y="28"/>
                    </a:cxn>
                    <a:cxn ang="0">
                      <a:pos x="0" y="24"/>
                    </a:cxn>
                    <a:cxn ang="0">
                      <a:pos x="2" y="22"/>
                    </a:cxn>
                    <a:cxn ang="0">
                      <a:pos x="2" y="22"/>
                    </a:cxn>
                    <a:cxn ang="0">
                      <a:pos x="2" y="16"/>
                    </a:cxn>
                    <a:cxn ang="0">
                      <a:pos x="2" y="14"/>
                    </a:cxn>
                    <a:cxn ang="0">
                      <a:pos x="4" y="12"/>
                    </a:cxn>
                  </a:cxnLst>
                  <a:rect l="0" t="0" r="r" b="b"/>
                  <a:pathLst>
                    <a:path w="40" h="34">
                      <a:moveTo>
                        <a:pt x="4" y="12"/>
                      </a:moveTo>
                      <a:lnTo>
                        <a:pt x="8" y="8"/>
                      </a:lnTo>
                      <a:lnTo>
                        <a:pt x="12" y="6"/>
                      </a:lnTo>
                      <a:lnTo>
                        <a:pt x="14" y="10"/>
                      </a:lnTo>
                      <a:lnTo>
                        <a:pt x="16" y="4"/>
                      </a:lnTo>
                      <a:lnTo>
                        <a:pt x="20" y="4"/>
                      </a:lnTo>
                      <a:lnTo>
                        <a:pt x="24" y="4"/>
                      </a:lnTo>
                      <a:lnTo>
                        <a:pt x="30" y="2"/>
                      </a:lnTo>
                      <a:lnTo>
                        <a:pt x="32" y="0"/>
                      </a:lnTo>
                      <a:lnTo>
                        <a:pt x="32" y="0"/>
                      </a:lnTo>
                      <a:lnTo>
                        <a:pt x="36" y="4"/>
                      </a:lnTo>
                      <a:lnTo>
                        <a:pt x="36" y="4"/>
                      </a:lnTo>
                      <a:lnTo>
                        <a:pt x="36" y="6"/>
                      </a:lnTo>
                      <a:lnTo>
                        <a:pt x="36" y="8"/>
                      </a:lnTo>
                      <a:lnTo>
                        <a:pt x="36" y="8"/>
                      </a:lnTo>
                      <a:lnTo>
                        <a:pt x="36" y="10"/>
                      </a:lnTo>
                      <a:lnTo>
                        <a:pt x="36" y="10"/>
                      </a:lnTo>
                      <a:lnTo>
                        <a:pt x="40" y="14"/>
                      </a:lnTo>
                      <a:lnTo>
                        <a:pt x="38" y="14"/>
                      </a:lnTo>
                      <a:lnTo>
                        <a:pt x="38" y="20"/>
                      </a:lnTo>
                      <a:lnTo>
                        <a:pt x="38" y="20"/>
                      </a:lnTo>
                      <a:lnTo>
                        <a:pt x="38" y="20"/>
                      </a:lnTo>
                      <a:lnTo>
                        <a:pt x="36" y="24"/>
                      </a:lnTo>
                      <a:lnTo>
                        <a:pt x="36" y="24"/>
                      </a:lnTo>
                      <a:lnTo>
                        <a:pt x="36" y="26"/>
                      </a:lnTo>
                      <a:lnTo>
                        <a:pt x="36" y="26"/>
                      </a:lnTo>
                      <a:lnTo>
                        <a:pt x="34" y="26"/>
                      </a:lnTo>
                      <a:lnTo>
                        <a:pt x="34" y="26"/>
                      </a:lnTo>
                      <a:lnTo>
                        <a:pt x="30" y="26"/>
                      </a:lnTo>
                      <a:lnTo>
                        <a:pt x="28" y="28"/>
                      </a:lnTo>
                      <a:lnTo>
                        <a:pt x="26" y="28"/>
                      </a:lnTo>
                      <a:lnTo>
                        <a:pt x="26" y="28"/>
                      </a:lnTo>
                      <a:lnTo>
                        <a:pt x="26" y="30"/>
                      </a:lnTo>
                      <a:lnTo>
                        <a:pt x="24" y="30"/>
                      </a:lnTo>
                      <a:lnTo>
                        <a:pt x="24" y="30"/>
                      </a:lnTo>
                      <a:lnTo>
                        <a:pt x="22" y="32"/>
                      </a:lnTo>
                      <a:lnTo>
                        <a:pt x="22" y="32"/>
                      </a:lnTo>
                      <a:lnTo>
                        <a:pt x="20" y="34"/>
                      </a:lnTo>
                      <a:lnTo>
                        <a:pt x="18" y="34"/>
                      </a:lnTo>
                      <a:lnTo>
                        <a:pt x="18" y="34"/>
                      </a:lnTo>
                      <a:lnTo>
                        <a:pt x="6" y="34"/>
                      </a:lnTo>
                      <a:lnTo>
                        <a:pt x="6" y="34"/>
                      </a:lnTo>
                      <a:lnTo>
                        <a:pt x="4" y="32"/>
                      </a:lnTo>
                      <a:lnTo>
                        <a:pt x="2" y="28"/>
                      </a:lnTo>
                      <a:lnTo>
                        <a:pt x="2" y="28"/>
                      </a:lnTo>
                      <a:lnTo>
                        <a:pt x="0" y="24"/>
                      </a:lnTo>
                      <a:lnTo>
                        <a:pt x="2" y="22"/>
                      </a:lnTo>
                      <a:lnTo>
                        <a:pt x="2" y="22"/>
                      </a:lnTo>
                      <a:lnTo>
                        <a:pt x="2" y="16"/>
                      </a:lnTo>
                      <a:lnTo>
                        <a:pt x="2" y="14"/>
                      </a:lnTo>
                      <a:lnTo>
                        <a:pt x="4" y="12"/>
                      </a:lnTo>
                      <a:close/>
                    </a:path>
                  </a:pathLst>
                </a:custGeom>
                <a:solidFill>
                  <a:schemeClr val="accent1"/>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804" name="Freeform 245"/>
                <p:cNvSpPr>
                  <a:spLocks noChangeAspect="1"/>
                </p:cNvSpPr>
                <p:nvPr/>
              </p:nvSpPr>
              <p:spPr bwMode="auto">
                <a:xfrm>
                  <a:off x="2808" y="1674"/>
                  <a:ext cx="9" cy="19"/>
                </a:xfrm>
                <a:custGeom>
                  <a:avLst/>
                  <a:gdLst/>
                  <a:ahLst/>
                  <a:cxnLst>
                    <a:cxn ang="0">
                      <a:pos x="0" y="10"/>
                    </a:cxn>
                    <a:cxn ang="0">
                      <a:pos x="0" y="10"/>
                    </a:cxn>
                    <a:cxn ang="0">
                      <a:pos x="0" y="10"/>
                    </a:cxn>
                    <a:cxn ang="0">
                      <a:pos x="0" y="6"/>
                    </a:cxn>
                    <a:cxn ang="0">
                      <a:pos x="0" y="6"/>
                    </a:cxn>
                    <a:cxn ang="0">
                      <a:pos x="0" y="2"/>
                    </a:cxn>
                    <a:cxn ang="0">
                      <a:pos x="2" y="2"/>
                    </a:cxn>
                    <a:cxn ang="0">
                      <a:pos x="4" y="0"/>
                    </a:cxn>
                    <a:cxn ang="0">
                      <a:pos x="4" y="0"/>
                    </a:cxn>
                    <a:cxn ang="0">
                      <a:pos x="4" y="2"/>
                    </a:cxn>
                    <a:cxn ang="0">
                      <a:pos x="6" y="4"/>
                    </a:cxn>
                    <a:cxn ang="0">
                      <a:pos x="6" y="4"/>
                    </a:cxn>
                    <a:cxn ang="0">
                      <a:pos x="8" y="6"/>
                    </a:cxn>
                    <a:cxn ang="0">
                      <a:pos x="8" y="6"/>
                    </a:cxn>
                    <a:cxn ang="0">
                      <a:pos x="8" y="10"/>
                    </a:cxn>
                    <a:cxn ang="0">
                      <a:pos x="8" y="10"/>
                    </a:cxn>
                    <a:cxn ang="0">
                      <a:pos x="6" y="12"/>
                    </a:cxn>
                    <a:cxn ang="0">
                      <a:pos x="6" y="16"/>
                    </a:cxn>
                    <a:cxn ang="0">
                      <a:pos x="8" y="18"/>
                    </a:cxn>
                    <a:cxn ang="0">
                      <a:pos x="8" y="18"/>
                    </a:cxn>
                    <a:cxn ang="0">
                      <a:pos x="2" y="16"/>
                    </a:cxn>
                    <a:cxn ang="0">
                      <a:pos x="2" y="16"/>
                    </a:cxn>
                    <a:cxn ang="0">
                      <a:pos x="0" y="14"/>
                    </a:cxn>
                    <a:cxn ang="0">
                      <a:pos x="0" y="12"/>
                    </a:cxn>
                    <a:cxn ang="0">
                      <a:pos x="0" y="10"/>
                    </a:cxn>
                    <a:cxn ang="0">
                      <a:pos x="0" y="10"/>
                    </a:cxn>
                  </a:cxnLst>
                  <a:rect l="0" t="0" r="r" b="b"/>
                  <a:pathLst>
                    <a:path w="8" h="18">
                      <a:moveTo>
                        <a:pt x="0" y="10"/>
                      </a:moveTo>
                      <a:lnTo>
                        <a:pt x="0" y="10"/>
                      </a:lnTo>
                      <a:lnTo>
                        <a:pt x="0" y="10"/>
                      </a:lnTo>
                      <a:lnTo>
                        <a:pt x="0" y="6"/>
                      </a:lnTo>
                      <a:lnTo>
                        <a:pt x="0" y="6"/>
                      </a:lnTo>
                      <a:lnTo>
                        <a:pt x="0" y="2"/>
                      </a:lnTo>
                      <a:lnTo>
                        <a:pt x="2" y="2"/>
                      </a:lnTo>
                      <a:lnTo>
                        <a:pt x="4" y="0"/>
                      </a:lnTo>
                      <a:lnTo>
                        <a:pt x="4" y="0"/>
                      </a:lnTo>
                      <a:lnTo>
                        <a:pt x="4" y="2"/>
                      </a:lnTo>
                      <a:lnTo>
                        <a:pt x="6" y="4"/>
                      </a:lnTo>
                      <a:lnTo>
                        <a:pt x="6" y="4"/>
                      </a:lnTo>
                      <a:lnTo>
                        <a:pt x="8" y="6"/>
                      </a:lnTo>
                      <a:lnTo>
                        <a:pt x="8" y="6"/>
                      </a:lnTo>
                      <a:lnTo>
                        <a:pt x="8" y="10"/>
                      </a:lnTo>
                      <a:lnTo>
                        <a:pt x="8" y="10"/>
                      </a:lnTo>
                      <a:lnTo>
                        <a:pt x="6" y="12"/>
                      </a:lnTo>
                      <a:lnTo>
                        <a:pt x="6" y="16"/>
                      </a:lnTo>
                      <a:lnTo>
                        <a:pt x="8" y="18"/>
                      </a:lnTo>
                      <a:lnTo>
                        <a:pt x="8" y="18"/>
                      </a:lnTo>
                      <a:lnTo>
                        <a:pt x="2" y="16"/>
                      </a:lnTo>
                      <a:lnTo>
                        <a:pt x="2" y="16"/>
                      </a:lnTo>
                      <a:lnTo>
                        <a:pt x="0" y="14"/>
                      </a:lnTo>
                      <a:lnTo>
                        <a:pt x="0" y="12"/>
                      </a:lnTo>
                      <a:lnTo>
                        <a:pt x="0" y="10"/>
                      </a:lnTo>
                      <a:lnTo>
                        <a:pt x="0" y="10"/>
                      </a:lnTo>
                      <a:close/>
                    </a:path>
                  </a:pathLst>
                </a:custGeom>
                <a:grp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805" name="Freeform 246"/>
                <p:cNvSpPr>
                  <a:spLocks noChangeAspect="1" noEditPoints="1"/>
                </p:cNvSpPr>
                <p:nvPr/>
              </p:nvSpPr>
              <p:spPr bwMode="auto">
                <a:xfrm>
                  <a:off x="3023" y="1532"/>
                  <a:ext cx="88" cy="65"/>
                </a:xfrm>
                <a:custGeom>
                  <a:avLst/>
                  <a:gdLst/>
                  <a:ahLst/>
                  <a:cxnLst>
                    <a:cxn ang="0">
                      <a:pos x="4" y="6"/>
                    </a:cxn>
                    <a:cxn ang="0">
                      <a:pos x="6" y="24"/>
                    </a:cxn>
                    <a:cxn ang="0">
                      <a:pos x="2" y="28"/>
                    </a:cxn>
                    <a:cxn ang="0">
                      <a:pos x="12" y="38"/>
                    </a:cxn>
                    <a:cxn ang="0">
                      <a:pos x="22" y="42"/>
                    </a:cxn>
                    <a:cxn ang="0">
                      <a:pos x="32" y="54"/>
                    </a:cxn>
                    <a:cxn ang="0">
                      <a:pos x="40" y="54"/>
                    </a:cxn>
                    <a:cxn ang="0">
                      <a:pos x="50" y="56"/>
                    </a:cxn>
                    <a:cxn ang="0">
                      <a:pos x="52" y="60"/>
                    </a:cxn>
                    <a:cxn ang="0">
                      <a:pos x="58" y="58"/>
                    </a:cxn>
                    <a:cxn ang="0">
                      <a:pos x="66" y="58"/>
                    </a:cxn>
                    <a:cxn ang="0">
                      <a:pos x="68" y="56"/>
                    </a:cxn>
                    <a:cxn ang="0">
                      <a:pos x="74" y="52"/>
                    </a:cxn>
                    <a:cxn ang="0">
                      <a:pos x="74" y="44"/>
                    </a:cxn>
                    <a:cxn ang="0">
                      <a:pos x="74" y="38"/>
                    </a:cxn>
                    <a:cxn ang="0">
                      <a:pos x="78" y="32"/>
                    </a:cxn>
                    <a:cxn ang="0">
                      <a:pos x="82" y="28"/>
                    </a:cxn>
                    <a:cxn ang="0">
                      <a:pos x="80" y="24"/>
                    </a:cxn>
                    <a:cxn ang="0">
                      <a:pos x="74" y="22"/>
                    </a:cxn>
                    <a:cxn ang="0">
                      <a:pos x="68" y="18"/>
                    </a:cxn>
                    <a:cxn ang="0">
                      <a:pos x="60" y="16"/>
                    </a:cxn>
                    <a:cxn ang="0">
                      <a:pos x="58" y="12"/>
                    </a:cxn>
                    <a:cxn ang="0">
                      <a:pos x="56" y="10"/>
                    </a:cxn>
                    <a:cxn ang="0">
                      <a:pos x="50" y="10"/>
                    </a:cxn>
                    <a:cxn ang="0">
                      <a:pos x="42" y="8"/>
                    </a:cxn>
                    <a:cxn ang="0">
                      <a:pos x="30" y="4"/>
                    </a:cxn>
                    <a:cxn ang="0">
                      <a:pos x="22" y="2"/>
                    </a:cxn>
                    <a:cxn ang="0">
                      <a:pos x="16" y="0"/>
                    </a:cxn>
                    <a:cxn ang="0">
                      <a:pos x="4" y="6"/>
                    </a:cxn>
                    <a:cxn ang="0">
                      <a:pos x="0" y="20"/>
                    </a:cxn>
                    <a:cxn ang="0">
                      <a:pos x="2" y="22"/>
                    </a:cxn>
                    <a:cxn ang="0">
                      <a:pos x="2" y="20"/>
                    </a:cxn>
                    <a:cxn ang="0">
                      <a:pos x="0" y="20"/>
                    </a:cxn>
                  </a:cxnLst>
                  <a:rect l="0" t="0" r="r" b="b"/>
                  <a:pathLst>
                    <a:path w="82" h="60">
                      <a:moveTo>
                        <a:pt x="4" y="6"/>
                      </a:moveTo>
                      <a:lnTo>
                        <a:pt x="4" y="6"/>
                      </a:lnTo>
                      <a:lnTo>
                        <a:pt x="6" y="24"/>
                      </a:lnTo>
                      <a:lnTo>
                        <a:pt x="6" y="24"/>
                      </a:lnTo>
                      <a:lnTo>
                        <a:pt x="2" y="28"/>
                      </a:lnTo>
                      <a:lnTo>
                        <a:pt x="2" y="28"/>
                      </a:lnTo>
                      <a:lnTo>
                        <a:pt x="12" y="38"/>
                      </a:lnTo>
                      <a:lnTo>
                        <a:pt x="12" y="38"/>
                      </a:lnTo>
                      <a:lnTo>
                        <a:pt x="16" y="40"/>
                      </a:lnTo>
                      <a:lnTo>
                        <a:pt x="22" y="42"/>
                      </a:lnTo>
                      <a:lnTo>
                        <a:pt x="30" y="42"/>
                      </a:lnTo>
                      <a:lnTo>
                        <a:pt x="32" y="54"/>
                      </a:lnTo>
                      <a:lnTo>
                        <a:pt x="32" y="54"/>
                      </a:lnTo>
                      <a:lnTo>
                        <a:pt x="40" y="54"/>
                      </a:lnTo>
                      <a:lnTo>
                        <a:pt x="50" y="56"/>
                      </a:lnTo>
                      <a:lnTo>
                        <a:pt x="50" y="56"/>
                      </a:lnTo>
                      <a:lnTo>
                        <a:pt x="52" y="58"/>
                      </a:lnTo>
                      <a:lnTo>
                        <a:pt x="52" y="60"/>
                      </a:lnTo>
                      <a:lnTo>
                        <a:pt x="52" y="60"/>
                      </a:lnTo>
                      <a:lnTo>
                        <a:pt x="58" y="58"/>
                      </a:lnTo>
                      <a:lnTo>
                        <a:pt x="66" y="58"/>
                      </a:lnTo>
                      <a:lnTo>
                        <a:pt x="66" y="58"/>
                      </a:lnTo>
                      <a:lnTo>
                        <a:pt x="66" y="58"/>
                      </a:lnTo>
                      <a:lnTo>
                        <a:pt x="68" y="56"/>
                      </a:lnTo>
                      <a:lnTo>
                        <a:pt x="68" y="54"/>
                      </a:lnTo>
                      <a:lnTo>
                        <a:pt x="74" y="52"/>
                      </a:lnTo>
                      <a:lnTo>
                        <a:pt x="74" y="52"/>
                      </a:lnTo>
                      <a:lnTo>
                        <a:pt x="74" y="44"/>
                      </a:lnTo>
                      <a:lnTo>
                        <a:pt x="74" y="44"/>
                      </a:lnTo>
                      <a:lnTo>
                        <a:pt x="74" y="38"/>
                      </a:lnTo>
                      <a:lnTo>
                        <a:pt x="78" y="32"/>
                      </a:lnTo>
                      <a:lnTo>
                        <a:pt x="78" y="32"/>
                      </a:lnTo>
                      <a:lnTo>
                        <a:pt x="80" y="30"/>
                      </a:lnTo>
                      <a:lnTo>
                        <a:pt x="82" y="28"/>
                      </a:lnTo>
                      <a:lnTo>
                        <a:pt x="80" y="24"/>
                      </a:lnTo>
                      <a:lnTo>
                        <a:pt x="80" y="24"/>
                      </a:lnTo>
                      <a:lnTo>
                        <a:pt x="74" y="22"/>
                      </a:lnTo>
                      <a:lnTo>
                        <a:pt x="74" y="22"/>
                      </a:lnTo>
                      <a:lnTo>
                        <a:pt x="68" y="18"/>
                      </a:lnTo>
                      <a:lnTo>
                        <a:pt x="68" y="18"/>
                      </a:lnTo>
                      <a:lnTo>
                        <a:pt x="64" y="16"/>
                      </a:lnTo>
                      <a:lnTo>
                        <a:pt x="60" y="16"/>
                      </a:lnTo>
                      <a:lnTo>
                        <a:pt x="60" y="16"/>
                      </a:lnTo>
                      <a:lnTo>
                        <a:pt x="58" y="12"/>
                      </a:lnTo>
                      <a:lnTo>
                        <a:pt x="56" y="10"/>
                      </a:lnTo>
                      <a:lnTo>
                        <a:pt x="56" y="10"/>
                      </a:lnTo>
                      <a:lnTo>
                        <a:pt x="50" y="10"/>
                      </a:lnTo>
                      <a:lnTo>
                        <a:pt x="50" y="10"/>
                      </a:lnTo>
                      <a:lnTo>
                        <a:pt x="46" y="10"/>
                      </a:lnTo>
                      <a:lnTo>
                        <a:pt x="42" y="8"/>
                      </a:lnTo>
                      <a:lnTo>
                        <a:pt x="42" y="8"/>
                      </a:lnTo>
                      <a:lnTo>
                        <a:pt x="30" y="4"/>
                      </a:lnTo>
                      <a:lnTo>
                        <a:pt x="30" y="4"/>
                      </a:lnTo>
                      <a:lnTo>
                        <a:pt x="22" y="2"/>
                      </a:lnTo>
                      <a:lnTo>
                        <a:pt x="16" y="0"/>
                      </a:lnTo>
                      <a:lnTo>
                        <a:pt x="16" y="0"/>
                      </a:lnTo>
                      <a:lnTo>
                        <a:pt x="10" y="4"/>
                      </a:lnTo>
                      <a:lnTo>
                        <a:pt x="4" y="6"/>
                      </a:lnTo>
                      <a:lnTo>
                        <a:pt x="4" y="6"/>
                      </a:lnTo>
                      <a:close/>
                      <a:moveTo>
                        <a:pt x="0" y="20"/>
                      </a:moveTo>
                      <a:lnTo>
                        <a:pt x="0" y="22"/>
                      </a:lnTo>
                      <a:lnTo>
                        <a:pt x="2" y="22"/>
                      </a:lnTo>
                      <a:lnTo>
                        <a:pt x="2" y="22"/>
                      </a:lnTo>
                      <a:lnTo>
                        <a:pt x="2" y="20"/>
                      </a:lnTo>
                      <a:lnTo>
                        <a:pt x="0" y="20"/>
                      </a:lnTo>
                      <a:lnTo>
                        <a:pt x="0" y="20"/>
                      </a:lnTo>
                      <a:close/>
                    </a:path>
                  </a:pathLst>
                </a:custGeom>
                <a:solidFill>
                  <a:schemeClr val="accent1"/>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806" name="Freeform 247"/>
                <p:cNvSpPr>
                  <a:spLocks noChangeAspect="1"/>
                </p:cNvSpPr>
                <p:nvPr/>
              </p:nvSpPr>
              <p:spPr bwMode="auto">
                <a:xfrm>
                  <a:off x="2870" y="1733"/>
                  <a:ext cx="5" cy="9"/>
                </a:xfrm>
                <a:custGeom>
                  <a:avLst/>
                  <a:gdLst/>
                  <a:ahLst/>
                  <a:cxnLst>
                    <a:cxn ang="0">
                      <a:pos x="4" y="8"/>
                    </a:cxn>
                    <a:cxn ang="0">
                      <a:pos x="4" y="8"/>
                    </a:cxn>
                    <a:cxn ang="0">
                      <a:pos x="2" y="6"/>
                    </a:cxn>
                    <a:cxn ang="0">
                      <a:pos x="0" y="4"/>
                    </a:cxn>
                    <a:cxn ang="0">
                      <a:pos x="0" y="0"/>
                    </a:cxn>
                    <a:cxn ang="0">
                      <a:pos x="0" y="0"/>
                    </a:cxn>
                    <a:cxn ang="0">
                      <a:pos x="4" y="0"/>
                    </a:cxn>
                    <a:cxn ang="0">
                      <a:pos x="4" y="2"/>
                    </a:cxn>
                    <a:cxn ang="0">
                      <a:pos x="4" y="8"/>
                    </a:cxn>
                    <a:cxn ang="0">
                      <a:pos x="4" y="8"/>
                    </a:cxn>
                  </a:cxnLst>
                  <a:rect l="0" t="0" r="r" b="b"/>
                  <a:pathLst>
                    <a:path w="4" h="8">
                      <a:moveTo>
                        <a:pt x="4" y="8"/>
                      </a:moveTo>
                      <a:lnTo>
                        <a:pt x="4" y="8"/>
                      </a:lnTo>
                      <a:lnTo>
                        <a:pt x="2" y="6"/>
                      </a:lnTo>
                      <a:lnTo>
                        <a:pt x="0" y="4"/>
                      </a:lnTo>
                      <a:lnTo>
                        <a:pt x="0" y="0"/>
                      </a:lnTo>
                      <a:lnTo>
                        <a:pt x="0" y="0"/>
                      </a:lnTo>
                      <a:lnTo>
                        <a:pt x="4" y="0"/>
                      </a:lnTo>
                      <a:lnTo>
                        <a:pt x="4" y="2"/>
                      </a:lnTo>
                      <a:lnTo>
                        <a:pt x="4" y="8"/>
                      </a:lnTo>
                      <a:lnTo>
                        <a:pt x="4" y="8"/>
                      </a:lnTo>
                      <a:close/>
                    </a:path>
                  </a:pathLst>
                </a:custGeom>
                <a:grp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807" name="Freeform 248"/>
                <p:cNvSpPr>
                  <a:spLocks noChangeAspect="1"/>
                </p:cNvSpPr>
                <p:nvPr/>
              </p:nvSpPr>
              <p:spPr bwMode="auto">
                <a:xfrm>
                  <a:off x="3028" y="1494"/>
                  <a:ext cx="111" cy="64"/>
                </a:xfrm>
                <a:custGeom>
                  <a:avLst/>
                  <a:gdLst/>
                  <a:ahLst/>
                  <a:cxnLst>
                    <a:cxn ang="0">
                      <a:pos x="0" y="42"/>
                    </a:cxn>
                    <a:cxn ang="0">
                      <a:pos x="12" y="36"/>
                    </a:cxn>
                    <a:cxn ang="0">
                      <a:pos x="18" y="38"/>
                    </a:cxn>
                    <a:cxn ang="0">
                      <a:pos x="26" y="40"/>
                    </a:cxn>
                    <a:cxn ang="0">
                      <a:pos x="38" y="44"/>
                    </a:cxn>
                    <a:cxn ang="0">
                      <a:pos x="46" y="46"/>
                    </a:cxn>
                    <a:cxn ang="0">
                      <a:pos x="52" y="46"/>
                    </a:cxn>
                    <a:cxn ang="0">
                      <a:pos x="54" y="48"/>
                    </a:cxn>
                    <a:cxn ang="0">
                      <a:pos x="56" y="52"/>
                    </a:cxn>
                    <a:cxn ang="0">
                      <a:pos x="64" y="54"/>
                    </a:cxn>
                    <a:cxn ang="0">
                      <a:pos x="70" y="58"/>
                    </a:cxn>
                    <a:cxn ang="0">
                      <a:pos x="76" y="60"/>
                    </a:cxn>
                    <a:cxn ang="0">
                      <a:pos x="80" y="56"/>
                    </a:cxn>
                    <a:cxn ang="0">
                      <a:pos x="86" y="54"/>
                    </a:cxn>
                    <a:cxn ang="0">
                      <a:pos x="90" y="56"/>
                    </a:cxn>
                    <a:cxn ang="0">
                      <a:pos x="92" y="50"/>
                    </a:cxn>
                    <a:cxn ang="0">
                      <a:pos x="94" y="42"/>
                    </a:cxn>
                    <a:cxn ang="0">
                      <a:pos x="98" y="44"/>
                    </a:cxn>
                    <a:cxn ang="0">
                      <a:pos x="104" y="42"/>
                    </a:cxn>
                    <a:cxn ang="0">
                      <a:pos x="102" y="36"/>
                    </a:cxn>
                    <a:cxn ang="0">
                      <a:pos x="98" y="30"/>
                    </a:cxn>
                    <a:cxn ang="0">
                      <a:pos x="94" y="28"/>
                    </a:cxn>
                    <a:cxn ang="0">
                      <a:pos x="92" y="26"/>
                    </a:cxn>
                    <a:cxn ang="0">
                      <a:pos x="92" y="16"/>
                    </a:cxn>
                    <a:cxn ang="0">
                      <a:pos x="88" y="18"/>
                    </a:cxn>
                    <a:cxn ang="0">
                      <a:pos x="84" y="16"/>
                    </a:cxn>
                    <a:cxn ang="0">
                      <a:pos x="84" y="12"/>
                    </a:cxn>
                    <a:cxn ang="0">
                      <a:pos x="76" y="14"/>
                    </a:cxn>
                    <a:cxn ang="0">
                      <a:pos x="68" y="6"/>
                    </a:cxn>
                    <a:cxn ang="0">
                      <a:pos x="68" y="4"/>
                    </a:cxn>
                    <a:cxn ang="0">
                      <a:pos x="64" y="2"/>
                    </a:cxn>
                    <a:cxn ang="0">
                      <a:pos x="54" y="0"/>
                    </a:cxn>
                    <a:cxn ang="0">
                      <a:pos x="54" y="2"/>
                    </a:cxn>
                    <a:cxn ang="0">
                      <a:pos x="50" y="2"/>
                    </a:cxn>
                    <a:cxn ang="0">
                      <a:pos x="42" y="2"/>
                    </a:cxn>
                    <a:cxn ang="0">
                      <a:pos x="44" y="20"/>
                    </a:cxn>
                    <a:cxn ang="0">
                      <a:pos x="36" y="24"/>
                    </a:cxn>
                    <a:cxn ang="0">
                      <a:pos x="28" y="22"/>
                    </a:cxn>
                    <a:cxn ang="0">
                      <a:pos x="28" y="22"/>
                    </a:cxn>
                    <a:cxn ang="0">
                      <a:pos x="20" y="14"/>
                    </a:cxn>
                    <a:cxn ang="0">
                      <a:pos x="20" y="12"/>
                    </a:cxn>
                    <a:cxn ang="0">
                      <a:pos x="22" y="12"/>
                    </a:cxn>
                    <a:cxn ang="0">
                      <a:pos x="22" y="8"/>
                    </a:cxn>
                    <a:cxn ang="0">
                      <a:pos x="18" y="10"/>
                    </a:cxn>
                    <a:cxn ang="0">
                      <a:pos x="12" y="12"/>
                    </a:cxn>
                    <a:cxn ang="0">
                      <a:pos x="10" y="18"/>
                    </a:cxn>
                    <a:cxn ang="0">
                      <a:pos x="0" y="42"/>
                    </a:cxn>
                  </a:cxnLst>
                  <a:rect l="0" t="0" r="r" b="b"/>
                  <a:pathLst>
                    <a:path w="104" h="60">
                      <a:moveTo>
                        <a:pt x="0" y="42"/>
                      </a:moveTo>
                      <a:lnTo>
                        <a:pt x="0" y="42"/>
                      </a:lnTo>
                      <a:lnTo>
                        <a:pt x="6" y="40"/>
                      </a:lnTo>
                      <a:lnTo>
                        <a:pt x="12" y="36"/>
                      </a:lnTo>
                      <a:lnTo>
                        <a:pt x="12" y="36"/>
                      </a:lnTo>
                      <a:lnTo>
                        <a:pt x="18" y="38"/>
                      </a:lnTo>
                      <a:lnTo>
                        <a:pt x="26" y="40"/>
                      </a:lnTo>
                      <a:lnTo>
                        <a:pt x="26" y="40"/>
                      </a:lnTo>
                      <a:lnTo>
                        <a:pt x="38" y="44"/>
                      </a:lnTo>
                      <a:lnTo>
                        <a:pt x="38" y="44"/>
                      </a:lnTo>
                      <a:lnTo>
                        <a:pt x="42" y="46"/>
                      </a:lnTo>
                      <a:lnTo>
                        <a:pt x="46" y="46"/>
                      </a:lnTo>
                      <a:lnTo>
                        <a:pt x="46" y="46"/>
                      </a:lnTo>
                      <a:lnTo>
                        <a:pt x="52" y="46"/>
                      </a:lnTo>
                      <a:lnTo>
                        <a:pt x="52" y="46"/>
                      </a:lnTo>
                      <a:lnTo>
                        <a:pt x="54" y="48"/>
                      </a:lnTo>
                      <a:lnTo>
                        <a:pt x="56" y="52"/>
                      </a:lnTo>
                      <a:lnTo>
                        <a:pt x="56" y="52"/>
                      </a:lnTo>
                      <a:lnTo>
                        <a:pt x="60" y="52"/>
                      </a:lnTo>
                      <a:lnTo>
                        <a:pt x="64" y="54"/>
                      </a:lnTo>
                      <a:lnTo>
                        <a:pt x="64" y="54"/>
                      </a:lnTo>
                      <a:lnTo>
                        <a:pt x="70" y="58"/>
                      </a:lnTo>
                      <a:lnTo>
                        <a:pt x="70" y="58"/>
                      </a:lnTo>
                      <a:lnTo>
                        <a:pt x="76" y="60"/>
                      </a:lnTo>
                      <a:lnTo>
                        <a:pt x="76" y="60"/>
                      </a:lnTo>
                      <a:lnTo>
                        <a:pt x="80" y="56"/>
                      </a:lnTo>
                      <a:lnTo>
                        <a:pt x="82" y="54"/>
                      </a:lnTo>
                      <a:lnTo>
                        <a:pt x="86" y="54"/>
                      </a:lnTo>
                      <a:lnTo>
                        <a:pt x="86" y="54"/>
                      </a:lnTo>
                      <a:lnTo>
                        <a:pt x="90" y="56"/>
                      </a:lnTo>
                      <a:lnTo>
                        <a:pt x="92" y="50"/>
                      </a:lnTo>
                      <a:lnTo>
                        <a:pt x="92" y="50"/>
                      </a:lnTo>
                      <a:lnTo>
                        <a:pt x="92" y="44"/>
                      </a:lnTo>
                      <a:lnTo>
                        <a:pt x="94" y="42"/>
                      </a:lnTo>
                      <a:lnTo>
                        <a:pt x="94" y="42"/>
                      </a:lnTo>
                      <a:lnTo>
                        <a:pt x="98" y="44"/>
                      </a:lnTo>
                      <a:lnTo>
                        <a:pt x="102" y="44"/>
                      </a:lnTo>
                      <a:lnTo>
                        <a:pt x="104" y="42"/>
                      </a:lnTo>
                      <a:lnTo>
                        <a:pt x="102" y="36"/>
                      </a:lnTo>
                      <a:lnTo>
                        <a:pt x="102" y="36"/>
                      </a:lnTo>
                      <a:lnTo>
                        <a:pt x="98" y="30"/>
                      </a:lnTo>
                      <a:lnTo>
                        <a:pt x="98" y="30"/>
                      </a:lnTo>
                      <a:lnTo>
                        <a:pt x="96" y="28"/>
                      </a:lnTo>
                      <a:lnTo>
                        <a:pt x="94" y="28"/>
                      </a:lnTo>
                      <a:lnTo>
                        <a:pt x="94" y="28"/>
                      </a:lnTo>
                      <a:lnTo>
                        <a:pt x="92" y="26"/>
                      </a:lnTo>
                      <a:lnTo>
                        <a:pt x="92" y="26"/>
                      </a:lnTo>
                      <a:lnTo>
                        <a:pt x="92" y="16"/>
                      </a:lnTo>
                      <a:lnTo>
                        <a:pt x="92" y="16"/>
                      </a:lnTo>
                      <a:lnTo>
                        <a:pt x="88" y="18"/>
                      </a:lnTo>
                      <a:lnTo>
                        <a:pt x="86" y="18"/>
                      </a:lnTo>
                      <a:lnTo>
                        <a:pt x="84" y="16"/>
                      </a:lnTo>
                      <a:lnTo>
                        <a:pt x="84" y="16"/>
                      </a:lnTo>
                      <a:lnTo>
                        <a:pt x="84" y="12"/>
                      </a:lnTo>
                      <a:lnTo>
                        <a:pt x="82" y="12"/>
                      </a:lnTo>
                      <a:lnTo>
                        <a:pt x="76" y="14"/>
                      </a:lnTo>
                      <a:lnTo>
                        <a:pt x="72" y="6"/>
                      </a:lnTo>
                      <a:lnTo>
                        <a:pt x="68" y="6"/>
                      </a:lnTo>
                      <a:lnTo>
                        <a:pt x="68" y="6"/>
                      </a:lnTo>
                      <a:lnTo>
                        <a:pt x="68" y="4"/>
                      </a:lnTo>
                      <a:lnTo>
                        <a:pt x="64" y="2"/>
                      </a:lnTo>
                      <a:lnTo>
                        <a:pt x="64" y="2"/>
                      </a:lnTo>
                      <a:lnTo>
                        <a:pt x="58" y="0"/>
                      </a:lnTo>
                      <a:lnTo>
                        <a:pt x="54" y="0"/>
                      </a:lnTo>
                      <a:lnTo>
                        <a:pt x="54" y="0"/>
                      </a:lnTo>
                      <a:lnTo>
                        <a:pt x="54" y="2"/>
                      </a:lnTo>
                      <a:lnTo>
                        <a:pt x="50" y="2"/>
                      </a:lnTo>
                      <a:lnTo>
                        <a:pt x="50" y="2"/>
                      </a:lnTo>
                      <a:lnTo>
                        <a:pt x="42" y="2"/>
                      </a:lnTo>
                      <a:lnTo>
                        <a:pt x="42" y="2"/>
                      </a:lnTo>
                      <a:lnTo>
                        <a:pt x="42" y="10"/>
                      </a:lnTo>
                      <a:lnTo>
                        <a:pt x="44" y="20"/>
                      </a:lnTo>
                      <a:lnTo>
                        <a:pt x="44" y="20"/>
                      </a:lnTo>
                      <a:lnTo>
                        <a:pt x="36" y="24"/>
                      </a:lnTo>
                      <a:lnTo>
                        <a:pt x="32" y="24"/>
                      </a:lnTo>
                      <a:lnTo>
                        <a:pt x="28" y="22"/>
                      </a:lnTo>
                      <a:lnTo>
                        <a:pt x="28" y="22"/>
                      </a:lnTo>
                      <a:lnTo>
                        <a:pt x="28" y="22"/>
                      </a:lnTo>
                      <a:lnTo>
                        <a:pt x="28" y="22"/>
                      </a:lnTo>
                      <a:lnTo>
                        <a:pt x="20" y="14"/>
                      </a:lnTo>
                      <a:lnTo>
                        <a:pt x="20" y="14"/>
                      </a:lnTo>
                      <a:lnTo>
                        <a:pt x="20" y="12"/>
                      </a:lnTo>
                      <a:lnTo>
                        <a:pt x="20" y="12"/>
                      </a:lnTo>
                      <a:lnTo>
                        <a:pt x="22" y="12"/>
                      </a:lnTo>
                      <a:lnTo>
                        <a:pt x="22" y="12"/>
                      </a:lnTo>
                      <a:lnTo>
                        <a:pt x="22" y="8"/>
                      </a:lnTo>
                      <a:lnTo>
                        <a:pt x="20" y="8"/>
                      </a:lnTo>
                      <a:lnTo>
                        <a:pt x="18" y="10"/>
                      </a:lnTo>
                      <a:lnTo>
                        <a:pt x="18" y="10"/>
                      </a:lnTo>
                      <a:lnTo>
                        <a:pt x="12" y="12"/>
                      </a:lnTo>
                      <a:lnTo>
                        <a:pt x="10" y="18"/>
                      </a:lnTo>
                      <a:lnTo>
                        <a:pt x="10" y="18"/>
                      </a:lnTo>
                      <a:lnTo>
                        <a:pt x="2" y="30"/>
                      </a:lnTo>
                      <a:lnTo>
                        <a:pt x="0" y="42"/>
                      </a:lnTo>
                      <a:lnTo>
                        <a:pt x="0" y="42"/>
                      </a:lnTo>
                      <a:close/>
                    </a:path>
                  </a:pathLst>
                </a:custGeom>
                <a:solidFill>
                  <a:schemeClr val="accent1"/>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808" name="Freeform 249"/>
                <p:cNvSpPr>
                  <a:spLocks noChangeAspect="1" noEditPoints="1"/>
                </p:cNvSpPr>
                <p:nvPr/>
              </p:nvSpPr>
              <p:spPr bwMode="auto">
                <a:xfrm>
                  <a:off x="2821" y="1742"/>
                  <a:ext cx="166" cy="207"/>
                </a:xfrm>
                <a:custGeom>
                  <a:avLst/>
                  <a:gdLst/>
                  <a:ahLst/>
                  <a:cxnLst>
                    <a:cxn ang="0">
                      <a:pos x="79" y="176"/>
                    </a:cxn>
                    <a:cxn ang="0">
                      <a:pos x="93" y="186"/>
                    </a:cxn>
                    <a:cxn ang="0">
                      <a:pos x="107" y="192"/>
                    </a:cxn>
                    <a:cxn ang="0">
                      <a:pos x="111" y="188"/>
                    </a:cxn>
                    <a:cxn ang="0">
                      <a:pos x="115" y="178"/>
                    </a:cxn>
                    <a:cxn ang="0">
                      <a:pos x="117" y="168"/>
                    </a:cxn>
                    <a:cxn ang="0">
                      <a:pos x="89" y="170"/>
                    </a:cxn>
                    <a:cxn ang="0">
                      <a:pos x="81" y="168"/>
                    </a:cxn>
                    <a:cxn ang="0">
                      <a:pos x="18" y="62"/>
                    </a:cxn>
                    <a:cxn ang="0">
                      <a:pos x="22" y="52"/>
                    </a:cxn>
                    <a:cxn ang="0">
                      <a:pos x="40" y="54"/>
                    </a:cxn>
                    <a:cxn ang="0">
                      <a:pos x="48" y="64"/>
                    </a:cxn>
                    <a:cxn ang="0">
                      <a:pos x="52" y="76"/>
                    </a:cxn>
                    <a:cxn ang="0">
                      <a:pos x="61" y="90"/>
                    </a:cxn>
                    <a:cxn ang="0">
                      <a:pos x="77" y="108"/>
                    </a:cxn>
                    <a:cxn ang="0">
                      <a:pos x="93" y="112"/>
                    </a:cxn>
                    <a:cxn ang="0">
                      <a:pos x="103" y="124"/>
                    </a:cxn>
                    <a:cxn ang="0">
                      <a:pos x="111" y="132"/>
                    </a:cxn>
                    <a:cxn ang="0">
                      <a:pos x="125" y="158"/>
                    </a:cxn>
                    <a:cxn ang="0">
                      <a:pos x="119" y="170"/>
                    </a:cxn>
                    <a:cxn ang="0">
                      <a:pos x="125" y="176"/>
                    </a:cxn>
                    <a:cxn ang="0">
                      <a:pos x="133" y="158"/>
                    </a:cxn>
                    <a:cxn ang="0">
                      <a:pos x="137" y="148"/>
                    </a:cxn>
                    <a:cxn ang="0">
                      <a:pos x="129" y="138"/>
                    </a:cxn>
                    <a:cxn ang="0">
                      <a:pos x="139" y="128"/>
                    </a:cxn>
                    <a:cxn ang="0">
                      <a:pos x="153" y="136"/>
                    </a:cxn>
                    <a:cxn ang="0">
                      <a:pos x="153" y="126"/>
                    </a:cxn>
                    <a:cxn ang="0">
                      <a:pos x="143" y="118"/>
                    </a:cxn>
                    <a:cxn ang="0">
                      <a:pos x="117" y="100"/>
                    </a:cxn>
                    <a:cxn ang="0">
                      <a:pos x="95" y="76"/>
                    </a:cxn>
                    <a:cxn ang="0">
                      <a:pos x="87" y="64"/>
                    </a:cxn>
                    <a:cxn ang="0">
                      <a:pos x="75" y="56"/>
                    </a:cxn>
                    <a:cxn ang="0">
                      <a:pos x="77" y="42"/>
                    </a:cxn>
                    <a:cxn ang="0">
                      <a:pos x="75" y="32"/>
                    </a:cxn>
                    <a:cxn ang="0">
                      <a:pos x="93" y="26"/>
                    </a:cxn>
                    <a:cxn ang="0">
                      <a:pos x="91" y="14"/>
                    </a:cxn>
                    <a:cxn ang="0">
                      <a:pos x="89" y="4"/>
                    </a:cxn>
                    <a:cxn ang="0">
                      <a:pos x="75" y="6"/>
                    </a:cxn>
                    <a:cxn ang="0">
                      <a:pos x="65" y="2"/>
                    </a:cxn>
                    <a:cxn ang="0">
                      <a:pos x="59" y="2"/>
                    </a:cxn>
                    <a:cxn ang="0">
                      <a:pos x="50" y="4"/>
                    </a:cxn>
                    <a:cxn ang="0">
                      <a:pos x="48" y="10"/>
                    </a:cxn>
                    <a:cxn ang="0">
                      <a:pos x="40" y="12"/>
                    </a:cxn>
                    <a:cxn ang="0">
                      <a:pos x="36" y="22"/>
                    </a:cxn>
                    <a:cxn ang="0">
                      <a:pos x="24" y="20"/>
                    </a:cxn>
                    <a:cxn ang="0">
                      <a:pos x="20" y="20"/>
                    </a:cxn>
                    <a:cxn ang="0">
                      <a:pos x="8" y="32"/>
                    </a:cxn>
                    <a:cxn ang="0">
                      <a:pos x="0" y="40"/>
                    </a:cxn>
                    <a:cxn ang="0">
                      <a:pos x="2" y="52"/>
                    </a:cxn>
                    <a:cxn ang="0">
                      <a:pos x="10" y="56"/>
                    </a:cxn>
                    <a:cxn ang="0">
                      <a:pos x="8" y="64"/>
                    </a:cxn>
                    <a:cxn ang="0">
                      <a:pos x="22" y="118"/>
                    </a:cxn>
                    <a:cxn ang="0">
                      <a:pos x="28" y="148"/>
                    </a:cxn>
                    <a:cxn ang="0">
                      <a:pos x="36" y="152"/>
                    </a:cxn>
                    <a:cxn ang="0">
                      <a:pos x="40" y="118"/>
                    </a:cxn>
                    <a:cxn ang="0">
                      <a:pos x="34" y="110"/>
                    </a:cxn>
                  </a:cxnLst>
                  <a:rect l="0" t="0" r="r" b="b"/>
                  <a:pathLst>
                    <a:path w="155" h="194">
                      <a:moveTo>
                        <a:pt x="81" y="168"/>
                      </a:moveTo>
                      <a:lnTo>
                        <a:pt x="81" y="168"/>
                      </a:lnTo>
                      <a:lnTo>
                        <a:pt x="81" y="170"/>
                      </a:lnTo>
                      <a:lnTo>
                        <a:pt x="79" y="170"/>
                      </a:lnTo>
                      <a:lnTo>
                        <a:pt x="79" y="170"/>
                      </a:lnTo>
                      <a:lnTo>
                        <a:pt x="79" y="176"/>
                      </a:lnTo>
                      <a:lnTo>
                        <a:pt x="79" y="176"/>
                      </a:lnTo>
                      <a:lnTo>
                        <a:pt x="85" y="180"/>
                      </a:lnTo>
                      <a:lnTo>
                        <a:pt x="85" y="180"/>
                      </a:lnTo>
                      <a:lnTo>
                        <a:pt x="91" y="182"/>
                      </a:lnTo>
                      <a:lnTo>
                        <a:pt x="91" y="182"/>
                      </a:lnTo>
                      <a:lnTo>
                        <a:pt x="93" y="186"/>
                      </a:lnTo>
                      <a:lnTo>
                        <a:pt x="93" y="186"/>
                      </a:lnTo>
                      <a:lnTo>
                        <a:pt x="95" y="186"/>
                      </a:lnTo>
                      <a:lnTo>
                        <a:pt x="99" y="186"/>
                      </a:lnTo>
                      <a:lnTo>
                        <a:pt x="99" y="186"/>
                      </a:lnTo>
                      <a:lnTo>
                        <a:pt x="101" y="188"/>
                      </a:lnTo>
                      <a:lnTo>
                        <a:pt x="107" y="192"/>
                      </a:lnTo>
                      <a:lnTo>
                        <a:pt x="107" y="194"/>
                      </a:lnTo>
                      <a:lnTo>
                        <a:pt x="107" y="194"/>
                      </a:lnTo>
                      <a:lnTo>
                        <a:pt x="113" y="194"/>
                      </a:lnTo>
                      <a:lnTo>
                        <a:pt x="113" y="194"/>
                      </a:lnTo>
                      <a:lnTo>
                        <a:pt x="111" y="188"/>
                      </a:lnTo>
                      <a:lnTo>
                        <a:pt x="111" y="188"/>
                      </a:lnTo>
                      <a:lnTo>
                        <a:pt x="115" y="186"/>
                      </a:lnTo>
                      <a:lnTo>
                        <a:pt x="115" y="186"/>
                      </a:lnTo>
                      <a:lnTo>
                        <a:pt x="115" y="182"/>
                      </a:lnTo>
                      <a:lnTo>
                        <a:pt x="115" y="178"/>
                      </a:lnTo>
                      <a:lnTo>
                        <a:pt x="115" y="178"/>
                      </a:lnTo>
                      <a:lnTo>
                        <a:pt x="115" y="178"/>
                      </a:lnTo>
                      <a:lnTo>
                        <a:pt x="115" y="176"/>
                      </a:lnTo>
                      <a:lnTo>
                        <a:pt x="115" y="176"/>
                      </a:lnTo>
                      <a:lnTo>
                        <a:pt x="115" y="174"/>
                      </a:lnTo>
                      <a:lnTo>
                        <a:pt x="117" y="172"/>
                      </a:lnTo>
                      <a:lnTo>
                        <a:pt x="117" y="172"/>
                      </a:lnTo>
                      <a:lnTo>
                        <a:pt x="117" y="168"/>
                      </a:lnTo>
                      <a:lnTo>
                        <a:pt x="117" y="168"/>
                      </a:lnTo>
                      <a:lnTo>
                        <a:pt x="105" y="172"/>
                      </a:lnTo>
                      <a:lnTo>
                        <a:pt x="99" y="174"/>
                      </a:lnTo>
                      <a:lnTo>
                        <a:pt x="93" y="172"/>
                      </a:lnTo>
                      <a:lnTo>
                        <a:pt x="93" y="172"/>
                      </a:lnTo>
                      <a:lnTo>
                        <a:pt x="89" y="170"/>
                      </a:lnTo>
                      <a:lnTo>
                        <a:pt x="89" y="170"/>
                      </a:lnTo>
                      <a:lnTo>
                        <a:pt x="87" y="170"/>
                      </a:lnTo>
                      <a:lnTo>
                        <a:pt x="83" y="170"/>
                      </a:lnTo>
                      <a:lnTo>
                        <a:pt x="83" y="170"/>
                      </a:lnTo>
                      <a:lnTo>
                        <a:pt x="81" y="168"/>
                      </a:lnTo>
                      <a:lnTo>
                        <a:pt x="81" y="168"/>
                      </a:lnTo>
                      <a:close/>
                      <a:moveTo>
                        <a:pt x="8" y="64"/>
                      </a:moveTo>
                      <a:lnTo>
                        <a:pt x="8" y="64"/>
                      </a:lnTo>
                      <a:lnTo>
                        <a:pt x="12" y="62"/>
                      </a:lnTo>
                      <a:lnTo>
                        <a:pt x="12" y="62"/>
                      </a:lnTo>
                      <a:lnTo>
                        <a:pt x="18" y="62"/>
                      </a:lnTo>
                      <a:lnTo>
                        <a:pt x="18" y="62"/>
                      </a:lnTo>
                      <a:lnTo>
                        <a:pt x="18" y="58"/>
                      </a:lnTo>
                      <a:lnTo>
                        <a:pt x="18" y="58"/>
                      </a:lnTo>
                      <a:lnTo>
                        <a:pt x="22" y="56"/>
                      </a:lnTo>
                      <a:lnTo>
                        <a:pt x="22" y="56"/>
                      </a:lnTo>
                      <a:lnTo>
                        <a:pt x="22" y="52"/>
                      </a:lnTo>
                      <a:lnTo>
                        <a:pt x="22" y="52"/>
                      </a:lnTo>
                      <a:lnTo>
                        <a:pt x="26" y="50"/>
                      </a:lnTo>
                      <a:lnTo>
                        <a:pt x="32" y="50"/>
                      </a:lnTo>
                      <a:lnTo>
                        <a:pt x="32" y="50"/>
                      </a:lnTo>
                      <a:lnTo>
                        <a:pt x="36" y="54"/>
                      </a:lnTo>
                      <a:lnTo>
                        <a:pt x="36" y="54"/>
                      </a:lnTo>
                      <a:lnTo>
                        <a:pt x="40" y="54"/>
                      </a:lnTo>
                      <a:lnTo>
                        <a:pt x="40" y="54"/>
                      </a:lnTo>
                      <a:lnTo>
                        <a:pt x="46" y="58"/>
                      </a:lnTo>
                      <a:lnTo>
                        <a:pt x="46" y="60"/>
                      </a:lnTo>
                      <a:lnTo>
                        <a:pt x="48" y="60"/>
                      </a:lnTo>
                      <a:lnTo>
                        <a:pt x="48" y="60"/>
                      </a:lnTo>
                      <a:lnTo>
                        <a:pt x="48" y="64"/>
                      </a:lnTo>
                      <a:lnTo>
                        <a:pt x="48" y="66"/>
                      </a:lnTo>
                      <a:lnTo>
                        <a:pt x="48" y="66"/>
                      </a:lnTo>
                      <a:lnTo>
                        <a:pt x="52" y="70"/>
                      </a:lnTo>
                      <a:lnTo>
                        <a:pt x="52" y="70"/>
                      </a:lnTo>
                      <a:lnTo>
                        <a:pt x="52" y="76"/>
                      </a:lnTo>
                      <a:lnTo>
                        <a:pt x="52" y="76"/>
                      </a:lnTo>
                      <a:lnTo>
                        <a:pt x="57" y="78"/>
                      </a:lnTo>
                      <a:lnTo>
                        <a:pt x="57" y="78"/>
                      </a:lnTo>
                      <a:lnTo>
                        <a:pt x="57" y="82"/>
                      </a:lnTo>
                      <a:lnTo>
                        <a:pt x="59" y="88"/>
                      </a:lnTo>
                      <a:lnTo>
                        <a:pt x="59" y="88"/>
                      </a:lnTo>
                      <a:lnTo>
                        <a:pt x="61" y="90"/>
                      </a:lnTo>
                      <a:lnTo>
                        <a:pt x="65" y="94"/>
                      </a:lnTo>
                      <a:lnTo>
                        <a:pt x="73" y="100"/>
                      </a:lnTo>
                      <a:lnTo>
                        <a:pt x="73" y="100"/>
                      </a:lnTo>
                      <a:lnTo>
                        <a:pt x="75" y="104"/>
                      </a:lnTo>
                      <a:lnTo>
                        <a:pt x="77" y="108"/>
                      </a:lnTo>
                      <a:lnTo>
                        <a:pt x="77" y="108"/>
                      </a:lnTo>
                      <a:lnTo>
                        <a:pt x="87" y="112"/>
                      </a:lnTo>
                      <a:lnTo>
                        <a:pt x="87" y="114"/>
                      </a:lnTo>
                      <a:lnTo>
                        <a:pt x="87" y="114"/>
                      </a:lnTo>
                      <a:lnTo>
                        <a:pt x="91" y="112"/>
                      </a:lnTo>
                      <a:lnTo>
                        <a:pt x="93" y="112"/>
                      </a:lnTo>
                      <a:lnTo>
                        <a:pt x="93" y="112"/>
                      </a:lnTo>
                      <a:lnTo>
                        <a:pt x="97" y="116"/>
                      </a:lnTo>
                      <a:lnTo>
                        <a:pt x="101" y="120"/>
                      </a:lnTo>
                      <a:lnTo>
                        <a:pt x="103" y="120"/>
                      </a:lnTo>
                      <a:lnTo>
                        <a:pt x="103" y="120"/>
                      </a:lnTo>
                      <a:lnTo>
                        <a:pt x="103" y="122"/>
                      </a:lnTo>
                      <a:lnTo>
                        <a:pt x="103" y="124"/>
                      </a:lnTo>
                      <a:lnTo>
                        <a:pt x="103" y="124"/>
                      </a:lnTo>
                      <a:lnTo>
                        <a:pt x="105" y="124"/>
                      </a:lnTo>
                      <a:lnTo>
                        <a:pt x="109" y="124"/>
                      </a:lnTo>
                      <a:lnTo>
                        <a:pt x="109" y="124"/>
                      </a:lnTo>
                      <a:lnTo>
                        <a:pt x="109" y="128"/>
                      </a:lnTo>
                      <a:lnTo>
                        <a:pt x="111" y="132"/>
                      </a:lnTo>
                      <a:lnTo>
                        <a:pt x="111" y="132"/>
                      </a:lnTo>
                      <a:lnTo>
                        <a:pt x="115" y="134"/>
                      </a:lnTo>
                      <a:lnTo>
                        <a:pt x="119" y="136"/>
                      </a:lnTo>
                      <a:lnTo>
                        <a:pt x="119" y="136"/>
                      </a:lnTo>
                      <a:lnTo>
                        <a:pt x="123" y="146"/>
                      </a:lnTo>
                      <a:lnTo>
                        <a:pt x="125" y="158"/>
                      </a:lnTo>
                      <a:lnTo>
                        <a:pt x="121" y="158"/>
                      </a:lnTo>
                      <a:lnTo>
                        <a:pt x="121" y="158"/>
                      </a:lnTo>
                      <a:lnTo>
                        <a:pt x="121" y="166"/>
                      </a:lnTo>
                      <a:lnTo>
                        <a:pt x="121" y="166"/>
                      </a:lnTo>
                      <a:lnTo>
                        <a:pt x="119" y="170"/>
                      </a:lnTo>
                      <a:lnTo>
                        <a:pt x="119" y="170"/>
                      </a:lnTo>
                      <a:lnTo>
                        <a:pt x="119" y="174"/>
                      </a:lnTo>
                      <a:lnTo>
                        <a:pt x="121" y="176"/>
                      </a:lnTo>
                      <a:lnTo>
                        <a:pt x="121" y="176"/>
                      </a:lnTo>
                      <a:lnTo>
                        <a:pt x="123" y="176"/>
                      </a:lnTo>
                      <a:lnTo>
                        <a:pt x="125" y="176"/>
                      </a:lnTo>
                      <a:lnTo>
                        <a:pt x="125" y="176"/>
                      </a:lnTo>
                      <a:lnTo>
                        <a:pt x="127" y="170"/>
                      </a:lnTo>
                      <a:lnTo>
                        <a:pt x="127" y="170"/>
                      </a:lnTo>
                      <a:lnTo>
                        <a:pt x="133" y="166"/>
                      </a:lnTo>
                      <a:lnTo>
                        <a:pt x="133" y="166"/>
                      </a:lnTo>
                      <a:lnTo>
                        <a:pt x="133" y="162"/>
                      </a:lnTo>
                      <a:lnTo>
                        <a:pt x="133" y="158"/>
                      </a:lnTo>
                      <a:lnTo>
                        <a:pt x="133" y="158"/>
                      </a:lnTo>
                      <a:lnTo>
                        <a:pt x="135" y="158"/>
                      </a:lnTo>
                      <a:lnTo>
                        <a:pt x="139" y="156"/>
                      </a:lnTo>
                      <a:lnTo>
                        <a:pt x="139" y="156"/>
                      </a:lnTo>
                      <a:lnTo>
                        <a:pt x="139" y="150"/>
                      </a:lnTo>
                      <a:lnTo>
                        <a:pt x="137" y="148"/>
                      </a:lnTo>
                      <a:lnTo>
                        <a:pt x="137" y="148"/>
                      </a:lnTo>
                      <a:lnTo>
                        <a:pt x="135" y="146"/>
                      </a:lnTo>
                      <a:lnTo>
                        <a:pt x="135" y="146"/>
                      </a:lnTo>
                      <a:lnTo>
                        <a:pt x="133" y="140"/>
                      </a:lnTo>
                      <a:lnTo>
                        <a:pt x="133" y="140"/>
                      </a:lnTo>
                      <a:lnTo>
                        <a:pt x="129" y="138"/>
                      </a:lnTo>
                      <a:lnTo>
                        <a:pt x="129" y="138"/>
                      </a:lnTo>
                      <a:lnTo>
                        <a:pt x="133" y="130"/>
                      </a:lnTo>
                      <a:lnTo>
                        <a:pt x="135" y="126"/>
                      </a:lnTo>
                      <a:lnTo>
                        <a:pt x="139" y="126"/>
                      </a:lnTo>
                      <a:lnTo>
                        <a:pt x="139" y="128"/>
                      </a:lnTo>
                      <a:lnTo>
                        <a:pt x="139" y="128"/>
                      </a:lnTo>
                      <a:lnTo>
                        <a:pt x="149" y="130"/>
                      </a:lnTo>
                      <a:lnTo>
                        <a:pt x="149" y="130"/>
                      </a:lnTo>
                      <a:lnTo>
                        <a:pt x="149" y="136"/>
                      </a:lnTo>
                      <a:lnTo>
                        <a:pt x="149" y="136"/>
                      </a:lnTo>
                      <a:lnTo>
                        <a:pt x="153" y="136"/>
                      </a:lnTo>
                      <a:lnTo>
                        <a:pt x="153" y="136"/>
                      </a:lnTo>
                      <a:lnTo>
                        <a:pt x="153" y="134"/>
                      </a:lnTo>
                      <a:lnTo>
                        <a:pt x="155" y="132"/>
                      </a:lnTo>
                      <a:lnTo>
                        <a:pt x="155" y="132"/>
                      </a:lnTo>
                      <a:lnTo>
                        <a:pt x="153" y="130"/>
                      </a:lnTo>
                      <a:lnTo>
                        <a:pt x="153" y="130"/>
                      </a:lnTo>
                      <a:lnTo>
                        <a:pt x="153" y="126"/>
                      </a:lnTo>
                      <a:lnTo>
                        <a:pt x="153" y="126"/>
                      </a:lnTo>
                      <a:lnTo>
                        <a:pt x="151" y="126"/>
                      </a:lnTo>
                      <a:lnTo>
                        <a:pt x="149" y="124"/>
                      </a:lnTo>
                      <a:lnTo>
                        <a:pt x="149" y="124"/>
                      </a:lnTo>
                      <a:lnTo>
                        <a:pt x="143" y="118"/>
                      </a:lnTo>
                      <a:lnTo>
                        <a:pt x="143" y="118"/>
                      </a:lnTo>
                      <a:lnTo>
                        <a:pt x="135" y="112"/>
                      </a:lnTo>
                      <a:lnTo>
                        <a:pt x="125" y="108"/>
                      </a:lnTo>
                      <a:lnTo>
                        <a:pt x="125" y="108"/>
                      </a:lnTo>
                      <a:lnTo>
                        <a:pt x="125" y="100"/>
                      </a:lnTo>
                      <a:lnTo>
                        <a:pt x="125" y="100"/>
                      </a:lnTo>
                      <a:lnTo>
                        <a:pt x="117" y="100"/>
                      </a:lnTo>
                      <a:lnTo>
                        <a:pt x="109" y="96"/>
                      </a:lnTo>
                      <a:lnTo>
                        <a:pt x="109" y="96"/>
                      </a:lnTo>
                      <a:lnTo>
                        <a:pt x="101" y="90"/>
                      </a:lnTo>
                      <a:lnTo>
                        <a:pt x="95" y="80"/>
                      </a:lnTo>
                      <a:lnTo>
                        <a:pt x="95" y="80"/>
                      </a:lnTo>
                      <a:lnTo>
                        <a:pt x="95" y="76"/>
                      </a:lnTo>
                      <a:lnTo>
                        <a:pt x="93" y="72"/>
                      </a:lnTo>
                      <a:lnTo>
                        <a:pt x="93" y="72"/>
                      </a:lnTo>
                      <a:lnTo>
                        <a:pt x="93" y="72"/>
                      </a:lnTo>
                      <a:lnTo>
                        <a:pt x="91" y="70"/>
                      </a:lnTo>
                      <a:lnTo>
                        <a:pt x="91" y="70"/>
                      </a:lnTo>
                      <a:lnTo>
                        <a:pt x="87" y="64"/>
                      </a:lnTo>
                      <a:lnTo>
                        <a:pt x="87" y="64"/>
                      </a:lnTo>
                      <a:lnTo>
                        <a:pt x="87" y="64"/>
                      </a:lnTo>
                      <a:lnTo>
                        <a:pt x="87" y="64"/>
                      </a:lnTo>
                      <a:lnTo>
                        <a:pt x="81" y="60"/>
                      </a:lnTo>
                      <a:lnTo>
                        <a:pt x="77" y="60"/>
                      </a:lnTo>
                      <a:lnTo>
                        <a:pt x="75" y="56"/>
                      </a:lnTo>
                      <a:lnTo>
                        <a:pt x="75" y="56"/>
                      </a:lnTo>
                      <a:lnTo>
                        <a:pt x="73" y="56"/>
                      </a:lnTo>
                      <a:lnTo>
                        <a:pt x="73" y="56"/>
                      </a:lnTo>
                      <a:lnTo>
                        <a:pt x="73" y="52"/>
                      </a:lnTo>
                      <a:lnTo>
                        <a:pt x="75" y="46"/>
                      </a:lnTo>
                      <a:lnTo>
                        <a:pt x="77" y="42"/>
                      </a:lnTo>
                      <a:lnTo>
                        <a:pt x="77" y="42"/>
                      </a:lnTo>
                      <a:lnTo>
                        <a:pt x="77" y="38"/>
                      </a:lnTo>
                      <a:lnTo>
                        <a:pt x="77" y="36"/>
                      </a:lnTo>
                      <a:lnTo>
                        <a:pt x="75" y="34"/>
                      </a:lnTo>
                      <a:lnTo>
                        <a:pt x="75" y="34"/>
                      </a:lnTo>
                      <a:lnTo>
                        <a:pt x="75" y="32"/>
                      </a:lnTo>
                      <a:lnTo>
                        <a:pt x="75" y="30"/>
                      </a:lnTo>
                      <a:lnTo>
                        <a:pt x="75" y="30"/>
                      </a:lnTo>
                      <a:lnTo>
                        <a:pt x="77" y="30"/>
                      </a:lnTo>
                      <a:lnTo>
                        <a:pt x="77" y="32"/>
                      </a:lnTo>
                      <a:lnTo>
                        <a:pt x="77" y="32"/>
                      </a:lnTo>
                      <a:lnTo>
                        <a:pt x="93" y="26"/>
                      </a:lnTo>
                      <a:lnTo>
                        <a:pt x="93" y="26"/>
                      </a:lnTo>
                      <a:lnTo>
                        <a:pt x="91" y="24"/>
                      </a:lnTo>
                      <a:lnTo>
                        <a:pt x="91" y="22"/>
                      </a:lnTo>
                      <a:lnTo>
                        <a:pt x="93" y="18"/>
                      </a:lnTo>
                      <a:lnTo>
                        <a:pt x="93" y="18"/>
                      </a:lnTo>
                      <a:lnTo>
                        <a:pt x="91" y="14"/>
                      </a:lnTo>
                      <a:lnTo>
                        <a:pt x="91" y="14"/>
                      </a:lnTo>
                      <a:lnTo>
                        <a:pt x="89" y="14"/>
                      </a:lnTo>
                      <a:lnTo>
                        <a:pt x="89" y="14"/>
                      </a:lnTo>
                      <a:lnTo>
                        <a:pt x="87" y="12"/>
                      </a:lnTo>
                      <a:lnTo>
                        <a:pt x="87" y="8"/>
                      </a:lnTo>
                      <a:lnTo>
                        <a:pt x="89" y="4"/>
                      </a:lnTo>
                      <a:lnTo>
                        <a:pt x="89" y="4"/>
                      </a:lnTo>
                      <a:lnTo>
                        <a:pt x="81" y="4"/>
                      </a:lnTo>
                      <a:lnTo>
                        <a:pt x="81" y="4"/>
                      </a:lnTo>
                      <a:lnTo>
                        <a:pt x="77" y="6"/>
                      </a:lnTo>
                      <a:lnTo>
                        <a:pt x="75" y="6"/>
                      </a:lnTo>
                      <a:lnTo>
                        <a:pt x="75" y="6"/>
                      </a:lnTo>
                      <a:lnTo>
                        <a:pt x="73" y="4"/>
                      </a:lnTo>
                      <a:lnTo>
                        <a:pt x="73" y="4"/>
                      </a:lnTo>
                      <a:lnTo>
                        <a:pt x="71" y="2"/>
                      </a:lnTo>
                      <a:lnTo>
                        <a:pt x="69" y="2"/>
                      </a:lnTo>
                      <a:lnTo>
                        <a:pt x="69" y="2"/>
                      </a:lnTo>
                      <a:lnTo>
                        <a:pt x="65" y="2"/>
                      </a:lnTo>
                      <a:lnTo>
                        <a:pt x="63" y="0"/>
                      </a:lnTo>
                      <a:lnTo>
                        <a:pt x="63" y="0"/>
                      </a:lnTo>
                      <a:lnTo>
                        <a:pt x="59" y="0"/>
                      </a:lnTo>
                      <a:lnTo>
                        <a:pt x="59" y="2"/>
                      </a:lnTo>
                      <a:lnTo>
                        <a:pt x="59" y="2"/>
                      </a:lnTo>
                      <a:lnTo>
                        <a:pt x="59" y="2"/>
                      </a:lnTo>
                      <a:lnTo>
                        <a:pt x="57" y="2"/>
                      </a:lnTo>
                      <a:lnTo>
                        <a:pt x="52" y="0"/>
                      </a:lnTo>
                      <a:lnTo>
                        <a:pt x="52" y="0"/>
                      </a:lnTo>
                      <a:lnTo>
                        <a:pt x="52" y="2"/>
                      </a:lnTo>
                      <a:lnTo>
                        <a:pt x="50" y="4"/>
                      </a:lnTo>
                      <a:lnTo>
                        <a:pt x="50" y="4"/>
                      </a:lnTo>
                      <a:lnTo>
                        <a:pt x="48" y="6"/>
                      </a:lnTo>
                      <a:lnTo>
                        <a:pt x="50" y="6"/>
                      </a:lnTo>
                      <a:lnTo>
                        <a:pt x="52" y="8"/>
                      </a:lnTo>
                      <a:lnTo>
                        <a:pt x="50" y="8"/>
                      </a:lnTo>
                      <a:lnTo>
                        <a:pt x="50" y="8"/>
                      </a:lnTo>
                      <a:lnTo>
                        <a:pt x="48" y="10"/>
                      </a:lnTo>
                      <a:lnTo>
                        <a:pt x="46" y="10"/>
                      </a:lnTo>
                      <a:lnTo>
                        <a:pt x="46" y="10"/>
                      </a:lnTo>
                      <a:lnTo>
                        <a:pt x="44" y="8"/>
                      </a:lnTo>
                      <a:lnTo>
                        <a:pt x="42" y="10"/>
                      </a:lnTo>
                      <a:lnTo>
                        <a:pt x="40" y="12"/>
                      </a:lnTo>
                      <a:lnTo>
                        <a:pt x="40" y="12"/>
                      </a:lnTo>
                      <a:lnTo>
                        <a:pt x="40" y="14"/>
                      </a:lnTo>
                      <a:lnTo>
                        <a:pt x="38" y="14"/>
                      </a:lnTo>
                      <a:lnTo>
                        <a:pt x="36" y="16"/>
                      </a:lnTo>
                      <a:lnTo>
                        <a:pt x="34" y="18"/>
                      </a:lnTo>
                      <a:lnTo>
                        <a:pt x="34" y="18"/>
                      </a:lnTo>
                      <a:lnTo>
                        <a:pt x="36" y="22"/>
                      </a:lnTo>
                      <a:lnTo>
                        <a:pt x="34" y="22"/>
                      </a:lnTo>
                      <a:lnTo>
                        <a:pt x="34" y="22"/>
                      </a:lnTo>
                      <a:lnTo>
                        <a:pt x="32" y="22"/>
                      </a:lnTo>
                      <a:lnTo>
                        <a:pt x="28" y="20"/>
                      </a:lnTo>
                      <a:lnTo>
                        <a:pt x="28" y="20"/>
                      </a:lnTo>
                      <a:lnTo>
                        <a:pt x="24" y="20"/>
                      </a:lnTo>
                      <a:lnTo>
                        <a:pt x="22" y="16"/>
                      </a:lnTo>
                      <a:lnTo>
                        <a:pt x="22" y="16"/>
                      </a:lnTo>
                      <a:lnTo>
                        <a:pt x="20" y="14"/>
                      </a:lnTo>
                      <a:lnTo>
                        <a:pt x="20" y="16"/>
                      </a:lnTo>
                      <a:lnTo>
                        <a:pt x="20" y="20"/>
                      </a:lnTo>
                      <a:lnTo>
                        <a:pt x="20" y="20"/>
                      </a:lnTo>
                      <a:lnTo>
                        <a:pt x="18" y="22"/>
                      </a:lnTo>
                      <a:lnTo>
                        <a:pt x="16" y="24"/>
                      </a:lnTo>
                      <a:lnTo>
                        <a:pt x="12" y="24"/>
                      </a:lnTo>
                      <a:lnTo>
                        <a:pt x="10" y="26"/>
                      </a:lnTo>
                      <a:lnTo>
                        <a:pt x="8" y="32"/>
                      </a:lnTo>
                      <a:lnTo>
                        <a:pt x="8" y="32"/>
                      </a:lnTo>
                      <a:lnTo>
                        <a:pt x="6" y="34"/>
                      </a:lnTo>
                      <a:lnTo>
                        <a:pt x="4" y="36"/>
                      </a:lnTo>
                      <a:lnTo>
                        <a:pt x="2" y="36"/>
                      </a:lnTo>
                      <a:lnTo>
                        <a:pt x="2" y="36"/>
                      </a:lnTo>
                      <a:lnTo>
                        <a:pt x="0" y="38"/>
                      </a:lnTo>
                      <a:lnTo>
                        <a:pt x="0" y="40"/>
                      </a:lnTo>
                      <a:lnTo>
                        <a:pt x="0" y="42"/>
                      </a:lnTo>
                      <a:lnTo>
                        <a:pt x="2" y="44"/>
                      </a:lnTo>
                      <a:lnTo>
                        <a:pt x="2" y="44"/>
                      </a:lnTo>
                      <a:lnTo>
                        <a:pt x="4" y="46"/>
                      </a:lnTo>
                      <a:lnTo>
                        <a:pt x="4" y="48"/>
                      </a:lnTo>
                      <a:lnTo>
                        <a:pt x="2" y="52"/>
                      </a:lnTo>
                      <a:lnTo>
                        <a:pt x="4" y="56"/>
                      </a:lnTo>
                      <a:lnTo>
                        <a:pt x="4" y="56"/>
                      </a:lnTo>
                      <a:lnTo>
                        <a:pt x="6" y="56"/>
                      </a:lnTo>
                      <a:lnTo>
                        <a:pt x="8" y="56"/>
                      </a:lnTo>
                      <a:lnTo>
                        <a:pt x="10" y="56"/>
                      </a:lnTo>
                      <a:lnTo>
                        <a:pt x="10" y="56"/>
                      </a:lnTo>
                      <a:lnTo>
                        <a:pt x="10" y="56"/>
                      </a:lnTo>
                      <a:lnTo>
                        <a:pt x="6" y="60"/>
                      </a:lnTo>
                      <a:lnTo>
                        <a:pt x="6" y="60"/>
                      </a:lnTo>
                      <a:lnTo>
                        <a:pt x="6" y="62"/>
                      </a:lnTo>
                      <a:lnTo>
                        <a:pt x="6" y="62"/>
                      </a:lnTo>
                      <a:lnTo>
                        <a:pt x="8" y="64"/>
                      </a:lnTo>
                      <a:lnTo>
                        <a:pt x="8" y="64"/>
                      </a:lnTo>
                      <a:close/>
                      <a:moveTo>
                        <a:pt x="34" y="110"/>
                      </a:moveTo>
                      <a:lnTo>
                        <a:pt x="34" y="110"/>
                      </a:lnTo>
                      <a:lnTo>
                        <a:pt x="24" y="118"/>
                      </a:lnTo>
                      <a:lnTo>
                        <a:pt x="24" y="118"/>
                      </a:lnTo>
                      <a:lnTo>
                        <a:pt x="22" y="118"/>
                      </a:lnTo>
                      <a:lnTo>
                        <a:pt x="22" y="118"/>
                      </a:lnTo>
                      <a:lnTo>
                        <a:pt x="24" y="126"/>
                      </a:lnTo>
                      <a:lnTo>
                        <a:pt x="24" y="126"/>
                      </a:lnTo>
                      <a:lnTo>
                        <a:pt x="24" y="138"/>
                      </a:lnTo>
                      <a:lnTo>
                        <a:pt x="28" y="148"/>
                      </a:lnTo>
                      <a:lnTo>
                        <a:pt x="28" y="148"/>
                      </a:lnTo>
                      <a:lnTo>
                        <a:pt x="30" y="150"/>
                      </a:lnTo>
                      <a:lnTo>
                        <a:pt x="32" y="152"/>
                      </a:lnTo>
                      <a:lnTo>
                        <a:pt x="32" y="152"/>
                      </a:lnTo>
                      <a:lnTo>
                        <a:pt x="32" y="152"/>
                      </a:lnTo>
                      <a:lnTo>
                        <a:pt x="36" y="152"/>
                      </a:lnTo>
                      <a:lnTo>
                        <a:pt x="36" y="152"/>
                      </a:lnTo>
                      <a:lnTo>
                        <a:pt x="40" y="148"/>
                      </a:lnTo>
                      <a:lnTo>
                        <a:pt x="40" y="148"/>
                      </a:lnTo>
                      <a:lnTo>
                        <a:pt x="40" y="148"/>
                      </a:lnTo>
                      <a:lnTo>
                        <a:pt x="44" y="122"/>
                      </a:lnTo>
                      <a:lnTo>
                        <a:pt x="44" y="122"/>
                      </a:lnTo>
                      <a:lnTo>
                        <a:pt x="40" y="118"/>
                      </a:lnTo>
                      <a:lnTo>
                        <a:pt x="40" y="118"/>
                      </a:lnTo>
                      <a:lnTo>
                        <a:pt x="40" y="114"/>
                      </a:lnTo>
                      <a:lnTo>
                        <a:pt x="38" y="112"/>
                      </a:lnTo>
                      <a:lnTo>
                        <a:pt x="38" y="112"/>
                      </a:lnTo>
                      <a:lnTo>
                        <a:pt x="34" y="110"/>
                      </a:lnTo>
                      <a:lnTo>
                        <a:pt x="34" y="110"/>
                      </a:lnTo>
                      <a:close/>
                    </a:path>
                  </a:pathLst>
                </a:custGeom>
                <a:solidFill>
                  <a:schemeClr val="accent1"/>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809" name="Freeform 250"/>
                <p:cNvSpPr>
                  <a:spLocks noChangeAspect="1" noEditPoints="1"/>
                </p:cNvSpPr>
                <p:nvPr/>
              </p:nvSpPr>
              <p:spPr bwMode="auto">
                <a:xfrm>
                  <a:off x="2580" y="1556"/>
                  <a:ext cx="57" cy="90"/>
                </a:xfrm>
                <a:custGeom>
                  <a:avLst/>
                  <a:gdLst/>
                  <a:ahLst/>
                  <a:cxnLst>
                    <a:cxn ang="0">
                      <a:pos x="46" y="4"/>
                    </a:cxn>
                    <a:cxn ang="0">
                      <a:pos x="42" y="0"/>
                    </a:cxn>
                    <a:cxn ang="0">
                      <a:pos x="42" y="4"/>
                    </a:cxn>
                    <a:cxn ang="0">
                      <a:pos x="38" y="6"/>
                    </a:cxn>
                    <a:cxn ang="0">
                      <a:pos x="34" y="4"/>
                    </a:cxn>
                    <a:cxn ang="0">
                      <a:pos x="30" y="10"/>
                    </a:cxn>
                    <a:cxn ang="0">
                      <a:pos x="30" y="12"/>
                    </a:cxn>
                    <a:cxn ang="0">
                      <a:pos x="28" y="16"/>
                    </a:cxn>
                    <a:cxn ang="0">
                      <a:pos x="24" y="20"/>
                    </a:cxn>
                    <a:cxn ang="0">
                      <a:pos x="22" y="24"/>
                    </a:cxn>
                    <a:cxn ang="0">
                      <a:pos x="22" y="24"/>
                    </a:cxn>
                    <a:cxn ang="0">
                      <a:pos x="14" y="24"/>
                    </a:cxn>
                    <a:cxn ang="0">
                      <a:pos x="12" y="24"/>
                    </a:cxn>
                    <a:cxn ang="0">
                      <a:pos x="8" y="20"/>
                    </a:cxn>
                    <a:cxn ang="0">
                      <a:pos x="14" y="30"/>
                    </a:cxn>
                    <a:cxn ang="0">
                      <a:pos x="12" y="34"/>
                    </a:cxn>
                    <a:cxn ang="0">
                      <a:pos x="4" y="34"/>
                    </a:cxn>
                    <a:cxn ang="0">
                      <a:pos x="2" y="38"/>
                    </a:cxn>
                    <a:cxn ang="0">
                      <a:pos x="2" y="44"/>
                    </a:cxn>
                    <a:cxn ang="0">
                      <a:pos x="18" y="46"/>
                    </a:cxn>
                    <a:cxn ang="0">
                      <a:pos x="18" y="42"/>
                    </a:cxn>
                    <a:cxn ang="0">
                      <a:pos x="18" y="46"/>
                    </a:cxn>
                    <a:cxn ang="0">
                      <a:pos x="14" y="50"/>
                    </a:cxn>
                    <a:cxn ang="0">
                      <a:pos x="12" y="56"/>
                    </a:cxn>
                    <a:cxn ang="0">
                      <a:pos x="12" y="62"/>
                    </a:cxn>
                    <a:cxn ang="0">
                      <a:pos x="6" y="64"/>
                    </a:cxn>
                    <a:cxn ang="0">
                      <a:pos x="4" y="68"/>
                    </a:cxn>
                    <a:cxn ang="0">
                      <a:pos x="0" y="72"/>
                    </a:cxn>
                    <a:cxn ang="0">
                      <a:pos x="2" y="76"/>
                    </a:cxn>
                    <a:cxn ang="0">
                      <a:pos x="0" y="80"/>
                    </a:cxn>
                    <a:cxn ang="0">
                      <a:pos x="4" y="78"/>
                    </a:cxn>
                    <a:cxn ang="0">
                      <a:pos x="8" y="80"/>
                    </a:cxn>
                    <a:cxn ang="0">
                      <a:pos x="6" y="84"/>
                    </a:cxn>
                    <a:cxn ang="0">
                      <a:pos x="16" y="78"/>
                    </a:cxn>
                    <a:cxn ang="0">
                      <a:pos x="16" y="82"/>
                    </a:cxn>
                    <a:cxn ang="0">
                      <a:pos x="24" y="80"/>
                    </a:cxn>
                    <a:cxn ang="0">
                      <a:pos x="26" y="80"/>
                    </a:cxn>
                    <a:cxn ang="0">
                      <a:pos x="28" y="74"/>
                    </a:cxn>
                    <a:cxn ang="0">
                      <a:pos x="34" y="76"/>
                    </a:cxn>
                    <a:cxn ang="0">
                      <a:pos x="38" y="72"/>
                    </a:cxn>
                    <a:cxn ang="0">
                      <a:pos x="38" y="68"/>
                    </a:cxn>
                    <a:cxn ang="0">
                      <a:pos x="44" y="66"/>
                    </a:cxn>
                    <a:cxn ang="0">
                      <a:pos x="46" y="64"/>
                    </a:cxn>
                    <a:cxn ang="0">
                      <a:pos x="48" y="64"/>
                    </a:cxn>
                    <a:cxn ang="0">
                      <a:pos x="48" y="60"/>
                    </a:cxn>
                    <a:cxn ang="0">
                      <a:pos x="52" y="48"/>
                    </a:cxn>
                    <a:cxn ang="0">
                      <a:pos x="50" y="44"/>
                    </a:cxn>
                    <a:cxn ang="0">
                      <a:pos x="50" y="36"/>
                    </a:cxn>
                    <a:cxn ang="0">
                      <a:pos x="50" y="34"/>
                    </a:cxn>
                    <a:cxn ang="0">
                      <a:pos x="50" y="30"/>
                    </a:cxn>
                    <a:cxn ang="0">
                      <a:pos x="52" y="28"/>
                    </a:cxn>
                    <a:cxn ang="0">
                      <a:pos x="44" y="26"/>
                    </a:cxn>
                    <a:cxn ang="0">
                      <a:pos x="40" y="28"/>
                    </a:cxn>
                    <a:cxn ang="0">
                      <a:pos x="38" y="24"/>
                    </a:cxn>
                    <a:cxn ang="0">
                      <a:pos x="34" y="22"/>
                    </a:cxn>
                    <a:cxn ang="0">
                      <a:pos x="34" y="18"/>
                    </a:cxn>
                    <a:cxn ang="0">
                      <a:pos x="38" y="14"/>
                    </a:cxn>
                    <a:cxn ang="0">
                      <a:pos x="42" y="8"/>
                    </a:cxn>
                    <a:cxn ang="0">
                      <a:pos x="18" y="56"/>
                    </a:cxn>
                    <a:cxn ang="0">
                      <a:pos x="18" y="58"/>
                    </a:cxn>
                    <a:cxn ang="0">
                      <a:pos x="14" y="60"/>
                    </a:cxn>
                    <a:cxn ang="0">
                      <a:pos x="18" y="56"/>
                    </a:cxn>
                  </a:cxnLst>
                  <a:rect l="0" t="0" r="r" b="b"/>
                  <a:pathLst>
                    <a:path w="54" h="84">
                      <a:moveTo>
                        <a:pt x="46" y="6"/>
                      </a:moveTo>
                      <a:lnTo>
                        <a:pt x="46" y="6"/>
                      </a:lnTo>
                      <a:lnTo>
                        <a:pt x="46" y="4"/>
                      </a:lnTo>
                      <a:lnTo>
                        <a:pt x="46" y="4"/>
                      </a:lnTo>
                      <a:lnTo>
                        <a:pt x="44" y="2"/>
                      </a:lnTo>
                      <a:lnTo>
                        <a:pt x="42" y="0"/>
                      </a:lnTo>
                      <a:lnTo>
                        <a:pt x="42" y="0"/>
                      </a:lnTo>
                      <a:lnTo>
                        <a:pt x="42" y="0"/>
                      </a:lnTo>
                      <a:lnTo>
                        <a:pt x="42" y="4"/>
                      </a:lnTo>
                      <a:lnTo>
                        <a:pt x="42" y="4"/>
                      </a:lnTo>
                      <a:lnTo>
                        <a:pt x="40" y="6"/>
                      </a:lnTo>
                      <a:lnTo>
                        <a:pt x="38" y="6"/>
                      </a:lnTo>
                      <a:lnTo>
                        <a:pt x="38" y="4"/>
                      </a:lnTo>
                      <a:lnTo>
                        <a:pt x="38" y="4"/>
                      </a:lnTo>
                      <a:lnTo>
                        <a:pt x="34" y="4"/>
                      </a:lnTo>
                      <a:lnTo>
                        <a:pt x="30" y="4"/>
                      </a:lnTo>
                      <a:lnTo>
                        <a:pt x="30" y="4"/>
                      </a:lnTo>
                      <a:lnTo>
                        <a:pt x="30" y="10"/>
                      </a:lnTo>
                      <a:lnTo>
                        <a:pt x="30" y="10"/>
                      </a:lnTo>
                      <a:lnTo>
                        <a:pt x="26" y="10"/>
                      </a:lnTo>
                      <a:lnTo>
                        <a:pt x="30" y="12"/>
                      </a:lnTo>
                      <a:lnTo>
                        <a:pt x="30" y="16"/>
                      </a:lnTo>
                      <a:lnTo>
                        <a:pt x="30" y="16"/>
                      </a:lnTo>
                      <a:lnTo>
                        <a:pt x="28" y="16"/>
                      </a:lnTo>
                      <a:lnTo>
                        <a:pt x="24" y="18"/>
                      </a:lnTo>
                      <a:lnTo>
                        <a:pt x="24" y="18"/>
                      </a:lnTo>
                      <a:lnTo>
                        <a:pt x="24" y="20"/>
                      </a:lnTo>
                      <a:lnTo>
                        <a:pt x="24" y="24"/>
                      </a:lnTo>
                      <a:lnTo>
                        <a:pt x="24" y="24"/>
                      </a:lnTo>
                      <a:lnTo>
                        <a:pt x="22" y="24"/>
                      </a:lnTo>
                      <a:lnTo>
                        <a:pt x="22" y="24"/>
                      </a:lnTo>
                      <a:lnTo>
                        <a:pt x="22" y="24"/>
                      </a:lnTo>
                      <a:lnTo>
                        <a:pt x="22" y="24"/>
                      </a:lnTo>
                      <a:lnTo>
                        <a:pt x="16" y="22"/>
                      </a:lnTo>
                      <a:lnTo>
                        <a:pt x="16" y="22"/>
                      </a:lnTo>
                      <a:lnTo>
                        <a:pt x="14" y="24"/>
                      </a:lnTo>
                      <a:lnTo>
                        <a:pt x="14" y="24"/>
                      </a:lnTo>
                      <a:lnTo>
                        <a:pt x="12" y="24"/>
                      </a:lnTo>
                      <a:lnTo>
                        <a:pt x="12" y="24"/>
                      </a:lnTo>
                      <a:lnTo>
                        <a:pt x="10" y="20"/>
                      </a:lnTo>
                      <a:lnTo>
                        <a:pt x="8" y="20"/>
                      </a:lnTo>
                      <a:lnTo>
                        <a:pt x="8" y="20"/>
                      </a:lnTo>
                      <a:lnTo>
                        <a:pt x="8" y="26"/>
                      </a:lnTo>
                      <a:lnTo>
                        <a:pt x="14" y="30"/>
                      </a:lnTo>
                      <a:lnTo>
                        <a:pt x="14" y="30"/>
                      </a:lnTo>
                      <a:lnTo>
                        <a:pt x="12" y="32"/>
                      </a:lnTo>
                      <a:lnTo>
                        <a:pt x="12" y="34"/>
                      </a:lnTo>
                      <a:lnTo>
                        <a:pt x="12" y="34"/>
                      </a:lnTo>
                      <a:lnTo>
                        <a:pt x="8" y="34"/>
                      </a:lnTo>
                      <a:lnTo>
                        <a:pt x="4" y="34"/>
                      </a:lnTo>
                      <a:lnTo>
                        <a:pt x="4" y="34"/>
                      </a:lnTo>
                      <a:lnTo>
                        <a:pt x="6" y="38"/>
                      </a:lnTo>
                      <a:lnTo>
                        <a:pt x="6" y="38"/>
                      </a:lnTo>
                      <a:lnTo>
                        <a:pt x="2" y="38"/>
                      </a:lnTo>
                      <a:lnTo>
                        <a:pt x="2" y="38"/>
                      </a:lnTo>
                      <a:lnTo>
                        <a:pt x="2" y="44"/>
                      </a:lnTo>
                      <a:lnTo>
                        <a:pt x="2" y="44"/>
                      </a:lnTo>
                      <a:lnTo>
                        <a:pt x="10" y="44"/>
                      </a:lnTo>
                      <a:lnTo>
                        <a:pt x="18" y="46"/>
                      </a:lnTo>
                      <a:lnTo>
                        <a:pt x="18" y="46"/>
                      </a:lnTo>
                      <a:lnTo>
                        <a:pt x="18" y="42"/>
                      </a:lnTo>
                      <a:lnTo>
                        <a:pt x="18" y="42"/>
                      </a:lnTo>
                      <a:lnTo>
                        <a:pt x="18" y="42"/>
                      </a:lnTo>
                      <a:lnTo>
                        <a:pt x="18" y="42"/>
                      </a:lnTo>
                      <a:lnTo>
                        <a:pt x="18" y="44"/>
                      </a:lnTo>
                      <a:lnTo>
                        <a:pt x="18" y="46"/>
                      </a:lnTo>
                      <a:lnTo>
                        <a:pt x="18" y="46"/>
                      </a:lnTo>
                      <a:lnTo>
                        <a:pt x="14" y="50"/>
                      </a:lnTo>
                      <a:lnTo>
                        <a:pt x="14" y="50"/>
                      </a:lnTo>
                      <a:lnTo>
                        <a:pt x="14" y="54"/>
                      </a:lnTo>
                      <a:lnTo>
                        <a:pt x="14" y="54"/>
                      </a:lnTo>
                      <a:lnTo>
                        <a:pt x="12" y="56"/>
                      </a:lnTo>
                      <a:lnTo>
                        <a:pt x="8" y="58"/>
                      </a:lnTo>
                      <a:lnTo>
                        <a:pt x="8" y="60"/>
                      </a:lnTo>
                      <a:lnTo>
                        <a:pt x="12" y="62"/>
                      </a:lnTo>
                      <a:lnTo>
                        <a:pt x="12" y="62"/>
                      </a:lnTo>
                      <a:lnTo>
                        <a:pt x="6" y="64"/>
                      </a:lnTo>
                      <a:lnTo>
                        <a:pt x="6" y="64"/>
                      </a:lnTo>
                      <a:lnTo>
                        <a:pt x="8" y="68"/>
                      </a:lnTo>
                      <a:lnTo>
                        <a:pt x="8" y="68"/>
                      </a:lnTo>
                      <a:lnTo>
                        <a:pt x="4" y="68"/>
                      </a:lnTo>
                      <a:lnTo>
                        <a:pt x="0" y="68"/>
                      </a:lnTo>
                      <a:lnTo>
                        <a:pt x="0" y="72"/>
                      </a:lnTo>
                      <a:lnTo>
                        <a:pt x="0" y="72"/>
                      </a:lnTo>
                      <a:lnTo>
                        <a:pt x="4" y="72"/>
                      </a:lnTo>
                      <a:lnTo>
                        <a:pt x="4" y="72"/>
                      </a:lnTo>
                      <a:lnTo>
                        <a:pt x="2" y="76"/>
                      </a:lnTo>
                      <a:lnTo>
                        <a:pt x="2" y="76"/>
                      </a:lnTo>
                      <a:lnTo>
                        <a:pt x="2" y="76"/>
                      </a:lnTo>
                      <a:lnTo>
                        <a:pt x="0" y="80"/>
                      </a:lnTo>
                      <a:lnTo>
                        <a:pt x="0" y="80"/>
                      </a:lnTo>
                      <a:lnTo>
                        <a:pt x="4" y="78"/>
                      </a:lnTo>
                      <a:lnTo>
                        <a:pt x="4" y="78"/>
                      </a:lnTo>
                      <a:lnTo>
                        <a:pt x="10" y="78"/>
                      </a:lnTo>
                      <a:lnTo>
                        <a:pt x="10" y="78"/>
                      </a:lnTo>
                      <a:lnTo>
                        <a:pt x="8" y="80"/>
                      </a:lnTo>
                      <a:lnTo>
                        <a:pt x="8" y="80"/>
                      </a:lnTo>
                      <a:lnTo>
                        <a:pt x="6" y="82"/>
                      </a:lnTo>
                      <a:lnTo>
                        <a:pt x="6" y="84"/>
                      </a:lnTo>
                      <a:lnTo>
                        <a:pt x="8" y="84"/>
                      </a:lnTo>
                      <a:lnTo>
                        <a:pt x="8" y="84"/>
                      </a:lnTo>
                      <a:lnTo>
                        <a:pt x="16" y="78"/>
                      </a:lnTo>
                      <a:lnTo>
                        <a:pt x="16" y="78"/>
                      </a:lnTo>
                      <a:lnTo>
                        <a:pt x="16" y="82"/>
                      </a:lnTo>
                      <a:lnTo>
                        <a:pt x="16" y="82"/>
                      </a:lnTo>
                      <a:lnTo>
                        <a:pt x="20" y="84"/>
                      </a:lnTo>
                      <a:lnTo>
                        <a:pt x="20" y="84"/>
                      </a:lnTo>
                      <a:lnTo>
                        <a:pt x="24" y="80"/>
                      </a:lnTo>
                      <a:lnTo>
                        <a:pt x="24" y="80"/>
                      </a:lnTo>
                      <a:lnTo>
                        <a:pt x="26" y="80"/>
                      </a:lnTo>
                      <a:lnTo>
                        <a:pt x="26" y="80"/>
                      </a:lnTo>
                      <a:lnTo>
                        <a:pt x="28" y="78"/>
                      </a:lnTo>
                      <a:lnTo>
                        <a:pt x="28" y="76"/>
                      </a:lnTo>
                      <a:lnTo>
                        <a:pt x="28" y="74"/>
                      </a:lnTo>
                      <a:lnTo>
                        <a:pt x="28" y="74"/>
                      </a:lnTo>
                      <a:lnTo>
                        <a:pt x="32" y="74"/>
                      </a:lnTo>
                      <a:lnTo>
                        <a:pt x="34" y="76"/>
                      </a:lnTo>
                      <a:lnTo>
                        <a:pt x="34" y="76"/>
                      </a:lnTo>
                      <a:lnTo>
                        <a:pt x="36" y="72"/>
                      </a:lnTo>
                      <a:lnTo>
                        <a:pt x="38" y="72"/>
                      </a:lnTo>
                      <a:lnTo>
                        <a:pt x="38" y="72"/>
                      </a:lnTo>
                      <a:lnTo>
                        <a:pt x="38" y="68"/>
                      </a:lnTo>
                      <a:lnTo>
                        <a:pt x="38" y="68"/>
                      </a:lnTo>
                      <a:lnTo>
                        <a:pt x="44" y="68"/>
                      </a:lnTo>
                      <a:lnTo>
                        <a:pt x="44" y="68"/>
                      </a:lnTo>
                      <a:lnTo>
                        <a:pt x="44" y="66"/>
                      </a:lnTo>
                      <a:lnTo>
                        <a:pt x="44" y="64"/>
                      </a:lnTo>
                      <a:lnTo>
                        <a:pt x="44" y="64"/>
                      </a:lnTo>
                      <a:lnTo>
                        <a:pt x="46" y="64"/>
                      </a:lnTo>
                      <a:lnTo>
                        <a:pt x="50" y="66"/>
                      </a:lnTo>
                      <a:lnTo>
                        <a:pt x="50" y="66"/>
                      </a:lnTo>
                      <a:lnTo>
                        <a:pt x="48" y="64"/>
                      </a:lnTo>
                      <a:lnTo>
                        <a:pt x="48" y="62"/>
                      </a:lnTo>
                      <a:lnTo>
                        <a:pt x="48" y="60"/>
                      </a:lnTo>
                      <a:lnTo>
                        <a:pt x="48" y="60"/>
                      </a:lnTo>
                      <a:lnTo>
                        <a:pt x="52" y="60"/>
                      </a:lnTo>
                      <a:lnTo>
                        <a:pt x="52" y="60"/>
                      </a:lnTo>
                      <a:lnTo>
                        <a:pt x="52" y="48"/>
                      </a:lnTo>
                      <a:lnTo>
                        <a:pt x="50" y="48"/>
                      </a:lnTo>
                      <a:lnTo>
                        <a:pt x="50" y="48"/>
                      </a:lnTo>
                      <a:lnTo>
                        <a:pt x="50" y="44"/>
                      </a:lnTo>
                      <a:lnTo>
                        <a:pt x="48" y="44"/>
                      </a:lnTo>
                      <a:lnTo>
                        <a:pt x="48" y="44"/>
                      </a:lnTo>
                      <a:lnTo>
                        <a:pt x="50" y="36"/>
                      </a:lnTo>
                      <a:lnTo>
                        <a:pt x="50" y="36"/>
                      </a:lnTo>
                      <a:lnTo>
                        <a:pt x="50" y="34"/>
                      </a:lnTo>
                      <a:lnTo>
                        <a:pt x="50" y="34"/>
                      </a:lnTo>
                      <a:lnTo>
                        <a:pt x="50" y="34"/>
                      </a:lnTo>
                      <a:lnTo>
                        <a:pt x="50" y="34"/>
                      </a:lnTo>
                      <a:lnTo>
                        <a:pt x="50" y="30"/>
                      </a:lnTo>
                      <a:lnTo>
                        <a:pt x="50" y="30"/>
                      </a:lnTo>
                      <a:lnTo>
                        <a:pt x="54" y="28"/>
                      </a:lnTo>
                      <a:lnTo>
                        <a:pt x="52" y="28"/>
                      </a:lnTo>
                      <a:lnTo>
                        <a:pt x="48" y="28"/>
                      </a:lnTo>
                      <a:lnTo>
                        <a:pt x="44" y="26"/>
                      </a:lnTo>
                      <a:lnTo>
                        <a:pt x="44" y="26"/>
                      </a:lnTo>
                      <a:lnTo>
                        <a:pt x="44" y="26"/>
                      </a:lnTo>
                      <a:lnTo>
                        <a:pt x="40" y="28"/>
                      </a:lnTo>
                      <a:lnTo>
                        <a:pt x="40" y="28"/>
                      </a:lnTo>
                      <a:lnTo>
                        <a:pt x="38" y="28"/>
                      </a:lnTo>
                      <a:lnTo>
                        <a:pt x="38" y="26"/>
                      </a:lnTo>
                      <a:lnTo>
                        <a:pt x="38" y="24"/>
                      </a:lnTo>
                      <a:lnTo>
                        <a:pt x="36" y="22"/>
                      </a:lnTo>
                      <a:lnTo>
                        <a:pt x="36" y="22"/>
                      </a:lnTo>
                      <a:lnTo>
                        <a:pt x="34" y="22"/>
                      </a:lnTo>
                      <a:lnTo>
                        <a:pt x="34" y="20"/>
                      </a:lnTo>
                      <a:lnTo>
                        <a:pt x="34" y="20"/>
                      </a:lnTo>
                      <a:lnTo>
                        <a:pt x="34" y="18"/>
                      </a:lnTo>
                      <a:lnTo>
                        <a:pt x="36" y="18"/>
                      </a:lnTo>
                      <a:lnTo>
                        <a:pt x="38" y="16"/>
                      </a:lnTo>
                      <a:lnTo>
                        <a:pt x="38" y="14"/>
                      </a:lnTo>
                      <a:lnTo>
                        <a:pt x="38" y="14"/>
                      </a:lnTo>
                      <a:lnTo>
                        <a:pt x="40" y="10"/>
                      </a:lnTo>
                      <a:lnTo>
                        <a:pt x="42" y="8"/>
                      </a:lnTo>
                      <a:lnTo>
                        <a:pt x="46" y="6"/>
                      </a:lnTo>
                      <a:lnTo>
                        <a:pt x="46" y="6"/>
                      </a:lnTo>
                      <a:close/>
                      <a:moveTo>
                        <a:pt x="18" y="56"/>
                      </a:moveTo>
                      <a:lnTo>
                        <a:pt x="18" y="56"/>
                      </a:lnTo>
                      <a:lnTo>
                        <a:pt x="18" y="56"/>
                      </a:lnTo>
                      <a:lnTo>
                        <a:pt x="18" y="58"/>
                      </a:lnTo>
                      <a:lnTo>
                        <a:pt x="16" y="60"/>
                      </a:lnTo>
                      <a:lnTo>
                        <a:pt x="16" y="60"/>
                      </a:lnTo>
                      <a:lnTo>
                        <a:pt x="14" y="60"/>
                      </a:lnTo>
                      <a:lnTo>
                        <a:pt x="14" y="60"/>
                      </a:lnTo>
                      <a:lnTo>
                        <a:pt x="18" y="56"/>
                      </a:lnTo>
                      <a:lnTo>
                        <a:pt x="18" y="56"/>
                      </a:lnTo>
                      <a:close/>
                    </a:path>
                  </a:pathLst>
                </a:custGeom>
                <a:solidFill>
                  <a:schemeClr val="accent1"/>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810" name="Freeform 251"/>
                <p:cNvSpPr>
                  <a:spLocks noChangeAspect="1"/>
                </p:cNvSpPr>
                <p:nvPr/>
              </p:nvSpPr>
              <p:spPr bwMode="auto">
                <a:xfrm>
                  <a:off x="2385" y="1286"/>
                  <a:ext cx="111" cy="77"/>
                </a:xfrm>
                <a:custGeom>
                  <a:avLst/>
                  <a:gdLst/>
                  <a:ahLst/>
                  <a:cxnLst>
                    <a:cxn ang="0">
                      <a:pos x="76" y="8"/>
                    </a:cxn>
                    <a:cxn ang="0">
                      <a:pos x="72" y="8"/>
                    </a:cxn>
                    <a:cxn ang="0">
                      <a:pos x="68" y="10"/>
                    </a:cxn>
                    <a:cxn ang="0">
                      <a:pos x="58" y="8"/>
                    </a:cxn>
                    <a:cxn ang="0">
                      <a:pos x="54" y="10"/>
                    </a:cxn>
                    <a:cxn ang="0">
                      <a:pos x="54" y="6"/>
                    </a:cxn>
                    <a:cxn ang="0">
                      <a:pos x="48" y="10"/>
                    </a:cxn>
                    <a:cxn ang="0">
                      <a:pos x="44" y="16"/>
                    </a:cxn>
                    <a:cxn ang="0">
                      <a:pos x="40" y="8"/>
                    </a:cxn>
                    <a:cxn ang="0">
                      <a:pos x="38" y="24"/>
                    </a:cxn>
                    <a:cxn ang="0">
                      <a:pos x="32" y="28"/>
                    </a:cxn>
                    <a:cxn ang="0">
                      <a:pos x="28" y="26"/>
                    </a:cxn>
                    <a:cxn ang="0">
                      <a:pos x="28" y="14"/>
                    </a:cxn>
                    <a:cxn ang="0">
                      <a:pos x="26" y="10"/>
                    </a:cxn>
                    <a:cxn ang="0">
                      <a:pos x="16" y="8"/>
                    </a:cxn>
                    <a:cxn ang="0">
                      <a:pos x="20" y="16"/>
                    </a:cxn>
                    <a:cxn ang="0">
                      <a:pos x="12" y="8"/>
                    </a:cxn>
                    <a:cxn ang="0">
                      <a:pos x="10" y="10"/>
                    </a:cxn>
                    <a:cxn ang="0">
                      <a:pos x="10" y="10"/>
                    </a:cxn>
                    <a:cxn ang="0">
                      <a:pos x="10" y="12"/>
                    </a:cxn>
                    <a:cxn ang="0">
                      <a:pos x="4" y="26"/>
                    </a:cxn>
                    <a:cxn ang="0">
                      <a:pos x="0" y="28"/>
                    </a:cxn>
                    <a:cxn ang="0">
                      <a:pos x="6" y="28"/>
                    </a:cxn>
                    <a:cxn ang="0">
                      <a:pos x="18" y="24"/>
                    </a:cxn>
                    <a:cxn ang="0">
                      <a:pos x="16" y="26"/>
                    </a:cxn>
                    <a:cxn ang="0">
                      <a:pos x="20" y="30"/>
                    </a:cxn>
                    <a:cxn ang="0">
                      <a:pos x="14" y="32"/>
                    </a:cxn>
                    <a:cxn ang="0">
                      <a:pos x="4" y="38"/>
                    </a:cxn>
                    <a:cxn ang="0">
                      <a:pos x="10" y="40"/>
                    </a:cxn>
                    <a:cxn ang="0">
                      <a:pos x="20" y="46"/>
                    </a:cxn>
                    <a:cxn ang="0">
                      <a:pos x="22" y="52"/>
                    </a:cxn>
                    <a:cxn ang="0">
                      <a:pos x="14" y="58"/>
                    </a:cxn>
                    <a:cxn ang="0">
                      <a:pos x="30" y="60"/>
                    </a:cxn>
                    <a:cxn ang="0">
                      <a:pos x="34" y="62"/>
                    </a:cxn>
                    <a:cxn ang="0">
                      <a:pos x="38" y="70"/>
                    </a:cxn>
                    <a:cxn ang="0">
                      <a:pos x="54" y="70"/>
                    </a:cxn>
                    <a:cxn ang="0">
                      <a:pos x="56" y="70"/>
                    </a:cxn>
                    <a:cxn ang="0">
                      <a:pos x="60" y="64"/>
                    </a:cxn>
                    <a:cxn ang="0">
                      <a:pos x="64" y="60"/>
                    </a:cxn>
                    <a:cxn ang="0">
                      <a:pos x="70" y="58"/>
                    </a:cxn>
                    <a:cxn ang="0">
                      <a:pos x="80" y="54"/>
                    </a:cxn>
                    <a:cxn ang="0">
                      <a:pos x="90" y="48"/>
                    </a:cxn>
                    <a:cxn ang="0">
                      <a:pos x="94" y="40"/>
                    </a:cxn>
                    <a:cxn ang="0">
                      <a:pos x="98" y="36"/>
                    </a:cxn>
                    <a:cxn ang="0">
                      <a:pos x="102" y="38"/>
                    </a:cxn>
                    <a:cxn ang="0">
                      <a:pos x="104" y="32"/>
                    </a:cxn>
                    <a:cxn ang="0">
                      <a:pos x="102" y="26"/>
                    </a:cxn>
                    <a:cxn ang="0">
                      <a:pos x="98" y="24"/>
                    </a:cxn>
                    <a:cxn ang="0">
                      <a:pos x="94" y="20"/>
                    </a:cxn>
                    <a:cxn ang="0">
                      <a:pos x="90" y="12"/>
                    </a:cxn>
                    <a:cxn ang="0">
                      <a:pos x="94" y="6"/>
                    </a:cxn>
                    <a:cxn ang="0">
                      <a:pos x="88" y="8"/>
                    </a:cxn>
                    <a:cxn ang="0">
                      <a:pos x="80" y="0"/>
                    </a:cxn>
                  </a:cxnLst>
                  <a:rect l="0" t="0" r="r" b="b"/>
                  <a:pathLst>
                    <a:path w="104" h="72">
                      <a:moveTo>
                        <a:pt x="80" y="0"/>
                      </a:moveTo>
                      <a:lnTo>
                        <a:pt x="80" y="0"/>
                      </a:lnTo>
                      <a:lnTo>
                        <a:pt x="76" y="0"/>
                      </a:lnTo>
                      <a:lnTo>
                        <a:pt x="76" y="0"/>
                      </a:lnTo>
                      <a:lnTo>
                        <a:pt x="76" y="8"/>
                      </a:lnTo>
                      <a:lnTo>
                        <a:pt x="76" y="8"/>
                      </a:lnTo>
                      <a:lnTo>
                        <a:pt x="74" y="10"/>
                      </a:lnTo>
                      <a:lnTo>
                        <a:pt x="72" y="10"/>
                      </a:lnTo>
                      <a:lnTo>
                        <a:pt x="72" y="10"/>
                      </a:lnTo>
                      <a:lnTo>
                        <a:pt x="72" y="8"/>
                      </a:lnTo>
                      <a:lnTo>
                        <a:pt x="70" y="6"/>
                      </a:lnTo>
                      <a:lnTo>
                        <a:pt x="70" y="6"/>
                      </a:lnTo>
                      <a:lnTo>
                        <a:pt x="70" y="6"/>
                      </a:lnTo>
                      <a:lnTo>
                        <a:pt x="68" y="10"/>
                      </a:lnTo>
                      <a:lnTo>
                        <a:pt x="68" y="10"/>
                      </a:lnTo>
                      <a:lnTo>
                        <a:pt x="66" y="10"/>
                      </a:lnTo>
                      <a:lnTo>
                        <a:pt x="64" y="12"/>
                      </a:lnTo>
                      <a:lnTo>
                        <a:pt x="64" y="12"/>
                      </a:lnTo>
                      <a:lnTo>
                        <a:pt x="60" y="10"/>
                      </a:lnTo>
                      <a:lnTo>
                        <a:pt x="58" y="8"/>
                      </a:lnTo>
                      <a:lnTo>
                        <a:pt x="58" y="8"/>
                      </a:lnTo>
                      <a:lnTo>
                        <a:pt x="58" y="16"/>
                      </a:lnTo>
                      <a:lnTo>
                        <a:pt x="58" y="16"/>
                      </a:lnTo>
                      <a:lnTo>
                        <a:pt x="56" y="14"/>
                      </a:lnTo>
                      <a:lnTo>
                        <a:pt x="54" y="10"/>
                      </a:lnTo>
                      <a:lnTo>
                        <a:pt x="54" y="10"/>
                      </a:lnTo>
                      <a:lnTo>
                        <a:pt x="54" y="8"/>
                      </a:lnTo>
                      <a:lnTo>
                        <a:pt x="54" y="8"/>
                      </a:lnTo>
                      <a:lnTo>
                        <a:pt x="54" y="6"/>
                      </a:lnTo>
                      <a:lnTo>
                        <a:pt x="54" y="6"/>
                      </a:lnTo>
                      <a:lnTo>
                        <a:pt x="52" y="6"/>
                      </a:lnTo>
                      <a:lnTo>
                        <a:pt x="52" y="6"/>
                      </a:lnTo>
                      <a:lnTo>
                        <a:pt x="50" y="8"/>
                      </a:lnTo>
                      <a:lnTo>
                        <a:pt x="50" y="8"/>
                      </a:lnTo>
                      <a:lnTo>
                        <a:pt x="48" y="10"/>
                      </a:lnTo>
                      <a:lnTo>
                        <a:pt x="46" y="10"/>
                      </a:lnTo>
                      <a:lnTo>
                        <a:pt x="44" y="12"/>
                      </a:lnTo>
                      <a:lnTo>
                        <a:pt x="46" y="16"/>
                      </a:lnTo>
                      <a:lnTo>
                        <a:pt x="46" y="16"/>
                      </a:lnTo>
                      <a:lnTo>
                        <a:pt x="44" y="16"/>
                      </a:lnTo>
                      <a:lnTo>
                        <a:pt x="44" y="18"/>
                      </a:lnTo>
                      <a:lnTo>
                        <a:pt x="44" y="18"/>
                      </a:lnTo>
                      <a:lnTo>
                        <a:pt x="42" y="12"/>
                      </a:lnTo>
                      <a:lnTo>
                        <a:pt x="42" y="12"/>
                      </a:lnTo>
                      <a:lnTo>
                        <a:pt x="40" y="8"/>
                      </a:lnTo>
                      <a:lnTo>
                        <a:pt x="40" y="8"/>
                      </a:lnTo>
                      <a:lnTo>
                        <a:pt x="38" y="10"/>
                      </a:lnTo>
                      <a:lnTo>
                        <a:pt x="38" y="10"/>
                      </a:lnTo>
                      <a:lnTo>
                        <a:pt x="38" y="16"/>
                      </a:lnTo>
                      <a:lnTo>
                        <a:pt x="38" y="24"/>
                      </a:lnTo>
                      <a:lnTo>
                        <a:pt x="38" y="24"/>
                      </a:lnTo>
                      <a:lnTo>
                        <a:pt x="34" y="22"/>
                      </a:lnTo>
                      <a:lnTo>
                        <a:pt x="32" y="22"/>
                      </a:lnTo>
                      <a:lnTo>
                        <a:pt x="32" y="22"/>
                      </a:lnTo>
                      <a:lnTo>
                        <a:pt x="32" y="28"/>
                      </a:lnTo>
                      <a:lnTo>
                        <a:pt x="32" y="28"/>
                      </a:lnTo>
                      <a:lnTo>
                        <a:pt x="28" y="30"/>
                      </a:lnTo>
                      <a:lnTo>
                        <a:pt x="28" y="30"/>
                      </a:lnTo>
                      <a:lnTo>
                        <a:pt x="28" y="26"/>
                      </a:lnTo>
                      <a:lnTo>
                        <a:pt x="28" y="26"/>
                      </a:lnTo>
                      <a:lnTo>
                        <a:pt x="28" y="20"/>
                      </a:lnTo>
                      <a:lnTo>
                        <a:pt x="28" y="18"/>
                      </a:lnTo>
                      <a:lnTo>
                        <a:pt x="28" y="16"/>
                      </a:lnTo>
                      <a:lnTo>
                        <a:pt x="28" y="16"/>
                      </a:lnTo>
                      <a:lnTo>
                        <a:pt x="28" y="14"/>
                      </a:lnTo>
                      <a:lnTo>
                        <a:pt x="28" y="12"/>
                      </a:lnTo>
                      <a:lnTo>
                        <a:pt x="26" y="12"/>
                      </a:lnTo>
                      <a:lnTo>
                        <a:pt x="26" y="12"/>
                      </a:lnTo>
                      <a:lnTo>
                        <a:pt x="26" y="10"/>
                      </a:lnTo>
                      <a:lnTo>
                        <a:pt x="26" y="10"/>
                      </a:lnTo>
                      <a:lnTo>
                        <a:pt x="24" y="6"/>
                      </a:lnTo>
                      <a:lnTo>
                        <a:pt x="24" y="6"/>
                      </a:lnTo>
                      <a:lnTo>
                        <a:pt x="16" y="6"/>
                      </a:lnTo>
                      <a:lnTo>
                        <a:pt x="16" y="8"/>
                      </a:lnTo>
                      <a:lnTo>
                        <a:pt x="16" y="8"/>
                      </a:lnTo>
                      <a:lnTo>
                        <a:pt x="20" y="10"/>
                      </a:lnTo>
                      <a:lnTo>
                        <a:pt x="20" y="10"/>
                      </a:lnTo>
                      <a:lnTo>
                        <a:pt x="20" y="14"/>
                      </a:lnTo>
                      <a:lnTo>
                        <a:pt x="22" y="16"/>
                      </a:lnTo>
                      <a:lnTo>
                        <a:pt x="20" y="16"/>
                      </a:lnTo>
                      <a:lnTo>
                        <a:pt x="20" y="16"/>
                      </a:lnTo>
                      <a:lnTo>
                        <a:pt x="18" y="14"/>
                      </a:lnTo>
                      <a:lnTo>
                        <a:pt x="18" y="14"/>
                      </a:lnTo>
                      <a:lnTo>
                        <a:pt x="14" y="12"/>
                      </a:lnTo>
                      <a:lnTo>
                        <a:pt x="12" y="8"/>
                      </a:lnTo>
                      <a:lnTo>
                        <a:pt x="12" y="8"/>
                      </a:lnTo>
                      <a:lnTo>
                        <a:pt x="12" y="8"/>
                      </a:lnTo>
                      <a:lnTo>
                        <a:pt x="12" y="8"/>
                      </a:lnTo>
                      <a:lnTo>
                        <a:pt x="10" y="6"/>
                      </a:lnTo>
                      <a:lnTo>
                        <a:pt x="10" y="10"/>
                      </a:lnTo>
                      <a:lnTo>
                        <a:pt x="10" y="10"/>
                      </a:lnTo>
                      <a:lnTo>
                        <a:pt x="10" y="10"/>
                      </a:lnTo>
                      <a:lnTo>
                        <a:pt x="10" y="10"/>
                      </a:lnTo>
                      <a:lnTo>
                        <a:pt x="10" y="10"/>
                      </a:lnTo>
                      <a:lnTo>
                        <a:pt x="10" y="10"/>
                      </a:lnTo>
                      <a:lnTo>
                        <a:pt x="10" y="10"/>
                      </a:lnTo>
                      <a:lnTo>
                        <a:pt x="6" y="12"/>
                      </a:lnTo>
                      <a:lnTo>
                        <a:pt x="6" y="12"/>
                      </a:lnTo>
                      <a:lnTo>
                        <a:pt x="8" y="12"/>
                      </a:lnTo>
                      <a:lnTo>
                        <a:pt x="10" y="12"/>
                      </a:lnTo>
                      <a:lnTo>
                        <a:pt x="10" y="12"/>
                      </a:lnTo>
                      <a:lnTo>
                        <a:pt x="10" y="18"/>
                      </a:lnTo>
                      <a:lnTo>
                        <a:pt x="8" y="20"/>
                      </a:lnTo>
                      <a:lnTo>
                        <a:pt x="8" y="20"/>
                      </a:lnTo>
                      <a:lnTo>
                        <a:pt x="4" y="26"/>
                      </a:lnTo>
                      <a:lnTo>
                        <a:pt x="4" y="26"/>
                      </a:lnTo>
                      <a:lnTo>
                        <a:pt x="2" y="26"/>
                      </a:lnTo>
                      <a:lnTo>
                        <a:pt x="0" y="24"/>
                      </a:lnTo>
                      <a:lnTo>
                        <a:pt x="0" y="28"/>
                      </a:lnTo>
                      <a:lnTo>
                        <a:pt x="0" y="28"/>
                      </a:lnTo>
                      <a:lnTo>
                        <a:pt x="4" y="28"/>
                      </a:lnTo>
                      <a:lnTo>
                        <a:pt x="4" y="28"/>
                      </a:lnTo>
                      <a:lnTo>
                        <a:pt x="4" y="28"/>
                      </a:lnTo>
                      <a:lnTo>
                        <a:pt x="6" y="28"/>
                      </a:lnTo>
                      <a:lnTo>
                        <a:pt x="6" y="28"/>
                      </a:lnTo>
                      <a:lnTo>
                        <a:pt x="8" y="26"/>
                      </a:lnTo>
                      <a:lnTo>
                        <a:pt x="8" y="26"/>
                      </a:lnTo>
                      <a:lnTo>
                        <a:pt x="16" y="22"/>
                      </a:lnTo>
                      <a:lnTo>
                        <a:pt x="16" y="22"/>
                      </a:lnTo>
                      <a:lnTo>
                        <a:pt x="18" y="24"/>
                      </a:lnTo>
                      <a:lnTo>
                        <a:pt x="18" y="24"/>
                      </a:lnTo>
                      <a:lnTo>
                        <a:pt x="20" y="24"/>
                      </a:lnTo>
                      <a:lnTo>
                        <a:pt x="20" y="26"/>
                      </a:lnTo>
                      <a:lnTo>
                        <a:pt x="16" y="26"/>
                      </a:lnTo>
                      <a:lnTo>
                        <a:pt x="16" y="26"/>
                      </a:lnTo>
                      <a:lnTo>
                        <a:pt x="18" y="32"/>
                      </a:lnTo>
                      <a:lnTo>
                        <a:pt x="18" y="32"/>
                      </a:lnTo>
                      <a:lnTo>
                        <a:pt x="20" y="30"/>
                      </a:lnTo>
                      <a:lnTo>
                        <a:pt x="20" y="30"/>
                      </a:lnTo>
                      <a:lnTo>
                        <a:pt x="20" y="30"/>
                      </a:lnTo>
                      <a:lnTo>
                        <a:pt x="20" y="32"/>
                      </a:lnTo>
                      <a:lnTo>
                        <a:pt x="20" y="34"/>
                      </a:lnTo>
                      <a:lnTo>
                        <a:pt x="20" y="34"/>
                      </a:lnTo>
                      <a:lnTo>
                        <a:pt x="14" y="32"/>
                      </a:lnTo>
                      <a:lnTo>
                        <a:pt x="14" y="32"/>
                      </a:lnTo>
                      <a:lnTo>
                        <a:pt x="12" y="34"/>
                      </a:lnTo>
                      <a:lnTo>
                        <a:pt x="8" y="38"/>
                      </a:lnTo>
                      <a:lnTo>
                        <a:pt x="8" y="38"/>
                      </a:lnTo>
                      <a:lnTo>
                        <a:pt x="4" y="38"/>
                      </a:lnTo>
                      <a:lnTo>
                        <a:pt x="4" y="38"/>
                      </a:lnTo>
                      <a:lnTo>
                        <a:pt x="4" y="40"/>
                      </a:lnTo>
                      <a:lnTo>
                        <a:pt x="4" y="42"/>
                      </a:lnTo>
                      <a:lnTo>
                        <a:pt x="4" y="42"/>
                      </a:lnTo>
                      <a:lnTo>
                        <a:pt x="8" y="42"/>
                      </a:lnTo>
                      <a:lnTo>
                        <a:pt x="10" y="40"/>
                      </a:lnTo>
                      <a:lnTo>
                        <a:pt x="10" y="40"/>
                      </a:lnTo>
                      <a:lnTo>
                        <a:pt x="18" y="42"/>
                      </a:lnTo>
                      <a:lnTo>
                        <a:pt x="18" y="42"/>
                      </a:lnTo>
                      <a:lnTo>
                        <a:pt x="20" y="46"/>
                      </a:lnTo>
                      <a:lnTo>
                        <a:pt x="20" y="46"/>
                      </a:lnTo>
                      <a:lnTo>
                        <a:pt x="20" y="46"/>
                      </a:lnTo>
                      <a:lnTo>
                        <a:pt x="22" y="46"/>
                      </a:lnTo>
                      <a:lnTo>
                        <a:pt x="22" y="46"/>
                      </a:lnTo>
                      <a:lnTo>
                        <a:pt x="22" y="50"/>
                      </a:lnTo>
                      <a:lnTo>
                        <a:pt x="22" y="52"/>
                      </a:lnTo>
                      <a:lnTo>
                        <a:pt x="22" y="52"/>
                      </a:lnTo>
                      <a:lnTo>
                        <a:pt x="22" y="56"/>
                      </a:lnTo>
                      <a:lnTo>
                        <a:pt x="22" y="56"/>
                      </a:lnTo>
                      <a:lnTo>
                        <a:pt x="18" y="56"/>
                      </a:lnTo>
                      <a:lnTo>
                        <a:pt x="14" y="58"/>
                      </a:lnTo>
                      <a:lnTo>
                        <a:pt x="14" y="60"/>
                      </a:lnTo>
                      <a:lnTo>
                        <a:pt x="14" y="60"/>
                      </a:lnTo>
                      <a:lnTo>
                        <a:pt x="22" y="60"/>
                      </a:lnTo>
                      <a:lnTo>
                        <a:pt x="30" y="58"/>
                      </a:lnTo>
                      <a:lnTo>
                        <a:pt x="30" y="60"/>
                      </a:lnTo>
                      <a:lnTo>
                        <a:pt x="30" y="60"/>
                      </a:lnTo>
                      <a:lnTo>
                        <a:pt x="32" y="60"/>
                      </a:lnTo>
                      <a:lnTo>
                        <a:pt x="34" y="60"/>
                      </a:lnTo>
                      <a:lnTo>
                        <a:pt x="34" y="62"/>
                      </a:lnTo>
                      <a:lnTo>
                        <a:pt x="34" y="62"/>
                      </a:lnTo>
                      <a:lnTo>
                        <a:pt x="40" y="64"/>
                      </a:lnTo>
                      <a:lnTo>
                        <a:pt x="42" y="64"/>
                      </a:lnTo>
                      <a:lnTo>
                        <a:pt x="42" y="64"/>
                      </a:lnTo>
                      <a:lnTo>
                        <a:pt x="38" y="70"/>
                      </a:lnTo>
                      <a:lnTo>
                        <a:pt x="38" y="70"/>
                      </a:lnTo>
                      <a:lnTo>
                        <a:pt x="42" y="68"/>
                      </a:lnTo>
                      <a:lnTo>
                        <a:pt x="42" y="68"/>
                      </a:lnTo>
                      <a:lnTo>
                        <a:pt x="48" y="70"/>
                      </a:lnTo>
                      <a:lnTo>
                        <a:pt x="50" y="72"/>
                      </a:lnTo>
                      <a:lnTo>
                        <a:pt x="54" y="70"/>
                      </a:lnTo>
                      <a:lnTo>
                        <a:pt x="54" y="70"/>
                      </a:lnTo>
                      <a:lnTo>
                        <a:pt x="56" y="68"/>
                      </a:lnTo>
                      <a:lnTo>
                        <a:pt x="56" y="68"/>
                      </a:lnTo>
                      <a:lnTo>
                        <a:pt x="56" y="68"/>
                      </a:lnTo>
                      <a:lnTo>
                        <a:pt x="56" y="70"/>
                      </a:lnTo>
                      <a:lnTo>
                        <a:pt x="58" y="70"/>
                      </a:lnTo>
                      <a:lnTo>
                        <a:pt x="58" y="70"/>
                      </a:lnTo>
                      <a:lnTo>
                        <a:pt x="60" y="68"/>
                      </a:lnTo>
                      <a:lnTo>
                        <a:pt x="60" y="68"/>
                      </a:lnTo>
                      <a:lnTo>
                        <a:pt x="60" y="64"/>
                      </a:lnTo>
                      <a:lnTo>
                        <a:pt x="60" y="62"/>
                      </a:lnTo>
                      <a:lnTo>
                        <a:pt x="60" y="62"/>
                      </a:lnTo>
                      <a:lnTo>
                        <a:pt x="60" y="58"/>
                      </a:lnTo>
                      <a:lnTo>
                        <a:pt x="60" y="58"/>
                      </a:lnTo>
                      <a:lnTo>
                        <a:pt x="64" y="60"/>
                      </a:lnTo>
                      <a:lnTo>
                        <a:pt x="68" y="62"/>
                      </a:lnTo>
                      <a:lnTo>
                        <a:pt x="68" y="62"/>
                      </a:lnTo>
                      <a:lnTo>
                        <a:pt x="70" y="62"/>
                      </a:lnTo>
                      <a:lnTo>
                        <a:pt x="70" y="62"/>
                      </a:lnTo>
                      <a:lnTo>
                        <a:pt x="70" y="58"/>
                      </a:lnTo>
                      <a:lnTo>
                        <a:pt x="72" y="58"/>
                      </a:lnTo>
                      <a:lnTo>
                        <a:pt x="72" y="58"/>
                      </a:lnTo>
                      <a:lnTo>
                        <a:pt x="76" y="60"/>
                      </a:lnTo>
                      <a:lnTo>
                        <a:pt x="76" y="60"/>
                      </a:lnTo>
                      <a:lnTo>
                        <a:pt x="80" y="54"/>
                      </a:lnTo>
                      <a:lnTo>
                        <a:pt x="80" y="54"/>
                      </a:lnTo>
                      <a:lnTo>
                        <a:pt x="84" y="52"/>
                      </a:lnTo>
                      <a:lnTo>
                        <a:pt x="88" y="52"/>
                      </a:lnTo>
                      <a:lnTo>
                        <a:pt x="88" y="52"/>
                      </a:lnTo>
                      <a:lnTo>
                        <a:pt x="90" y="48"/>
                      </a:lnTo>
                      <a:lnTo>
                        <a:pt x="90" y="48"/>
                      </a:lnTo>
                      <a:lnTo>
                        <a:pt x="92" y="48"/>
                      </a:lnTo>
                      <a:lnTo>
                        <a:pt x="92" y="48"/>
                      </a:lnTo>
                      <a:lnTo>
                        <a:pt x="94" y="40"/>
                      </a:lnTo>
                      <a:lnTo>
                        <a:pt x="94" y="40"/>
                      </a:lnTo>
                      <a:lnTo>
                        <a:pt x="98" y="40"/>
                      </a:lnTo>
                      <a:lnTo>
                        <a:pt x="98" y="38"/>
                      </a:lnTo>
                      <a:lnTo>
                        <a:pt x="98" y="36"/>
                      </a:lnTo>
                      <a:lnTo>
                        <a:pt x="98" y="36"/>
                      </a:lnTo>
                      <a:lnTo>
                        <a:pt x="98" y="36"/>
                      </a:lnTo>
                      <a:lnTo>
                        <a:pt x="100" y="36"/>
                      </a:lnTo>
                      <a:lnTo>
                        <a:pt x="98" y="38"/>
                      </a:lnTo>
                      <a:lnTo>
                        <a:pt x="98" y="38"/>
                      </a:lnTo>
                      <a:lnTo>
                        <a:pt x="100" y="38"/>
                      </a:lnTo>
                      <a:lnTo>
                        <a:pt x="102" y="38"/>
                      </a:lnTo>
                      <a:lnTo>
                        <a:pt x="102" y="38"/>
                      </a:lnTo>
                      <a:lnTo>
                        <a:pt x="104" y="36"/>
                      </a:lnTo>
                      <a:lnTo>
                        <a:pt x="102" y="34"/>
                      </a:lnTo>
                      <a:lnTo>
                        <a:pt x="104" y="32"/>
                      </a:lnTo>
                      <a:lnTo>
                        <a:pt x="104" y="32"/>
                      </a:lnTo>
                      <a:lnTo>
                        <a:pt x="102" y="32"/>
                      </a:lnTo>
                      <a:lnTo>
                        <a:pt x="102" y="30"/>
                      </a:lnTo>
                      <a:lnTo>
                        <a:pt x="102" y="30"/>
                      </a:lnTo>
                      <a:lnTo>
                        <a:pt x="102" y="28"/>
                      </a:lnTo>
                      <a:lnTo>
                        <a:pt x="102" y="26"/>
                      </a:lnTo>
                      <a:lnTo>
                        <a:pt x="102" y="26"/>
                      </a:lnTo>
                      <a:lnTo>
                        <a:pt x="100" y="22"/>
                      </a:lnTo>
                      <a:lnTo>
                        <a:pt x="100" y="22"/>
                      </a:lnTo>
                      <a:lnTo>
                        <a:pt x="100" y="22"/>
                      </a:lnTo>
                      <a:lnTo>
                        <a:pt x="98" y="24"/>
                      </a:lnTo>
                      <a:lnTo>
                        <a:pt x="98" y="22"/>
                      </a:lnTo>
                      <a:lnTo>
                        <a:pt x="98" y="22"/>
                      </a:lnTo>
                      <a:lnTo>
                        <a:pt x="96" y="20"/>
                      </a:lnTo>
                      <a:lnTo>
                        <a:pt x="94" y="20"/>
                      </a:lnTo>
                      <a:lnTo>
                        <a:pt x="94" y="20"/>
                      </a:lnTo>
                      <a:lnTo>
                        <a:pt x="92" y="22"/>
                      </a:lnTo>
                      <a:lnTo>
                        <a:pt x="92" y="22"/>
                      </a:lnTo>
                      <a:lnTo>
                        <a:pt x="92" y="14"/>
                      </a:lnTo>
                      <a:lnTo>
                        <a:pt x="92" y="14"/>
                      </a:lnTo>
                      <a:lnTo>
                        <a:pt x="90" y="12"/>
                      </a:lnTo>
                      <a:lnTo>
                        <a:pt x="90" y="12"/>
                      </a:lnTo>
                      <a:lnTo>
                        <a:pt x="90" y="8"/>
                      </a:lnTo>
                      <a:lnTo>
                        <a:pt x="90" y="8"/>
                      </a:lnTo>
                      <a:lnTo>
                        <a:pt x="94" y="6"/>
                      </a:lnTo>
                      <a:lnTo>
                        <a:pt x="94" y="6"/>
                      </a:lnTo>
                      <a:lnTo>
                        <a:pt x="96" y="4"/>
                      </a:lnTo>
                      <a:lnTo>
                        <a:pt x="96" y="4"/>
                      </a:lnTo>
                      <a:lnTo>
                        <a:pt x="88" y="6"/>
                      </a:lnTo>
                      <a:lnTo>
                        <a:pt x="88" y="6"/>
                      </a:lnTo>
                      <a:lnTo>
                        <a:pt x="88" y="8"/>
                      </a:lnTo>
                      <a:lnTo>
                        <a:pt x="86" y="8"/>
                      </a:lnTo>
                      <a:lnTo>
                        <a:pt x="86" y="8"/>
                      </a:lnTo>
                      <a:lnTo>
                        <a:pt x="82" y="0"/>
                      </a:lnTo>
                      <a:lnTo>
                        <a:pt x="82" y="0"/>
                      </a:lnTo>
                      <a:lnTo>
                        <a:pt x="80" y="0"/>
                      </a:lnTo>
                      <a:lnTo>
                        <a:pt x="80" y="0"/>
                      </a:lnTo>
                      <a:close/>
                    </a:path>
                  </a:pathLst>
                </a:custGeom>
                <a:solidFill>
                  <a:schemeClr val="accent1"/>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811" name="Freeform 252"/>
                <p:cNvSpPr>
                  <a:spLocks noChangeAspect="1"/>
                </p:cNvSpPr>
                <p:nvPr/>
              </p:nvSpPr>
              <p:spPr bwMode="auto">
                <a:xfrm>
                  <a:off x="2961" y="1708"/>
                  <a:ext cx="101" cy="68"/>
                </a:xfrm>
                <a:custGeom>
                  <a:avLst/>
                  <a:gdLst/>
                  <a:ahLst/>
                  <a:cxnLst>
                    <a:cxn ang="0">
                      <a:pos x="40" y="64"/>
                    </a:cxn>
                    <a:cxn ang="0">
                      <a:pos x="34" y="64"/>
                    </a:cxn>
                    <a:cxn ang="0">
                      <a:pos x="30" y="62"/>
                    </a:cxn>
                    <a:cxn ang="0">
                      <a:pos x="20" y="56"/>
                    </a:cxn>
                    <a:cxn ang="0">
                      <a:pos x="14" y="50"/>
                    </a:cxn>
                    <a:cxn ang="0">
                      <a:pos x="10" y="44"/>
                    </a:cxn>
                    <a:cxn ang="0">
                      <a:pos x="6" y="38"/>
                    </a:cxn>
                    <a:cxn ang="0">
                      <a:pos x="2" y="34"/>
                    </a:cxn>
                    <a:cxn ang="0">
                      <a:pos x="2" y="30"/>
                    </a:cxn>
                    <a:cxn ang="0">
                      <a:pos x="0" y="26"/>
                    </a:cxn>
                    <a:cxn ang="0">
                      <a:pos x="0" y="24"/>
                    </a:cxn>
                    <a:cxn ang="0">
                      <a:pos x="2" y="20"/>
                    </a:cxn>
                    <a:cxn ang="0">
                      <a:pos x="4" y="20"/>
                    </a:cxn>
                    <a:cxn ang="0">
                      <a:pos x="6" y="16"/>
                    </a:cxn>
                    <a:cxn ang="0">
                      <a:pos x="8" y="12"/>
                    </a:cxn>
                    <a:cxn ang="0">
                      <a:pos x="8" y="6"/>
                    </a:cxn>
                    <a:cxn ang="0">
                      <a:pos x="10" y="6"/>
                    </a:cxn>
                    <a:cxn ang="0">
                      <a:pos x="20" y="10"/>
                    </a:cxn>
                    <a:cxn ang="0">
                      <a:pos x="24" y="10"/>
                    </a:cxn>
                    <a:cxn ang="0">
                      <a:pos x="32" y="12"/>
                    </a:cxn>
                    <a:cxn ang="0">
                      <a:pos x="38" y="12"/>
                    </a:cxn>
                    <a:cxn ang="0">
                      <a:pos x="38" y="8"/>
                    </a:cxn>
                    <a:cxn ang="0">
                      <a:pos x="44" y="6"/>
                    </a:cxn>
                    <a:cxn ang="0">
                      <a:pos x="52" y="4"/>
                    </a:cxn>
                    <a:cxn ang="0">
                      <a:pos x="54" y="6"/>
                    </a:cxn>
                    <a:cxn ang="0">
                      <a:pos x="56" y="6"/>
                    </a:cxn>
                    <a:cxn ang="0">
                      <a:pos x="60" y="6"/>
                    </a:cxn>
                    <a:cxn ang="0">
                      <a:pos x="62" y="6"/>
                    </a:cxn>
                    <a:cxn ang="0">
                      <a:pos x="66" y="2"/>
                    </a:cxn>
                    <a:cxn ang="0">
                      <a:pos x="78" y="2"/>
                    </a:cxn>
                    <a:cxn ang="0">
                      <a:pos x="84" y="0"/>
                    </a:cxn>
                    <a:cxn ang="0">
                      <a:pos x="88" y="2"/>
                    </a:cxn>
                    <a:cxn ang="0">
                      <a:pos x="92" y="4"/>
                    </a:cxn>
                    <a:cxn ang="0">
                      <a:pos x="94" y="4"/>
                    </a:cxn>
                    <a:cxn ang="0">
                      <a:pos x="92" y="16"/>
                    </a:cxn>
                    <a:cxn ang="0">
                      <a:pos x="84" y="24"/>
                    </a:cxn>
                    <a:cxn ang="0">
                      <a:pos x="82" y="28"/>
                    </a:cxn>
                    <a:cxn ang="0">
                      <a:pos x="80" y="42"/>
                    </a:cxn>
                    <a:cxn ang="0">
                      <a:pos x="78" y="48"/>
                    </a:cxn>
                    <a:cxn ang="0">
                      <a:pos x="72" y="54"/>
                    </a:cxn>
                    <a:cxn ang="0">
                      <a:pos x="68" y="56"/>
                    </a:cxn>
                    <a:cxn ang="0">
                      <a:pos x="66" y="56"/>
                    </a:cxn>
                    <a:cxn ang="0">
                      <a:pos x="58" y="56"/>
                    </a:cxn>
                    <a:cxn ang="0">
                      <a:pos x="48" y="60"/>
                    </a:cxn>
                    <a:cxn ang="0">
                      <a:pos x="44" y="64"/>
                    </a:cxn>
                    <a:cxn ang="0">
                      <a:pos x="40" y="64"/>
                    </a:cxn>
                  </a:cxnLst>
                  <a:rect l="0" t="0" r="r" b="b"/>
                  <a:pathLst>
                    <a:path w="94" h="64">
                      <a:moveTo>
                        <a:pt x="40" y="64"/>
                      </a:moveTo>
                      <a:lnTo>
                        <a:pt x="40" y="64"/>
                      </a:lnTo>
                      <a:lnTo>
                        <a:pt x="36" y="64"/>
                      </a:lnTo>
                      <a:lnTo>
                        <a:pt x="34" y="64"/>
                      </a:lnTo>
                      <a:lnTo>
                        <a:pt x="30" y="62"/>
                      </a:lnTo>
                      <a:lnTo>
                        <a:pt x="30" y="62"/>
                      </a:lnTo>
                      <a:lnTo>
                        <a:pt x="26" y="60"/>
                      </a:lnTo>
                      <a:lnTo>
                        <a:pt x="20" y="56"/>
                      </a:lnTo>
                      <a:lnTo>
                        <a:pt x="20" y="56"/>
                      </a:lnTo>
                      <a:lnTo>
                        <a:pt x="14" y="50"/>
                      </a:lnTo>
                      <a:lnTo>
                        <a:pt x="10" y="44"/>
                      </a:lnTo>
                      <a:lnTo>
                        <a:pt x="10" y="44"/>
                      </a:lnTo>
                      <a:lnTo>
                        <a:pt x="8" y="40"/>
                      </a:lnTo>
                      <a:lnTo>
                        <a:pt x="6" y="38"/>
                      </a:lnTo>
                      <a:lnTo>
                        <a:pt x="2" y="34"/>
                      </a:lnTo>
                      <a:lnTo>
                        <a:pt x="2" y="34"/>
                      </a:lnTo>
                      <a:lnTo>
                        <a:pt x="2" y="34"/>
                      </a:lnTo>
                      <a:lnTo>
                        <a:pt x="2" y="30"/>
                      </a:lnTo>
                      <a:lnTo>
                        <a:pt x="2" y="30"/>
                      </a:lnTo>
                      <a:lnTo>
                        <a:pt x="0" y="26"/>
                      </a:lnTo>
                      <a:lnTo>
                        <a:pt x="0" y="24"/>
                      </a:lnTo>
                      <a:lnTo>
                        <a:pt x="0" y="24"/>
                      </a:lnTo>
                      <a:lnTo>
                        <a:pt x="0" y="22"/>
                      </a:lnTo>
                      <a:lnTo>
                        <a:pt x="2" y="20"/>
                      </a:lnTo>
                      <a:lnTo>
                        <a:pt x="4" y="20"/>
                      </a:lnTo>
                      <a:lnTo>
                        <a:pt x="4" y="20"/>
                      </a:lnTo>
                      <a:lnTo>
                        <a:pt x="6" y="20"/>
                      </a:lnTo>
                      <a:lnTo>
                        <a:pt x="6" y="16"/>
                      </a:lnTo>
                      <a:lnTo>
                        <a:pt x="8" y="12"/>
                      </a:lnTo>
                      <a:lnTo>
                        <a:pt x="8" y="12"/>
                      </a:lnTo>
                      <a:lnTo>
                        <a:pt x="6" y="8"/>
                      </a:lnTo>
                      <a:lnTo>
                        <a:pt x="8" y="6"/>
                      </a:lnTo>
                      <a:lnTo>
                        <a:pt x="10" y="6"/>
                      </a:lnTo>
                      <a:lnTo>
                        <a:pt x="10" y="6"/>
                      </a:lnTo>
                      <a:lnTo>
                        <a:pt x="14" y="8"/>
                      </a:lnTo>
                      <a:lnTo>
                        <a:pt x="20" y="10"/>
                      </a:lnTo>
                      <a:lnTo>
                        <a:pt x="20" y="10"/>
                      </a:lnTo>
                      <a:lnTo>
                        <a:pt x="24" y="10"/>
                      </a:lnTo>
                      <a:lnTo>
                        <a:pt x="32" y="12"/>
                      </a:lnTo>
                      <a:lnTo>
                        <a:pt x="32" y="12"/>
                      </a:lnTo>
                      <a:lnTo>
                        <a:pt x="38" y="12"/>
                      </a:lnTo>
                      <a:lnTo>
                        <a:pt x="38" y="12"/>
                      </a:lnTo>
                      <a:lnTo>
                        <a:pt x="38" y="8"/>
                      </a:lnTo>
                      <a:lnTo>
                        <a:pt x="38" y="8"/>
                      </a:lnTo>
                      <a:lnTo>
                        <a:pt x="38" y="8"/>
                      </a:lnTo>
                      <a:lnTo>
                        <a:pt x="44" y="6"/>
                      </a:lnTo>
                      <a:lnTo>
                        <a:pt x="44" y="6"/>
                      </a:lnTo>
                      <a:lnTo>
                        <a:pt x="52" y="4"/>
                      </a:lnTo>
                      <a:lnTo>
                        <a:pt x="54" y="4"/>
                      </a:lnTo>
                      <a:lnTo>
                        <a:pt x="54" y="6"/>
                      </a:lnTo>
                      <a:lnTo>
                        <a:pt x="54" y="6"/>
                      </a:lnTo>
                      <a:lnTo>
                        <a:pt x="56" y="6"/>
                      </a:lnTo>
                      <a:lnTo>
                        <a:pt x="58" y="8"/>
                      </a:lnTo>
                      <a:lnTo>
                        <a:pt x="60" y="6"/>
                      </a:lnTo>
                      <a:lnTo>
                        <a:pt x="60" y="6"/>
                      </a:lnTo>
                      <a:lnTo>
                        <a:pt x="62" y="6"/>
                      </a:lnTo>
                      <a:lnTo>
                        <a:pt x="66" y="2"/>
                      </a:lnTo>
                      <a:lnTo>
                        <a:pt x="66" y="2"/>
                      </a:lnTo>
                      <a:lnTo>
                        <a:pt x="72" y="2"/>
                      </a:lnTo>
                      <a:lnTo>
                        <a:pt x="78" y="2"/>
                      </a:lnTo>
                      <a:lnTo>
                        <a:pt x="78" y="2"/>
                      </a:lnTo>
                      <a:lnTo>
                        <a:pt x="84" y="0"/>
                      </a:lnTo>
                      <a:lnTo>
                        <a:pt x="86" y="0"/>
                      </a:lnTo>
                      <a:lnTo>
                        <a:pt x="88" y="2"/>
                      </a:lnTo>
                      <a:lnTo>
                        <a:pt x="88" y="2"/>
                      </a:lnTo>
                      <a:lnTo>
                        <a:pt x="92" y="4"/>
                      </a:lnTo>
                      <a:lnTo>
                        <a:pt x="94" y="4"/>
                      </a:lnTo>
                      <a:lnTo>
                        <a:pt x="94" y="4"/>
                      </a:lnTo>
                      <a:lnTo>
                        <a:pt x="92" y="16"/>
                      </a:lnTo>
                      <a:lnTo>
                        <a:pt x="92" y="16"/>
                      </a:lnTo>
                      <a:lnTo>
                        <a:pt x="90" y="20"/>
                      </a:lnTo>
                      <a:lnTo>
                        <a:pt x="84" y="24"/>
                      </a:lnTo>
                      <a:lnTo>
                        <a:pt x="84" y="24"/>
                      </a:lnTo>
                      <a:lnTo>
                        <a:pt x="82" y="28"/>
                      </a:lnTo>
                      <a:lnTo>
                        <a:pt x="80" y="34"/>
                      </a:lnTo>
                      <a:lnTo>
                        <a:pt x="80" y="42"/>
                      </a:lnTo>
                      <a:lnTo>
                        <a:pt x="78" y="48"/>
                      </a:lnTo>
                      <a:lnTo>
                        <a:pt x="78" y="48"/>
                      </a:lnTo>
                      <a:lnTo>
                        <a:pt x="74" y="52"/>
                      </a:lnTo>
                      <a:lnTo>
                        <a:pt x="72" y="54"/>
                      </a:lnTo>
                      <a:lnTo>
                        <a:pt x="68" y="56"/>
                      </a:lnTo>
                      <a:lnTo>
                        <a:pt x="68" y="56"/>
                      </a:lnTo>
                      <a:lnTo>
                        <a:pt x="66" y="56"/>
                      </a:lnTo>
                      <a:lnTo>
                        <a:pt x="66" y="56"/>
                      </a:lnTo>
                      <a:lnTo>
                        <a:pt x="58" y="56"/>
                      </a:lnTo>
                      <a:lnTo>
                        <a:pt x="58" y="56"/>
                      </a:lnTo>
                      <a:lnTo>
                        <a:pt x="52" y="56"/>
                      </a:lnTo>
                      <a:lnTo>
                        <a:pt x="48" y="60"/>
                      </a:lnTo>
                      <a:lnTo>
                        <a:pt x="48" y="60"/>
                      </a:lnTo>
                      <a:lnTo>
                        <a:pt x="44" y="64"/>
                      </a:lnTo>
                      <a:lnTo>
                        <a:pt x="42" y="64"/>
                      </a:lnTo>
                      <a:lnTo>
                        <a:pt x="40" y="64"/>
                      </a:lnTo>
                      <a:close/>
                    </a:path>
                  </a:pathLst>
                </a:custGeom>
                <a:solidFill>
                  <a:schemeClr val="accent1"/>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812" name="Freeform 253"/>
                <p:cNvSpPr>
                  <a:spLocks noChangeAspect="1" noEditPoints="1"/>
                </p:cNvSpPr>
                <p:nvPr/>
              </p:nvSpPr>
              <p:spPr bwMode="auto">
                <a:xfrm>
                  <a:off x="3015" y="1851"/>
                  <a:ext cx="105" cy="137"/>
                </a:xfrm>
                <a:custGeom>
                  <a:avLst/>
                  <a:gdLst/>
                  <a:ahLst/>
                  <a:cxnLst>
                    <a:cxn ang="0">
                      <a:pos x="8" y="46"/>
                    </a:cxn>
                    <a:cxn ang="0">
                      <a:pos x="12" y="52"/>
                    </a:cxn>
                    <a:cxn ang="0">
                      <a:pos x="14" y="60"/>
                    </a:cxn>
                    <a:cxn ang="0">
                      <a:pos x="38" y="70"/>
                    </a:cxn>
                    <a:cxn ang="0">
                      <a:pos x="32" y="70"/>
                    </a:cxn>
                    <a:cxn ang="0">
                      <a:pos x="16" y="72"/>
                    </a:cxn>
                    <a:cxn ang="0">
                      <a:pos x="22" y="88"/>
                    </a:cxn>
                    <a:cxn ang="0">
                      <a:pos x="24" y="86"/>
                    </a:cxn>
                    <a:cxn ang="0">
                      <a:pos x="34" y="88"/>
                    </a:cxn>
                    <a:cxn ang="0">
                      <a:pos x="36" y="82"/>
                    </a:cxn>
                    <a:cxn ang="0">
                      <a:pos x="48" y="80"/>
                    </a:cxn>
                    <a:cxn ang="0">
                      <a:pos x="48" y="74"/>
                    </a:cxn>
                    <a:cxn ang="0">
                      <a:pos x="54" y="68"/>
                    </a:cxn>
                    <a:cxn ang="0">
                      <a:pos x="44" y="58"/>
                    </a:cxn>
                    <a:cxn ang="0">
                      <a:pos x="46" y="60"/>
                    </a:cxn>
                    <a:cxn ang="0">
                      <a:pos x="58" y="66"/>
                    </a:cxn>
                    <a:cxn ang="0">
                      <a:pos x="64" y="72"/>
                    </a:cxn>
                    <a:cxn ang="0">
                      <a:pos x="58" y="60"/>
                    </a:cxn>
                    <a:cxn ang="0">
                      <a:pos x="46" y="52"/>
                    </a:cxn>
                    <a:cxn ang="0">
                      <a:pos x="42" y="52"/>
                    </a:cxn>
                    <a:cxn ang="0">
                      <a:pos x="42" y="48"/>
                    </a:cxn>
                    <a:cxn ang="0">
                      <a:pos x="40" y="36"/>
                    </a:cxn>
                    <a:cxn ang="0">
                      <a:pos x="34" y="30"/>
                    </a:cxn>
                    <a:cxn ang="0">
                      <a:pos x="46" y="32"/>
                    </a:cxn>
                    <a:cxn ang="0">
                      <a:pos x="46" y="28"/>
                    </a:cxn>
                    <a:cxn ang="0">
                      <a:pos x="54" y="28"/>
                    </a:cxn>
                    <a:cxn ang="0">
                      <a:pos x="56" y="22"/>
                    </a:cxn>
                    <a:cxn ang="0">
                      <a:pos x="62" y="14"/>
                    </a:cxn>
                    <a:cxn ang="0">
                      <a:pos x="82" y="14"/>
                    </a:cxn>
                    <a:cxn ang="0">
                      <a:pos x="88" y="14"/>
                    </a:cxn>
                    <a:cxn ang="0">
                      <a:pos x="94" y="10"/>
                    </a:cxn>
                    <a:cxn ang="0">
                      <a:pos x="96" y="4"/>
                    </a:cxn>
                    <a:cxn ang="0">
                      <a:pos x="86" y="4"/>
                    </a:cxn>
                    <a:cxn ang="0">
                      <a:pos x="82" y="6"/>
                    </a:cxn>
                    <a:cxn ang="0">
                      <a:pos x="72" y="2"/>
                    </a:cxn>
                    <a:cxn ang="0">
                      <a:pos x="62" y="4"/>
                    </a:cxn>
                    <a:cxn ang="0">
                      <a:pos x="46" y="6"/>
                    </a:cxn>
                    <a:cxn ang="0">
                      <a:pos x="44" y="12"/>
                    </a:cxn>
                    <a:cxn ang="0">
                      <a:pos x="36" y="14"/>
                    </a:cxn>
                    <a:cxn ang="0">
                      <a:pos x="32" y="16"/>
                    </a:cxn>
                    <a:cxn ang="0">
                      <a:pos x="26" y="20"/>
                    </a:cxn>
                    <a:cxn ang="0">
                      <a:pos x="12" y="32"/>
                    </a:cxn>
                    <a:cxn ang="0">
                      <a:pos x="8" y="36"/>
                    </a:cxn>
                    <a:cxn ang="0">
                      <a:pos x="46" y="118"/>
                    </a:cxn>
                    <a:cxn ang="0">
                      <a:pos x="56" y="124"/>
                    </a:cxn>
                    <a:cxn ang="0">
                      <a:pos x="72" y="128"/>
                    </a:cxn>
                    <a:cxn ang="0">
                      <a:pos x="80" y="126"/>
                    </a:cxn>
                    <a:cxn ang="0">
                      <a:pos x="84" y="122"/>
                    </a:cxn>
                    <a:cxn ang="0">
                      <a:pos x="78" y="118"/>
                    </a:cxn>
                    <a:cxn ang="0">
                      <a:pos x="68" y="120"/>
                    </a:cxn>
                    <a:cxn ang="0">
                      <a:pos x="40" y="54"/>
                    </a:cxn>
                    <a:cxn ang="0">
                      <a:pos x="40" y="54"/>
                    </a:cxn>
                    <a:cxn ang="0">
                      <a:pos x="84" y="48"/>
                    </a:cxn>
                    <a:cxn ang="0">
                      <a:pos x="88" y="50"/>
                    </a:cxn>
                    <a:cxn ang="0">
                      <a:pos x="84" y="46"/>
                    </a:cxn>
                    <a:cxn ang="0">
                      <a:pos x="0" y="40"/>
                    </a:cxn>
                  </a:cxnLst>
                  <a:rect l="0" t="0" r="r" b="b"/>
                  <a:pathLst>
                    <a:path w="98" h="128">
                      <a:moveTo>
                        <a:pt x="2" y="36"/>
                      </a:moveTo>
                      <a:lnTo>
                        <a:pt x="2" y="36"/>
                      </a:lnTo>
                      <a:lnTo>
                        <a:pt x="4" y="44"/>
                      </a:lnTo>
                      <a:lnTo>
                        <a:pt x="4" y="44"/>
                      </a:lnTo>
                      <a:lnTo>
                        <a:pt x="8" y="46"/>
                      </a:lnTo>
                      <a:lnTo>
                        <a:pt x="8" y="46"/>
                      </a:lnTo>
                      <a:lnTo>
                        <a:pt x="8" y="48"/>
                      </a:lnTo>
                      <a:lnTo>
                        <a:pt x="8" y="48"/>
                      </a:lnTo>
                      <a:lnTo>
                        <a:pt x="12" y="52"/>
                      </a:lnTo>
                      <a:lnTo>
                        <a:pt x="12" y="52"/>
                      </a:lnTo>
                      <a:lnTo>
                        <a:pt x="18" y="52"/>
                      </a:lnTo>
                      <a:lnTo>
                        <a:pt x="18" y="52"/>
                      </a:lnTo>
                      <a:lnTo>
                        <a:pt x="14" y="54"/>
                      </a:lnTo>
                      <a:lnTo>
                        <a:pt x="14" y="54"/>
                      </a:lnTo>
                      <a:lnTo>
                        <a:pt x="14" y="60"/>
                      </a:lnTo>
                      <a:lnTo>
                        <a:pt x="16" y="64"/>
                      </a:lnTo>
                      <a:lnTo>
                        <a:pt x="16" y="64"/>
                      </a:lnTo>
                      <a:lnTo>
                        <a:pt x="22" y="64"/>
                      </a:lnTo>
                      <a:lnTo>
                        <a:pt x="28" y="66"/>
                      </a:lnTo>
                      <a:lnTo>
                        <a:pt x="38" y="70"/>
                      </a:lnTo>
                      <a:lnTo>
                        <a:pt x="38" y="70"/>
                      </a:lnTo>
                      <a:lnTo>
                        <a:pt x="38" y="72"/>
                      </a:lnTo>
                      <a:lnTo>
                        <a:pt x="34" y="72"/>
                      </a:lnTo>
                      <a:lnTo>
                        <a:pt x="34" y="72"/>
                      </a:lnTo>
                      <a:lnTo>
                        <a:pt x="32" y="70"/>
                      </a:lnTo>
                      <a:lnTo>
                        <a:pt x="30" y="68"/>
                      </a:lnTo>
                      <a:lnTo>
                        <a:pt x="30" y="68"/>
                      </a:lnTo>
                      <a:lnTo>
                        <a:pt x="24" y="66"/>
                      </a:lnTo>
                      <a:lnTo>
                        <a:pt x="22" y="68"/>
                      </a:lnTo>
                      <a:lnTo>
                        <a:pt x="16" y="72"/>
                      </a:lnTo>
                      <a:lnTo>
                        <a:pt x="16" y="72"/>
                      </a:lnTo>
                      <a:lnTo>
                        <a:pt x="20" y="78"/>
                      </a:lnTo>
                      <a:lnTo>
                        <a:pt x="20" y="86"/>
                      </a:lnTo>
                      <a:lnTo>
                        <a:pt x="20" y="86"/>
                      </a:lnTo>
                      <a:lnTo>
                        <a:pt x="22" y="88"/>
                      </a:lnTo>
                      <a:lnTo>
                        <a:pt x="22" y="88"/>
                      </a:lnTo>
                      <a:lnTo>
                        <a:pt x="22" y="88"/>
                      </a:lnTo>
                      <a:lnTo>
                        <a:pt x="24" y="88"/>
                      </a:lnTo>
                      <a:lnTo>
                        <a:pt x="24" y="86"/>
                      </a:lnTo>
                      <a:lnTo>
                        <a:pt x="24" y="86"/>
                      </a:lnTo>
                      <a:lnTo>
                        <a:pt x="28" y="88"/>
                      </a:lnTo>
                      <a:lnTo>
                        <a:pt x="28" y="88"/>
                      </a:lnTo>
                      <a:lnTo>
                        <a:pt x="34" y="88"/>
                      </a:lnTo>
                      <a:lnTo>
                        <a:pt x="34" y="88"/>
                      </a:lnTo>
                      <a:lnTo>
                        <a:pt x="34" y="88"/>
                      </a:lnTo>
                      <a:lnTo>
                        <a:pt x="38" y="88"/>
                      </a:lnTo>
                      <a:lnTo>
                        <a:pt x="38" y="86"/>
                      </a:lnTo>
                      <a:lnTo>
                        <a:pt x="38" y="86"/>
                      </a:lnTo>
                      <a:lnTo>
                        <a:pt x="36" y="84"/>
                      </a:lnTo>
                      <a:lnTo>
                        <a:pt x="36" y="82"/>
                      </a:lnTo>
                      <a:lnTo>
                        <a:pt x="36" y="82"/>
                      </a:lnTo>
                      <a:lnTo>
                        <a:pt x="42" y="82"/>
                      </a:lnTo>
                      <a:lnTo>
                        <a:pt x="46" y="84"/>
                      </a:lnTo>
                      <a:lnTo>
                        <a:pt x="46" y="84"/>
                      </a:lnTo>
                      <a:lnTo>
                        <a:pt x="48" y="80"/>
                      </a:lnTo>
                      <a:lnTo>
                        <a:pt x="42" y="76"/>
                      </a:lnTo>
                      <a:lnTo>
                        <a:pt x="42" y="76"/>
                      </a:lnTo>
                      <a:lnTo>
                        <a:pt x="42" y="74"/>
                      </a:lnTo>
                      <a:lnTo>
                        <a:pt x="42" y="74"/>
                      </a:lnTo>
                      <a:lnTo>
                        <a:pt x="48" y="74"/>
                      </a:lnTo>
                      <a:lnTo>
                        <a:pt x="48" y="74"/>
                      </a:lnTo>
                      <a:lnTo>
                        <a:pt x="54" y="78"/>
                      </a:lnTo>
                      <a:lnTo>
                        <a:pt x="54" y="78"/>
                      </a:lnTo>
                      <a:lnTo>
                        <a:pt x="54" y="68"/>
                      </a:lnTo>
                      <a:lnTo>
                        <a:pt x="54" y="68"/>
                      </a:lnTo>
                      <a:lnTo>
                        <a:pt x="48" y="66"/>
                      </a:lnTo>
                      <a:lnTo>
                        <a:pt x="44" y="62"/>
                      </a:lnTo>
                      <a:lnTo>
                        <a:pt x="44" y="62"/>
                      </a:lnTo>
                      <a:lnTo>
                        <a:pt x="44" y="58"/>
                      </a:lnTo>
                      <a:lnTo>
                        <a:pt x="44" y="58"/>
                      </a:lnTo>
                      <a:lnTo>
                        <a:pt x="42" y="58"/>
                      </a:lnTo>
                      <a:lnTo>
                        <a:pt x="44" y="56"/>
                      </a:lnTo>
                      <a:lnTo>
                        <a:pt x="44" y="56"/>
                      </a:lnTo>
                      <a:lnTo>
                        <a:pt x="46" y="60"/>
                      </a:lnTo>
                      <a:lnTo>
                        <a:pt x="46" y="60"/>
                      </a:lnTo>
                      <a:lnTo>
                        <a:pt x="50" y="64"/>
                      </a:lnTo>
                      <a:lnTo>
                        <a:pt x="50" y="64"/>
                      </a:lnTo>
                      <a:lnTo>
                        <a:pt x="52" y="66"/>
                      </a:lnTo>
                      <a:lnTo>
                        <a:pt x="52" y="66"/>
                      </a:lnTo>
                      <a:lnTo>
                        <a:pt x="58" y="66"/>
                      </a:lnTo>
                      <a:lnTo>
                        <a:pt x="58" y="66"/>
                      </a:lnTo>
                      <a:lnTo>
                        <a:pt x="62" y="68"/>
                      </a:lnTo>
                      <a:lnTo>
                        <a:pt x="62" y="68"/>
                      </a:lnTo>
                      <a:lnTo>
                        <a:pt x="64" y="72"/>
                      </a:lnTo>
                      <a:lnTo>
                        <a:pt x="64" y="72"/>
                      </a:lnTo>
                      <a:lnTo>
                        <a:pt x="64" y="72"/>
                      </a:lnTo>
                      <a:lnTo>
                        <a:pt x="64" y="70"/>
                      </a:lnTo>
                      <a:lnTo>
                        <a:pt x="64" y="68"/>
                      </a:lnTo>
                      <a:lnTo>
                        <a:pt x="58" y="60"/>
                      </a:lnTo>
                      <a:lnTo>
                        <a:pt x="58" y="60"/>
                      </a:lnTo>
                      <a:lnTo>
                        <a:pt x="50" y="58"/>
                      </a:lnTo>
                      <a:lnTo>
                        <a:pt x="50" y="58"/>
                      </a:lnTo>
                      <a:lnTo>
                        <a:pt x="50" y="54"/>
                      </a:lnTo>
                      <a:lnTo>
                        <a:pt x="50" y="54"/>
                      </a:lnTo>
                      <a:lnTo>
                        <a:pt x="46" y="52"/>
                      </a:lnTo>
                      <a:lnTo>
                        <a:pt x="40" y="54"/>
                      </a:lnTo>
                      <a:lnTo>
                        <a:pt x="40" y="54"/>
                      </a:lnTo>
                      <a:lnTo>
                        <a:pt x="42" y="52"/>
                      </a:lnTo>
                      <a:lnTo>
                        <a:pt x="42" y="52"/>
                      </a:lnTo>
                      <a:lnTo>
                        <a:pt x="42" y="52"/>
                      </a:lnTo>
                      <a:lnTo>
                        <a:pt x="40" y="48"/>
                      </a:lnTo>
                      <a:lnTo>
                        <a:pt x="38" y="44"/>
                      </a:lnTo>
                      <a:lnTo>
                        <a:pt x="38" y="44"/>
                      </a:lnTo>
                      <a:lnTo>
                        <a:pt x="42" y="48"/>
                      </a:lnTo>
                      <a:lnTo>
                        <a:pt x="42" y="48"/>
                      </a:lnTo>
                      <a:lnTo>
                        <a:pt x="46" y="48"/>
                      </a:lnTo>
                      <a:lnTo>
                        <a:pt x="44" y="44"/>
                      </a:lnTo>
                      <a:lnTo>
                        <a:pt x="40" y="40"/>
                      </a:lnTo>
                      <a:lnTo>
                        <a:pt x="40" y="40"/>
                      </a:lnTo>
                      <a:lnTo>
                        <a:pt x="40" y="36"/>
                      </a:lnTo>
                      <a:lnTo>
                        <a:pt x="38" y="32"/>
                      </a:lnTo>
                      <a:lnTo>
                        <a:pt x="38" y="32"/>
                      </a:lnTo>
                      <a:lnTo>
                        <a:pt x="36" y="32"/>
                      </a:lnTo>
                      <a:lnTo>
                        <a:pt x="34" y="30"/>
                      </a:lnTo>
                      <a:lnTo>
                        <a:pt x="34" y="30"/>
                      </a:lnTo>
                      <a:lnTo>
                        <a:pt x="36" y="24"/>
                      </a:lnTo>
                      <a:lnTo>
                        <a:pt x="40" y="20"/>
                      </a:lnTo>
                      <a:lnTo>
                        <a:pt x="40" y="20"/>
                      </a:lnTo>
                      <a:lnTo>
                        <a:pt x="42" y="26"/>
                      </a:lnTo>
                      <a:lnTo>
                        <a:pt x="46" y="32"/>
                      </a:lnTo>
                      <a:lnTo>
                        <a:pt x="46" y="32"/>
                      </a:lnTo>
                      <a:lnTo>
                        <a:pt x="50" y="32"/>
                      </a:lnTo>
                      <a:lnTo>
                        <a:pt x="50" y="32"/>
                      </a:lnTo>
                      <a:lnTo>
                        <a:pt x="46" y="28"/>
                      </a:lnTo>
                      <a:lnTo>
                        <a:pt x="46" y="28"/>
                      </a:lnTo>
                      <a:lnTo>
                        <a:pt x="48" y="28"/>
                      </a:lnTo>
                      <a:lnTo>
                        <a:pt x="48" y="26"/>
                      </a:lnTo>
                      <a:lnTo>
                        <a:pt x="48" y="26"/>
                      </a:lnTo>
                      <a:lnTo>
                        <a:pt x="54" y="28"/>
                      </a:lnTo>
                      <a:lnTo>
                        <a:pt x="54" y="28"/>
                      </a:lnTo>
                      <a:lnTo>
                        <a:pt x="54" y="26"/>
                      </a:lnTo>
                      <a:lnTo>
                        <a:pt x="54" y="24"/>
                      </a:lnTo>
                      <a:lnTo>
                        <a:pt x="54" y="24"/>
                      </a:lnTo>
                      <a:lnTo>
                        <a:pt x="58" y="24"/>
                      </a:lnTo>
                      <a:lnTo>
                        <a:pt x="56" y="22"/>
                      </a:lnTo>
                      <a:lnTo>
                        <a:pt x="56" y="22"/>
                      </a:lnTo>
                      <a:lnTo>
                        <a:pt x="52" y="18"/>
                      </a:lnTo>
                      <a:lnTo>
                        <a:pt x="52" y="16"/>
                      </a:lnTo>
                      <a:lnTo>
                        <a:pt x="52" y="14"/>
                      </a:lnTo>
                      <a:lnTo>
                        <a:pt x="62" y="14"/>
                      </a:lnTo>
                      <a:lnTo>
                        <a:pt x="62" y="14"/>
                      </a:lnTo>
                      <a:lnTo>
                        <a:pt x="68" y="16"/>
                      </a:lnTo>
                      <a:lnTo>
                        <a:pt x="68" y="16"/>
                      </a:lnTo>
                      <a:lnTo>
                        <a:pt x="82" y="14"/>
                      </a:lnTo>
                      <a:lnTo>
                        <a:pt x="82" y="14"/>
                      </a:lnTo>
                      <a:lnTo>
                        <a:pt x="82" y="16"/>
                      </a:lnTo>
                      <a:lnTo>
                        <a:pt x="84" y="18"/>
                      </a:lnTo>
                      <a:lnTo>
                        <a:pt x="84" y="18"/>
                      </a:lnTo>
                      <a:lnTo>
                        <a:pt x="86" y="16"/>
                      </a:lnTo>
                      <a:lnTo>
                        <a:pt x="88" y="14"/>
                      </a:lnTo>
                      <a:lnTo>
                        <a:pt x="88" y="10"/>
                      </a:lnTo>
                      <a:lnTo>
                        <a:pt x="88" y="10"/>
                      </a:lnTo>
                      <a:lnTo>
                        <a:pt x="90" y="8"/>
                      </a:lnTo>
                      <a:lnTo>
                        <a:pt x="90" y="10"/>
                      </a:lnTo>
                      <a:lnTo>
                        <a:pt x="94" y="10"/>
                      </a:lnTo>
                      <a:lnTo>
                        <a:pt x="96" y="10"/>
                      </a:lnTo>
                      <a:lnTo>
                        <a:pt x="96" y="10"/>
                      </a:lnTo>
                      <a:lnTo>
                        <a:pt x="98" y="8"/>
                      </a:lnTo>
                      <a:lnTo>
                        <a:pt x="98" y="6"/>
                      </a:lnTo>
                      <a:lnTo>
                        <a:pt x="96" y="4"/>
                      </a:lnTo>
                      <a:lnTo>
                        <a:pt x="92" y="0"/>
                      </a:lnTo>
                      <a:lnTo>
                        <a:pt x="92" y="0"/>
                      </a:lnTo>
                      <a:lnTo>
                        <a:pt x="88" y="0"/>
                      </a:lnTo>
                      <a:lnTo>
                        <a:pt x="86" y="2"/>
                      </a:lnTo>
                      <a:lnTo>
                        <a:pt x="86" y="4"/>
                      </a:lnTo>
                      <a:lnTo>
                        <a:pt x="86" y="4"/>
                      </a:lnTo>
                      <a:lnTo>
                        <a:pt x="88" y="6"/>
                      </a:lnTo>
                      <a:lnTo>
                        <a:pt x="86" y="6"/>
                      </a:lnTo>
                      <a:lnTo>
                        <a:pt x="82" y="6"/>
                      </a:lnTo>
                      <a:lnTo>
                        <a:pt x="82" y="6"/>
                      </a:lnTo>
                      <a:lnTo>
                        <a:pt x="76" y="6"/>
                      </a:lnTo>
                      <a:lnTo>
                        <a:pt x="76" y="6"/>
                      </a:lnTo>
                      <a:lnTo>
                        <a:pt x="76" y="4"/>
                      </a:lnTo>
                      <a:lnTo>
                        <a:pt x="74" y="2"/>
                      </a:lnTo>
                      <a:lnTo>
                        <a:pt x="72" y="2"/>
                      </a:lnTo>
                      <a:lnTo>
                        <a:pt x="72" y="2"/>
                      </a:lnTo>
                      <a:lnTo>
                        <a:pt x="66" y="0"/>
                      </a:lnTo>
                      <a:lnTo>
                        <a:pt x="64" y="2"/>
                      </a:lnTo>
                      <a:lnTo>
                        <a:pt x="62" y="4"/>
                      </a:lnTo>
                      <a:lnTo>
                        <a:pt x="62" y="4"/>
                      </a:lnTo>
                      <a:lnTo>
                        <a:pt x="60" y="8"/>
                      </a:lnTo>
                      <a:lnTo>
                        <a:pt x="56" y="8"/>
                      </a:lnTo>
                      <a:lnTo>
                        <a:pt x="56" y="8"/>
                      </a:lnTo>
                      <a:lnTo>
                        <a:pt x="50" y="6"/>
                      </a:lnTo>
                      <a:lnTo>
                        <a:pt x="46" y="6"/>
                      </a:lnTo>
                      <a:lnTo>
                        <a:pt x="46" y="6"/>
                      </a:lnTo>
                      <a:lnTo>
                        <a:pt x="46" y="6"/>
                      </a:lnTo>
                      <a:lnTo>
                        <a:pt x="44" y="10"/>
                      </a:lnTo>
                      <a:lnTo>
                        <a:pt x="44" y="10"/>
                      </a:lnTo>
                      <a:lnTo>
                        <a:pt x="44" y="12"/>
                      </a:lnTo>
                      <a:lnTo>
                        <a:pt x="44" y="12"/>
                      </a:lnTo>
                      <a:lnTo>
                        <a:pt x="42" y="12"/>
                      </a:lnTo>
                      <a:lnTo>
                        <a:pt x="42" y="12"/>
                      </a:lnTo>
                      <a:lnTo>
                        <a:pt x="38" y="12"/>
                      </a:lnTo>
                      <a:lnTo>
                        <a:pt x="36" y="14"/>
                      </a:lnTo>
                      <a:lnTo>
                        <a:pt x="34" y="14"/>
                      </a:lnTo>
                      <a:lnTo>
                        <a:pt x="34" y="14"/>
                      </a:lnTo>
                      <a:lnTo>
                        <a:pt x="34" y="16"/>
                      </a:lnTo>
                      <a:lnTo>
                        <a:pt x="32" y="16"/>
                      </a:lnTo>
                      <a:lnTo>
                        <a:pt x="32" y="16"/>
                      </a:lnTo>
                      <a:lnTo>
                        <a:pt x="30" y="18"/>
                      </a:lnTo>
                      <a:lnTo>
                        <a:pt x="30" y="18"/>
                      </a:lnTo>
                      <a:lnTo>
                        <a:pt x="28" y="20"/>
                      </a:lnTo>
                      <a:lnTo>
                        <a:pt x="26" y="20"/>
                      </a:lnTo>
                      <a:lnTo>
                        <a:pt x="26" y="20"/>
                      </a:lnTo>
                      <a:lnTo>
                        <a:pt x="14" y="20"/>
                      </a:lnTo>
                      <a:lnTo>
                        <a:pt x="14" y="26"/>
                      </a:lnTo>
                      <a:lnTo>
                        <a:pt x="14" y="26"/>
                      </a:lnTo>
                      <a:lnTo>
                        <a:pt x="12" y="32"/>
                      </a:lnTo>
                      <a:lnTo>
                        <a:pt x="12" y="32"/>
                      </a:lnTo>
                      <a:lnTo>
                        <a:pt x="8" y="34"/>
                      </a:lnTo>
                      <a:lnTo>
                        <a:pt x="8" y="34"/>
                      </a:lnTo>
                      <a:lnTo>
                        <a:pt x="8" y="34"/>
                      </a:lnTo>
                      <a:lnTo>
                        <a:pt x="8" y="36"/>
                      </a:lnTo>
                      <a:lnTo>
                        <a:pt x="8" y="36"/>
                      </a:lnTo>
                      <a:lnTo>
                        <a:pt x="6" y="36"/>
                      </a:lnTo>
                      <a:lnTo>
                        <a:pt x="2" y="36"/>
                      </a:lnTo>
                      <a:close/>
                      <a:moveTo>
                        <a:pt x="50" y="116"/>
                      </a:moveTo>
                      <a:lnTo>
                        <a:pt x="50" y="116"/>
                      </a:lnTo>
                      <a:lnTo>
                        <a:pt x="46" y="118"/>
                      </a:lnTo>
                      <a:lnTo>
                        <a:pt x="46" y="118"/>
                      </a:lnTo>
                      <a:lnTo>
                        <a:pt x="46" y="120"/>
                      </a:lnTo>
                      <a:lnTo>
                        <a:pt x="46" y="120"/>
                      </a:lnTo>
                      <a:lnTo>
                        <a:pt x="56" y="124"/>
                      </a:lnTo>
                      <a:lnTo>
                        <a:pt x="56" y="124"/>
                      </a:lnTo>
                      <a:lnTo>
                        <a:pt x="62" y="124"/>
                      </a:lnTo>
                      <a:lnTo>
                        <a:pt x="62" y="124"/>
                      </a:lnTo>
                      <a:lnTo>
                        <a:pt x="66" y="126"/>
                      </a:lnTo>
                      <a:lnTo>
                        <a:pt x="68" y="128"/>
                      </a:lnTo>
                      <a:lnTo>
                        <a:pt x="72" y="128"/>
                      </a:lnTo>
                      <a:lnTo>
                        <a:pt x="74" y="126"/>
                      </a:lnTo>
                      <a:lnTo>
                        <a:pt x="74" y="126"/>
                      </a:lnTo>
                      <a:lnTo>
                        <a:pt x="78" y="126"/>
                      </a:lnTo>
                      <a:lnTo>
                        <a:pt x="80" y="126"/>
                      </a:lnTo>
                      <a:lnTo>
                        <a:pt x="80" y="126"/>
                      </a:lnTo>
                      <a:lnTo>
                        <a:pt x="84" y="126"/>
                      </a:lnTo>
                      <a:lnTo>
                        <a:pt x="84" y="126"/>
                      </a:lnTo>
                      <a:lnTo>
                        <a:pt x="86" y="124"/>
                      </a:lnTo>
                      <a:lnTo>
                        <a:pt x="84" y="122"/>
                      </a:lnTo>
                      <a:lnTo>
                        <a:pt x="84" y="122"/>
                      </a:lnTo>
                      <a:lnTo>
                        <a:pt x="80" y="122"/>
                      </a:lnTo>
                      <a:lnTo>
                        <a:pt x="80" y="122"/>
                      </a:lnTo>
                      <a:lnTo>
                        <a:pt x="80" y="118"/>
                      </a:lnTo>
                      <a:lnTo>
                        <a:pt x="80" y="118"/>
                      </a:lnTo>
                      <a:lnTo>
                        <a:pt x="78" y="118"/>
                      </a:lnTo>
                      <a:lnTo>
                        <a:pt x="78" y="118"/>
                      </a:lnTo>
                      <a:lnTo>
                        <a:pt x="78" y="120"/>
                      </a:lnTo>
                      <a:lnTo>
                        <a:pt x="78" y="120"/>
                      </a:lnTo>
                      <a:lnTo>
                        <a:pt x="68" y="120"/>
                      </a:lnTo>
                      <a:lnTo>
                        <a:pt x="68" y="120"/>
                      </a:lnTo>
                      <a:lnTo>
                        <a:pt x="58" y="118"/>
                      </a:lnTo>
                      <a:lnTo>
                        <a:pt x="50" y="116"/>
                      </a:lnTo>
                      <a:lnTo>
                        <a:pt x="50" y="116"/>
                      </a:lnTo>
                      <a:close/>
                      <a:moveTo>
                        <a:pt x="40" y="54"/>
                      </a:moveTo>
                      <a:lnTo>
                        <a:pt x="40" y="54"/>
                      </a:lnTo>
                      <a:lnTo>
                        <a:pt x="42" y="56"/>
                      </a:lnTo>
                      <a:lnTo>
                        <a:pt x="42" y="56"/>
                      </a:lnTo>
                      <a:lnTo>
                        <a:pt x="38" y="54"/>
                      </a:lnTo>
                      <a:lnTo>
                        <a:pt x="40" y="54"/>
                      </a:lnTo>
                      <a:lnTo>
                        <a:pt x="40" y="54"/>
                      </a:lnTo>
                      <a:close/>
                      <a:moveTo>
                        <a:pt x="84" y="46"/>
                      </a:moveTo>
                      <a:lnTo>
                        <a:pt x="84" y="46"/>
                      </a:lnTo>
                      <a:lnTo>
                        <a:pt x="82" y="48"/>
                      </a:lnTo>
                      <a:lnTo>
                        <a:pt x="84" y="48"/>
                      </a:lnTo>
                      <a:lnTo>
                        <a:pt x="84" y="48"/>
                      </a:lnTo>
                      <a:lnTo>
                        <a:pt x="84" y="52"/>
                      </a:lnTo>
                      <a:lnTo>
                        <a:pt x="84" y="52"/>
                      </a:lnTo>
                      <a:lnTo>
                        <a:pt x="88" y="52"/>
                      </a:lnTo>
                      <a:lnTo>
                        <a:pt x="88" y="52"/>
                      </a:lnTo>
                      <a:lnTo>
                        <a:pt x="88" y="50"/>
                      </a:lnTo>
                      <a:lnTo>
                        <a:pt x="88" y="50"/>
                      </a:lnTo>
                      <a:lnTo>
                        <a:pt x="88" y="46"/>
                      </a:lnTo>
                      <a:lnTo>
                        <a:pt x="88" y="46"/>
                      </a:lnTo>
                      <a:lnTo>
                        <a:pt x="84" y="46"/>
                      </a:lnTo>
                      <a:lnTo>
                        <a:pt x="84" y="46"/>
                      </a:lnTo>
                      <a:close/>
                      <a:moveTo>
                        <a:pt x="0" y="36"/>
                      </a:moveTo>
                      <a:lnTo>
                        <a:pt x="0" y="36"/>
                      </a:lnTo>
                      <a:lnTo>
                        <a:pt x="0" y="40"/>
                      </a:lnTo>
                      <a:lnTo>
                        <a:pt x="0" y="40"/>
                      </a:lnTo>
                      <a:lnTo>
                        <a:pt x="0" y="40"/>
                      </a:lnTo>
                      <a:lnTo>
                        <a:pt x="2" y="40"/>
                      </a:lnTo>
                      <a:lnTo>
                        <a:pt x="0" y="36"/>
                      </a:lnTo>
                      <a:lnTo>
                        <a:pt x="0" y="36"/>
                      </a:lnTo>
                      <a:close/>
                    </a:path>
                  </a:pathLst>
                </a:custGeom>
                <a:solidFill>
                  <a:schemeClr val="accent1"/>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813" name="Freeform 254"/>
                <p:cNvSpPr>
                  <a:spLocks noChangeAspect="1"/>
                </p:cNvSpPr>
                <p:nvPr/>
              </p:nvSpPr>
              <p:spPr bwMode="auto">
                <a:xfrm>
                  <a:off x="2806" y="1567"/>
                  <a:ext cx="130" cy="166"/>
                </a:xfrm>
                <a:custGeom>
                  <a:avLst/>
                  <a:gdLst/>
                  <a:ahLst/>
                  <a:cxnLst>
                    <a:cxn ang="0">
                      <a:pos x="113" y="20"/>
                    </a:cxn>
                    <a:cxn ang="0">
                      <a:pos x="107" y="18"/>
                    </a:cxn>
                    <a:cxn ang="0">
                      <a:pos x="93" y="14"/>
                    </a:cxn>
                    <a:cxn ang="0">
                      <a:pos x="89" y="22"/>
                    </a:cxn>
                    <a:cxn ang="0">
                      <a:pos x="83" y="24"/>
                    </a:cxn>
                    <a:cxn ang="0">
                      <a:pos x="83" y="26"/>
                    </a:cxn>
                    <a:cxn ang="0">
                      <a:pos x="71" y="18"/>
                    </a:cxn>
                    <a:cxn ang="0">
                      <a:pos x="62" y="12"/>
                    </a:cxn>
                    <a:cxn ang="0">
                      <a:pos x="58" y="6"/>
                    </a:cxn>
                    <a:cxn ang="0">
                      <a:pos x="64" y="2"/>
                    </a:cxn>
                    <a:cxn ang="0">
                      <a:pos x="62" y="0"/>
                    </a:cxn>
                    <a:cxn ang="0">
                      <a:pos x="56" y="2"/>
                    </a:cxn>
                    <a:cxn ang="0">
                      <a:pos x="42" y="6"/>
                    </a:cxn>
                    <a:cxn ang="0">
                      <a:pos x="46" y="12"/>
                    </a:cxn>
                    <a:cxn ang="0">
                      <a:pos x="46" y="20"/>
                    </a:cxn>
                    <a:cxn ang="0">
                      <a:pos x="44" y="28"/>
                    </a:cxn>
                    <a:cxn ang="0">
                      <a:pos x="40" y="38"/>
                    </a:cxn>
                    <a:cxn ang="0">
                      <a:pos x="26" y="38"/>
                    </a:cxn>
                    <a:cxn ang="0">
                      <a:pos x="28" y="46"/>
                    </a:cxn>
                    <a:cxn ang="0">
                      <a:pos x="24" y="56"/>
                    </a:cxn>
                    <a:cxn ang="0">
                      <a:pos x="24" y="60"/>
                    </a:cxn>
                    <a:cxn ang="0">
                      <a:pos x="18" y="64"/>
                    </a:cxn>
                    <a:cxn ang="0">
                      <a:pos x="12" y="66"/>
                    </a:cxn>
                    <a:cxn ang="0">
                      <a:pos x="4" y="70"/>
                    </a:cxn>
                    <a:cxn ang="0">
                      <a:pos x="6" y="88"/>
                    </a:cxn>
                    <a:cxn ang="0">
                      <a:pos x="4" y="90"/>
                    </a:cxn>
                    <a:cxn ang="0">
                      <a:pos x="6" y="96"/>
                    </a:cxn>
                    <a:cxn ang="0">
                      <a:pos x="8" y="104"/>
                    </a:cxn>
                    <a:cxn ang="0">
                      <a:pos x="10" y="110"/>
                    </a:cxn>
                    <a:cxn ang="0">
                      <a:pos x="10" y="118"/>
                    </a:cxn>
                    <a:cxn ang="0">
                      <a:pos x="20" y="118"/>
                    </a:cxn>
                    <a:cxn ang="0">
                      <a:pos x="28" y="120"/>
                    </a:cxn>
                    <a:cxn ang="0">
                      <a:pos x="34" y="124"/>
                    </a:cxn>
                    <a:cxn ang="0">
                      <a:pos x="32" y="138"/>
                    </a:cxn>
                    <a:cxn ang="0">
                      <a:pos x="34" y="152"/>
                    </a:cxn>
                    <a:cxn ang="0">
                      <a:pos x="42" y="146"/>
                    </a:cxn>
                    <a:cxn ang="0">
                      <a:pos x="50" y="148"/>
                    </a:cxn>
                    <a:cxn ang="0">
                      <a:pos x="68" y="150"/>
                    </a:cxn>
                    <a:cxn ang="0">
                      <a:pos x="75" y="150"/>
                    </a:cxn>
                    <a:cxn ang="0">
                      <a:pos x="83" y="144"/>
                    </a:cxn>
                    <a:cxn ang="0">
                      <a:pos x="91" y="146"/>
                    </a:cxn>
                    <a:cxn ang="0">
                      <a:pos x="99" y="150"/>
                    </a:cxn>
                    <a:cxn ang="0">
                      <a:pos x="97" y="140"/>
                    </a:cxn>
                    <a:cxn ang="0">
                      <a:pos x="99" y="136"/>
                    </a:cxn>
                    <a:cxn ang="0">
                      <a:pos x="103" y="132"/>
                    </a:cxn>
                    <a:cxn ang="0">
                      <a:pos x="109" y="124"/>
                    </a:cxn>
                    <a:cxn ang="0">
                      <a:pos x="101" y="118"/>
                    </a:cxn>
                    <a:cxn ang="0">
                      <a:pos x="97" y="110"/>
                    </a:cxn>
                    <a:cxn ang="0">
                      <a:pos x="89" y="98"/>
                    </a:cxn>
                    <a:cxn ang="0">
                      <a:pos x="91" y="92"/>
                    </a:cxn>
                    <a:cxn ang="0">
                      <a:pos x="101" y="86"/>
                    </a:cxn>
                    <a:cxn ang="0">
                      <a:pos x="121" y="82"/>
                    </a:cxn>
                    <a:cxn ang="0">
                      <a:pos x="119" y="60"/>
                    </a:cxn>
                    <a:cxn ang="0">
                      <a:pos x="119" y="46"/>
                    </a:cxn>
                    <a:cxn ang="0">
                      <a:pos x="115" y="38"/>
                    </a:cxn>
                  </a:cxnLst>
                  <a:rect l="0" t="0" r="r" b="b"/>
                  <a:pathLst>
                    <a:path w="121" h="156">
                      <a:moveTo>
                        <a:pt x="117" y="22"/>
                      </a:moveTo>
                      <a:lnTo>
                        <a:pt x="117" y="22"/>
                      </a:lnTo>
                      <a:lnTo>
                        <a:pt x="113" y="20"/>
                      </a:lnTo>
                      <a:lnTo>
                        <a:pt x="113" y="20"/>
                      </a:lnTo>
                      <a:lnTo>
                        <a:pt x="113" y="18"/>
                      </a:lnTo>
                      <a:lnTo>
                        <a:pt x="113" y="18"/>
                      </a:lnTo>
                      <a:lnTo>
                        <a:pt x="109" y="18"/>
                      </a:lnTo>
                      <a:lnTo>
                        <a:pt x="107" y="18"/>
                      </a:lnTo>
                      <a:lnTo>
                        <a:pt x="107" y="18"/>
                      </a:lnTo>
                      <a:lnTo>
                        <a:pt x="101" y="16"/>
                      </a:lnTo>
                      <a:lnTo>
                        <a:pt x="101" y="16"/>
                      </a:lnTo>
                      <a:lnTo>
                        <a:pt x="93" y="14"/>
                      </a:lnTo>
                      <a:lnTo>
                        <a:pt x="93" y="14"/>
                      </a:lnTo>
                      <a:lnTo>
                        <a:pt x="91" y="18"/>
                      </a:lnTo>
                      <a:lnTo>
                        <a:pt x="89" y="22"/>
                      </a:lnTo>
                      <a:lnTo>
                        <a:pt x="89" y="22"/>
                      </a:lnTo>
                      <a:lnTo>
                        <a:pt x="87" y="22"/>
                      </a:lnTo>
                      <a:lnTo>
                        <a:pt x="83" y="22"/>
                      </a:lnTo>
                      <a:lnTo>
                        <a:pt x="83" y="22"/>
                      </a:lnTo>
                      <a:lnTo>
                        <a:pt x="83" y="24"/>
                      </a:lnTo>
                      <a:lnTo>
                        <a:pt x="83" y="24"/>
                      </a:lnTo>
                      <a:lnTo>
                        <a:pt x="83" y="26"/>
                      </a:lnTo>
                      <a:lnTo>
                        <a:pt x="83" y="26"/>
                      </a:lnTo>
                      <a:lnTo>
                        <a:pt x="83" y="26"/>
                      </a:lnTo>
                      <a:lnTo>
                        <a:pt x="75" y="24"/>
                      </a:lnTo>
                      <a:lnTo>
                        <a:pt x="75" y="24"/>
                      </a:lnTo>
                      <a:lnTo>
                        <a:pt x="75" y="20"/>
                      </a:lnTo>
                      <a:lnTo>
                        <a:pt x="71" y="18"/>
                      </a:lnTo>
                      <a:lnTo>
                        <a:pt x="71" y="18"/>
                      </a:lnTo>
                      <a:lnTo>
                        <a:pt x="66" y="20"/>
                      </a:lnTo>
                      <a:lnTo>
                        <a:pt x="66" y="20"/>
                      </a:lnTo>
                      <a:lnTo>
                        <a:pt x="62" y="12"/>
                      </a:lnTo>
                      <a:lnTo>
                        <a:pt x="62" y="12"/>
                      </a:lnTo>
                      <a:lnTo>
                        <a:pt x="62" y="8"/>
                      </a:lnTo>
                      <a:lnTo>
                        <a:pt x="62" y="8"/>
                      </a:lnTo>
                      <a:lnTo>
                        <a:pt x="58" y="6"/>
                      </a:lnTo>
                      <a:lnTo>
                        <a:pt x="58" y="6"/>
                      </a:lnTo>
                      <a:lnTo>
                        <a:pt x="60" y="4"/>
                      </a:lnTo>
                      <a:lnTo>
                        <a:pt x="60" y="4"/>
                      </a:lnTo>
                      <a:lnTo>
                        <a:pt x="64" y="2"/>
                      </a:lnTo>
                      <a:lnTo>
                        <a:pt x="64" y="2"/>
                      </a:lnTo>
                      <a:lnTo>
                        <a:pt x="64" y="0"/>
                      </a:lnTo>
                      <a:lnTo>
                        <a:pt x="62" y="0"/>
                      </a:lnTo>
                      <a:lnTo>
                        <a:pt x="62" y="0"/>
                      </a:lnTo>
                      <a:lnTo>
                        <a:pt x="60" y="2"/>
                      </a:lnTo>
                      <a:lnTo>
                        <a:pt x="60" y="2"/>
                      </a:lnTo>
                      <a:lnTo>
                        <a:pt x="56" y="2"/>
                      </a:lnTo>
                      <a:lnTo>
                        <a:pt x="56" y="2"/>
                      </a:lnTo>
                      <a:lnTo>
                        <a:pt x="56" y="0"/>
                      </a:lnTo>
                      <a:lnTo>
                        <a:pt x="44" y="0"/>
                      </a:lnTo>
                      <a:lnTo>
                        <a:pt x="44" y="0"/>
                      </a:lnTo>
                      <a:lnTo>
                        <a:pt x="42" y="6"/>
                      </a:lnTo>
                      <a:lnTo>
                        <a:pt x="44" y="6"/>
                      </a:lnTo>
                      <a:lnTo>
                        <a:pt x="44" y="6"/>
                      </a:lnTo>
                      <a:lnTo>
                        <a:pt x="46" y="12"/>
                      </a:lnTo>
                      <a:lnTo>
                        <a:pt x="46" y="12"/>
                      </a:lnTo>
                      <a:lnTo>
                        <a:pt x="46" y="12"/>
                      </a:lnTo>
                      <a:lnTo>
                        <a:pt x="46" y="12"/>
                      </a:lnTo>
                      <a:lnTo>
                        <a:pt x="46" y="18"/>
                      </a:lnTo>
                      <a:lnTo>
                        <a:pt x="46" y="20"/>
                      </a:lnTo>
                      <a:lnTo>
                        <a:pt x="46" y="24"/>
                      </a:lnTo>
                      <a:lnTo>
                        <a:pt x="50" y="28"/>
                      </a:lnTo>
                      <a:lnTo>
                        <a:pt x="50" y="28"/>
                      </a:lnTo>
                      <a:lnTo>
                        <a:pt x="44" y="28"/>
                      </a:lnTo>
                      <a:lnTo>
                        <a:pt x="44" y="28"/>
                      </a:lnTo>
                      <a:lnTo>
                        <a:pt x="42" y="34"/>
                      </a:lnTo>
                      <a:lnTo>
                        <a:pt x="40" y="38"/>
                      </a:lnTo>
                      <a:lnTo>
                        <a:pt x="40" y="38"/>
                      </a:lnTo>
                      <a:lnTo>
                        <a:pt x="36" y="34"/>
                      </a:lnTo>
                      <a:lnTo>
                        <a:pt x="36" y="34"/>
                      </a:lnTo>
                      <a:lnTo>
                        <a:pt x="30" y="36"/>
                      </a:lnTo>
                      <a:lnTo>
                        <a:pt x="26" y="38"/>
                      </a:lnTo>
                      <a:lnTo>
                        <a:pt x="26" y="40"/>
                      </a:lnTo>
                      <a:lnTo>
                        <a:pt x="30" y="46"/>
                      </a:lnTo>
                      <a:lnTo>
                        <a:pt x="28" y="46"/>
                      </a:lnTo>
                      <a:lnTo>
                        <a:pt x="28" y="46"/>
                      </a:lnTo>
                      <a:lnTo>
                        <a:pt x="28" y="52"/>
                      </a:lnTo>
                      <a:lnTo>
                        <a:pt x="26" y="54"/>
                      </a:lnTo>
                      <a:lnTo>
                        <a:pt x="24" y="56"/>
                      </a:lnTo>
                      <a:lnTo>
                        <a:pt x="24" y="56"/>
                      </a:lnTo>
                      <a:lnTo>
                        <a:pt x="22" y="56"/>
                      </a:lnTo>
                      <a:lnTo>
                        <a:pt x="22" y="56"/>
                      </a:lnTo>
                      <a:lnTo>
                        <a:pt x="24" y="60"/>
                      </a:lnTo>
                      <a:lnTo>
                        <a:pt x="24" y="60"/>
                      </a:lnTo>
                      <a:lnTo>
                        <a:pt x="24" y="62"/>
                      </a:lnTo>
                      <a:lnTo>
                        <a:pt x="22" y="62"/>
                      </a:lnTo>
                      <a:lnTo>
                        <a:pt x="18" y="64"/>
                      </a:lnTo>
                      <a:lnTo>
                        <a:pt x="18" y="64"/>
                      </a:lnTo>
                      <a:lnTo>
                        <a:pt x="18" y="66"/>
                      </a:lnTo>
                      <a:lnTo>
                        <a:pt x="16" y="68"/>
                      </a:lnTo>
                      <a:lnTo>
                        <a:pt x="12" y="66"/>
                      </a:lnTo>
                      <a:lnTo>
                        <a:pt x="12" y="66"/>
                      </a:lnTo>
                      <a:lnTo>
                        <a:pt x="8" y="66"/>
                      </a:lnTo>
                      <a:lnTo>
                        <a:pt x="6" y="66"/>
                      </a:lnTo>
                      <a:lnTo>
                        <a:pt x="4" y="70"/>
                      </a:lnTo>
                      <a:lnTo>
                        <a:pt x="4" y="70"/>
                      </a:lnTo>
                      <a:lnTo>
                        <a:pt x="0" y="84"/>
                      </a:lnTo>
                      <a:lnTo>
                        <a:pt x="0" y="84"/>
                      </a:lnTo>
                      <a:lnTo>
                        <a:pt x="2" y="86"/>
                      </a:lnTo>
                      <a:lnTo>
                        <a:pt x="6" y="88"/>
                      </a:lnTo>
                      <a:lnTo>
                        <a:pt x="6" y="88"/>
                      </a:lnTo>
                      <a:lnTo>
                        <a:pt x="6" y="88"/>
                      </a:lnTo>
                      <a:lnTo>
                        <a:pt x="4" y="88"/>
                      </a:lnTo>
                      <a:lnTo>
                        <a:pt x="4" y="90"/>
                      </a:lnTo>
                      <a:lnTo>
                        <a:pt x="4" y="92"/>
                      </a:lnTo>
                      <a:lnTo>
                        <a:pt x="4" y="92"/>
                      </a:lnTo>
                      <a:lnTo>
                        <a:pt x="6" y="94"/>
                      </a:lnTo>
                      <a:lnTo>
                        <a:pt x="6" y="96"/>
                      </a:lnTo>
                      <a:lnTo>
                        <a:pt x="6" y="100"/>
                      </a:lnTo>
                      <a:lnTo>
                        <a:pt x="6" y="100"/>
                      </a:lnTo>
                      <a:lnTo>
                        <a:pt x="6" y="102"/>
                      </a:lnTo>
                      <a:lnTo>
                        <a:pt x="8" y="104"/>
                      </a:lnTo>
                      <a:lnTo>
                        <a:pt x="8" y="104"/>
                      </a:lnTo>
                      <a:lnTo>
                        <a:pt x="10" y="106"/>
                      </a:lnTo>
                      <a:lnTo>
                        <a:pt x="10" y="106"/>
                      </a:lnTo>
                      <a:lnTo>
                        <a:pt x="10" y="110"/>
                      </a:lnTo>
                      <a:lnTo>
                        <a:pt x="10" y="110"/>
                      </a:lnTo>
                      <a:lnTo>
                        <a:pt x="8" y="112"/>
                      </a:lnTo>
                      <a:lnTo>
                        <a:pt x="8" y="116"/>
                      </a:lnTo>
                      <a:lnTo>
                        <a:pt x="10" y="118"/>
                      </a:lnTo>
                      <a:lnTo>
                        <a:pt x="10" y="118"/>
                      </a:lnTo>
                      <a:lnTo>
                        <a:pt x="14" y="116"/>
                      </a:lnTo>
                      <a:lnTo>
                        <a:pt x="18" y="116"/>
                      </a:lnTo>
                      <a:lnTo>
                        <a:pt x="20" y="118"/>
                      </a:lnTo>
                      <a:lnTo>
                        <a:pt x="20" y="118"/>
                      </a:lnTo>
                      <a:lnTo>
                        <a:pt x="22" y="120"/>
                      </a:lnTo>
                      <a:lnTo>
                        <a:pt x="24" y="122"/>
                      </a:lnTo>
                      <a:lnTo>
                        <a:pt x="28" y="120"/>
                      </a:lnTo>
                      <a:lnTo>
                        <a:pt x="28" y="120"/>
                      </a:lnTo>
                      <a:lnTo>
                        <a:pt x="34" y="122"/>
                      </a:lnTo>
                      <a:lnTo>
                        <a:pt x="34" y="122"/>
                      </a:lnTo>
                      <a:lnTo>
                        <a:pt x="34" y="124"/>
                      </a:lnTo>
                      <a:lnTo>
                        <a:pt x="34" y="130"/>
                      </a:lnTo>
                      <a:lnTo>
                        <a:pt x="34" y="130"/>
                      </a:lnTo>
                      <a:lnTo>
                        <a:pt x="32" y="134"/>
                      </a:lnTo>
                      <a:lnTo>
                        <a:pt x="32" y="138"/>
                      </a:lnTo>
                      <a:lnTo>
                        <a:pt x="32" y="138"/>
                      </a:lnTo>
                      <a:lnTo>
                        <a:pt x="32" y="144"/>
                      </a:lnTo>
                      <a:lnTo>
                        <a:pt x="32" y="148"/>
                      </a:lnTo>
                      <a:lnTo>
                        <a:pt x="34" y="152"/>
                      </a:lnTo>
                      <a:lnTo>
                        <a:pt x="34" y="152"/>
                      </a:lnTo>
                      <a:lnTo>
                        <a:pt x="40" y="148"/>
                      </a:lnTo>
                      <a:lnTo>
                        <a:pt x="40" y="148"/>
                      </a:lnTo>
                      <a:lnTo>
                        <a:pt x="42" y="146"/>
                      </a:lnTo>
                      <a:lnTo>
                        <a:pt x="44" y="146"/>
                      </a:lnTo>
                      <a:lnTo>
                        <a:pt x="46" y="146"/>
                      </a:lnTo>
                      <a:lnTo>
                        <a:pt x="46" y="146"/>
                      </a:lnTo>
                      <a:lnTo>
                        <a:pt x="50" y="148"/>
                      </a:lnTo>
                      <a:lnTo>
                        <a:pt x="62" y="156"/>
                      </a:lnTo>
                      <a:lnTo>
                        <a:pt x="62" y="156"/>
                      </a:lnTo>
                      <a:lnTo>
                        <a:pt x="64" y="152"/>
                      </a:lnTo>
                      <a:lnTo>
                        <a:pt x="68" y="150"/>
                      </a:lnTo>
                      <a:lnTo>
                        <a:pt x="68" y="150"/>
                      </a:lnTo>
                      <a:lnTo>
                        <a:pt x="71" y="150"/>
                      </a:lnTo>
                      <a:lnTo>
                        <a:pt x="75" y="150"/>
                      </a:lnTo>
                      <a:lnTo>
                        <a:pt x="75" y="150"/>
                      </a:lnTo>
                      <a:lnTo>
                        <a:pt x="79" y="148"/>
                      </a:lnTo>
                      <a:lnTo>
                        <a:pt x="81" y="144"/>
                      </a:lnTo>
                      <a:lnTo>
                        <a:pt x="81" y="144"/>
                      </a:lnTo>
                      <a:lnTo>
                        <a:pt x="83" y="144"/>
                      </a:lnTo>
                      <a:lnTo>
                        <a:pt x="85" y="146"/>
                      </a:lnTo>
                      <a:lnTo>
                        <a:pt x="89" y="146"/>
                      </a:lnTo>
                      <a:lnTo>
                        <a:pt x="89" y="146"/>
                      </a:lnTo>
                      <a:lnTo>
                        <a:pt x="91" y="146"/>
                      </a:lnTo>
                      <a:lnTo>
                        <a:pt x="93" y="146"/>
                      </a:lnTo>
                      <a:lnTo>
                        <a:pt x="95" y="150"/>
                      </a:lnTo>
                      <a:lnTo>
                        <a:pt x="95" y="150"/>
                      </a:lnTo>
                      <a:lnTo>
                        <a:pt x="99" y="150"/>
                      </a:lnTo>
                      <a:lnTo>
                        <a:pt x="99" y="144"/>
                      </a:lnTo>
                      <a:lnTo>
                        <a:pt x="99" y="144"/>
                      </a:lnTo>
                      <a:lnTo>
                        <a:pt x="97" y="142"/>
                      </a:lnTo>
                      <a:lnTo>
                        <a:pt x="97" y="140"/>
                      </a:lnTo>
                      <a:lnTo>
                        <a:pt x="95" y="140"/>
                      </a:lnTo>
                      <a:lnTo>
                        <a:pt x="95" y="140"/>
                      </a:lnTo>
                      <a:lnTo>
                        <a:pt x="95" y="138"/>
                      </a:lnTo>
                      <a:lnTo>
                        <a:pt x="99" y="136"/>
                      </a:lnTo>
                      <a:lnTo>
                        <a:pt x="99" y="136"/>
                      </a:lnTo>
                      <a:lnTo>
                        <a:pt x="103" y="134"/>
                      </a:lnTo>
                      <a:lnTo>
                        <a:pt x="103" y="132"/>
                      </a:lnTo>
                      <a:lnTo>
                        <a:pt x="103" y="132"/>
                      </a:lnTo>
                      <a:lnTo>
                        <a:pt x="105" y="128"/>
                      </a:lnTo>
                      <a:lnTo>
                        <a:pt x="107" y="126"/>
                      </a:lnTo>
                      <a:lnTo>
                        <a:pt x="109" y="124"/>
                      </a:lnTo>
                      <a:lnTo>
                        <a:pt x="109" y="124"/>
                      </a:lnTo>
                      <a:lnTo>
                        <a:pt x="105" y="120"/>
                      </a:lnTo>
                      <a:lnTo>
                        <a:pt x="105" y="120"/>
                      </a:lnTo>
                      <a:lnTo>
                        <a:pt x="103" y="118"/>
                      </a:lnTo>
                      <a:lnTo>
                        <a:pt x="101" y="118"/>
                      </a:lnTo>
                      <a:lnTo>
                        <a:pt x="99" y="118"/>
                      </a:lnTo>
                      <a:lnTo>
                        <a:pt x="97" y="114"/>
                      </a:lnTo>
                      <a:lnTo>
                        <a:pt x="97" y="114"/>
                      </a:lnTo>
                      <a:lnTo>
                        <a:pt x="97" y="110"/>
                      </a:lnTo>
                      <a:lnTo>
                        <a:pt x="95" y="106"/>
                      </a:lnTo>
                      <a:lnTo>
                        <a:pt x="95" y="106"/>
                      </a:lnTo>
                      <a:lnTo>
                        <a:pt x="93" y="102"/>
                      </a:lnTo>
                      <a:lnTo>
                        <a:pt x="89" y="98"/>
                      </a:lnTo>
                      <a:lnTo>
                        <a:pt x="89" y="98"/>
                      </a:lnTo>
                      <a:lnTo>
                        <a:pt x="89" y="94"/>
                      </a:lnTo>
                      <a:lnTo>
                        <a:pt x="91" y="92"/>
                      </a:lnTo>
                      <a:lnTo>
                        <a:pt x="91" y="92"/>
                      </a:lnTo>
                      <a:lnTo>
                        <a:pt x="95" y="92"/>
                      </a:lnTo>
                      <a:lnTo>
                        <a:pt x="99" y="90"/>
                      </a:lnTo>
                      <a:lnTo>
                        <a:pt x="99" y="90"/>
                      </a:lnTo>
                      <a:lnTo>
                        <a:pt x="101" y="86"/>
                      </a:lnTo>
                      <a:lnTo>
                        <a:pt x="107" y="84"/>
                      </a:lnTo>
                      <a:lnTo>
                        <a:pt x="107" y="84"/>
                      </a:lnTo>
                      <a:lnTo>
                        <a:pt x="115" y="78"/>
                      </a:lnTo>
                      <a:lnTo>
                        <a:pt x="121" y="82"/>
                      </a:lnTo>
                      <a:lnTo>
                        <a:pt x="121" y="82"/>
                      </a:lnTo>
                      <a:lnTo>
                        <a:pt x="119" y="64"/>
                      </a:lnTo>
                      <a:lnTo>
                        <a:pt x="119" y="64"/>
                      </a:lnTo>
                      <a:lnTo>
                        <a:pt x="119" y="60"/>
                      </a:lnTo>
                      <a:lnTo>
                        <a:pt x="117" y="56"/>
                      </a:lnTo>
                      <a:lnTo>
                        <a:pt x="117" y="56"/>
                      </a:lnTo>
                      <a:lnTo>
                        <a:pt x="119" y="46"/>
                      </a:lnTo>
                      <a:lnTo>
                        <a:pt x="119" y="46"/>
                      </a:lnTo>
                      <a:lnTo>
                        <a:pt x="117" y="44"/>
                      </a:lnTo>
                      <a:lnTo>
                        <a:pt x="115" y="40"/>
                      </a:lnTo>
                      <a:lnTo>
                        <a:pt x="115" y="38"/>
                      </a:lnTo>
                      <a:lnTo>
                        <a:pt x="115" y="38"/>
                      </a:lnTo>
                      <a:lnTo>
                        <a:pt x="117" y="28"/>
                      </a:lnTo>
                      <a:lnTo>
                        <a:pt x="117" y="22"/>
                      </a:lnTo>
                      <a:lnTo>
                        <a:pt x="117" y="22"/>
                      </a:lnTo>
                      <a:close/>
                    </a:path>
                  </a:pathLst>
                </a:custGeom>
                <a:solidFill>
                  <a:schemeClr val="accent1"/>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814" name="Freeform 255"/>
                <p:cNvSpPr>
                  <a:spLocks noChangeAspect="1" noEditPoints="1"/>
                </p:cNvSpPr>
                <p:nvPr/>
              </p:nvSpPr>
              <p:spPr bwMode="auto">
                <a:xfrm>
                  <a:off x="2657" y="1650"/>
                  <a:ext cx="207" cy="208"/>
                </a:xfrm>
                <a:custGeom>
                  <a:avLst/>
                  <a:gdLst/>
                  <a:ahLst/>
                  <a:cxnLst>
                    <a:cxn ang="0">
                      <a:pos x="172" y="66"/>
                    </a:cxn>
                    <a:cxn ang="0">
                      <a:pos x="168" y="74"/>
                    </a:cxn>
                    <a:cxn ang="0">
                      <a:pos x="166" y="78"/>
                    </a:cxn>
                    <a:cxn ang="0">
                      <a:pos x="154" y="90"/>
                    </a:cxn>
                    <a:cxn ang="0">
                      <a:pos x="148" y="106"/>
                    </a:cxn>
                    <a:cxn ang="0">
                      <a:pos x="156" y="108"/>
                    </a:cxn>
                    <a:cxn ang="0">
                      <a:pos x="162" y="118"/>
                    </a:cxn>
                    <a:cxn ang="0">
                      <a:pos x="154" y="124"/>
                    </a:cxn>
                    <a:cxn ang="0">
                      <a:pos x="158" y="134"/>
                    </a:cxn>
                    <a:cxn ang="0">
                      <a:pos x="164" y="142"/>
                    </a:cxn>
                    <a:cxn ang="0">
                      <a:pos x="160" y="148"/>
                    </a:cxn>
                    <a:cxn ang="0">
                      <a:pos x="158" y="152"/>
                    </a:cxn>
                    <a:cxn ang="0">
                      <a:pos x="144" y="160"/>
                    </a:cxn>
                    <a:cxn ang="0">
                      <a:pos x="134" y="152"/>
                    </a:cxn>
                    <a:cxn ang="0">
                      <a:pos x="124" y="152"/>
                    </a:cxn>
                    <a:cxn ang="0">
                      <a:pos x="112" y="160"/>
                    </a:cxn>
                    <a:cxn ang="0">
                      <a:pos x="102" y="172"/>
                    </a:cxn>
                    <a:cxn ang="0">
                      <a:pos x="90" y="172"/>
                    </a:cxn>
                    <a:cxn ang="0">
                      <a:pos x="76" y="170"/>
                    </a:cxn>
                    <a:cxn ang="0">
                      <a:pos x="64" y="168"/>
                    </a:cxn>
                    <a:cxn ang="0">
                      <a:pos x="48" y="164"/>
                    </a:cxn>
                    <a:cxn ang="0">
                      <a:pos x="42" y="156"/>
                    </a:cxn>
                    <a:cxn ang="0">
                      <a:pos x="52" y="140"/>
                    </a:cxn>
                    <a:cxn ang="0">
                      <a:pos x="52" y="130"/>
                    </a:cxn>
                    <a:cxn ang="0">
                      <a:pos x="52" y="116"/>
                    </a:cxn>
                    <a:cxn ang="0">
                      <a:pos x="50" y="106"/>
                    </a:cxn>
                    <a:cxn ang="0">
                      <a:pos x="34" y="94"/>
                    </a:cxn>
                    <a:cxn ang="0">
                      <a:pos x="34" y="82"/>
                    </a:cxn>
                    <a:cxn ang="0">
                      <a:pos x="30" y="78"/>
                    </a:cxn>
                    <a:cxn ang="0">
                      <a:pos x="28" y="72"/>
                    </a:cxn>
                    <a:cxn ang="0">
                      <a:pos x="20" y="78"/>
                    </a:cxn>
                    <a:cxn ang="0">
                      <a:pos x="12" y="68"/>
                    </a:cxn>
                    <a:cxn ang="0">
                      <a:pos x="2" y="64"/>
                    </a:cxn>
                    <a:cxn ang="0">
                      <a:pos x="0" y="56"/>
                    </a:cxn>
                    <a:cxn ang="0">
                      <a:pos x="14" y="52"/>
                    </a:cxn>
                    <a:cxn ang="0">
                      <a:pos x="26" y="54"/>
                    </a:cxn>
                    <a:cxn ang="0">
                      <a:pos x="34" y="50"/>
                    </a:cxn>
                    <a:cxn ang="0">
                      <a:pos x="48" y="48"/>
                    </a:cxn>
                    <a:cxn ang="0">
                      <a:pos x="40" y="28"/>
                    </a:cxn>
                    <a:cxn ang="0">
                      <a:pos x="60" y="34"/>
                    </a:cxn>
                    <a:cxn ang="0">
                      <a:pos x="82" y="20"/>
                    </a:cxn>
                    <a:cxn ang="0">
                      <a:pos x="86" y="8"/>
                    </a:cxn>
                    <a:cxn ang="0">
                      <a:pos x="98" y="4"/>
                    </a:cxn>
                    <a:cxn ang="0">
                      <a:pos x="104" y="12"/>
                    </a:cxn>
                    <a:cxn ang="0">
                      <a:pos x="114" y="16"/>
                    </a:cxn>
                    <a:cxn ang="0">
                      <a:pos x="124" y="26"/>
                    </a:cxn>
                    <a:cxn ang="0">
                      <a:pos x="130" y="30"/>
                    </a:cxn>
                    <a:cxn ang="0">
                      <a:pos x="142" y="32"/>
                    </a:cxn>
                    <a:cxn ang="0">
                      <a:pos x="150" y="40"/>
                    </a:cxn>
                    <a:cxn ang="0">
                      <a:pos x="162" y="42"/>
                    </a:cxn>
                    <a:cxn ang="0">
                      <a:pos x="174" y="46"/>
                    </a:cxn>
                    <a:cxn ang="0">
                      <a:pos x="186" y="168"/>
                    </a:cxn>
                    <a:cxn ang="0">
                      <a:pos x="180" y="184"/>
                    </a:cxn>
                    <a:cxn ang="0">
                      <a:pos x="184" y="190"/>
                    </a:cxn>
                    <a:cxn ang="0">
                      <a:pos x="192" y="162"/>
                    </a:cxn>
                  </a:cxnLst>
                  <a:rect l="0" t="0" r="r" b="b"/>
                  <a:pathLst>
                    <a:path w="194" h="194">
                      <a:moveTo>
                        <a:pt x="174" y="52"/>
                      </a:moveTo>
                      <a:lnTo>
                        <a:pt x="174" y="52"/>
                      </a:lnTo>
                      <a:lnTo>
                        <a:pt x="172" y="56"/>
                      </a:lnTo>
                      <a:lnTo>
                        <a:pt x="172" y="60"/>
                      </a:lnTo>
                      <a:lnTo>
                        <a:pt x="172" y="60"/>
                      </a:lnTo>
                      <a:lnTo>
                        <a:pt x="172" y="66"/>
                      </a:lnTo>
                      <a:lnTo>
                        <a:pt x="172" y="70"/>
                      </a:lnTo>
                      <a:lnTo>
                        <a:pt x="174" y="74"/>
                      </a:lnTo>
                      <a:lnTo>
                        <a:pt x="174" y="74"/>
                      </a:lnTo>
                      <a:lnTo>
                        <a:pt x="172" y="74"/>
                      </a:lnTo>
                      <a:lnTo>
                        <a:pt x="170" y="74"/>
                      </a:lnTo>
                      <a:lnTo>
                        <a:pt x="168" y="74"/>
                      </a:lnTo>
                      <a:lnTo>
                        <a:pt x="168" y="74"/>
                      </a:lnTo>
                      <a:lnTo>
                        <a:pt x="168" y="74"/>
                      </a:lnTo>
                      <a:lnTo>
                        <a:pt x="166" y="74"/>
                      </a:lnTo>
                      <a:lnTo>
                        <a:pt x="166" y="78"/>
                      </a:lnTo>
                      <a:lnTo>
                        <a:pt x="166" y="78"/>
                      </a:lnTo>
                      <a:lnTo>
                        <a:pt x="166" y="78"/>
                      </a:lnTo>
                      <a:lnTo>
                        <a:pt x="162" y="80"/>
                      </a:lnTo>
                      <a:lnTo>
                        <a:pt x="162" y="80"/>
                      </a:lnTo>
                      <a:lnTo>
                        <a:pt x="160" y="82"/>
                      </a:lnTo>
                      <a:lnTo>
                        <a:pt x="158" y="84"/>
                      </a:lnTo>
                      <a:lnTo>
                        <a:pt x="154" y="90"/>
                      </a:lnTo>
                      <a:lnTo>
                        <a:pt x="154" y="90"/>
                      </a:lnTo>
                      <a:lnTo>
                        <a:pt x="146" y="100"/>
                      </a:lnTo>
                      <a:lnTo>
                        <a:pt x="146" y="100"/>
                      </a:lnTo>
                      <a:lnTo>
                        <a:pt x="144" y="104"/>
                      </a:lnTo>
                      <a:lnTo>
                        <a:pt x="144" y="106"/>
                      </a:lnTo>
                      <a:lnTo>
                        <a:pt x="148" y="106"/>
                      </a:lnTo>
                      <a:lnTo>
                        <a:pt x="148" y="106"/>
                      </a:lnTo>
                      <a:lnTo>
                        <a:pt x="150" y="104"/>
                      </a:lnTo>
                      <a:lnTo>
                        <a:pt x="152" y="104"/>
                      </a:lnTo>
                      <a:lnTo>
                        <a:pt x="154" y="106"/>
                      </a:lnTo>
                      <a:lnTo>
                        <a:pt x="154" y="106"/>
                      </a:lnTo>
                      <a:lnTo>
                        <a:pt x="154" y="108"/>
                      </a:lnTo>
                      <a:lnTo>
                        <a:pt x="156" y="108"/>
                      </a:lnTo>
                      <a:lnTo>
                        <a:pt x="160" y="108"/>
                      </a:lnTo>
                      <a:lnTo>
                        <a:pt x="160" y="110"/>
                      </a:lnTo>
                      <a:lnTo>
                        <a:pt x="160" y="110"/>
                      </a:lnTo>
                      <a:lnTo>
                        <a:pt x="164" y="112"/>
                      </a:lnTo>
                      <a:lnTo>
                        <a:pt x="166" y="112"/>
                      </a:lnTo>
                      <a:lnTo>
                        <a:pt x="162" y="118"/>
                      </a:lnTo>
                      <a:lnTo>
                        <a:pt x="162" y="118"/>
                      </a:lnTo>
                      <a:lnTo>
                        <a:pt x="160" y="120"/>
                      </a:lnTo>
                      <a:lnTo>
                        <a:pt x="158" y="122"/>
                      </a:lnTo>
                      <a:lnTo>
                        <a:pt x="156" y="122"/>
                      </a:lnTo>
                      <a:lnTo>
                        <a:pt x="156" y="122"/>
                      </a:lnTo>
                      <a:lnTo>
                        <a:pt x="154" y="124"/>
                      </a:lnTo>
                      <a:lnTo>
                        <a:pt x="154" y="126"/>
                      </a:lnTo>
                      <a:lnTo>
                        <a:pt x="154" y="128"/>
                      </a:lnTo>
                      <a:lnTo>
                        <a:pt x="156" y="130"/>
                      </a:lnTo>
                      <a:lnTo>
                        <a:pt x="156" y="130"/>
                      </a:lnTo>
                      <a:lnTo>
                        <a:pt x="158" y="132"/>
                      </a:lnTo>
                      <a:lnTo>
                        <a:pt x="158" y="134"/>
                      </a:lnTo>
                      <a:lnTo>
                        <a:pt x="156" y="138"/>
                      </a:lnTo>
                      <a:lnTo>
                        <a:pt x="158" y="142"/>
                      </a:lnTo>
                      <a:lnTo>
                        <a:pt x="158" y="142"/>
                      </a:lnTo>
                      <a:lnTo>
                        <a:pt x="160" y="142"/>
                      </a:lnTo>
                      <a:lnTo>
                        <a:pt x="162" y="142"/>
                      </a:lnTo>
                      <a:lnTo>
                        <a:pt x="164" y="142"/>
                      </a:lnTo>
                      <a:lnTo>
                        <a:pt x="164" y="142"/>
                      </a:lnTo>
                      <a:lnTo>
                        <a:pt x="164" y="142"/>
                      </a:lnTo>
                      <a:lnTo>
                        <a:pt x="160" y="146"/>
                      </a:lnTo>
                      <a:lnTo>
                        <a:pt x="160" y="146"/>
                      </a:lnTo>
                      <a:lnTo>
                        <a:pt x="160" y="148"/>
                      </a:lnTo>
                      <a:lnTo>
                        <a:pt x="160" y="148"/>
                      </a:lnTo>
                      <a:lnTo>
                        <a:pt x="162" y="150"/>
                      </a:lnTo>
                      <a:lnTo>
                        <a:pt x="160" y="150"/>
                      </a:lnTo>
                      <a:lnTo>
                        <a:pt x="158" y="148"/>
                      </a:lnTo>
                      <a:lnTo>
                        <a:pt x="154" y="150"/>
                      </a:lnTo>
                      <a:lnTo>
                        <a:pt x="158" y="152"/>
                      </a:lnTo>
                      <a:lnTo>
                        <a:pt x="158" y="152"/>
                      </a:lnTo>
                      <a:lnTo>
                        <a:pt x="154" y="160"/>
                      </a:lnTo>
                      <a:lnTo>
                        <a:pt x="154" y="160"/>
                      </a:lnTo>
                      <a:lnTo>
                        <a:pt x="150" y="160"/>
                      </a:lnTo>
                      <a:lnTo>
                        <a:pt x="146" y="162"/>
                      </a:lnTo>
                      <a:lnTo>
                        <a:pt x="146" y="162"/>
                      </a:lnTo>
                      <a:lnTo>
                        <a:pt x="144" y="160"/>
                      </a:lnTo>
                      <a:lnTo>
                        <a:pt x="142" y="158"/>
                      </a:lnTo>
                      <a:lnTo>
                        <a:pt x="140" y="156"/>
                      </a:lnTo>
                      <a:lnTo>
                        <a:pt x="140" y="156"/>
                      </a:lnTo>
                      <a:lnTo>
                        <a:pt x="136" y="156"/>
                      </a:lnTo>
                      <a:lnTo>
                        <a:pt x="136" y="156"/>
                      </a:lnTo>
                      <a:lnTo>
                        <a:pt x="134" y="152"/>
                      </a:lnTo>
                      <a:lnTo>
                        <a:pt x="134" y="152"/>
                      </a:lnTo>
                      <a:lnTo>
                        <a:pt x="134" y="154"/>
                      </a:lnTo>
                      <a:lnTo>
                        <a:pt x="132" y="154"/>
                      </a:lnTo>
                      <a:lnTo>
                        <a:pt x="132" y="154"/>
                      </a:lnTo>
                      <a:lnTo>
                        <a:pt x="128" y="152"/>
                      </a:lnTo>
                      <a:lnTo>
                        <a:pt x="124" y="152"/>
                      </a:lnTo>
                      <a:lnTo>
                        <a:pt x="122" y="152"/>
                      </a:lnTo>
                      <a:lnTo>
                        <a:pt x="122" y="152"/>
                      </a:lnTo>
                      <a:lnTo>
                        <a:pt x="118" y="156"/>
                      </a:lnTo>
                      <a:lnTo>
                        <a:pt x="114" y="160"/>
                      </a:lnTo>
                      <a:lnTo>
                        <a:pt x="114" y="160"/>
                      </a:lnTo>
                      <a:lnTo>
                        <a:pt x="112" y="160"/>
                      </a:lnTo>
                      <a:lnTo>
                        <a:pt x="108" y="160"/>
                      </a:lnTo>
                      <a:lnTo>
                        <a:pt x="108" y="160"/>
                      </a:lnTo>
                      <a:lnTo>
                        <a:pt x="108" y="170"/>
                      </a:lnTo>
                      <a:lnTo>
                        <a:pt x="108" y="170"/>
                      </a:lnTo>
                      <a:lnTo>
                        <a:pt x="104" y="170"/>
                      </a:lnTo>
                      <a:lnTo>
                        <a:pt x="102" y="172"/>
                      </a:lnTo>
                      <a:lnTo>
                        <a:pt x="102" y="172"/>
                      </a:lnTo>
                      <a:lnTo>
                        <a:pt x="100" y="174"/>
                      </a:lnTo>
                      <a:lnTo>
                        <a:pt x="100" y="174"/>
                      </a:lnTo>
                      <a:lnTo>
                        <a:pt x="94" y="174"/>
                      </a:lnTo>
                      <a:lnTo>
                        <a:pt x="92" y="174"/>
                      </a:lnTo>
                      <a:lnTo>
                        <a:pt x="90" y="172"/>
                      </a:lnTo>
                      <a:lnTo>
                        <a:pt x="90" y="172"/>
                      </a:lnTo>
                      <a:lnTo>
                        <a:pt x="90" y="172"/>
                      </a:lnTo>
                      <a:lnTo>
                        <a:pt x="88" y="172"/>
                      </a:lnTo>
                      <a:lnTo>
                        <a:pt x="86" y="172"/>
                      </a:lnTo>
                      <a:lnTo>
                        <a:pt x="86" y="172"/>
                      </a:lnTo>
                      <a:lnTo>
                        <a:pt x="76" y="170"/>
                      </a:lnTo>
                      <a:lnTo>
                        <a:pt x="76" y="170"/>
                      </a:lnTo>
                      <a:lnTo>
                        <a:pt x="74" y="168"/>
                      </a:lnTo>
                      <a:lnTo>
                        <a:pt x="72" y="168"/>
                      </a:lnTo>
                      <a:lnTo>
                        <a:pt x="68" y="170"/>
                      </a:lnTo>
                      <a:lnTo>
                        <a:pt x="68" y="170"/>
                      </a:lnTo>
                      <a:lnTo>
                        <a:pt x="64" y="168"/>
                      </a:lnTo>
                      <a:lnTo>
                        <a:pt x="60" y="166"/>
                      </a:lnTo>
                      <a:lnTo>
                        <a:pt x="60" y="166"/>
                      </a:lnTo>
                      <a:lnTo>
                        <a:pt x="56" y="166"/>
                      </a:lnTo>
                      <a:lnTo>
                        <a:pt x="52" y="164"/>
                      </a:lnTo>
                      <a:lnTo>
                        <a:pt x="52" y="164"/>
                      </a:lnTo>
                      <a:lnTo>
                        <a:pt x="48" y="164"/>
                      </a:lnTo>
                      <a:lnTo>
                        <a:pt x="46" y="162"/>
                      </a:lnTo>
                      <a:lnTo>
                        <a:pt x="46" y="162"/>
                      </a:lnTo>
                      <a:lnTo>
                        <a:pt x="46" y="162"/>
                      </a:lnTo>
                      <a:lnTo>
                        <a:pt x="44" y="158"/>
                      </a:lnTo>
                      <a:lnTo>
                        <a:pt x="42" y="156"/>
                      </a:lnTo>
                      <a:lnTo>
                        <a:pt x="42" y="156"/>
                      </a:lnTo>
                      <a:lnTo>
                        <a:pt x="48" y="154"/>
                      </a:lnTo>
                      <a:lnTo>
                        <a:pt x="50" y="150"/>
                      </a:lnTo>
                      <a:lnTo>
                        <a:pt x="50" y="150"/>
                      </a:lnTo>
                      <a:lnTo>
                        <a:pt x="52" y="146"/>
                      </a:lnTo>
                      <a:lnTo>
                        <a:pt x="52" y="140"/>
                      </a:lnTo>
                      <a:lnTo>
                        <a:pt x="52" y="140"/>
                      </a:lnTo>
                      <a:lnTo>
                        <a:pt x="54" y="134"/>
                      </a:lnTo>
                      <a:lnTo>
                        <a:pt x="54" y="134"/>
                      </a:lnTo>
                      <a:lnTo>
                        <a:pt x="54" y="132"/>
                      </a:lnTo>
                      <a:lnTo>
                        <a:pt x="56" y="132"/>
                      </a:lnTo>
                      <a:lnTo>
                        <a:pt x="56" y="132"/>
                      </a:lnTo>
                      <a:lnTo>
                        <a:pt x="52" y="130"/>
                      </a:lnTo>
                      <a:lnTo>
                        <a:pt x="52" y="130"/>
                      </a:lnTo>
                      <a:lnTo>
                        <a:pt x="52" y="120"/>
                      </a:lnTo>
                      <a:lnTo>
                        <a:pt x="52" y="120"/>
                      </a:lnTo>
                      <a:lnTo>
                        <a:pt x="54" y="120"/>
                      </a:lnTo>
                      <a:lnTo>
                        <a:pt x="54" y="120"/>
                      </a:lnTo>
                      <a:lnTo>
                        <a:pt x="52" y="116"/>
                      </a:lnTo>
                      <a:lnTo>
                        <a:pt x="52" y="116"/>
                      </a:lnTo>
                      <a:lnTo>
                        <a:pt x="54" y="110"/>
                      </a:lnTo>
                      <a:lnTo>
                        <a:pt x="52" y="104"/>
                      </a:lnTo>
                      <a:lnTo>
                        <a:pt x="52" y="104"/>
                      </a:lnTo>
                      <a:lnTo>
                        <a:pt x="50" y="106"/>
                      </a:lnTo>
                      <a:lnTo>
                        <a:pt x="50" y="106"/>
                      </a:lnTo>
                      <a:lnTo>
                        <a:pt x="48" y="102"/>
                      </a:lnTo>
                      <a:lnTo>
                        <a:pt x="48" y="102"/>
                      </a:lnTo>
                      <a:lnTo>
                        <a:pt x="40" y="98"/>
                      </a:lnTo>
                      <a:lnTo>
                        <a:pt x="36" y="96"/>
                      </a:lnTo>
                      <a:lnTo>
                        <a:pt x="34" y="94"/>
                      </a:lnTo>
                      <a:lnTo>
                        <a:pt x="34" y="94"/>
                      </a:lnTo>
                      <a:lnTo>
                        <a:pt x="34" y="86"/>
                      </a:lnTo>
                      <a:lnTo>
                        <a:pt x="34" y="86"/>
                      </a:lnTo>
                      <a:lnTo>
                        <a:pt x="34" y="88"/>
                      </a:lnTo>
                      <a:lnTo>
                        <a:pt x="34" y="86"/>
                      </a:lnTo>
                      <a:lnTo>
                        <a:pt x="34" y="82"/>
                      </a:lnTo>
                      <a:lnTo>
                        <a:pt x="34" y="82"/>
                      </a:lnTo>
                      <a:lnTo>
                        <a:pt x="30" y="82"/>
                      </a:lnTo>
                      <a:lnTo>
                        <a:pt x="28" y="80"/>
                      </a:lnTo>
                      <a:lnTo>
                        <a:pt x="28" y="80"/>
                      </a:lnTo>
                      <a:lnTo>
                        <a:pt x="30" y="80"/>
                      </a:lnTo>
                      <a:lnTo>
                        <a:pt x="30" y="78"/>
                      </a:lnTo>
                      <a:lnTo>
                        <a:pt x="30" y="78"/>
                      </a:lnTo>
                      <a:lnTo>
                        <a:pt x="24" y="78"/>
                      </a:lnTo>
                      <a:lnTo>
                        <a:pt x="24" y="78"/>
                      </a:lnTo>
                      <a:lnTo>
                        <a:pt x="24" y="76"/>
                      </a:lnTo>
                      <a:lnTo>
                        <a:pt x="26" y="76"/>
                      </a:lnTo>
                      <a:lnTo>
                        <a:pt x="26" y="76"/>
                      </a:lnTo>
                      <a:lnTo>
                        <a:pt x="28" y="72"/>
                      </a:lnTo>
                      <a:lnTo>
                        <a:pt x="28" y="72"/>
                      </a:lnTo>
                      <a:lnTo>
                        <a:pt x="26" y="72"/>
                      </a:lnTo>
                      <a:lnTo>
                        <a:pt x="26" y="72"/>
                      </a:lnTo>
                      <a:lnTo>
                        <a:pt x="26" y="72"/>
                      </a:lnTo>
                      <a:lnTo>
                        <a:pt x="20" y="78"/>
                      </a:lnTo>
                      <a:lnTo>
                        <a:pt x="20" y="78"/>
                      </a:lnTo>
                      <a:lnTo>
                        <a:pt x="18" y="72"/>
                      </a:lnTo>
                      <a:lnTo>
                        <a:pt x="14" y="68"/>
                      </a:lnTo>
                      <a:lnTo>
                        <a:pt x="14" y="68"/>
                      </a:lnTo>
                      <a:lnTo>
                        <a:pt x="12" y="70"/>
                      </a:lnTo>
                      <a:lnTo>
                        <a:pt x="12" y="70"/>
                      </a:lnTo>
                      <a:lnTo>
                        <a:pt x="12" y="68"/>
                      </a:lnTo>
                      <a:lnTo>
                        <a:pt x="12" y="66"/>
                      </a:lnTo>
                      <a:lnTo>
                        <a:pt x="12" y="66"/>
                      </a:lnTo>
                      <a:lnTo>
                        <a:pt x="0" y="68"/>
                      </a:lnTo>
                      <a:lnTo>
                        <a:pt x="0" y="66"/>
                      </a:lnTo>
                      <a:lnTo>
                        <a:pt x="2" y="64"/>
                      </a:lnTo>
                      <a:lnTo>
                        <a:pt x="2" y="64"/>
                      </a:lnTo>
                      <a:lnTo>
                        <a:pt x="2" y="60"/>
                      </a:lnTo>
                      <a:lnTo>
                        <a:pt x="2" y="60"/>
                      </a:lnTo>
                      <a:lnTo>
                        <a:pt x="6" y="62"/>
                      </a:lnTo>
                      <a:lnTo>
                        <a:pt x="6" y="60"/>
                      </a:lnTo>
                      <a:lnTo>
                        <a:pt x="6" y="60"/>
                      </a:lnTo>
                      <a:lnTo>
                        <a:pt x="0" y="56"/>
                      </a:lnTo>
                      <a:lnTo>
                        <a:pt x="0" y="54"/>
                      </a:lnTo>
                      <a:lnTo>
                        <a:pt x="0" y="54"/>
                      </a:lnTo>
                      <a:lnTo>
                        <a:pt x="6" y="50"/>
                      </a:lnTo>
                      <a:lnTo>
                        <a:pt x="6" y="50"/>
                      </a:lnTo>
                      <a:lnTo>
                        <a:pt x="10" y="52"/>
                      </a:lnTo>
                      <a:lnTo>
                        <a:pt x="14" y="52"/>
                      </a:lnTo>
                      <a:lnTo>
                        <a:pt x="16" y="48"/>
                      </a:lnTo>
                      <a:lnTo>
                        <a:pt x="16" y="48"/>
                      </a:lnTo>
                      <a:lnTo>
                        <a:pt x="20" y="48"/>
                      </a:lnTo>
                      <a:lnTo>
                        <a:pt x="22" y="50"/>
                      </a:lnTo>
                      <a:lnTo>
                        <a:pt x="24" y="54"/>
                      </a:lnTo>
                      <a:lnTo>
                        <a:pt x="26" y="54"/>
                      </a:lnTo>
                      <a:lnTo>
                        <a:pt x="26" y="54"/>
                      </a:lnTo>
                      <a:lnTo>
                        <a:pt x="28" y="50"/>
                      </a:lnTo>
                      <a:lnTo>
                        <a:pt x="28" y="50"/>
                      </a:lnTo>
                      <a:lnTo>
                        <a:pt x="32" y="52"/>
                      </a:lnTo>
                      <a:lnTo>
                        <a:pt x="34" y="52"/>
                      </a:lnTo>
                      <a:lnTo>
                        <a:pt x="34" y="50"/>
                      </a:lnTo>
                      <a:lnTo>
                        <a:pt x="34" y="50"/>
                      </a:lnTo>
                      <a:lnTo>
                        <a:pt x="46" y="50"/>
                      </a:lnTo>
                      <a:lnTo>
                        <a:pt x="46" y="50"/>
                      </a:lnTo>
                      <a:lnTo>
                        <a:pt x="46" y="50"/>
                      </a:lnTo>
                      <a:lnTo>
                        <a:pt x="48" y="48"/>
                      </a:lnTo>
                      <a:lnTo>
                        <a:pt x="48" y="48"/>
                      </a:lnTo>
                      <a:lnTo>
                        <a:pt x="44" y="46"/>
                      </a:lnTo>
                      <a:lnTo>
                        <a:pt x="44" y="46"/>
                      </a:lnTo>
                      <a:lnTo>
                        <a:pt x="44" y="42"/>
                      </a:lnTo>
                      <a:lnTo>
                        <a:pt x="44" y="38"/>
                      </a:lnTo>
                      <a:lnTo>
                        <a:pt x="44" y="38"/>
                      </a:lnTo>
                      <a:lnTo>
                        <a:pt x="40" y="28"/>
                      </a:lnTo>
                      <a:lnTo>
                        <a:pt x="40" y="28"/>
                      </a:lnTo>
                      <a:lnTo>
                        <a:pt x="46" y="28"/>
                      </a:lnTo>
                      <a:lnTo>
                        <a:pt x="48" y="28"/>
                      </a:lnTo>
                      <a:lnTo>
                        <a:pt x="50" y="36"/>
                      </a:lnTo>
                      <a:lnTo>
                        <a:pt x="50" y="36"/>
                      </a:lnTo>
                      <a:lnTo>
                        <a:pt x="60" y="34"/>
                      </a:lnTo>
                      <a:lnTo>
                        <a:pt x="68" y="32"/>
                      </a:lnTo>
                      <a:lnTo>
                        <a:pt x="68" y="32"/>
                      </a:lnTo>
                      <a:lnTo>
                        <a:pt x="68" y="28"/>
                      </a:lnTo>
                      <a:lnTo>
                        <a:pt x="68" y="28"/>
                      </a:lnTo>
                      <a:lnTo>
                        <a:pt x="74" y="24"/>
                      </a:lnTo>
                      <a:lnTo>
                        <a:pt x="82" y="20"/>
                      </a:lnTo>
                      <a:lnTo>
                        <a:pt x="82" y="20"/>
                      </a:lnTo>
                      <a:lnTo>
                        <a:pt x="84" y="20"/>
                      </a:lnTo>
                      <a:lnTo>
                        <a:pt x="86" y="20"/>
                      </a:lnTo>
                      <a:lnTo>
                        <a:pt x="86" y="20"/>
                      </a:lnTo>
                      <a:lnTo>
                        <a:pt x="84" y="16"/>
                      </a:lnTo>
                      <a:lnTo>
                        <a:pt x="86" y="8"/>
                      </a:lnTo>
                      <a:lnTo>
                        <a:pt x="86" y="8"/>
                      </a:lnTo>
                      <a:lnTo>
                        <a:pt x="86" y="2"/>
                      </a:lnTo>
                      <a:lnTo>
                        <a:pt x="86" y="2"/>
                      </a:lnTo>
                      <a:lnTo>
                        <a:pt x="94" y="0"/>
                      </a:lnTo>
                      <a:lnTo>
                        <a:pt x="98" y="4"/>
                      </a:lnTo>
                      <a:lnTo>
                        <a:pt x="98" y="4"/>
                      </a:lnTo>
                      <a:lnTo>
                        <a:pt x="98" y="4"/>
                      </a:lnTo>
                      <a:lnTo>
                        <a:pt x="100" y="6"/>
                      </a:lnTo>
                      <a:lnTo>
                        <a:pt x="100" y="6"/>
                      </a:lnTo>
                      <a:lnTo>
                        <a:pt x="102" y="12"/>
                      </a:lnTo>
                      <a:lnTo>
                        <a:pt x="102" y="12"/>
                      </a:lnTo>
                      <a:lnTo>
                        <a:pt x="104" y="12"/>
                      </a:lnTo>
                      <a:lnTo>
                        <a:pt x="108" y="16"/>
                      </a:lnTo>
                      <a:lnTo>
                        <a:pt x="108" y="16"/>
                      </a:lnTo>
                      <a:lnTo>
                        <a:pt x="110" y="18"/>
                      </a:lnTo>
                      <a:lnTo>
                        <a:pt x="112" y="18"/>
                      </a:lnTo>
                      <a:lnTo>
                        <a:pt x="114" y="16"/>
                      </a:lnTo>
                      <a:lnTo>
                        <a:pt x="114" y="16"/>
                      </a:lnTo>
                      <a:lnTo>
                        <a:pt x="114" y="18"/>
                      </a:lnTo>
                      <a:lnTo>
                        <a:pt x="116" y="22"/>
                      </a:lnTo>
                      <a:lnTo>
                        <a:pt x="116" y="22"/>
                      </a:lnTo>
                      <a:lnTo>
                        <a:pt x="120" y="24"/>
                      </a:lnTo>
                      <a:lnTo>
                        <a:pt x="124" y="26"/>
                      </a:lnTo>
                      <a:lnTo>
                        <a:pt x="124" y="26"/>
                      </a:lnTo>
                      <a:lnTo>
                        <a:pt x="126" y="26"/>
                      </a:lnTo>
                      <a:lnTo>
                        <a:pt x="128" y="26"/>
                      </a:lnTo>
                      <a:lnTo>
                        <a:pt x="130" y="24"/>
                      </a:lnTo>
                      <a:lnTo>
                        <a:pt x="130" y="26"/>
                      </a:lnTo>
                      <a:lnTo>
                        <a:pt x="130" y="26"/>
                      </a:lnTo>
                      <a:lnTo>
                        <a:pt x="130" y="30"/>
                      </a:lnTo>
                      <a:lnTo>
                        <a:pt x="132" y="32"/>
                      </a:lnTo>
                      <a:lnTo>
                        <a:pt x="132" y="32"/>
                      </a:lnTo>
                      <a:lnTo>
                        <a:pt x="136" y="32"/>
                      </a:lnTo>
                      <a:lnTo>
                        <a:pt x="142" y="30"/>
                      </a:lnTo>
                      <a:lnTo>
                        <a:pt x="142" y="30"/>
                      </a:lnTo>
                      <a:lnTo>
                        <a:pt x="142" y="32"/>
                      </a:lnTo>
                      <a:lnTo>
                        <a:pt x="142" y="32"/>
                      </a:lnTo>
                      <a:lnTo>
                        <a:pt x="142" y="34"/>
                      </a:lnTo>
                      <a:lnTo>
                        <a:pt x="142" y="36"/>
                      </a:lnTo>
                      <a:lnTo>
                        <a:pt x="144" y="38"/>
                      </a:lnTo>
                      <a:lnTo>
                        <a:pt x="144" y="38"/>
                      </a:lnTo>
                      <a:lnTo>
                        <a:pt x="150" y="40"/>
                      </a:lnTo>
                      <a:lnTo>
                        <a:pt x="150" y="40"/>
                      </a:lnTo>
                      <a:lnTo>
                        <a:pt x="154" y="38"/>
                      </a:lnTo>
                      <a:lnTo>
                        <a:pt x="158" y="38"/>
                      </a:lnTo>
                      <a:lnTo>
                        <a:pt x="160" y="40"/>
                      </a:lnTo>
                      <a:lnTo>
                        <a:pt x="160" y="40"/>
                      </a:lnTo>
                      <a:lnTo>
                        <a:pt x="162" y="42"/>
                      </a:lnTo>
                      <a:lnTo>
                        <a:pt x="164" y="44"/>
                      </a:lnTo>
                      <a:lnTo>
                        <a:pt x="168" y="42"/>
                      </a:lnTo>
                      <a:lnTo>
                        <a:pt x="168" y="42"/>
                      </a:lnTo>
                      <a:lnTo>
                        <a:pt x="174" y="44"/>
                      </a:lnTo>
                      <a:lnTo>
                        <a:pt x="174" y="44"/>
                      </a:lnTo>
                      <a:lnTo>
                        <a:pt x="174" y="46"/>
                      </a:lnTo>
                      <a:lnTo>
                        <a:pt x="174" y="52"/>
                      </a:lnTo>
                      <a:lnTo>
                        <a:pt x="174" y="52"/>
                      </a:lnTo>
                      <a:close/>
                      <a:moveTo>
                        <a:pt x="190" y="160"/>
                      </a:moveTo>
                      <a:lnTo>
                        <a:pt x="190" y="160"/>
                      </a:lnTo>
                      <a:lnTo>
                        <a:pt x="188" y="164"/>
                      </a:lnTo>
                      <a:lnTo>
                        <a:pt x="186" y="168"/>
                      </a:lnTo>
                      <a:lnTo>
                        <a:pt x="186" y="168"/>
                      </a:lnTo>
                      <a:lnTo>
                        <a:pt x="182" y="168"/>
                      </a:lnTo>
                      <a:lnTo>
                        <a:pt x="178" y="170"/>
                      </a:lnTo>
                      <a:lnTo>
                        <a:pt x="178" y="170"/>
                      </a:lnTo>
                      <a:lnTo>
                        <a:pt x="178" y="178"/>
                      </a:lnTo>
                      <a:lnTo>
                        <a:pt x="180" y="184"/>
                      </a:lnTo>
                      <a:lnTo>
                        <a:pt x="180" y="184"/>
                      </a:lnTo>
                      <a:lnTo>
                        <a:pt x="178" y="184"/>
                      </a:lnTo>
                      <a:lnTo>
                        <a:pt x="178" y="186"/>
                      </a:lnTo>
                      <a:lnTo>
                        <a:pt x="178" y="186"/>
                      </a:lnTo>
                      <a:lnTo>
                        <a:pt x="180" y="188"/>
                      </a:lnTo>
                      <a:lnTo>
                        <a:pt x="184" y="190"/>
                      </a:lnTo>
                      <a:lnTo>
                        <a:pt x="190" y="194"/>
                      </a:lnTo>
                      <a:lnTo>
                        <a:pt x="190" y="194"/>
                      </a:lnTo>
                      <a:lnTo>
                        <a:pt x="194" y="178"/>
                      </a:lnTo>
                      <a:lnTo>
                        <a:pt x="194" y="170"/>
                      </a:lnTo>
                      <a:lnTo>
                        <a:pt x="192" y="162"/>
                      </a:lnTo>
                      <a:lnTo>
                        <a:pt x="192" y="162"/>
                      </a:lnTo>
                      <a:lnTo>
                        <a:pt x="190" y="160"/>
                      </a:lnTo>
                      <a:lnTo>
                        <a:pt x="190" y="160"/>
                      </a:lnTo>
                      <a:close/>
                    </a:path>
                  </a:pathLst>
                </a:custGeom>
                <a:solidFill>
                  <a:schemeClr val="accent1"/>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815" name="Freeform 256"/>
                <p:cNvSpPr>
                  <a:spLocks noChangeAspect="1"/>
                </p:cNvSpPr>
                <p:nvPr/>
              </p:nvSpPr>
              <p:spPr bwMode="auto">
                <a:xfrm>
                  <a:off x="3025" y="1194"/>
                  <a:ext cx="157" cy="253"/>
                </a:xfrm>
                <a:custGeom>
                  <a:avLst/>
                  <a:gdLst/>
                  <a:ahLst/>
                  <a:cxnLst>
                    <a:cxn ang="0">
                      <a:pos x="54" y="102"/>
                    </a:cxn>
                    <a:cxn ang="0">
                      <a:pos x="58" y="100"/>
                    </a:cxn>
                    <a:cxn ang="0">
                      <a:pos x="60" y="114"/>
                    </a:cxn>
                    <a:cxn ang="0">
                      <a:pos x="58" y="122"/>
                    </a:cxn>
                    <a:cxn ang="0">
                      <a:pos x="54" y="122"/>
                    </a:cxn>
                    <a:cxn ang="0">
                      <a:pos x="46" y="134"/>
                    </a:cxn>
                    <a:cxn ang="0">
                      <a:pos x="40" y="146"/>
                    </a:cxn>
                    <a:cxn ang="0">
                      <a:pos x="28" y="156"/>
                    </a:cxn>
                    <a:cxn ang="0">
                      <a:pos x="22" y="160"/>
                    </a:cxn>
                    <a:cxn ang="0">
                      <a:pos x="18" y="166"/>
                    </a:cxn>
                    <a:cxn ang="0">
                      <a:pos x="16" y="178"/>
                    </a:cxn>
                    <a:cxn ang="0">
                      <a:pos x="20" y="190"/>
                    </a:cxn>
                    <a:cxn ang="0">
                      <a:pos x="16" y="198"/>
                    </a:cxn>
                    <a:cxn ang="0">
                      <a:pos x="18" y="210"/>
                    </a:cxn>
                    <a:cxn ang="0">
                      <a:pos x="22" y="220"/>
                    </a:cxn>
                    <a:cxn ang="0">
                      <a:pos x="24" y="214"/>
                    </a:cxn>
                    <a:cxn ang="0">
                      <a:pos x="32" y="218"/>
                    </a:cxn>
                    <a:cxn ang="0">
                      <a:pos x="38" y="220"/>
                    </a:cxn>
                    <a:cxn ang="0">
                      <a:pos x="28" y="234"/>
                    </a:cxn>
                    <a:cxn ang="0">
                      <a:pos x="40" y="230"/>
                    </a:cxn>
                    <a:cxn ang="0">
                      <a:pos x="42" y="234"/>
                    </a:cxn>
                    <a:cxn ang="0">
                      <a:pos x="54" y="234"/>
                    </a:cxn>
                    <a:cxn ang="0">
                      <a:pos x="70" y="224"/>
                    </a:cxn>
                    <a:cxn ang="0">
                      <a:pos x="74" y="222"/>
                    </a:cxn>
                    <a:cxn ang="0">
                      <a:pos x="84" y="222"/>
                    </a:cxn>
                    <a:cxn ang="0">
                      <a:pos x="86" y="216"/>
                    </a:cxn>
                    <a:cxn ang="0">
                      <a:pos x="92" y="218"/>
                    </a:cxn>
                    <a:cxn ang="0">
                      <a:pos x="140" y="186"/>
                    </a:cxn>
                    <a:cxn ang="0">
                      <a:pos x="144" y="170"/>
                    </a:cxn>
                    <a:cxn ang="0">
                      <a:pos x="134" y="164"/>
                    </a:cxn>
                    <a:cxn ang="0">
                      <a:pos x="138" y="148"/>
                    </a:cxn>
                    <a:cxn ang="0">
                      <a:pos x="136" y="138"/>
                    </a:cxn>
                    <a:cxn ang="0">
                      <a:pos x="128" y="124"/>
                    </a:cxn>
                    <a:cxn ang="0">
                      <a:pos x="126" y="108"/>
                    </a:cxn>
                    <a:cxn ang="0">
                      <a:pos x="126" y="100"/>
                    </a:cxn>
                    <a:cxn ang="0">
                      <a:pos x="118" y="66"/>
                    </a:cxn>
                    <a:cxn ang="0">
                      <a:pos x="126" y="50"/>
                    </a:cxn>
                    <a:cxn ang="0">
                      <a:pos x="118" y="42"/>
                    </a:cxn>
                    <a:cxn ang="0">
                      <a:pos x="122" y="20"/>
                    </a:cxn>
                    <a:cxn ang="0">
                      <a:pos x="116" y="18"/>
                    </a:cxn>
                    <a:cxn ang="0">
                      <a:pos x="100" y="0"/>
                    </a:cxn>
                    <a:cxn ang="0">
                      <a:pos x="82" y="4"/>
                    </a:cxn>
                    <a:cxn ang="0">
                      <a:pos x="76" y="10"/>
                    </a:cxn>
                    <a:cxn ang="0">
                      <a:pos x="68" y="20"/>
                    </a:cxn>
                    <a:cxn ang="0">
                      <a:pos x="68" y="32"/>
                    </a:cxn>
                    <a:cxn ang="0">
                      <a:pos x="60" y="42"/>
                    </a:cxn>
                    <a:cxn ang="0">
                      <a:pos x="48" y="34"/>
                    </a:cxn>
                    <a:cxn ang="0">
                      <a:pos x="42" y="34"/>
                    </a:cxn>
                    <a:cxn ang="0">
                      <a:pos x="10" y="20"/>
                    </a:cxn>
                    <a:cxn ang="0">
                      <a:pos x="0" y="28"/>
                    </a:cxn>
                    <a:cxn ang="0">
                      <a:pos x="12" y="38"/>
                    </a:cxn>
                    <a:cxn ang="0">
                      <a:pos x="26" y="42"/>
                    </a:cxn>
                    <a:cxn ang="0">
                      <a:pos x="36" y="54"/>
                    </a:cxn>
                    <a:cxn ang="0">
                      <a:pos x="36" y="64"/>
                    </a:cxn>
                    <a:cxn ang="0">
                      <a:pos x="38" y="74"/>
                    </a:cxn>
                    <a:cxn ang="0">
                      <a:pos x="40" y="98"/>
                    </a:cxn>
                  </a:cxnLst>
                  <a:rect l="0" t="0" r="r" b="b"/>
                  <a:pathLst>
                    <a:path w="146" h="236">
                      <a:moveTo>
                        <a:pt x="40" y="98"/>
                      </a:moveTo>
                      <a:lnTo>
                        <a:pt x="40" y="98"/>
                      </a:lnTo>
                      <a:lnTo>
                        <a:pt x="52" y="98"/>
                      </a:lnTo>
                      <a:lnTo>
                        <a:pt x="54" y="102"/>
                      </a:lnTo>
                      <a:lnTo>
                        <a:pt x="54" y="102"/>
                      </a:lnTo>
                      <a:lnTo>
                        <a:pt x="54" y="102"/>
                      </a:lnTo>
                      <a:lnTo>
                        <a:pt x="56" y="102"/>
                      </a:lnTo>
                      <a:lnTo>
                        <a:pt x="56" y="100"/>
                      </a:lnTo>
                      <a:lnTo>
                        <a:pt x="58" y="100"/>
                      </a:lnTo>
                      <a:lnTo>
                        <a:pt x="58" y="100"/>
                      </a:lnTo>
                      <a:lnTo>
                        <a:pt x="58" y="104"/>
                      </a:lnTo>
                      <a:lnTo>
                        <a:pt x="58" y="106"/>
                      </a:lnTo>
                      <a:lnTo>
                        <a:pt x="58" y="112"/>
                      </a:lnTo>
                      <a:lnTo>
                        <a:pt x="60" y="114"/>
                      </a:lnTo>
                      <a:lnTo>
                        <a:pt x="60" y="114"/>
                      </a:lnTo>
                      <a:lnTo>
                        <a:pt x="60" y="116"/>
                      </a:lnTo>
                      <a:lnTo>
                        <a:pt x="58" y="118"/>
                      </a:lnTo>
                      <a:lnTo>
                        <a:pt x="58" y="118"/>
                      </a:lnTo>
                      <a:lnTo>
                        <a:pt x="58" y="120"/>
                      </a:lnTo>
                      <a:lnTo>
                        <a:pt x="58" y="122"/>
                      </a:lnTo>
                      <a:lnTo>
                        <a:pt x="58" y="122"/>
                      </a:lnTo>
                      <a:lnTo>
                        <a:pt x="58" y="122"/>
                      </a:lnTo>
                      <a:lnTo>
                        <a:pt x="58" y="122"/>
                      </a:lnTo>
                      <a:lnTo>
                        <a:pt x="58" y="122"/>
                      </a:lnTo>
                      <a:lnTo>
                        <a:pt x="54" y="122"/>
                      </a:lnTo>
                      <a:lnTo>
                        <a:pt x="52" y="124"/>
                      </a:lnTo>
                      <a:lnTo>
                        <a:pt x="52" y="124"/>
                      </a:lnTo>
                      <a:lnTo>
                        <a:pt x="48" y="128"/>
                      </a:lnTo>
                      <a:lnTo>
                        <a:pt x="48" y="134"/>
                      </a:lnTo>
                      <a:lnTo>
                        <a:pt x="46" y="134"/>
                      </a:lnTo>
                      <a:lnTo>
                        <a:pt x="46" y="134"/>
                      </a:lnTo>
                      <a:lnTo>
                        <a:pt x="40" y="142"/>
                      </a:lnTo>
                      <a:lnTo>
                        <a:pt x="40" y="142"/>
                      </a:lnTo>
                      <a:lnTo>
                        <a:pt x="40" y="146"/>
                      </a:lnTo>
                      <a:lnTo>
                        <a:pt x="40" y="146"/>
                      </a:lnTo>
                      <a:lnTo>
                        <a:pt x="38" y="148"/>
                      </a:lnTo>
                      <a:lnTo>
                        <a:pt x="32" y="150"/>
                      </a:lnTo>
                      <a:lnTo>
                        <a:pt x="32" y="150"/>
                      </a:lnTo>
                      <a:lnTo>
                        <a:pt x="30" y="152"/>
                      </a:lnTo>
                      <a:lnTo>
                        <a:pt x="28" y="156"/>
                      </a:lnTo>
                      <a:lnTo>
                        <a:pt x="26" y="156"/>
                      </a:lnTo>
                      <a:lnTo>
                        <a:pt x="26" y="156"/>
                      </a:lnTo>
                      <a:lnTo>
                        <a:pt x="26" y="160"/>
                      </a:lnTo>
                      <a:lnTo>
                        <a:pt x="26" y="160"/>
                      </a:lnTo>
                      <a:lnTo>
                        <a:pt x="22" y="160"/>
                      </a:lnTo>
                      <a:lnTo>
                        <a:pt x="20" y="160"/>
                      </a:lnTo>
                      <a:lnTo>
                        <a:pt x="20" y="160"/>
                      </a:lnTo>
                      <a:lnTo>
                        <a:pt x="20" y="162"/>
                      </a:lnTo>
                      <a:lnTo>
                        <a:pt x="18" y="166"/>
                      </a:lnTo>
                      <a:lnTo>
                        <a:pt x="18" y="166"/>
                      </a:lnTo>
                      <a:lnTo>
                        <a:pt x="12" y="170"/>
                      </a:lnTo>
                      <a:lnTo>
                        <a:pt x="12" y="170"/>
                      </a:lnTo>
                      <a:lnTo>
                        <a:pt x="12" y="176"/>
                      </a:lnTo>
                      <a:lnTo>
                        <a:pt x="12" y="176"/>
                      </a:lnTo>
                      <a:lnTo>
                        <a:pt x="16" y="178"/>
                      </a:lnTo>
                      <a:lnTo>
                        <a:pt x="16" y="178"/>
                      </a:lnTo>
                      <a:lnTo>
                        <a:pt x="16" y="180"/>
                      </a:lnTo>
                      <a:lnTo>
                        <a:pt x="16" y="182"/>
                      </a:lnTo>
                      <a:lnTo>
                        <a:pt x="20" y="190"/>
                      </a:lnTo>
                      <a:lnTo>
                        <a:pt x="20" y="190"/>
                      </a:lnTo>
                      <a:lnTo>
                        <a:pt x="20" y="192"/>
                      </a:lnTo>
                      <a:lnTo>
                        <a:pt x="20" y="192"/>
                      </a:lnTo>
                      <a:lnTo>
                        <a:pt x="16" y="196"/>
                      </a:lnTo>
                      <a:lnTo>
                        <a:pt x="16" y="198"/>
                      </a:lnTo>
                      <a:lnTo>
                        <a:pt x="16" y="198"/>
                      </a:lnTo>
                      <a:lnTo>
                        <a:pt x="16" y="206"/>
                      </a:lnTo>
                      <a:lnTo>
                        <a:pt x="16" y="206"/>
                      </a:lnTo>
                      <a:lnTo>
                        <a:pt x="18" y="212"/>
                      </a:lnTo>
                      <a:lnTo>
                        <a:pt x="18" y="212"/>
                      </a:lnTo>
                      <a:lnTo>
                        <a:pt x="18" y="210"/>
                      </a:lnTo>
                      <a:lnTo>
                        <a:pt x="20" y="210"/>
                      </a:lnTo>
                      <a:lnTo>
                        <a:pt x="22" y="210"/>
                      </a:lnTo>
                      <a:lnTo>
                        <a:pt x="22" y="210"/>
                      </a:lnTo>
                      <a:lnTo>
                        <a:pt x="22" y="220"/>
                      </a:lnTo>
                      <a:lnTo>
                        <a:pt x="22" y="220"/>
                      </a:lnTo>
                      <a:lnTo>
                        <a:pt x="26" y="220"/>
                      </a:lnTo>
                      <a:lnTo>
                        <a:pt x="26" y="220"/>
                      </a:lnTo>
                      <a:lnTo>
                        <a:pt x="24" y="216"/>
                      </a:lnTo>
                      <a:lnTo>
                        <a:pt x="24" y="214"/>
                      </a:lnTo>
                      <a:lnTo>
                        <a:pt x="24" y="214"/>
                      </a:lnTo>
                      <a:lnTo>
                        <a:pt x="24" y="214"/>
                      </a:lnTo>
                      <a:lnTo>
                        <a:pt x="26" y="216"/>
                      </a:lnTo>
                      <a:lnTo>
                        <a:pt x="26" y="216"/>
                      </a:lnTo>
                      <a:lnTo>
                        <a:pt x="32" y="218"/>
                      </a:lnTo>
                      <a:lnTo>
                        <a:pt x="32" y="218"/>
                      </a:lnTo>
                      <a:lnTo>
                        <a:pt x="32" y="222"/>
                      </a:lnTo>
                      <a:lnTo>
                        <a:pt x="32" y="222"/>
                      </a:lnTo>
                      <a:lnTo>
                        <a:pt x="36" y="222"/>
                      </a:lnTo>
                      <a:lnTo>
                        <a:pt x="38" y="220"/>
                      </a:lnTo>
                      <a:lnTo>
                        <a:pt x="38" y="220"/>
                      </a:lnTo>
                      <a:lnTo>
                        <a:pt x="38" y="224"/>
                      </a:lnTo>
                      <a:lnTo>
                        <a:pt x="38" y="224"/>
                      </a:lnTo>
                      <a:lnTo>
                        <a:pt x="28" y="226"/>
                      </a:lnTo>
                      <a:lnTo>
                        <a:pt x="28" y="226"/>
                      </a:lnTo>
                      <a:lnTo>
                        <a:pt x="28" y="234"/>
                      </a:lnTo>
                      <a:lnTo>
                        <a:pt x="28" y="234"/>
                      </a:lnTo>
                      <a:lnTo>
                        <a:pt x="34" y="232"/>
                      </a:lnTo>
                      <a:lnTo>
                        <a:pt x="36" y="226"/>
                      </a:lnTo>
                      <a:lnTo>
                        <a:pt x="36" y="226"/>
                      </a:lnTo>
                      <a:lnTo>
                        <a:pt x="40" y="230"/>
                      </a:lnTo>
                      <a:lnTo>
                        <a:pt x="40" y="230"/>
                      </a:lnTo>
                      <a:lnTo>
                        <a:pt x="40" y="232"/>
                      </a:lnTo>
                      <a:lnTo>
                        <a:pt x="38" y="234"/>
                      </a:lnTo>
                      <a:lnTo>
                        <a:pt x="38" y="234"/>
                      </a:lnTo>
                      <a:lnTo>
                        <a:pt x="42" y="234"/>
                      </a:lnTo>
                      <a:lnTo>
                        <a:pt x="42" y="234"/>
                      </a:lnTo>
                      <a:lnTo>
                        <a:pt x="42" y="236"/>
                      </a:lnTo>
                      <a:lnTo>
                        <a:pt x="42" y="236"/>
                      </a:lnTo>
                      <a:lnTo>
                        <a:pt x="54" y="234"/>
                      </a:lnTo>
                      <a:lnTo>
                        <a:pt x="54" y="234"/>
                      </a:lnTo>
                      <a:lnTo>
                        <a:pt x="54" y="232"/>
                      </a:lnTo>
                      <a:lnTo>
                        <a:pt x="54" y="232"/>
                      </a:lnTo>
                      <a:lnTo>
                        <a:pt x="60" y="228"/>
                      </a:lnTo>
                      <a:lnTo>
                        <a:pt x="70" y="224"/>
                      </a:lnTo>
                      <a:lnTo>
                        <a:pt x="70" y="224"/>
                      </a:lnTo>
                      <a:lnTo>
                        <a:pt x="70" y="220"/>
                      </a:lnTo>
                      <a:lnTo>
                        <a:pt x="70" y="220"/>
                      </a:lnTo>
                      <a:lnTo>
                        <a:pt x="72" y="220"/>
                      </a:lnTo>
                      <a:lnTo>
                        <a:pt x="74" y="222"/>
                      </a:lnTo>
                      <a:lnTo>
                        <a:pt x="74" y="222"/>
                      </a:lnTo>
                      <a:lnTo>
                        <a:pt x="76" y="220"/>
                      </a:lnTo>
                      <a:lnTo>
                        <a:pt x="78" y="220"/>
                      </a:lnTo>
                      <a:lnTo>
                        <a:pt x="78" y="220"/>
                      </a:lnTo>
                      <a:lnTo>
                        <a:pt x="80" y="220"/>
                      </a:lnTo>
                      <a:lnTo>
                        <a:pt x="84" y="222"/>
                      </a:lnTo>
                      <a:lnTo>
                        <a:pt x="84" y="222"/>
                      </a:lnTo>
                      <a:lnTo>
                        <a:pt x="84" y="218"/>
                      </a:lnTo>
                      <a:lnTo>
                        <a:pt x="84" y="218"/>
                      </a:lnTo>
                      <a:lnTo>
                        <a:pt x="86" y="218"/>
                      </a:lnTo>
                      <a:lnTo>
                        <a:pt x="86" y="216"/>
                      </a:lnTo>
                      <a:lnTo>
                        <a:pt x="86" y="216"/>
                      </a:lnTo>
                      <a:lnTo>
                        <a:pt x="88" y="216"/>
                      </a:lnTo>
                      <a:lnTo>
                        <a:pt x="88" y="218"/>
                      </a:lnTo>
                      <a:lnTo>
                        <a:pt x="88" y="218"/>
                      </a:lnTo>
                      <a:lnTo>
                        <a:pt x="92" y="218"/>
                      </a:lnTo>
                      <a:lnTo>
                        <a:pt x="92" y="218"/>
                      </a:lnTo>
                      <a:lnTo>
                        <a:pt x="100" y="212"/>
                      </a:lnTo>
                      <a:lnTo>
                        <a:pt x="100" y="212"/>
                      </a:lnTo>
                      <a:lnTo>
                        <a:pt x="124" y="196"/>
                      </a:lnTo>
                      <a:lnTo>
                        <a:pt x="140" y="186"/>
                      </a:lnTo>
                      <a:lnTo>
                        <a:pt x="146" y="180"/>
                      </a:lnTo>
                      <a:lnTo>
                        <a:pt x="146" y="180"/>
                      </a:lnTo>
                      <a:lnTo>
                        <a:pt x="146" y="176"/>
                      </a:lnTo>
                      <a:lnTo>
                        <a:pt x="144" y="170"/>
                      </a:lnTo>
                      <a:lnTo>
                        <a:pt x="144" y="170"/>
                      </a:lnTo>
                      <a:lnTo>
                        <a:pt x="144" y="168"/>
                      </a:lnTo>
                      <a:lnTo>
                        <a:pt x="142" y="168"/>
                      </a:lnTo>
                      <a:lnTo>
                        <a:pt x="136" y="166"/>
                      </a:lnTo>
                      <a:lnTo>
                        <a:pt x="136" y="166"/>
                      </a:lnTo>
                      <a:lnTo>
                        <a:pt x="134" y="164"/>
                      </a:lnTo>
                      <a:lnTo>
                        <a:pt x="134" y="162"/>
                      </a:lnTo>
                      <a:lnTo>
                        <a:pt x="134" y="156"/>
                      </a:lnTo>
                      <a:lnTo>
                        <a:pt x="134" y="156"/>
                      </a:lnTo>
                      <a:lnTo>
                        <a:pt x="134" y="152"/>
                      </a:lnTo>
                      <a:lnTo>
                        <a:pt x="138" y="148"/>
                      </a:lnTo>
                      <a:lnTo>
                        <a:pt x="138" y="148"/>
                      </a:lnTo>
                      <a:lnTo>
                        <a:pt x="138" y="146"/>
                      </a:lnTo>
                      <a:lnTo>
                        <a:pt x="138" y="144"/>
                      </a:lnTo>
                      <a:lnTo>
                        <a:pt x="136" y="138"/>
                      </a:lnTo>
                      <a:lnTo>
                        <a:pt x="136" y="138"/>
                      </a:lnTo>
                      <a:lnTo>
                        <a:pt x="134" y="134"/>
                      </a:lnTo>
                      <a:lnTo>
                        <a:pt x="132" y="132"/>
                      </a:lnTo>
                      <a:lnTo>
                        <a:pt x="132" y="132"/>
                      </a:lnTo>
                      <a:lnTo>
                        <a:pt x="128" y="128"/>
                      </a:lnTo>
                      <a:lnTo>
                        <a:pt x="128" y="124"/>
                      </a:lnTo>
                      <a:lnTo>
                        <a:pt x="128" y="124"/>
                      </a:lnTo>
                      <a:lnTo>
                        <a:pt x="126" y="116"/>
                      </a:lnTo>
                      <a:lnTo>
                        <a:pt x="126" y="116"/>
                      </a:lnTo>
                      <a:lnTo>
                        <a:pt x="126" y="112"/>
                      </a:lnTo>
                      <a:lnTo>
                        <a:pt x="126" y="108"/>
                      </a:lnTo>
                      <a:lnTo>
                        <a:pt x="126" y="108"/>
                      </a:lnTo>
                      <a:lnTo>
                        <a:pt x="128" y="106"/>
                      </a:lnTo>
                      <a:lnTo>
                        <a:pt x="126" y="104"/>
                      </a:lnTo>
                      <a:lnTo>
                        <a:pt x="126" y="100"/>
                      </a:lnTo>
                      <a:lnTo>
                        <a:pt x="126" y="100"/>
                      </a:lnTo>
                      <a:lnTo>
                        <a:pt x="126" y="96"/>
                      </a:lnTo>
                      <a:lnTo>
                        <a:pt x="124" y="92"/>
                      </a:lnTo>
                      <a:lnTo>
                        <a:pt x="124" y="92"/>
                      </a:lnTo>
                      <a:lnTo>
                        <a:pt x="118" y="66"/>
                      </a:lnTo>
                      <a:lnTo>
                        <a:pt x="118" y="66"/>
                      </a:lnTo>
                      <a:lnTo>
                        <a:pt x="118" y="64"/>
                      </a:lnTo>
                      <a:lnTo>
                        <a:pt x="120" y="60"/>
                      </a:lnTo>
                      <a:lnTo>
                        <a:pt x="126" y="54"/>
                      </a:lnTo>
                      <a:lnTo>
                        <a:pt x="126" y="54"/>
                      </a:lnTo>
                      <a:lnTo>
                        <a:pt x="126" y="50"/>
                      </a:lnTo>
                      <a:lnTo>
                        <a:pt x="124" y="46"/>
                      </a:lnTo>
                      <a:lnTo>
                        <a:pt x="122" y="42"/>
                      </a:lnTo>
                      <a:lnTo>
                        <a:pt x="122" y="42"/>
                      </a:lnTo>
                      <a:lnTo>
                        <a:pt x="120" y="44"/>
                      </a:lnTo>
                      <a:lnTo>
                        <a:pt x="118" y="42"/>
                      </a:lnTo>
                      <a:lnTo>
                        <a:pt x="118" y="42"/>
                      </a:lnTo>
                      <a:lnTo>
                        <a:pt x="116" y="38"/>
                      </a:lnTo>
                      <a:lnTo>
                        <a:pt x="116" y="32"/>
                      </a:lnTo>
                      <a:lnTo>
                        <a:pt x="118" y="24"/>
                      </a:lnTo>
                      <a:lnTo>
                        <a:pt x="122" y="20"/>
                      </a:lnTo>
                      <a:lnTo>
                        <a:pt x="122" y="18"/>
                      </a:lnTo>
                      <a:lnTo>
                        <a:pt x="122" y="18"/>
                      </a:lnTo>
                      <a:lnTo>
                        <a:pt x="122" y="18"/>
                      </a:lnTo>
                      <a:lnTo>
                        <a:pt x="116" y="18"/>
                      </a:lnTo>
                      <a:lnTo>
                        <a:pt x="116" y="18"/>
                      </a:lnTo>
                      <a:lnTo>
                        <a:pt x="108" y="12"/>
                      </a:lnTo>
                      <a:lnTo>
                        <a:pt x="108" y="12"/>
                      </a:lnTo>
                      <a:lnTo>
                        <a:pt x="104" y="4"/>
                      </a:lnTo>
                      <a:lnTo>
                        <a:pt x="100" y="0"/>
                      </a:lnTo>
                      <a:lnTo>
                        <a:pt x="100" y="0"/>
                      </a:lnTo>
                      <a:lnTo>
                        <a:pt x="96" y="2"/>
                      </a:lnTo>
                      <a:lnTo>
                        <a:pt x="92" y="6"/>
                      </a:lnTo>
                      <a:lnTo>
                        <a:pt x="90" y="6"/>
                      </a:lnTo>
                      <a:lnTo>
                        <a:pt x="90" y="6"/>
                      </a:lnTo>
                      <a:lnTo>
                        <a:pt x="82" y="4"/>
                      </a:lnTo>
                      <a:lnTo>
                        <a:pt x="82" y="4"/>
                      </a:lnTo>
                      <a:lnTo>
                        <a:pt x="80" y="6"/>
                      </a:lnTo>
                      <a:lnTo>
                        <a:pt x="78" y="8"/>
                      </a:lnTo>
                      <a:lnTo>
                        <a:pt x="76" y="10"/>
                      </a:lnTo>
                      <a:lnTo>
                        <a:pt x="76" y="10"/>
                      </a:lnTo>
                      <a:lnTo>
                        <a:pt x="72" y="12"/>
                      </a:lnTo>
                      <a:lnTo>
                        <a:pt x="70" y="14"/>
                      </a:lnTo>
                      <a:lnTo>
                        <a:pt x="70" y="14"/>
                      </a:lnTo>
                      <a:lnTo>
                        <a:pt x="70" y="18"/>
                      </a:lnTo>
                      <a:lnTo>
                        <a:pt x="68" y="20"/>
                      </a:lnTo>
                      <a:lnTo>
                        <a:pt x="68" y="20"/>
                      </a:lnTo>
                      <a:lnTo>
                        <a:pt x="70" y="22"/>
                      </a:lnTo>
                      <a:lnTo>
                        <a:pt x="70" y="28"/>
                      </a:lnTo>
                      <a:lnTo>
                        <a:pt x="70" y="28"/>
                      </a:lnTo>
                      <a:lnTo>
                        <a:pt x="68" y="32"/>
                      </a:lnTo>
                      <a:lnTo>
                        <a:pt x="62" y="36"/>
                      </a:lnTo>
                      <a:lnTo>
                        <a:pt x="62" y="36"/>
                      </a:lnTo>
                      <a:lnTo>
                        <a:pt x="60" y="38"/>
                      </a:lnTo>
                      <a:lnTo>
                        <a:pt x="60" y="40"/>
                      </a:lnTo>
                      <a:lnTo>
                        <a:pt x="60" y="42"/>
                      </a:lnTo>
                      <a:lnTo>
                        <a:pt x="52" y="36"/>
                      </a:lnTo>
                      <a:lnTo>
                        <a:pt x="52" y="36"/>
                      </a:lnTo>
                      <a:lnTo>
                        <a:pt x="52" y="34"/>
                      </a:lnTo>
                      <a:lnTo>
                        <a:pt x="48" y="34"/>
                      </a:lnTo>
                      <a:lnTo>
                        <a:pt x="48" y="34"/>
                      </a:lnTo>
                      <a:lnTo>
                        <a:pt x="46" y="34"/>
                      </a:lnTo>
                      <a:lnTo>
                        <a:pt x="46" y="36"/>
                      </a:lnTo>
                      <a:lnTo>
                        <a:pt x="46" y="36"/>
                      </a:lnTo>
                      <a:lnTo>
                        <a:pt x="42" y="34"/>
                      </a:lnTo>
                      <a:lnTo>
                        <a:pt x="42" y="34"/>
                      </a:lnTo>
                      <a:lnTo>
                        <a:pt x="34" y="34"/>
                      </a:lnTo>
                      <a:lnTo>
                        <a:pt x="28" y="36"/>
                      </a:lnTo>
                      <a:lnTo>
                        <a:pt x="14" y="20"/>
                      </a:lnTo>
                      <a:lnTo>
                        <a:pt x="14" y="20"/>
                      </a:lnTo>
                      <a:lnTo>
                        <a:pt x="10" y="20"/>
                      </a:lnTo>
                      <a:lnTo>
                        <a:pt x="8" y="20"/>
                      </a:lnTo>
                      <a:lnTo>
                        <a:pt x="8" y="22"/>
                      </a:lnTo>
                      <a:lnTo>
                        <a:pt x="6" y="24"/>
                      </a:lnTo>
                      <a:lnTo>
                        <a:pt x="0" y="28"/>
                      </a:lnTo>
                      <a:lnTo>
                        <a:pt x="0" y="28"/>
                      </a:lnTo>
                      <a:lnTo>
                        <a:pt x="4" y="28"/>
                      </a:lnTo>
                      <a:lnTo>
                        <a:pt x="8" y="30"/>
                      </a:lnTo>
                      <a:lnTo>
                        <a:pt x="8" y="32"/>
                      </a:lnTo>
                      <a:lnTo>
                        <a:pt x="8" y="32"/>
                      </a:lnTo>
                      <a:lnTo>
                        <a:pt x="12" y="38"/>
                      </a:lnTo>
                      <a:lnTo>
                        <a:pt x="14" y="40"/>
                      </a:lnTo>
                      <a:lnTo>
                        <a:pt x="18" y="40"/>
                      </a:lnTo>
                      <a:lnTo>
                        <a:pt x="18" y="40"/>
                      </a:lnTo>
                      <a:lnTo>
                        <a:pt x="24" y="42"/>
                      </a:lnTo>
                      <a:lnTo>
                        <a:pt x="26" y="42"/>
                      </a:lnTo>
                      <a:lnTo>
                        <a:pt x="28" y="44"/>
                      </a:lnTo>
                      <a:lnTo>
                        <a:pt x="28" y="44"/>
                      </a:lnTo>
                      <a:lnTo>
                        <a:pt x="34" y="52"/>
                      </a:lnTo>
                      <a:lnTo>
                        <a:pt x="34" y="52"/>
                      </a:lnTo>
                      <a:lnTo>
                        <a:pt x="36" y="54"/>
                      </a:lnTo>
                      <a:lnTo>
                        <a:pt x="36" y="58"/>
                      </a:lnTo>
                      <a:lnTo>
                        <a:pt x="36" y="58"/>
                      </a:lnTo>
                      <a:lnTo>
                        <a:pt x="36" y="60"/>
                      </a:lnTo>
                      <a:lnTo>
                        <a:pt x="36" y="62"/>
                      </a:lnTo>
                      <a:lnTo>
                        <a:pt x="36" y="64"/>
                      </a:lnTo>
                      <a:lnTo>
                        <a:pt x="36" y="66"/>
                      </a:lnTo>
                      <a:lnTo>
                        <a:pt x="36" y="66"/>
                      </a:lnTo>
                      <a:lnTo>
                        <a:pt x="38" y="70"/>
                      </a:lnTo>
                      <a:lnTo>
                        <a:pt x="38" y="74"/>
                      </a:lnTo>
                      <a:lnTo>
                        <a:pt x="38" y="74"/>
                      </a:lnTo>
                      <a:lnTo>
                        <a:pt x="38" y="80"/>
                      </a:lnTo>
                      <a:lnTo>
                        <a:pt x="36" y="84"/>
                      </a:lnTo>
                      <a:lnTo>
                        <a:pt x="36" y="84"/>
                      </a:lnTo>
                      <a:lnTo>
                        <a:pt x="38" y="88"/>
                      </a:lnTo>
                      <a:lnTo>
                        <a:pt x="40" y="98"/>
                      </a:lnTo>
                      <a:close/>
                    </a:path>
                  </a:pathLst>
                </a:custGeom>
                <a:solidFill>
                  <a:schemeClr val="accent1"/>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816" name="Freeform 257"/>
                <p:cNvSpPr>
                  <a:spLocks noChangeAspect="1"/>
                </p:cNvSpPr>
                <p:nvPr/>
              </p:nvSpPr>
              <p:spPr bwMode="auto">
                <a:xfrm>
                  <a:off x="3068" y="1455"/>
                  <a:ext cx="67" cy="54"/>
                </a:xfrm>
                <a:custGeom>
                  <a:avLst/>
                  <a:gdLst/>
                  <a:ahLst/>
                  <a:cxnLst>
                    <a:cxn ang="0">
                      <a:pos x="60" y="14"/>
                    </a:cxn>
                    <a:cxn ang="0">
                      <a:pos x="60" y="12"/>
                    </a:cxn>
                    <a:cxn ang="0">
                      <a:pos x="62" y="10"/>
                    </a:cxn>
                    <a:cxn ang="0">
                      <a:pos x="58" y="4"/>
                    </a:cxn>
                    <a:cxn ang="0">
                      <a:pos x="52" y="2"/>
                    </a:cxn>
                    <a:cxn ang="0">
                      <a:pos x="48" y="0"/>
                    </a:cxn>
                    <a:cxn ang="0">
                      <a:pos x="44" y="0"/>
                    </a:cxn>
                    <a:cxn ang="0">
                      <a:pos x="44" y="4"/>
                    </a:cxn>
                    <a:cxn ang="0">
                      <a:pos x="30" y="4"/>
                    </a:cxn>
                    <a:cxn ang="0">
                      <a:pos x="30" y="2"/>
                    </a:cxn>
                    <a:cxn ang="0">
                      <a:pos x="26" y="2"/>
                    </a:cxn>
                    <a:cxn ang="0">
                      <a:pos x="26" y="2"/>
                    </a:cxn>
                    <a:cxn ang="0">
                      <a:pos x="24" y="6"/>
                    </a:cxn>
                    <a:cxn ang="0">
                      <a:pos x="12" y="6"/>
                    </a:cxn>
                    <a:cxn ang="0">
                      <a:pos x="0" y="10"/>
                    </a:cxn>
                    <a:cxn ang="0">
                      <a:pos x="0" y="28"/>
                    </a:cxn>
                    <a:cxn ang="0">
                      <a:pos x="6" y="28"/>
                    </a:cxn>
                    <a:cxn ang="0">
                      <a:pos x="4" y="38"/>
                    </a:cxn>
                    <a:cxn ang="0">
                      <a:pos x="12" y="38"/>
                    </a:cxn>
                    <a:cxn ang="0">
                      <a:pos x="16" y="38"/>
                    </a:cxn>
                    <a:cxn ang="0">
                      <a:pos x="16" y="36"/>
                    </a:cxn>
                    <a:cxn ang="0">
                      <a:pos x="26" y="38"/>
                    </a:cxn>
                    <a:cxn ang="0">
                      <a:pos x="30" y="40"/>
                    </a:cxn>
                    <a:cxn ang="0">
                      <a:pos x="34" y="42"/>
                    </a:cxn>
                    <a:cxn ang="0">
                      <a:pos x="44" y="48"/>
                    </a:cxn>
                    <a:cxn ang="0">
                      <a:pos x="46" y="44"/>
                    </a:cxn>
                    <a:cxn ang="0">
                      <a:pos x="48" y="40"/>
                    </a:cxn>
                    <a:cxn ang="0">
                      <a:pos x="52" y="36"/>
                    </a:cxn>
                    <a:cxn ang="0">
                      <a:pos x="54" y="30"/>
                    </a:cxn>
                    <a:cxn ang="0">
                      <a:pos x="50" y="28"/>
                    </a:cxn>
                    <a:cxn ang="0">
                      <a:pos x="50" y="22"/>
                    </a:cxn>
                    <a:cxn ang="0">
                      <a:pos x="48" y="16"/>
                    </a:cxn>
                    <a:cxn ang="0">
                      <a:pos x="52" y="14"/>
                    </a:cxn>
                    <a:cxn ang="0">
                      <a:pos x="56" y="14"/>
                    </a:cxn>
                    <a:cxn ang="0">
                      <a:pos x="56" y="16"/>
                    </a:cxn>
                  </a:cxnLst>
                  <a:rect l="0" t="0" r="r" b="b"/>
                  <a:pathLst>
                    <a:path w="62" h="50">
                      <a:moveTo>
                        <a:pt x="56" y="16"/>
                      </a:moveTo>
                      <a:lnTo>
                        <a:pt x="60" y="14"/>
                      </a:lnTo>
                      <a:lnTo>
                        <a:pt x="60" y="14"/>
                      </a:lnTo>
                      <a:lnTo>
                        <a:pt x="60" y="12"/>
                      </a:lnTo>
                      <a:lnTo>
                        <a:pt x="62" y="10"/>
                      </a:lnTo>
                      <a:lnTo>
                        <a:pt x="62" y="10"/>
                      </a:lnTo>
                      <a:lnTo>
                        <a:pt x="60" y="6"/>
                      </a:lnTo>
                      <a:lnTo>
                        <a:pt x="58" y="4"/>
                      </a:lnTo>
                      <a:lnTo>
                        <a:pt x="58" y="4"/>
                      </a:lnTo>
                      <a:lnTo>
                        <a:pt x="52" y="2"/>
                      </a:lnTo>
                      <a:lnTo>
                        <a:pt x="48" y="0"/>
                      </a:lnTo>
                      <a:lnTo>
                        <a:pt x="48" y="0"/>
                      </a:lnTo>
                      <a:lnTo>
                        <a:pt x="44" y="0"/>
                      </a:lnTo>
                      <a:lnTo>
                        <a:pt x="44" y="0"/>
                      </a:lnTo>
                      <a:lnTo>
                        <a:pt x="44" y="0"/>
                      </a:lnTo>
                      <a:lnTo>
                        <a:pt x="44" y="4"/>
                      </a:lnTo>
                      <a:lnTo>
                        <a:pt x="44" y="4"/>
                      </a:lnTo>
                      <a:lnTo>
                        <a:pt x="30" y="4"/>
                      </a:lnTo>
                      <a:lnTo>
                        <a:pt x="30" y="4"/>
                      </a:lnTo>
                      <a:lnTo>
                        <a:pt x="30" y="2"/>
                      </a:lnTo>
                      <a:lnTo>
                        <a:pt x="28" y="2"/>
                      </a:lnTo>
                      <a:lnTo>
                        <a:pt x="26" y="2"/>
                      </a:lnTo>
                      <a:lnTo>
                        <a:pt x="26" y="2"/>
                      </a:lnTo>
                      <a:lnTo>
                        <a:pt x="26" y="2"/>
                      </a:lnTo>
                      <a:lnTo>
                        <a:pt x="24" y="6"/>
                      </a:lnTo>
                      <a:lnTo>
                        <a:pt x="24" y="6"/>
                      </a:lnTo>
                      <a:lnTo>
                        <a:pt x="18" y="6"/>
                      </a:lnTo>
                      <a:lnTo>
                        <a:pt x="12" y="6"/>
                      </a:lnTo>
                      <a:lnTo>
                        <a:pt x="0" y="10"/>
                      </a:lnTo>
                      <a:lnTo>
                        <a:pt x="0" y="10"/>
                      </a:lnTo>
                      <a:lnTo>
                        <a:pt x="0" y="20"/>
                      </a:lnTo>
                      <a:lnTo>
                        <a:pt x="0" y="28"/>
                      </a:lnTo>
                      <a:lnTo>
                        <a:pt x="0" y="28"/>
                      </a:lnTo>
                      <a:lnTo>
                        <a:pt x="6" y="28"/>
                      </a:lnTo>
                      <a:lnTo>
                        <a:pt x="6" y="28"/>
                      </a:lnTo>
                      <a:lnTo>
                        <a:pt x="4" y="38"/>
                      </a:lnTo>
                      <a:lnTo>
                        <a:pt x="4" y="38"/>
                      </a:lnTo>
                      <a:lnTo>
                        <a:pt x="12" y="38"/>
                      </a:lnTo>
                      <a:lnTo>
                        <a:pt x="12" y="38"/>
                      </a:lnTo>
                      <a:lnTo>
                        <a:pt x="16" y="38"/>
                      </a:lnTo>
                      <a:lnTo>
                        <a:pt x="16" y="36"/>
                      </a:lnTo>
                      <a:lnTo>
                        <a:pt x="16" y="36"/>
                      </a:lnTo>
                      <a:lnTo>
                        <a:pt x="20" y="36"/>
                      </a:lnTo>
                      <a:lnTo>
                        <a:pt x="26" y="38"/>
                      </a:lnTo>
                      <a:lnTo>
                        <a:pt x="26" y="38"/>
                      </a:lnTo>
                      <a:lnTo>
                        <a:pt x="30" y="40"/>
                      </a:lnTo>
                      <a:lnTo>
                        <a:pt x="30" y="42"/>
                      </a:lnTo>
                      <a:lnTo>
                        <a:pt x="34" y="42"/>
                      </a:lnTo>
                      <a:lnTo>
                        <a:pt x="38" y="50"/>
                      </a:lnTo>
                      <a:lnTo>
                        <a:pt x="44" y="48"/>
                      </a:lnTo>
                      <a:lnTo>
                        <a:pt x="44" y="48"/>
                      </a:lnTo>
                      <a:lnTo>
                        <a:pt x="46" y="44"/>
                      </a:lnTo>
                      <a:lnTo>
                        <a:pt x="46" y="40"/>
                      </a:lnTo>
                      <a:lnTo>
                        <a:pt x="48" y="40"/>
                      </a:lnTo>
                      <a:lnTo>
                        <a:pt x="48" y="40"/>
                      </a:lnTo>
                      <a:lnTo>
                        <a:pt x="52" y="36"/>
                      </a:lnTo>
                      <a:lnTo>
                        <a:pt x="54" y="34"/>
                      </a:lnTo>
                      <a:lnTo>
                        <a:pt x="54" y="30"/>
                      </a:lnTo>
                      <a:lnTo>
                        <a:pt x="54" y="30"/>
                      </a:lnTo>
                      <a:lnTo>
                        <a:pt x="50" y="28"/>
                      </a:lnTo>
                      <a:lnTo>
                        <a:pt x="50" y="28"/>
                      </a:lnTo>
                      <a:lnTo>
                        <a:pt x="50" y="22"/>
                      </a:lnTo>
                      <a:lnTo>
                        <a:pt x="48" y="16"/>
                      </a:lnTo>
                      <a:lnTo>
                        <a:pt x="48" y="16"/>
                      </a:lnTo>
                      <a:lnTo>
                        <a:pt x="52" y="14"/>
                      </a:lnTo>
                      <a:lnTo>
                        <a:pt x="52" y="14"/>
                      </a:lnTo>
                      <a:lnTo>
                        <a:pt x="56" y="14"/>
                      </a:lnTo>
                      <a:lnTo>
                        <a:pt x="56" y="14"/>
                      </a:lnTo>
                      <a:lnTo>
                        <a:pt x="56" y="16"/>
                      </a:lnTo>
                      <a:lnTo>
                        <a:pt x="56" y="16"/>
                      </a:lnTo>
                      <a:close/>
                    </a:path>
                  </a:pathLst>
                </a:custGeom>
                <a:solidFill>
                  <a:schemeClr val="accent1"/>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817" name="Freeform 258"/>
                <p:cNvSpPr>
                  <a:spLocks noChangeAspect="1" noEditPoints="1"/>
                </p:cNvSpPr>
                <p:nvPr/>
              </p:nvSpPr>
              <p:spPr bwMode="auto">
                <a:xfrm>
                  <a:off x="2843" y="1498"/>
                  <a:ext cx="67" cy="84"/>
                </a:xfrm>
                <a:custGeom>
                  <a:avLst/>
                  <a:gdLst/>
                  <a:ahLst/>
                  <a:cxnLst>
                    <a:cxn ang="0">
                      <a:pos x="24" y="54"/>
                    </a:cxn>
                    <a:cxn ang="0">
                      <a:pos x="30" y="60"/>
                    </a:cxn>
                    <a:cxn ang="0">
                      <a:pos x="32" y="64"/>
                    </a:cxn>
                    <a:cxn ang="0">
                      <a:pos x="37" y="64"/>
                    </a:cxn>
                    <a:cxn ang="0">
                      <a:pos x="37" y="54"/>
                    </a:cxn>
                    <a:cxn ang="0">
                      <a:pos x="30" y="46"/>
                    </a:cxn>
                    <a:cxn ang="0">
                      <a:pos x="37" y="38"/>
                    </a:cxn>
                    <a:cxn ang="0">
                      <a:pos x="39" y="32"/>
                    </a:cxn>
                    <a:cxn ang="0">
                      <a:pos x="32" y="26"/>
                    </a:cxn>
                    <a:cxn ang="0">
                      <a:pos x="26" y="16"/>
                    </a:cxn>
                    <a:cxn ang="0">
                      <a:pos x="32" y="16"/>
                    </a:cxn>
                    <a:cxn ang="0">
                      <a:pos x="37" y="12"/>
                    </a:cxn>
                    <a:cxn ang="0">
                      <a:pos x="34" y="6"/>
                    </a:cxn>
                    <a:cxn ang="0">
                      <a:pos x="37" y="0"/>
                    </a:cxn>
                    <a:cxn ang="0">
                      <a:pos x="26" y="4"/>
                    </a:cxn>
                    <a:cxn ang="0">
                      <a:pos x="22" y="10"/>
                    </a:cxn>
                    <a:cxn ang="0">
                      <a:pos x="16" y="14"/>
                    </a:cxn>
                    <a:cxn ang="0">
                      <a:pos x="8" y="16"/>
                    </a:cxn>
                    <a:cxn ang="0">
                      <a:pos x="2" y="22"/>
                    </a:cxn>
                    <a:cxn ang="0">
                      <a:pos x="2" y="24"/>
                    </a:cxn>
                    <a:cxn ang="0">
                      <a:pos x="8" y="20"/>
                    </a:cxn>
                    <a:cxn ang="0">
                      <a:pos x="12" y="18"/>
                    </a:cxn>
                    <a:cxn ang="0">
                      <a:pos x="22" y="28"/>
                    </a:cxn>
                    <a:cxn ang="0">
                      <a:pos x="16" y="24"/>
                    </a:cxn>
                    <a:cxn ang="0">
                      <a:pos x="0" y="30"/>
                    </a:cxn>
                    <a:cxn ang="0">
                      <a:pos x="2" y="42"/>
                    </a:cxn>
                    <a:cxn ang="0">
                      <a:pos x="2" y="48"/>
                    </a:cxn>
                    <a:cxn ang="0">
                      <a:pos x="4" y="56"/>
                    </a:cxn>
                    <a:cxn ang="0">
                      <a:pos x="10" y="64"/>
                    </a:cxn>
                    <a:cxn ang="0">
                      <a:pos x="61" y="66"/>
                    </a:cxn>
                    <a:cxn ang="0">
                      <a:pos x="51" y="70"/>
                    </a:cxn>
                    <a:cxn ang="0">
                      <a:pos x="45" y="68"/>
                    </a:cxn>
                    <a:cxn ang="0">
                      <a:pos x="43" y="68"/>
                    </a:cxn>
                    <a:cxn ang="0">
                      <a:pos x="43" y="72"/>
                    </a:cxn>
                    <a:cxn ang="0">
                      <a:pos x="45" y="76"/>
                    </a:cxn>
                    <a:cxn ang="0">
                      <a:pos x="49" y="78"/>
                    </a:cxn>
                    <a:cxn ang="0">
                      <a:pos x="53" y="76"/>
                    </a:cxn>
                    <a:cxn ang="0">
                      <a:pos x="57" y="72"/>
                    </a:cxn>
                    <a:cxn ang="0">
                      <a:pos x="63" y="66"/>
                    </a:cxn>
                    <a:cxn ang="0">
                      <a:pos x="39" y="66"/>
                    </a:cxn>
                    <a:cxn ang="0">
                      <a:pos x="37" y="74"/>
                    </a:cxn>
                    <a:cxn ang="0">
                      <a:pos x="39" y="68"/>
                    </a:cxn>
                    <a:cxn ang="0">
                      <a:pos x="39" y="66"/>
                    </a:cxn>
                    <a:cxn ang="0">
                      <a:pos x="55" y="38"/>
                    </a:cxn>
                    <a:cxn ang="0">
                      <a:pos x="53" y="46"/>
                    </a:cxn>
                    <a:cxn ang="0">
                      <a:pos x="49" y="50"/>
                    </a:cxn>
                    <a:cxn ang="0">
                      <a:pos x="49" y="46"/>
                    </a:cxn>
                    <a:cxn ang="0">
                      <a:pos x="43" y="50"/>
                    </a:cxn>
                    <a:cxn ang="0">
                      <a:pos x="39" y="50"/>
                    </a:cxn>
                    <a:cxn ang="0">
                      <a:pos x="41" y="54"/>
                    </a:cxn>
                    <a:cxn ang="0">
                      <a:pos x="43" y="62"/>
                    </a:cxn>
                    <a:cxn ang="0">
                      <a:pos x="49" y="62"/>
                    </a:cxn>
                    <a:cxn ang="0">
                      <a:pos x="51" y="60"/>
                    </a:cxn>
                    <a:cxn ang="0">
                      <a:pos x="55" y="66"/>
                    </a:cxn>
                    <a:cxn ang="0">
                      <a:pos x="55" y="62"/>
                    </a:cxn>
                    <a:cxn ang="0">
                      <a:pos x="61" y="58"/>
                    </a:cxn>
                    <a:cxn ang="0">
                      <a:pos x="57" y="52"/>
                    </a:cxn>
                    <a:cxn ang="0">
                      <a:pos x="61" y="50"/>
                    </a:cxn>
                    <a:cxn ang="0">
                      <a:pos x="59" y="38"/>
                    </a:cxn>
                    <a:cxn ang="0">
                      <a:pos x="12" y="20"/>
                    </a:cxn>
                    <a:cxn ang="0">
                      <a:pos x="10" y="26"/>
                    </a:cxn>
                    <a:cxn ang="0">
                      <a:pos x="14" y="22"/>
                    </a:cxn>
                    <a:cxn ang="0">
                      <a:pos x="12" y="20"/>
                    </a:cxn>
                  </a:cxnLst>
                  <a:rect l="0" t="0" r="r" b="b"/>
                  <a:pathLst>
                    <a:path w="63" h="78">
                      <a:moveTo>
                        <a:pt x="22" y="64"/>
                      </a:moveTo>
                      <a:lnTo>
                        <a:pt x="22" y="64"/>
                      </a:lnTo>
                      <a:lnTo>
                        <a:pt x="24" y="54"/>
                      </a:lnTo>
                      <a:lnTo>
                        <a:pt x="24" y="54"/>
                      </a:lnTo>
                      <a:lnTo>
                        <a:pt x="30" y="60"/>
                      </a:lnTo>
                      <a:lnTo>
                        <a:pt x="30" y="60"/>
                      </a:lnTo>
                      <a:lnTo>
                        <a:pt x="30" y="64"/>
                      </a:lnTo>
                      <a:lnTo>
                        <a:pt x="32" y="64"/>
                      </a:lnTo>
                      <a:lnTo>
                        <a:pt x="32" y="64"/>
                      </a:lnTo>
                      <a:lnTo>
                        <a:pt x="32" y="64"/>
                      </a:lnTo>
                      <a:lnTo>
                        <a:pt x="34" y="64"/>
                      </a:lnTo>
                      <a:lnTo>
                        <a:pt x="37" y="64"/>
                      </a:lnTo>
                      <a:lnTo>
                        <a:pt x="37" y="64"/>
                      </a:lnTo>
                      <a:lnTo>
                        <a:pt x="37" y="54"/>
                      </a:lnTo>
                      <a:lnTo>
                        <a:pt x="37" y="54"/>
                      </a:lnTo>
                      <a:lnTo>
                        <a:pt x="26" y="54"/>
                      </a:lnTo>
                      <a:lnTo>
                        <a:pt x="26" y="54"/>
                      </a:lnTo>
                      <a:lnTo>
                        <a:pt x="30" y="46"/>
                      </a:lnTo>
                      <a:lnTo>
                        <a:pt x="32" y="36"/>
                      </a:lnTo>
                      <a:lnTo>
                        <a:pt x="32" y="36"/>
                      </a:lnTo>
                      <a:lnTo>
                        <a:pt x="37" y="38"/>
                      </a:lnTo>
                      <a:lnTo>
                        <a:pt x="41" y="34"/>
                      </a:lnTo>
                      <a:lnTo>
                        <a:pt x="39" y="32"/>
                      </a:lnTo>
                      <a:lnTo>
                        <a:pt x="39" y="32"/>
                      </a:lnTo>
                      <a:lnTo>
                        <a:pt x="34" y="32"/>
                      </a:lnTo>
                      <a:lnTo>
                        <a:pt x="34" y="32"/>
                      </a:lnTo>
                      <a:lnTo>
                        <a:pt x="32" y="26"/>
                      </a:lnTo>
                      <a:lnTo>
                        <a:pt x="32" y="18"/>
                      </a:lnTo>
                      <a:lnTo>
                        <a:pt x="32" y="18"/>
                      </a:lnTo>
                      <a:lnTo>
                        <a:pt x="26" y="16"/>
                      </a:lnTo>
                      <a:lnTo>
                        <a:pt x="26" y="16"/>
                      </a:lnTo>
                      <a:lnTo>
                        <a:pt x="32" y="16"/>
                      </a:lnTo>
                      <a:lnTo>
                        <a:pt x="32" y="16"/>
                      </a:lnTo>
                      <a:lnTo>
                        <a:pt x="34" y="12"/>
                      </a:lnTo>
                      <a:lnTo>
                        <a:pt x="34" y="12"/>
                      </a:lnTo>
                      <a:lnTo>
                        <a:pt x="37" y="12"/>
                      </a:lnTo>
                      <a:lnTo>
                        <a:pt x="37" y="12"/>
                      </a:lnTo>
                      <a:lnTo>
                        <a:pt x="34" y="6"/>
                      </a:lnTo>
                      <a:lnTo>
                        <a:pt x="34" y="6"/>
                      </a:lnTo>
                      <a:lnTo>
                        <a:pt x="37" y="2"/>
                      </a:lnTo>
                      <a:lnTo>
                        <a:pt x="37" y="2"/>
                      </a:lnTo>
                      <a:lnTo>
                        <a:pt x="37" y="0"/>
                      </a:lnTo>
                      <a:lnTo>
                        <a:pt x="37" y="0"/>
                      </a:lnTo>
                      <a:lnTo>
                        <a:pt x="30" y="2"/>
                      </a:lnTo>
                      <a:lnTo>
                        <a:pt x="26" y="4"/>
                      </a:lnTo>
                      <a:lnTo>
                        <a:pt x="26" y="4"/>
                      </a:lnTo>
                      <a:lnTo>
                        <a:pt x="24" y="8"/>
                      </a:lnTo>
                      <a:lnTo>
                        <a:pt x="22" y="10"/>
                      </a:lnTo>
                      <a:lnTo>
                        <a:pt x="22" y="12"/>
                      </a:lnTo>
                      <a:lnTo>
                        <a:pt x="22" y="12"/>
                      </a:lnTo>
                      <a:lnTo>
                        <a:pt x="16" y="14"/>
                      </a:lnTo>
                      <a:lnTo>
                        <a:pt x="14" y="14"/>
                      </a:lnTo>
                      <a:lnTo>
                        <a:pt x="12" y="14"/>
                      </a:lnTo>
                      <a:lnTo>
                        <a:pt x="8" y="16"/>
                      </a:lnTo>
                      <a:lnTo>
                        <a:pt x="8" y="16"/>
                      </a:lnTo>
                      <a:lnTo>
                        <a:pt x="2" y="22"/>
                      </a:lnTo>
                      <a:lnTo>
                        <a:pt x="2" y="22"/>
                      </a:lnTo>
                      <a:lnTo>
                        <a:pt x="2" y="24"/>
                      </a:lnTo>
                      <a:lnTo>
                        <a:pt x="2" y="24"/>
                      </a:lnTo>
                      <a:lnTo>
                        <a:pt x="2" y="24"/>
                      </a:lnTo>
                      <a:lnTo>
                        <a:pt x="6" y="24"/>
                      </a:lnTo>
                      <a:lnTo>
                        <a:pt x="6" y="24"/>
                      </a:lnTo>
                      <a:lnTo>
                        <a:pt x="8" y="20"/>
                      </a:lnTo>
                      <a:lnTo>
                        <a:pt x="8" y="20"/>
                      </a:lnTo>
                      <a:lnTo>
                        <a:pt x="10" y="18"/>
                      </a:lnTo>
                      <a:lnTo>
                        <a:pt x="12" y="18"/>
                      </a:lnTo>
                      <a:lnTo>
                        <a:pt x="20" y="18"/>
                      </a:lnTo>
                      <a:lnTo>
                        <a:pt x="20" y="18"/>
                      </a:lnTo>
                      <a:lnTo>
                        <a:pt x="22" y="28"/>
                      </a:lnTo>
                      <a:lnTo>
                        <a:pt x="22" y="28"/>
                      </a:lnTo>
                      <a:lnTo>
                        <a:pt x="18" y="24"/>
                      </a:lnTo>
                      <a:lnTo>
                        <a:pt x="16" y="24"/>
                      </a:lnTo>
                      <a:lnTo>
                        <a:pt x="12" y="32"/>
                      </a:lnTo>
                      <a:lnTo>
                        <a:pt x="12" y="32"/>
                      </a:lnTo>
                      <a:lnTo>
                        <a:pt x="0" y="30"/>
                      </a:lnTo>
                      <a:lnTo>
                        <a:pt x="0" y="30"/>
                      </a:lnTo>
                      <a:lnTo>
                        <a:pt x="2" y="40"/>
                      </a:lnTo>
                      <a:lnTo>
                        <a:pt x="2" y="42"/>
                      </a:lnTo>
                      <a:lnTo>
                        <a:pt x="6" y="44"/>
                      </a:lnTo>
                      <a:lnTo>
                        <a:pt x="6" y="46"/>
                      </a:lnTo>
                      <a:lnTo>
                        <a:pt x="2" y="48"/>
                      </a:lnTo>
                      <a:lnTo>
                        <a:pt x="2" y="48"/>
                      </a:lnTo>
                      <a:lnTo>
                        <a:pt x="2" y="52"/>
                      </a:lnTo>
                      <a:lnTo>
                        <a:pt x="4" y="56"/>
                      </a:lnTo>
                      <a:lnTo>
                        <a:pt x="10" y="62"/>
                      </a:lnTo>
                      <a:lnTo>
                        <a:pt x="10" y="62"/>
                      </a:lnTo>
                      <a:lnTo>
                        <a:pt x="10" y="64"/>
                      </a:lnTo>
                      <a:lnTo>
                        <a:pt x="22" y="64"/>
                      </a:lnTo>
                      <a:close/>
                      <a:moveTo>
                        <a:pt x="61" y="66"/>
                      </a:moveTo>
                      <a:lnTo>
                        <a:pt x="61" y="66"/>
                      </a:lnTo>
                      <a:lnTo>
                        <a:pt x="55" y="68"/>
                      </a:lnTo>
                      <a:lnTo>
                        <a:pt x="51" y="70"/>
                      </a:lnTo>
                      <a:lnTo>
                        <a:pt x="51" y="70"/>
                      </a:lnTo>
                      <a:lnTo>
                        <a:pt x="49" y="70"/>
                      </a:lnTo>
                      <a:lnTo>
                        <a:pt x="49" y="70"/>
                      </a:lnTo>
                      <a:lnTo>
                        <a:pt x="45" y="68"/>
                      </a:lnTo>
                      <a:lnTo>
                        <a:pt x="45" y="68"/>
                      </a:lnTo>
                      <a:lnTo>
                        <a:pt x="43" y="68"/>
                      </a:lnTo>
                      <a:lnTo>
                        <a:pt x="43" y="68"/>
                      </a:lnTo>
                      <a:lnTo>
                        <a:pt x="43" y="68"/>
                      </a:lnTo>
                      <a:lnTo>
                        <a:pt x="43" y="70"/>
                      </a:lnTo>
                      <a:lnTo>
                        <a:pt x="43" y="72"/>
                      </a:lnTo>
                      <a:lnTo>
                        <a:pt x="43" y="72"/>
                      </a:lnTo>
                      <a:lnTo>
                        <a:pt x="45" y="76"/>
                      </a:lnTo>
                      <a:lnTo>
                        <a:pt x="45" y="76"/>
                      </a:lnTo>
                      <a:lnTo>
                        <a:pt x="45" y="76"/>
                      </a:lnTo>
                      <a:lnTo>
                        <a:pt x="47" y="78"/>
                      </a:lnTo>
                      <a:lnTo>
                        <a:pt x="49" y="78"/>
                      </a:lnTo>
                      <a:lnTo>
                        <a:pt x="51" y="76"/>
                      </a:lnTo>
                      <a:lnTo>
                        <a:pt x="51" y="76"/>
                      </a:lnTo>
                      <a:lnTo>
                        <a:pt x="53" y="76"/>
                      </a:lnTo>
                      <a:lnTo>
                        <a:pt x="55" y="76"/>
                      </a:lnTo>
                      <a:lnTo>
                        <a:pt x="55" y="76"/>
                      </a:lnTo>
                      <a:lnTo>
                        <a:pt x="57" y="72"/>
                      </a:lnTo>
                      <a:lnTo>
                        <a:pt x="57" y="72"/>
                      </a:lnTo>
                      <a:lnTo>
                        <a:pt x="61" y="68"/>
                      </a:lnTo>
                      <a:lnTo>
                        <a:pt x="63" y="66"/>
                      </a:lnTo>
                      <a:lnTo>
                        <a:pt x="61" y="66"/>
                      </a:lnTo>
                      <a:lnTo>
                        <a:pt x="61" y="66"/>
                      </a:lnTo>
                      <a:close/>
                      <a:moveTo>
                        <a:pt x="39" y="66"/>
                      </a:moveTo>
                      <a:lnTo>
                        <a:pt x="39" y="66"/>
                      </a:lnTo>
                      <a:lnTo>
                        <a:pt x="37" y="72"/>
                      </a:lnTo>
                      <a:lnTo>
                        <a:pt x="37" y="74"/>
                      </a:lnTo>
                      <a:lnTo>
                        <a:pt x="37" y="74"/>
                      </a:lnTo>
                      <a:lnTo>
                        <a:pt x="37" y="74"/>
                      </a:lnTo>
                      <a:lnTo>
                        <a:pt x="39" y="68"/>
                      </a:lnTo>
                      <a:lnTo>
                        <a:pt x="41" y="66"/>
                      </a:lnTo>
                      <a:lnTo>
                        <a:pt x="39" y="64"/>
                      </a:lnTo>
                      <a:lnTo>
                        <a:pt x="39" y="66"/>
                      </a:lnTo>
                      <a:lnTo>
                        <a:pt x="39" y="66"/>
                      </a:lnTo>
                      <a:close/>
                      <a:moveTo>
                        <a:pt x="55" y="38"/>
                      </a:moveTo>
                      <a:lnTo>
                        <a:pt x="55" y="38"/>
                      </a:lnTo>
                      <a:lnTo>
                        <a:pt x="51" y="40"/>
                      </a:lnTo>
                      <a:lnTo>
                        <a:pt x="53" y="46"/>
                      </a:lnTo>
                      <a:lnTo>
                        <a:pt x="53" y="46"/>
                      </a:lnTo>
                      <a:lnTo>
                        <a:pt x="51" y="48"/>
                      </a:lnTo>
                      <a:lnTo>
                        <a:pt x="51" y="50"/>
                      </a:lnTo>
                      <a:lnTo>
                        <a:pt x="49" y="50"/>
                      </a:lnTo>
                      <a:lnTo>
                        <a:pt x="49" y="50"/>
                      </a:lnTo>
                      <a:lnTo>
                        <a:pt x="49" y="46"/>
                      </a:lnTo>
                      <a:lnTo>
                        <a:pt x="49" y="46"/>
                      </a:lnTo>
                      <a:lnTo>
                        <a:pt x="45" y="46"/>
                      </a:lnTo>
                      <a:lnTo>
                        <a:pt x="43" y="46"/>
                      </a:lnTo>
                      <a:lnTo>
                        <a:pt x="43" y="50"/>
                      </a:lnTo>
                      <a:lnTo>
                        <a:pt x="43" y="50"/>
                      </a:lnTo>
                      <a:lnTo>
                        <a:pt x="39" y="50"/>
                      </a:lnTo>
                      <a:lnTo>
                        <a:pt x="39" y="50"/>
                      </a:lnTo>
                      <a:lnTo>
                        <a:pt x="39" y="52"/>
                      </a:lnTo>
                      <a:lnTo>
                        <a:pt x="39" y="52"/>
                      </a:lnTo>
                      <a:lnTo>
                        <a:pt x="41" y="54"/>
                      </a:lnTo>
                      <a:lnTo>
                        <a:pt x="43" y="54"/>
                      </a:lnTo>
                      <a:lnTo>
                        <a:pt x="43" y="54"/>
                      </a:lnTo>
                      <a:lnTo>
                        <a:pt x="43" y="62"/>
                      </a:lnTo>
                      <a:lnTo>
                        <a:pt x="43" y="62"/>
                      </a:lnTo>
                      <a:lnTo>
                        <a:pt x="49" y="62"/>
                      </a:lnTo>
                      <a:lnTo>
                        <a:pt x="49" y="62"/>
                      </a:lnTo>
                      <a:lnTo>
                        <a:pt x="47" y="60"/>
                      </a:lnTo>
                      <a:lnTo>
                        <a:pt x="49" y="60"/>
                      </a:lnTo>
                      <a:lnTo>
                        <a:pt x="51" y="60"/>
                      </a:lnTo>
                      <a:lnTo>
                        <a:pt x="51" y="66"/>
                      </a:lnTo>
                      <a:lnTo>
                        <a:pt x="51" y="66"/>
                      </a:lnTo>
                      <a:lnTo>
                        <a:pt x="55" y="66"/>
                      </a:lnTo>
                      <a:lnTo>
                        <a:pt x="55" y="66"/>
                      </a:lnTo>
                      <a:lnTo>
                        <a:pt x="55" y="62"/>
                      </a:lnTo>
                      <a:lnTo>
                        <a:pt x="55" y="62"/>
                      </a:lnTo>
                      <a:lnTo>
                        <a:pt x="59" y="60"/>
                      </a:lnTo>
                      <a:lnTo>
                        <a:pt x="61" y="58"/>
                      </a:lnTo>
                      <a:lnTo>
                        <a:pt x="61" y="58"/>
                      </a:lnTo>
                      <a:lnTo>
                        <a:pt x="61" y="54"/>
                      </a:lnTo>
                      <a:lnTo>
                        <a:pt x="61" y="54"/>
                      </a:lnTo>
                      <a:lnTo>
                        <a:pt x="57" y="52"/>
                      </a:lnTo>
                      <a:lnTo>
                        <a:pt x="57" y="52"/>
                      </a:lnTo>
                      <a:lnTo>
                        <a:pt x="61" y="50"/>
                      </a:lnTo>
                      <a:lnTo>
                        <a:pt x="61" y="50"/>
                      </a:lnTo>
                      <a:lnTo>
                        <a:pt x="61" y="44"/>
                      </a:lnTo>
                      <a:lnTo>
                        <a:pt x="59" y="38"/>
                      </a:lnTo>
                      <a:lnTo>
                        <a:pt x="59" y="38"/>
                      </a:lnTo>
                      <a:lnTo>
                        <a:pt x="55" y="38"/>
                      </a:lnTo>
                      <a:lnTo>
                        <a:pt x="55" y="38"/>
                      </a:lnTo>
                      <a:close/>
                      <a:moveTo>
                        <a:pt x="12" y="20"/>
                      </a:moveTo>
                      <a:lnTo>
                        <a:pt x="12" y="20"/>
                      </a:lnTo>
                      <a:lnTo>
                        <a:pt x="10" y="24"/>
                      </a:lnTo>
                      <a:lnTo>
                        <a:pt x="10" y="26"/>
                      </a:lnTo>
                      <a:lnTo>
                        <a:pt x="12" y="24"/>
                      </a:lnTo>
                      <a:lnTo>
                        <a:pt x="12" y="24"/>
                      </a:lnTo>
                      <a:lnTo>
                        <a:pt x="14" y="22"/>
                      </a:lnTo>
                      <a:lnTo>
                        <a:pt x="14" y="20"/>
                      </a:lnTo>
                      <a:lnTo>
                        <a:pt x="12" y="20"/>
                      </a:lnTo>
                      <a:lnTo>
                        <a:pt x="12" y="20"/>
                      </a:lnTo>
                      <a:close/>
                    </a:path>
                  </a:pathLst>
                </a:custGeom>
                <a:solidFill>
                  <a:schemeClr val="accent1"/>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818" name="Freeform 259"/>
                <p:cNvSpPr>
                  <a:spLocks noChangeAspect="1"/>
                </p:cNvSpPr>
                <p:nvPr/>
              </p:nvSpPr>
              <p:spPr bwMode="auto">
                <a:xfrm>
                  <a:off x="2901" y="1650"/>
                  <a:ext cx="86" cy="56"/>
                </a:xfrm>
                <a:custGeom>
                  <a:avLst/>
                  <a:gdLst/>
                  <a:ahLst/>
                  <a:cxnLst>
                    <a:cxn ang="0">
                      <a:pos x="64" y="46"/>
                    </a:cxn>
                    <a:cxn ang="0">
                      <a:pos x="66" y="42"/>
                    </a:cxn>
                    <a:cxn ang="0">
                      <a:pos x="70" y="40"/>
                    </a:cxn>
                    <a:cxn ang="0">
                      <a:pos x="72" y="38"/>
                    </a:cxn>
                    <a:cxn ang="0">
                      <a:pos x="72" y="34"/>
                    </a:cxn>
                    <a:cxn ang="0">
                      <a:pos x="80" y="32"/>
                    </a:cxn>
                    <a:cxn ang="0">
                      <a:pos x="78" y="26"/>
                    </a:cxn>
                    <a:cxn ang="0">
                      <a:pos x="74" y="24"/>
                    </a:cxn>
                    <a:cxn ang="0">
                      <a:pos x="74" y="22"/>
                    </a:cxn>
                    <a:cxn ang="0">
                      <a:pos x="70" y="18"/>
                    </a:cxn>
                    <a:cxn ang="0">
                      <a:pos x="68" y="18"/>
                    </a:cxn>
                    <a:cxn ang="0">
                      <a:pos x="58" y="16"/>
                    </a:cxn>
                    <a:cxn ang="0">
                      <a:pos x="54" y="12"/>
                    </a:cxn>
                    <a:cxn ang="0">
                      <a:pos x="50" y="10"/>
                    </a:cxn>
                    <a:cxn ang="0">
                      <a:pos x="48" y="10"/>
                    </a:cxn>
                    <a:cxn ang="0">
                      <a:pos x="46" y="8"/>
                    </a:cxn>
                    <a:cxn ang="0">
                      <a:pos x="44" y="6"/>
                    </a:cxn>
                    <a:cxn ang="0">
                      <a:pos x="32" y="4"/>
                    </a:cxn>
                    <a:cxn ang="0">
                      <a:pos x="26" y="0"/>
                    </a:cxn>
                    <a:cxn ang="0">
                      <a:pos x="18" y="6"/>
                    </a:cxn>
                    <a:cxn ang="0">
                      <a:pos x="10" y="12"/>
                    </a:cxn>
                    <a:cxn ang="0">
                      <a:pos x="6" y="14"/>
                    </a:cxn>
                    <a:cxn ang="0">
                      <a:pos x="2" y="14"/>
                    </a:cxn>
                    <a:cxn ang="0">
                      <a:pos x="0" y="20"/>
                    </a:cxn>
                    <a:cxn ang="0">
                      <a:pos x="4" y="24"/>
                    </a:cxn>
                    <a:cxn ang="0">
                      <a:pos x="6" y="28"/>
                    </a:cxn>
                    <a:cxn ang="0">
                      <a:pos x="8" y="36"/>
                    </a:cxn>
                    <a:cxn ang="0">
                      <a:pos x="10" y="40"/>
                    </a:cxn>
                    <a:cxn ang="0">
                      <a:pos x="14" y="40"/>
                    </a:cxn>
                    <a:cxn ang="0">
                      <a:pos x="16" y="42"/>
                    </a:cxn>
                    <a:cxn ang="0">
                      <a:pos x="20" y="46"/>
                    </a:cxn>
                    <a:cxn ang="0">
                      <a:pos x="28" y="52"/>
                    </a:cxn>
                    <a:cxn ang="0">
                      <a:pos x="30" y="50"/>
                    </a:cxn>
                    <a:cxn ang="0">
                      <a:pos x="34" y="44"/>
                    </a:cxn>
                    <a:cxn ang="0">
                      <a:pos x="36" y="42"/>
                    </a:cxn>
                    <a:cxn ang="0">
                      <a:pos x="42" y="42"/>
                    </a:cxn>
                    <a:cxn ang="0">
                      <a:pos x="44" y="44"/>
                    </a:cxn>
                    <a:cxn ang="0">
                      <a:pos x="54" y="48"/>
                    </a:cxn>
                    <a:cxn ang="0">
                      <a:pos x="64" y="46"/>
                    </a:cxn>
                  </a:cxnLst>
                  <a:rect l="0" t="0" r="r" b="b"/>
                  <a:pathLst>
                    <a:path w="80" h="52">
                      <a:moveTo>
                        <a:pt x="64" y="46"/>
                      </a:moveTo>
                      <a:lnTo>
                        <a:pt x="64" y="46"/>
                      </a:lnTo>
                      <a:lnTo>
                        <a:pt x="64" y="44"/>
                      </a:lnTo>
                      <a:lnTo>
                        <a:pt x="66" y="42"/>
                      </a:lnTo>
                      <a:lnTo>
                        <a:pt x="70" y="40"/>
                      </a:lnTo>
                      <a:lnTo>
                        <a:pt x="70" y="40"/>
                      </a:lnTo>
                      <a:lnTo>
                        <a:pt x="70" y="40"/>
                      </a:lnTo>
                      <a:lnTo>
                        <a:pt x="72" y="38"/>
                      </a:lnTo>
                      <a:lnTo>
                        <a:pt x="72" y="36"/>
                      </a:lnTo>
                      <a:lnTo>
                        <a:pt x="72" y="34"/>
                      </a:lnTo>
                      <a:lnTo>
                        <a:pt x="72" y="34"/>
                      </a:lnTo>
                      <a:lnTo>
                        <a:pt x="80" y="32"/>
                      </a:lnTo>
                      <a:lnTo>
                        <a:pt x="80" y="32"/>
                      </a:lnTo>
                      <a:lnTo>
                        <a:pt x="78" y="26"/>
                      </a:lnTo>
                      <a:lnTo>
                        <a:pt x="76" y="24"/>
                      </a:lnTo>
                      <a:lnTo>
                        <a:pt x="74" y="24"/>
                      </a:lnTo>
                      <a:lnTo>
                        <a:pt x="74" y="24"/>
                      </a:lnTo>
                      <a:lnTo>
                        <a:pt x="74" y="22"/>
                      </a:lnTo>
                      <a:lnTo>
                        <a:pt x="72" y="20"/>
                      </a:lnTo>
                      <a:lnTo>
                        <a:pt x="70" y="18"/>
                      </a:lnTo>
                      <a:lnTo>
                        <a:pt x="68" y="18"/>
                      </a:lnTo>
                      <a:lnTo>
                        <a:pt x="68" y="18"/>
                      </a:lnTo>
                      <a:lnTo>
                        <a:pt x="64" y="18"/>
                      </a:lnTo>
                      <a:lnTo>
                        <a:pt x="58" y="16"/>
                      </a:lnTo>
                      <a:lnTo>
                        <a:pt x="58" y="16"/>
                      </a:lnTo>
                      <a:lnTo>
                        <a:pt x="54" y="12"/>
                      </a:lnTo>
                      <a:lnTo>
                        <a:pt x="52" y="10"/>
                      </a:lnTo>
                      <a:lnTo>
                        <a:pt x="50" y="10"/>
                      </a:lnTo>
                      <a:lnTo>
                        <a:pt x="50" y="10"/>
                      </a:lnTo>
                      <a:lnTo>
                        <a:pt x="48" y="10"/>
                      </a:lnTo>
                      <a:lnTo>
                        <a:pt x="46" y="10"/>
                      </a:lnTo>
                      <a:lnTo>
                        <a:pt x="46" y="8"/>
                      </a:lnTo>
                      <a:lnTo>
                        <a:pt x="44" y="6"/>
                      </a:lnTo>
                      <a:lnTo>
                        <a:pt x="44" y="6"/>
                      </a:lnTo>
                      <a:lnTo>
                        <a:pt x="36" y="6"/>
                      </a:lnTo>
                      <a:lnTo>
                        <a:pt x="32" y="4"/>
                      </a:lnTo>
                      <a:lnTo>
                        <a:pt x="26" y="0"/>
                      </a:lnTo>
                      <a:lnTo>
                        <a:pt x="26" y="0"/>
                      </a:lnTo>
                      <a:lnTo>
                        <a:pt x="18" y="6"/>
                      </a:lnTo>
                      <a:lnTo>
                        <a:pt x="18" y="6"/>
                      </a:lnTo>
                      <a:lnTo>
                        <a:pt x="12" y="8"/>
                      </a:lnTo>
                      <a:lnTo>
                        <a:pt x="10" y="12"/>
                      </a:lnTo>
                      <a:lnTo>
                        <a:pt x="10" y="12"/>
                      </a:lnTo>
                      <a:lnTo>
                        <a:pt x="6" y="14"/>
                      </a:lnTo>
                      <a:lnTo>
                        <a:pt x="2" y="14"/>
                      </a:lnTo>
                      <a:lnTo>
                        <a:pt x="2" y="14"/>
                      </a:lnTo>
                      <a:lnTo>
                        <a:pt x="0" y="16"/>
                      </a:lnTo>
                      <a:lnTo>
                        <a:pt x="0" y="20"/>
                      </a:lnTo>
                      <a:lnTo>
                        <a:pt x="0" y="20"/>
                      </a:lnTo>
                      <a:lnTo>
                        <a:pt x="4" y="24"/>
                      </a:lnTo>
                      <a:lnTo>
                        <a:pt x="6" y="28"/>
                      </a:lnTo>
                      <a:lnTo>
                        <a:pt x="6" y="28"/>
                      </a:lnTo>
                      <a:lnTo>
                        <a:pt x="8" y="32"/>
                      </a:lnTo>
                      <a:lnTo>
                        <a:pt x="8" y="36"/>
                      </a:lnTo>
                      <a:lnTo>
                        <a:pt x="8" y="36"/>
                      </a:lnTo>
                      <a:lnTo>
                        <a:pt x="10" y="40"/>
                      </a:lnTo>
                      <a:lnTo>
                        <a:pt x="12" y="40"/>
                      </a:lnTo>
                      <a:lnTo>
                        <a:pt x="14" y="40"/>
                      </a:lnTo>
                      <a:lnTo>
                        <a:pt x="16" y="42"/>
                      </a:lnTo>
                      <a:lnTo>
                        <a:pt x="16" y="42"/>
                      </a:lnTo>
                      <a:lnTo>
                        <a:pt x="20" y="46"/>
                      </a:lnTo>
                      <a:lnTo>
                        <a:pt x="20" y="46"/>
                      </a:lnTo>
                      <a:lnTo>
                        <a:pt x="24" y="50"/>
                      </a:lnTo>
                      <a:lnTo>
                        <a:pt x="28" y="52"/>
                      </a:lnTo>
                      <a:lnTo>
                        <a:pt x="30" y="50"/>
                      </a:lnTo>
                      <a:lnTo>
                        <a:pt x="30" y="50"/>
                      </a:lnTo>
                      <a:lnTo>
                        <a:pt x="30" y="50"/>
                      </a:lnTo>
                      <a:lnTo>
                        <a:pt x="34" y="44"/>
                      </a:lnTo>
                      <a:lnTo>
                        <a:pt x="36" y="42"/>
                      </a:lnTo>
                      <a:lnTo>
                        <a:pt x="36" y="42"/>
                      </a:lnTo>
                      <a:lnTo>
                        <a:pt x="38" y="42"/>
                      </a:lnTo>
                      <a:lnTo>
                        <a:pt x="42" y="42"/>
                      </a:lnTo>
                      <a:lnTo>
                        <a:pt x="44" y="44"/>
                      </a:lnTo>
                      <a:lnTo>
                        <a:pt x="44" y="44"/>
                      </a:lnTo>
                      <a:lnTo>
                        <a:pt x="48" y="46"/>
                      </a:lnTo>
                      <a:lnTo>
                        <a:pt x="54" y="48"/>
                      </a:lnTo>
                      <a:lnTo>
                        <a:pt x="54" y="48"/>
                      </a:lnTo>
                      <a:lnTo>
                        <a:pt x="64" y="46"/>
                      </a:lnTo>
                      <a:lnTo>
                        <a:pt x="64" y="46"/>
                      </a:lnTo>
                      <a:close/>
                    </a:path>
                  </a:pathLst>
                </a:custGeom>
                <a:solidFill>
                  <a:schemeClr val="accent1"/>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819" name="Freeform 260"/>
                <p:cNvSpPr>
                  <a:spLocks noChangeAspect="1"/>
                </p:cNvSpPr>
                <p:nvPr/>
              </p:nvSpPr>
              <p:spPr bwMode="auto">
                <a:xfrm>
                  <a:off x="2918" y="1744"/>
                  <a:ext cx="88" cy="94"/>
                </a:xfrm>
                <a:custGeom>
                  <a:avLst/>
                  <a:gdLst/>
                  <a:ahLst/>
                  <a:cxnLst>
                    <a:cxn ang="0">
                      <a:pos x="66" y="84"/>
                    </a:cxn>
                    <a:cxn ang="0">
                      <a:pos x="62" y="80"/>
                    </a:cxn>
                    <a:cxn ang="0">
                      <a:pos x="56" y="76"/>
                    </a:cxn>
                    <a:cxn ang="0">
                      <a:pos x="46" y="64"/>
                    </a:cxn>
                    <a:cxn ang="0">
                      <a:pos x="38" y="54"/>
                    </a:cxn>
                    <a:cxn ang="0">
                      <a:pos x="40" y="52"/>
                    </a:cxn>
                    <a:cxn ang="0">
                      <a:pos x="32" y="40"/>
                    </a:cxn>
                    <a:cxn ang="0">
                      <a:pos x="32" y="34"/>
                    </a:cxn>
                    <a:cxn ang="0">
                      <a:pos x="36" y="34"/>
                    </a:cxn>
                    <a:cxn ang="0">
                      <a:pos x="42" y="38"/>
                    </a:cxn>
                    <a:cxn ang="0">
                      <a:pos x="44" y="38"/>
                    </a:cxn>
                    <a:cxn ang="0">
                      <a:pos x="50" y="40"/>
                    </a:cxn>
                    <a:cxn ang="0">
                      <a:pos x="60" y="38"/>
                    </a:cxn>
                    <a:cxn ang="0">
                      <a:pos x="66" y="40"/>
                    </a:cxn>
                    <a:cxn ang="0">
                      <a:pos x="68" y="42"/>
                    </a:cxn>
                    <a:cxn ang="0">
                      <a:pos x="80" y="44"/>
                    </a:cxn>
                    <a:cxn ang="0">
                      <a:pos x="82" y="40"/>
                    </a:cxn>
                    <a:cxn ang="0">
                      <a:pos x="80" y="34"/>
                    </a:cxn>
                    <a:cxn ang="0">
                      <a:pos x="80" y="30"/>
                    </a:cxn>
                    <a:cxn ang="0">
                      <a:pos x="74" y="30"/>
                    </a:cxn>
                    <a:cxn ang="0">
                      <a:pos x="66" y="26"/>
                    </a:cxn>
                    <a:cxn ang="0">
                      <a:pos x="54" y="16"/>
                    </a:cxn>
                    <a:cxn ang="0">
                      <a:pos x="48" y="6"/>
                    </a:cxn>
                    <a:cxn ang="0">
                      <a:pos x="42" y="0"/>
                    </a:cxn>
                    <a:cxn ang="0">
                      <a:pos x="38" y="4"/>
                    </a:cxn>
                    <a:cxn ang="0">
                      <a:pos x="32" y="8"/>
                    </a:cxn>
                    <a:cxn ang="0">
                      <a:pos x="28" y="10"/>
                    </a:cxn>
                    <a:cxn ang="0">
                      <a:pos x="22" y="22"/>
                    </a:cxn>
                    <a:cxn ang="0">
                      <a:pos x="18" y="20"/>
                    </a:cxn>
                    <a:cxn ang="0">
                      <a:pos x="16" y="20"/>
                    </a:cxn>
                    <a:cxn ang="0">
                      <a:pos x="16" y="28"/>
                    </a:cxn>
                    <a:cxn ang="0">
                      <a:pos x="0" y="34"/>
                    </a:cxn>
                    <a:cxn ang="0">
                      <a:pos x="2" y="40"/>
                    </a:cxn>
                    <a:cxn ang="0">
                      <a:pos x="6" y="44"/>
                    </a:cxn>
                    <a:cxn ang="0">
                      <a:pos x="6" y="42"/>
                    </a:cxn>
                    <a:cxn ang="0">
                      <a:pos x="10" y="40"/>
                    </a:cxn>
                    <a:cxn ang="0">
                      <a:pos x="16" y="34"/>
                    </a:cxn>
                    <a:cxn ang="0">
                      <a:pos x="16" y="46"/>
                    </a:cxn>
                    <a:cxn ang="0">
                      <a:pos x="24" y="56"/>
                    </a:cxn>
                    <a:cxn ang="0">
                      <a:pos x="22" y="60"/>
                    </a:cxn>
                    <a:cxn ang="0">
                      <a:pos x="28" y="64"/>
                    </a:cxn>
                    <a:cxn ang="0">
                      <a:pos x="34" y="66"/>
                    </a:cxn>
                    <a:cxn ang="0">
                      <a:pos x="38" y="68"/>
                    </a:cxn>
                    <a:cxn ang="0">
                      <a:pos x="54" y="80"/>
                    </a:cxn>
                    <a:cxn ang="0">
                      <a:pos x="60" y="80"/>
                    </a:cxn>
                    <a:cxn ang="0">
                      <a:pos x="66" y="88"/>
                    </a:cxn>
                    <a:cxn ang="0">
                      <a:pos x="70" y="88"/>
                    </a:cxn>
                  </a:cxnLst>
                  <a:rect l="0" t="0" r="r" b="b"/>
                  <a:pathLst>
                    <a:path w="82" h="88">
                      <a:moveTo>
                        <a:pt x="70" y="88"/>
                      </a:moveTo>
                      <a:lnTo>
                        <a:pt x="70" y="88"/>
                      </a:lnTo>
                      <a:lnTo>
                        <a:pt x="66" y="84"/>
                      </a:lnTo>
                      <a:lnTo>
                        <a:pt x="66" y="84"/>
                      </a:lnTo>
                      <a:lnTo>
                        <a:pt x="62" y="80"/>
                      </a:lnTo>
                      <a:lnTo>
                        <a:pt x="62" y="80"/>
                      </a:lnTo>
                      <a:lnTo>
                        <a:pt x="60" y="78"/>
                      </a:lnTo>
                      <a:lnTo>
                        <a:pt x="56" y="76"/>
                      </a:lnTo>
                      <a:lnTo>
                        <a:pt x="56" y="76"/>
                      </a:lnTo>
                      <a:lnTo>
                        <a:pt x="52" y="70"/>
                      </a:lnTo>
                      <a:lnTo>
                        <a:pt x="52" y="70"/>
                      </a:lnTo>
                      <a:lnTo>
                        <a:pt x="46" y="64"/>
                      </a:lnTo>
                      <a:lnTo>
                        <a:pt x="40" y="56"/>
                      </a:lnTo>
                      <a:lnTo>
                        <a:pt x="40" y="56"/>
                      </a:lnTo>
                      <a:lnTo>
                        <a:pt x="38" y="54"/>
                      </a:lnTo>
                      <a:lnTo>
                        <a:pt x="40" y="54"/>
                      </a:lnTo>
                      <a:lnTo>
                        <a:pt x="40" y="52"/>
                      </a:lnTo>
                      <a:lnTo>
                        <a:pt x="40" y="52"/>
                      </a:lnTo>
                      <a:lnTo>
                        <a:pt x="36" y="44"/>
                      </a:lnTo>
                      <a:lnTo>
                        <a:pt x="32" y="40"/>
                      </a:lnTo>
                      <a:lnTo>
                        <a:pt x="32" y="40"/>
                      </a:lnTo>
                      <a:lnTo>
                        <a:pt x="32" y="36"/>
                      </a:lnTo>
                      <a:lnTo>
                        <a:pt x="32" y="36"/>
                      </a:lnTo>
                      <a:lnTo>
                        <a:pt x="32" y="34"/>
                      </a:lnTo>
                      <a:lnTo>
                        <a:pt x="34" y="34"/>
                      </a:lnTo>
                      <a:lnTo>
                        <a:pt x="36" y="34"/>
                      </a:lnTo>
                      <a:lnTo>
                        <a:pt x="36" y="34"/>
                      </a:lnTo>
                      <a:lnTo>
                        <a:pt x="38" y="38"/>
                      </a:lnTo>
                      <a:lnTo>
                        <a:pt x="40" y="38"/>
                      </a:lnTo>
                      <a:lnTo>
                        <a:pt x="42" y="38"/>
                      </a:lnTo>
                      <a:lnTo>
                        <a:pt x="42" y="38"/>
                      </a:lnTo>
                      <a:lnTo>
                        <a:pt x="42" y="36"/>
                      </a:lnTo>
                      <a:lnTo>
                        <a:pt x="44" y="38"/>
                      </a:lnTo>
                      <a:lnTo>
                        <a:pt x="48" y="40"/>
                      </a:lnTo>
                      <a:lnTo>
                        <a:pt x="48" y="40"/>
                      </a:lnTo>
                      <a:lnTo>
                        <a:pt x="50" y="40"/>
                      </a:lnTo>
                      <a:lnTo>
                        <a:pt x="52" y="38"/>
                      </a:lnTo>
                      <a:lnTo>
                        <a:pt x="56" y="38"/>
                      </a:lnTo>
                      <a:lnTo>
                        <a:pt x="60" y="38"/>
                      </a:lnTo>
                      <a:lnTo>
                        <a:pt x="60" y="38"/>
                      </a:lnTo>
                      <a:lnTo>
                        <a:pt x="66" y="40"/>
                      </a:lnTo>
                      <a:lnTo>
                        <a:pt x="66" y="40"/>
                      </a:lnTo>
                      <a:lnTo>
                        <a:pt x="66" y="40"/>
                      </a:lnTo>
                      <a:lnTo>
                        <a:pt x="68" y="42"/>
                      </a:lnTo>
                      <a:lnTo>
                        <a:pt x="68" y="42"/>
                      </a:lnTo>
                      <a:lnTo>
                        <a:pt x="70" y="44"/>
                      </a:lnTo>
                      <a:lnTo>
                        <a:pt x="74" y="44"/>
                      </a:lnTo>
                      <a:lnTo>
                        <a:pt x="80" y="44"/>
                      </a:lnTo>
                      <a:lnTo>
                        <a:pt x="80" y="44"/>
                      </a:lnTo>
                      <a:lnTo>
                        <a:pt x="82" y="42"/>
                      </a:lnTo>
                      <a:lnTo>
                        <a:pt x="82" y="40"/>
                      </a:lnTo>
                      <a:lnTo>
                        <a:pt x="80" y="36"/>
                      </a:lnTo>
                      <a:lnTo>
                        <a:pt x="80" y="36"/>
                      </a:lnTo>
                      <a:lnTo>
                        <a:pt x="80" y="34"/>
                      </a:lnTo>
                      <a:lnTo>
                        <a:pt x="80" y="32"/>
                      </a:lnTo>
                      <a:lnTo>
                        <a:pt x="82" y="30"/>
                      </a:lnTo>
                      <a:lnTo>
                        <a:pt x="80" y="30"/>
                      </a:lnTo>
                      <a:lnTo>
                        <a:pt x="80" y="30"/>
                      </a:lnTo>
                      <a:lnTo>
                        <a:pt x="76" y="30"/>
                      </a:lnTo>
                      <a:lnTo>
                        <a:pt x="74" y="30"/>
                      </a:lnTo>
                      <a:lnTo>
                        <a:pt x="70" y="28"/>
                      </a:lnTo>
                      <a:lnTo>
                        <a:pt x="70" y="28"/>
                      </a:lnTo>
                      <a:lnTo>
                        <a:pt x="66" y="26"/>
                      </a:lnTo>
                      <a:lnTo>
                        <a:pt x="60" y="22"/>
                      </a:lnTo>
                      <a:lnTo>
                        <a:pt x="60" y="22"/>
                      </a:lnTo>
                      <a:lnTo>
                        <a:pt x="54" y="16"/>
                      </a:lnTo>
                      <a:lnTo>
                        <a:pt x="50" y="10"/>
                      </a:lnTo>
                      <a:lnTo>
                        <a:pt x="50" y="10"/>
                      </a:lnTo>
                      <a:lnTo>
                        <a:pt x="48" y="6"/>
                      </a:lnTo>
                      <a:lnTo>
                        <a:pt x="46" y="4"/>
                      </a:lnTo>
                      <a:lnTo>
                        <a:pt x="42" y="0"/>
                      </a:lnTo>
                      <a:lnTo>
                        <a:pt x="42" y="0"/>
                      </a:lnTo>
                      <a:lnTo>
                        <a:pt x="40" y="2"/>
                      </a:lnTo>
                      <a:lnTo>
                        <a:pt x="38" y="4"/>
                      </a:lnTo>
                      <a:lnTo>
                        <a:pt x="38" y="4"/>
                      </a:lnTo>
                      <a:lnTo>
                        <a:pt x="36" y="8"/>
                      </a:lnTo>
                      <a:lnTo>
                        <a:pt x="32" y="8"/>
                      </a:lnTo>
                      <a:lnTo>
                        <a:pt x="32" y="8"/>
                      </a:lnTo>
                      <a:lnTo>
                        <a:pt x="30" y="8"/>
                      </a:lnTo>
                      <a:lnTo>
                        <a:pt x="28" y="10"/>
                      </a:lnTo>
                      <a:lnTo>
                        <a:pt x="28" y="10"/>
                      </a:lnTo>
                      <a:lnTo>
                        <a:pt x="26" y="18"/>
                      </a:lnTo>
                      <a:lnTo>
                        <a:pt x="24" y="22"/>
                      </a:lnTo>
                      <a:lnTo>
                        <a:pt x="22" y="22"/>
                      </a:lnTo>
                      <a:lnTo>
                        <a:pt x="22" y="22"/>
                      </a:lnTo>
                      <a:lnTo>
                        <a:pt x="20" y="22"/>
                      </a:lnTo>
                      <a:lnTo>
                        <a:pt x="18" y="20"/>
                      </a:lnTo>
                      <a:lnTo>
                        <a:pt x="18" y="18"/>
                      </a:lnTo>
                      <a:lnTo>
                        <a:pt x="16" y="20"/>
                      </a:lnTo>
                      <a:lnTo>
                        <a:pt x="16" y="20"/>
                      </a:lnTo>
                      <a:lnTo>
                        <a:pt x="18" y="24"/>
                      </a:lnTo>
                      <a:lnTo>
                        <a:pt x="16" y="28"/>
                      </a:lnTo>
                      <a:lnTo>
                        <a:pt x="16" y="28"/>
                      </a:lnTo>
                      <a:lnTo>
                        <a:pt x="12" y="30"/>
                      </a:lnTo>
                      <a:lnTo>
                        <a:pt x="8" y="32"/>
                      </a:lnTo>
                      <a:lnTo>
                        <a:pt x="0" y="34"/>
                      </a:lnTo>
                      <a:lnTo>
                        <a:pt x="0" y="34"/>
                      </a:lnTo>
                      <a:lnTo>
                        <a:pt x="0" y="34"/>
                      </a:lnTo>
                      <a:lnTo>
                        <a:pt x="2" y="40"/>
                      </a:lnTo>
                      <a:lnTo>
                        <a:pt x="2" y="46"/>
                      </a:lnTo>
                      <a:lnTo>
                        <a:pt x="2" y="46"/>
                      </a:lnTo>
                      <a:lnTo>
                        <a:pt x="6" y="44"/>
                      </a:lnTo>
                      <a:lnTo>
                        <a:pt x="6" y="44"/>
                      </a:lnTo>
                      <a:lnTo>
                        <a:pt x="6" y="42"/>
                      </a:lnTo>
                      <a:lnTo>
                        <a:pt x="6" y="42"/>
                      </a:lnTo>
                      <a:lnTo>
                        <a:pt x="8" y="40"/>
                      </a:lnTo>
                      <a:lnTo>
                        <a:pt x="10" y="40"/>
                      </a:lnTo>
                      <a:lnTo>
                        <a:pt x="10" y="40"/>
                      </a:lnTo>
                      <a:lnTo>
                        <a:pt x="14" y="30"/>
                      </a:lnTo>
                      <a:lnTo>
                        <a:pt x="14" y="30"/>
                      </a:lnTo>
                      <a:lnTo>
                        <a:pt x="16" y="34"/>
                      </a:lnTo>
                      <a:lnTo>
                        <a:pt x="18" y="38"/>
                      </a:lnTo>
                      <a:lnTo>
                        <a:pt x="16" y="46"/>
                      </a:lnTo>
                      <a:lnTo>
                        <a:pt x="16" y="46"/>
                      </a:lnTo>
                      <a:lnTo>
                        <a:pt x="24" y="52"/>
                      </a:lnTo>
                      <a:lnTo>
                        <a:pt x="26" y="54"/>
                      </a:lnTo>
                      <a:lnTo>
                        <a:pt x="24" y="56"/>
                      </a:lnTo>
                      <a:lnTo>
                        <a:pt x="22" y="56"/>
                      </a:lnTo>
                      <a:lnTo>
                        <a:pt x="22" y="56"/>
                      </a:lnTo>
                      <a:lnTo>
                        <a:pt x="22" y="60"/>
                      </a:lnTo>
                      <a:lnTo>
                        <a:pt x="22" y="60"/>
                      </a:lnTo>
                      <a:lnTo>
                        <a:pt x="28" y="64"/>
                      </a:lnTo>
                      <a:lnTo>
                        <a:pt x="28" y="64"/>
                      </a:lnTo>
                      <a:lnTo>
                        <a:pt x="32" y="64"/>
                      </a:lnTo>
                      <a:lnTo>
                        <a:pt x="32" y="64"/>
                      </a:lnTo>
                      <a:lnTo>
                        <a:pt x="34" y="66"/>
                      </a:lnTo>
                      <a:lnTo>
                        <a:pt x="34" y="68"/>
                      </a:lnTo>
                      <a:lnTo>
                        <a:pt x="34" y="68"/>
                      </a:lnTo>
                      <a:lnTo>
                        <a:pt x="38" y="68"/>
                      </a:lnTo>
                      <a:lnTo>
                        <a:pt x="42" y="66"/>
                      </a:lnTo>
                      <a:lnTo>
                        <a:pt x="42" y="66"/>
                      </a:lnTo>
                      <a:lnTo>
                        <a:pt x="54" y="80"/>
                      </a:lnTo>
                      <a:lnTo>
                        <a:pt x="54" y="80"/>
                      </a:lnTo>
                      <a:lnTo>
                        <a:pt x="58" y="80"/>
                      </a:lnTo>
                      <a:lnTo>
                        <a:pt x="60" y="80"/>
                      </a:lnTo>
                      <a:lnTo>
                        <a:pt x="60" y="80"/>
                      </a:lnTo>
                      <a:lnTo>
                        <a:pt x="62" y="84"/>
                      </a:lnTo>
                      <a:lnTo>
                        <a:pt x="66" y="88"/>
                      </a:lnTo>
                      <a:lnTo>
                        <a:pt x="66" y="88"/>
                      </a:lnTo>
                      <a:lnTo>
                        <a:pt x="70" y="88"/>
                      </a:lnTo>
                      <a:lnTo>
                        <a:pt x="70" y="88"/>
                      </a:lnTo>
                      <a:close/>
                    </a:path>
                  </a:pathLst>
                </a:custGeom>
                <a:solidFill>
                  <a:schemeClr val="accent1"/>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820" name="Freeform 261"/>
                <p:cNvSpPr>
                  <a:spLocks noChangeAspect="1"/>
                </p:cNvSpPr>
                <p:nvPr/>
              </p:nvSpPr>
              <p:spPr bwMode="auto">
                <a:xfrm>
                  <a:off x="3052" y="1798"/>
                  <a:ext cx="86" cy="62"/>
                </a:xfrm>
                <a:custGeom>
                  <a:avLst/>
                  <a:gdLst/>
                  <a:ahLst/>
                  <a:cxnLst>
                    <a:cxn ang="0">
                      <a:pos x="80" y="4"/>
                    </a:cxn>
                    <a:cxn ang="0">
                      <a:pos x="74" y="0"/>
                    </a:cxn>
                    <a:cxn ang="0">
                      <a:pos x="66" y="2"/>
                    </a:cxn>
                    <a:cxn ang="0">
                      <a:pos x="62" y="4"/>
                    </a:cxn>
                    <a:cxn ang="0">
                      <a:pos x="56" y="0"/>
                    </a:cxn>
                    <a:cxn ang="0">
                      <a:pos x="52" y="0"/>
                    </a:cxn>
                    <a:cxn ang="0">
                      <a:pos x="48" y="4"/>
                    </a:cxn>
                    <a:cxn ang="0">
                      <a:pos x="40" y="8"/>
                    </a:cxn>
                    <a:cxn ang="0">
                      <a:pos x="34" y="8"/>
                    </a:cxn>
                    <a:cxn ang="0">
                      <a:pos x="28" y="8"/>
                    </a:cxn>
                    <a:cxn ang="0">
                      <a:pos x="24" y="8"/>
                    </a:cxn>
                    <a:cxn ang="0">
                      <a:pos x="20" y="8"/>
                    </a:cxn>
                    <a:cxn ang="0">
                      <a:pos x="16" y="8"/>
                    </a:cxn>
                    <a:cxn ang="0">
                      <a:pos x="14" y="6"/>
                    </a:cxn>
                    <a:cxn ang="0">
                      <a:pos x="16" y="4"/>
                    </a:cxn>
                    <a:cxn ang="0">
                      <a:pos x="14" y="2"/>
                    </a:cxn>
                    <a:cxn ang="0">
                      <a:pos x="10" y="0"/>
                    </a:cxn>
                    <a:cxn ang="0">
                      <a:pos x="6" y="8"/>
                    </a:cxn>
                    <a:cxn ang="0">
                      <a:pos x="2" y="10"/>
                    </a:cxn>
                    <a:cxn ang="0">
                      <a:pos x="2" y="12"/>
                    </a:cxn>
                    <a:cxn ang="0">
                      <a:pos x="2" y="20"/>
                    </a:cxn>
                    <a:cxn ang="0">
                      <a:pos x="4" y="22"/>
                    </a:cxn>
                    <a:cxn ang="0">
                      <a:pos x="10" y="24"/>
                    </a:cxn>
                    <a:cxn ang="0">
                      <a:pos x="10" y="26"/>
                    </a:cxn>
                    <a:cxn ang="0">
                      <a:pos x="6" y="32"/>
                    </a:cxn>
                    <a:cxn ang="0">
                      <a:pos x="4" y="36"/>
                    </a:cxn>
                    <a:cxn ang="0">
                      <a:pos x="8" y="40"/>
                    </a:cxn>
                    <a:cxn ang="0">
                      <a:pos x="8" y="42"/>
                    </a:cxn>
                    <a:cxn ang="0">
                      <a:pos x="8" y="44"/>
                    </a:cxn>
                    <a:cxn ang="0">
                      <a:pos x="8" y="46"/>
                    </a:cxn>
                    <a:cxn ang="0">
                      <a:pos x="10" y="50"/>
                    </a:cxn>
                    <a:cxn ang="0">
                      <a:pos x="10" y="56"/>
                    </a:cxn>
                    <a:cxn ang="0">
                      <a:pos x="20" y="58"/>
                    </a:cxn>
                    <a:cxn ang="0">
                      <a:pos x="24" y="58"/>
                    </a:cxn>
                    <a:cxn ang="0">
                      <a:pos x="26" y="54"/>
                    </a:cxn>
                    <a:cxn ang="0">
                      <a:pos x="30" y="50"/>
                    </a:cxn>
                    <a:cxn ang="0">
                      <a:pos x="36" y="52"/>
                    </a:cxn>
                    <a:cxn ang="0">
                      <a:pos x="40" y="54"/>
                    </a:cxn>
                    <a:cxn ang="0">
                      <a:pos x="40" y="56"/>
                    </a:cxn>
                    <a:cxn ang="0">
                      <a:pos x="46" y="56"/>
                    </a:cxn>
                    <a:cxn ang="0">
                      <a:pos x="52" y="56"/>
                    </a:cxn>
                    <a:cxn ang="0">
                      <a:pos x="50" y="54"/>
                    </a:cxn>
                    <a:cxn ang="0">
                      <a:pos x="52" y="50"/>
                    </a:cxn>
                    <a:cxn ang="0">
                      <a:pos x="56" y="50"/>
                    </a:cxn>
                    <a:cxn ang="0">
                      <a:pos x="56" y="48"/>
                    </a:cxn>
                    <a:cxn ang="0">
                      <a:pos x="60" y="46"/>
                    </a:cxn>
                    <a:cxn ang="0">
                      <a:pos x="64" y="48"/>
                    </a:cxn>
                    <a:cxn ang="0">
                      <a:pos x="72" y="48"/>
                    </a:cxn>
                    <a:cxn ang="0">
                      <a:pos x="70" y="42"/>
                    </a:cxn>
                    <a:cxn ang="0">
                      <a:pos x="66" y="40"/>
                    </a:cxn>
                    <a:cxn ang="0">
                      <a:pos x="70" y="34"/>
                    </a:cxn>
                    <a:cxn ang="0">
                      <a:pos x="70" y="34"/>
                    </a:cxn>
                    <a:cxn ang="0">
                      <a:pos x="70" y="28"/>
                    </a:cxn>
                    <a:cxn ang="0">
                      <a:pos x="80" y="20"/>
                    </a:cxn>
                    <a:cxn ang="0">
                      <a:pos x="80" y="16"/>
                    </a:cxn>
                    <a:cxn ang="0">
                      <a:pos x="80" y="4"/>
                    </a:cxn>
                  </a:cxnLst>
                  <a:rect l="0" t="0" r="r" b="b"/>
                  <a:pathLst>
                    <a:path w="80" h="58">
                      <a:moveTo>
                        <a:pt x="80" y="4"/>
                      </a:moveTo>
                      <a:lnTo>
                        <a:pt x="80" y="4"/>
                      </a:lnTo>
                      <a:lnTo>
                        <a:pt x="74" y="0"/>
                      </a:lnTo>
                      <a:lnTo>
                        <a:pt x="74" y="0"/>
                      </a:lnTo>
                      <a:lnTo>
                        <a:pt x="70" y="0"/>
                      </a:lnTo>
                      <a:lnTo>
                        <a:pt x="66" y="2"/>
                      </a:lnTo>
                      <a:lnTo>
                        <a:pt x="66" y="2"/>
                      </a:lnTo>
                      <a:lnTo>
                        <a:pt x="62" y="4"/>
                      </a:lnTo>
                      <a:lnTo>
                        <a:pt x="60" y="2"/>
                      </a:lnTo>
                      <a:lnTo>
                        <a:pt x="56" y="0"/>
                      </a:lnTo>
                      <a:lnTo>
                        <a:pt x="56" y="0"/>
                      </a:lnTo>
                      <a:lnTo>
                        <a:pt x="52" y="0"/>
                      </a:lnTo>
                      <a:lnTo>
                        <a:pt x="48" y="4"/>
                      </a:lnTo>
                      <a:lnTo>
                        <a:pt x="48" y="4"/>
                      </a:lnTo>
                      <a:lnTo>
                        <a:pt x="44" y="6"/>
                      </a:lnTo>
                      <a:lnTo>
                        <a:pt x="40" y="8"/>
                      </a:lnTo>
                      <a:lnTo>
                        <a:pt x="40" y="8"/>
                      </a:lnTo>
                      <a:lnTo>
                        <a:pt x="34" y="8"/>
                      </a:lnTo>
                      <a:lnTo>
                        <a:pt x="28" y="8"/>
                      </a:lnTo>
                      <a:lnTo>
                        <a:pt x="28" y="8"/>
                      </a:lnTo>
                      <a:lnTo>
                        <a:pt x="26" y="6"/>
                      </a:lnTo>
                      <a:lnTo>
                        <a:pt x="24" y="8"/>
                      </a:lnTo>
                      <a:lnTo>
                        <a:pt x="24" y="8"/>
                      </a:lnTo>
                      <a:lnTo>
                        <a:pt x="20" y="8"/>
                      </a:lnTo>
                      <a:lnTo>
                        <a:pt x="20" y="8"/>
                      </a:lnTo>
                      <a:lnTo>
                        <a:pt x="16" y="8"/>
                      </a:lnTo>
                      <a:lnTo>
                        <a:pt x="14" y="8"/>
                      </a:lnTo>
                      <a:lnTo>
                        <a:pt x="14" y="6"/>
                      </a:lnTo>
                      <a:lnTo>
                        <a:pt x="16" y="4"/>
                      </a:lnTo>
                      <a:lnTo>
                        <a:pt x="16" y="4"/>
                      </a:lnTo>
                      <a:lnTo>
                        <a:pt x="16" y="2"/>
                      </a:lnTo>
                      <a:lnTo>
                        <a:pt x="14" y="2"/>
                      </a:lnTo>
                      <a:lnTo>
                        <a:pt x="10" y="0"/>
                      </a:lnTo>
                      <a:lnTo>
                        <a:pt x="10" y="0"/>
                      </a:lnTo>
                      <a:lnTo>
                        <a:pt x="10" y="4"/>
                      </a:lnTo>
                      <a:lnTo>
                        <a:pt x="6" y="8"/>
                      </a:lnTo>
                      <a:lnTo>
                        <a:pt x="6" y="8"/>
                      </a:lnTo>
                      <a:lnTo>
                        <a:pt x="2" y="10"/>
                      </a:lnTo>
                      <a:lnTo>
                        <a:pt x="2" y="12"/>
                      </a:lnTo>
                      <a:lnTo>
                        <a:pt x="2" y="12"/>
                      </a:lnTo>
                      <a:lnTo>
                        <a:pt x="0" y="16"/>
                      </a:lnTo>
                      <a:lnTo>
                        <a:pt x="2" y="20"/>
                      </a:lnTo>
                      <a:lnTo>
                        <a:pt x="2" y="20"/>
                      </a:lnTo>
                      <a:lnTo>
                        <a:pt x="4" y="22"/>
                      </a:lnTo>
                      <a:lnTo>
                        <a:pt x="10" y="24"/>
                      </a:lnTo>
                      <a:lnTo>
                        <a:pt x="10" y="24"/>
                      </a:lnTo>
                      <a:lnTo>
                        <a:pt x="10" y="24"/>
                      </a:lnTo>
                      <a:lnTo>
                        <a:pt x="10" y="26"/>
                      </a:lnTo>
                      <a:lnTo>
                        <a:pt x="6" y="32"/>
                      </a:lnTo>
                      <a:lnTo>
                        <a:pt x="6" y="32"/>
                      </a:lnTo>
                      <a:lnTo>
                        <a:pt x="4" y="36"/>
                      </a:lnTo>
                      <a:lnTo>
                        <a:pt x="4" y="36"/>
                      </a:lnTo>
                      <a:lnTo>
                        <a:pt x="4" y="36"/>
                      </a:lnTo>
                      <a:lnTo>
                        <a:pt x="8" y="40"/>
                      </a:lnTo>
                      <a:lnTo>
                        <a:pt x="8" y="40"/>
                      </a:lnTo>
                      <a:lnTo>
                        <a:pt x="8" y="42"/>
                      </a:lnTo>
                      <a:lnTo>
                        <a:pt x="8" y="44"/>
                      </a:lnTo>
                      <a:lnTo>
                        <a:pt x="8" y="44"/>
                      </a:lnTo>
                      <a:lnTo>
                        <a:pt x="8" y="46"/>
                      </a:lnTo>
                      <a:lnTo>
                        <a:pt x="8" y="46"/>
                      </a:lnTo>
                      <a:lnTo>
                        <a:pt x="12" y="50"/>
                      </a:lnTo>
                      <a:lnTo>
                        <a:pt x="10" y="50"/>
                      </a:lnTo>
                      <a:lnTo>
                        <a:pt x="10" y="56"/>
                      </a:lnTo>
                      <a:lnTo>
                        <a:pt x="10" y="56"/>
                      </a:lnTo>
                      <a:lnTo>
                        <a:pt x="14" y="56"/>
                      </a:lnTo>
                      <a:lnTo>
                        <a:pt x="20" y="58"/>
                      </a:lnTo>
                      <a:lnTo>
                        <a:pt x="20" y="58"/>
                      </a:lnTo>
                      <a:lnTo>
                        <a:pt x="24" y="58"/>
                      </a:lnTo>
                      <a:lnTo>
                        <a:pt x="26" y="54"/>
                      </a:lnTo>
                      <a:lnTo>
                        <a:pt x="26" y="54"/>
                      </a:lnTo>
                      <a:lnTo>
                        <a:pt x="28" y="52"/>
                      </a:lnTo>
                      <a:lnTo>
                        <a:pt x="30" y="50"/>
                      </a:lnTo>
                      <a:lnTo>
                        <a:pt x="36" y="52"/>
                      </a:lnTo>
                      <a:lnTo>
                        <a:pt x="36" y="52"/>
                      </a:lnTo>
                      <a:lnTo>
                        <a:pt x="38" y="52"/>
                      </a:lnTo>
                      <a:lnTo>
                        <a:pt x="40" y="54"/>
                      </a:lnTo>
                      <a:lnTo>
                        <a:pt x="40" y="56"/>
                      </a:lnTo>
                      <a:lnTo>
                        <a:pt x="40" y="56"/>
                      </a:lnTo>
                      <a:lnTo>
                        <a:pt x="46" y="56"/>
                      </a:lnTo>
                      <a:lnTo>
                        <a:pt x="46" y="56"/>
                      </a:lnTo>
                      <a:lnTo>
                        <a:pt x="50" y="56"/>
                      </a:lnTo>
                      <a:lnTo>
                        <a:pt x="52" y="56"/>
                      </a:lnTo>
                      <a:lnTo>
                        <a:pt x="50" y="54"/>
                      </a:lnTo>
                      <a:lnTo>
                        <a:pt x="50" y="54"/>
                      </a:lnTo>
                      <a:lnTo>
                        <a:pt x="50" y="52"/>
                      </a:lnTo>
                      <a:lnTo>
                        <a:pt x="52" y="50"/>
                      </a:lnTo>
                      <a:lnTo>
                        <a:pt x="56" y="50"/>
                      </a:lnTo>
                      <a:lnTo>
                        <a:pt x="56" y="50"/>
                      </a:lnTo>
                      <a:lnTo>
                        <a:pt x="56" y="50"/>
                      </a:lnTo>
                      <a:lnTo>
                        <a:pt x="56" y="48"/>
                      </a:lnTo>
                      <a:lnTo>
                        <a:pt x="56" y="48"/>
                      </a:lnTo>
                      <a:lnTo>
                        <a:pt x="60" y="46"/>
                      </a:lnTo>
                      <a:lnTo>
                        <a:pt x="64" y="48"/>
                      </a:lnTo>
                      <a:lnTo>
                        <a:pt x="64" y="48"/>
                      </a:lnTo>
                      <a:lnTo>
                        <a:pt x="68" y="48"/>
                      </a:lnTo>
                      <a:lnTo>
                        <a:pt x="72" y="48"/>
                      </a:lnTo>
                      <a:lnTo>
                        <a:pt x="72" y="48"/>
                      </a:lnTo>
                      <a:lnTo>
                        <a:pt x="70" y="42"/>
                      </a:lnTo>
                      <a:lnTo>
                        <a:pt x="70" y="42"/>
                      </a:lnTo>
                      <a:lnTo>
                        <a:pt x="66" y="40"/>
                      </a:lnTo>
                      <a:lnTo>
                        <a:pt x="66" y="40"/>
                      </a:lnTo>
                      <a:lnTo>
                        <a:pt x="70" y="34"/>
                      </a:lnTo>
                      <a:lnTo>
                        <a:pt x="70" y="34"/>
                      </a:lnTo>
                      <a:lnTo>
                        <a:pt x="70" y="34"/>
                      </a:lnTo>
                      <a:lnTo>
                        <a:pt x="70" y="34"/>
                      </a:lnTo>
                      <a:lnTo>
                        <a:pt x="70" y="28"/>
                      </a:lnTo>
                      <a:lnTo>
                        <a:pt x="70" y="28"/>
                      </a:lnTo>
                      <a:lnTo>
                        <a:pt x="80" y="20"/>
                      </a:lnTo>
                      <a:lnTo>
                        <a:pt x="80" y="20"/>
                      </a:lnTo>
                      <a:lnTo>
                        <a:pt x="80" y="16"/>
                      </a:lnTo>
                      <a:lnTo>
                        <a:pt x="80" y="12"/>
                      </a:lnTo>
                      <a:lnTo>
                        <a:pt x="80" y="4"/>
                      </a:lnTo>
                      <a:lnTo>
                        <a:pt x="80" y="4"/>
                      </a:lnTo>
                      <a:close/>
                    </a:path>
                  </a:pathLst>
                </a:custGeom>
                <a:solidFill>
                  <a:schemeClr val="accent1"/>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821" name="Freeform 262"/>
                <p:cNvSpPr>
                  <a:spLocks noChangeAspect="1"/>
                </p:cNvSpPr>
                <p:nvPr/>
              </p:nvSpPr>
              <p:spPr bwMode="auto">
                <a:xfrm>
                  <a:off x="2953" y="1780"/>
                  <a:ext cx="55" cy="58"/>
                </a:xfrm>
                <a:custGeom>
                  <a:avLst/>
                  <a:gdLst/>
                  <a:ahLst/>
                  <a:cxnLst>
                    <a:cxn ang="0">
                      <a:pos x="48" y="10"/>
                    </a:cxn>
                    <a:cxn ang="0">
                      <a:pos x="38" y="10"/>
                    </a:cxn>
                    <a:cxn ang="0">
                      <a:pos x="36" y="8"/>
                    </a:cxn>
                    <a:cxn ang="0">
                      <a:pos x="34" y="6"/>
                    </a:cxn>
                    <a:cxn ang="0">
                      <a:pos x="28" y="4"/>
                    </a:cxn>
                    <a:cxn ang="0">
                      <a:pos x="24" y="4"/>
                    </a:cxn>
                    <a:cxn ang="0">
                      <a:pos x="18" y="6"/>
                    </a:cxn>
                    <a:cxn ang="0">
                      <a:pos x="16" y="6"/>
                    </a:cxn>
                    <a:cxn ang="0">
                      <a:pos x="10" y="2"/>
                    </a:cxn>
                    <a:cxn ang="0">
                      <a:pos x="10" y="4"/>
                    </a:cxn>
                    <a:cxn ang="0">
                      <a:pos x="6" y="4"/>
                    </a:cxn>
                    <a:cxn ang="0">
                      <a:pos x="4" y="0"/>
                    </a:cxn>
                    <a:cxn ang="0">
                      <a:pos x="0" y="0"/>
                    </a:cxn>
                    <a:cxn ang="0">
                      <a:pos x="0" y="2"/>
                    </a:cxn>
                    <a:cxn ang="0">
                      <a:pos x="0" y="6"/>
                    </a:cxn>
                    <a:cxn ang="0">
                      <a:pos x="8" y="18"/>
                    </a:cxn>
                    <a:cxn ang="0">
                      <a:pos x="8" y="20"/>
                    </a:cxn>
                    <a:cxn ang="0">
                      <a:pos x="8" y="22"/>
                    </a:cxn>
                    <a:cxn ang="0">
                      <a:pos x="14" y="30"/>
                    </a:cxn>
                    <a:cxn ang="0">
                      <a:pos x="20" y="36"/>
                    </a:cxn>
                    <a:cxn ang="0">
                      <a:pos x="24" y="42"/>
                    </a:cxn>
                    <a:cxn ang="0">
                      <a:pos x="30" y="46"/>
                    </a:cxn>
                    <a:cxn ang="0">
                      <a:pos x="34" y="50"/>
                    </a:cxn>
                    <a:cxn ang="0">
                      <a:pos x="38" y="54"/>
                    </a:cxn>
                    <a:cxn ang="0">
                      <a:pos x="36" y="50"/>
                    </a:cxn>
                    <a:cxn ang="0">
                      <a:pos x="36" y="46"/>
                    </a:cxn>
                    <a:cxn ang="0">
                      <a:pos x="38" y="38"/>
                    </a:cxn>
                    <a:cxn ang="0">
                      <a:pos x="44" y="36"/>
                    </a:cxn>
                    <a:cxn ang="0">
                      <a:pos x="46" y="32"/>
                    </a:cxn>
                    <a:cxn ang="0">
                      <a:pos x="50" y="30"/>
                    </a:cxn>
                    <a:cxn ang="0">
                      <a:pos x="52" y="28"/>
                    </a:cxn>
                    <a:cxn ang="0">
                      <a:pos x="50" y="26"/>
                    </a:cxn>
                    <a:cxn ang="0">
                      <a:pos x="46" y="22"/>
                    </a:cxn>
                    <a:cxn ang="0">
                      <a:pos x="50" y="22"/>
                    </a:cxn>
                    <a:cxn ang="0">
                      <a:pos x="52" y="20"/>
                    </a:cxn>
                    <a:cxn ang="0">
                      <a:pos x="50" y="18"/>
                    </a:cxn>
                    <a:cxn ang="0">
                      <a:pos x="48" y="14"/>
                    </a:cxn>
                    <a:cxn ang="0">
                      <a:pos x="48" y="10"/>
                    </a:cxn>
                  </a:cxnLst>
                  <a:rect l="0" t="0" r="r" b="b"/>
                  <a:pathLst>
                    <a:path w="52" h="54">
                      <a:moveTo>
                        <a:pt x="48" y="10"/>
                      </a:moveTo>
                      <a:lnTo>
                        <a:pt x="48" y="10"/>
                      </a:lnTo>
                      <a:lnTo>
                        <a:pt x="42" y="10"/>
                      </a:lnTo>
                      <a:lnTo>
                        <a:pt x="38" y="10"/>
                      </a:lnTo>
                      <a:lnTo>
                        <a:pt x="36" y="8"/>
                      </a:lnTo>
                      <a:lnTo>
                        <a:pt x="36" y="8"/>
                      </a:lnTo>
                      <a:lnTo>
                        <a:pt x="34" y="6"/>
                      </a:lnTo>
                      <a:lnTo>
                        <a:pt x="34" y="6"/>
                      </a:lnTo>
                      <a:lnTo>
                        <a:pt x="34" y="6"/>
                      </a:lnTo>
                      <a:lnTo>
                        <a:pt x="28" y="4"/>
                      </a:lnTo>
                      <a:lnTo>
                        <a:pt x="28" y="4"/>
                      </a:lnTo>
                      <a:lnTo>
                        <a:pt x="24" y="4"/>
                      </a:lnTo>
                      <a:lnTo>
                        <a:pt x="20" y="4"/>
                      </a:lnTo>
                      <a:lnTo>
                        <a:pt x="18" y="6"/>
                      </a:lnTo>
                      <a:lnTo>
                        <a:pt x="16" y="6"/>
                      </a:lnTo>
                      <a:lnTo>
                        <a:pt x="16" y="6"/>
                      </a:lnTo>
                      <a:lnTo>
                        <a:pt x="12" y="4"/>
                      </a:lnTo>
                      <a:lnTo>
                        <a:pt x="10" y="2"/>
                      </a:lnTo>
                      <a:lnTo>
                        <a:pt x="10" y="4"/>
                      </a:lnTo>
                      <a:lnTo>
                        <a:pt x="10" y="4"/>
                      </a:lnTo>
                      <a:lnTo>
                        <a:pt x="8" y="4"/>
                      </a:lnTo>
                      <a:lnTo>
                        <a:pt x="6" y="4"/>
                      </a:lnTo>
                      <a:lnTo>
                        <a:pt x="4" y="0"/>
                      </a:lnTo>
                      <a:lnTo>
                        <a:pt x="4" y="0"/>
                      </a:lnTo>
                      <a:lnTo>
                        <a:pt x="2" y="0"/>
                      </a:lnTo>
                      <a:lnTo>
                        <a:pt x="0" y="0"/>
                      </a:lnTo>
                      <a:lnTo>
                        <a:pt x="0" y="2"/>
                      </a:lnTo>
                      <a:lnTo>
                        <a:pt x="0" y="2"/>
                      </a:lnTo>
                      <a:lnTo>
                        <a:pt x="0" y="6"/>
                      </a:lnTo>
                      <a:lnTo>
                        <a:pt x="0" y="6"/>
                      </a:lnTo>
                      <a:lnTo>
                        <a:pt x="4" y="10"/>
                      </a:lnTo>
                      <a:lnTo>
                        <a:pt x="8" y="18"/>
                      </a:lnTo>
                      <a:lnTo>
                        <a:pt x="8" y="18"/>
                      </a:lnTo>
                      <a:lnTo>
                        <a:pt x="8" y="20"/>
                      </a:lnTo>
                      <a:lnTo>
                        <a:pt x="6" y="20"/>
                      </a:lnTo>
                      <a:lnTo>
                        <a:pt x="8" y="22"/>
                      </a:lnTo>
                      <a:lnTo>
                        <a:pt x="8" y="22"/>
                      </a:lnTo>
                      <a:lnTo>
                        <a:pt x="14" y="30"/>
                      </a:lnTo>
                      <a:lnTo>
                        <a:pt x="20" y="36"/>
                      </a:lnTo>
                      <a:lnTo>
                        <a:pt x="20" y="36"/>
                      </a:lnTo>
                      <a:lnTo>
                        <a:pt x="24" y="42"/>
                      </a:lnTo>
                      <a:lnTo>
                        <a:pt x="24" y="42"/>
                      </a:lnTo>
                      <a:lnTo>
                        <a:pt x="28" y="44"/>
                      </a:lnTo>
                      <a:lnTo>
                        <a:pt x="30" y="46"/>
                      </a:lnTo>
                      <a:lnTo>
                        <a:pt x="30" y="46"/>
                      </a:lnTo>
                      <a:lnTo>
                        <a:pt x="34" y="50"/>
                      </a:lnTo>
                      <a:lnTo>
                        <a:pt x="34" y="50"/>
                      </a:lnTo>
                      <a:lnTo>
                        <a:pt x="38" y="54"/>
                      </a:lnTo>
                      <a:lnTo>
                        <a:pt x="38" y="54"/>
                      </a:lnTo>
                      <a:lnTo>
                        <a:pt x="36" y="50"/>
                      </a:lnTo>
                      <a:lnTo>
                        <a:pt x="36" y="46"/>
                      </a:lnTo>
                      <a:lnTo>
                        <a:pt x="36" y="46"/>
                      </a:lnTo>
                      <a:lnTo>
                        <a:pt x="36" y="42"/>
                      </a:lnTo>
                      <a:lnTo>
                        <a:pt x="38" y="38"/>
                      </a:lnTo>
                      <a:lnTo>
                        <a:pt x="38" y="38"/>
                      </a:lnTo>
                      <a:lnTo>
                        <a:pt x="44" y="36"/>
                      </a:lnTo>
                      <a:lnTo>
                        <a:pt x="44" y="36"/>
                      </a:lnTo>
                      <a:lnTo>
                        <a:pt x="46" y="32"/>
                      </a:lnTo>
                      <a:lnTo>
                        <a:pt x="46" y="32"/>
                      </a:lnTo>
                      <a:lnTo>
                        <a:pt x="50" y="30"/>
                      </a:lnTo>
                      <a:lnTo>
                        <a:pt x="52" y="28"/>
                      </a:lnTo>
                      <a:lnTo>
                        <a:pt x="52" y="28"/>
                      </a:lnTo>
                      <a:lnTo>
                        <a:pt x="52" y="26"/>
                      </a:lnTo>
                      <a:lnTo>
                        <a:pt x="50" y="26"/>
                      </a:lnTo>
                      <a:lnTo>
                        <a:pt x="48" y="24"/>
                      </a:lnTo>
                      <a:lnTo>
                        <a:pt x="46" y="22"/>
                      </a:lnTo>
                      <a:lnTo>
                        <a:pt x="46" y="22"/>
                      </a:lnTo>
                      <a:lnTo>
                        <a:pt x="50" y="22"/>
                      </a:lnTo>
                      <a:lnTo>
                        <a:pt x="52" y="20"/>
                      </a:lnTo>
                      <a:lnTo>
                        <a:pt x="52" y="20"/>
                      </a:lnTo>
                      <a:lnTo>
                        <a:pt x="52" y="18"/>
                      </a:lnTo>
                      <a:lnTo>
                        <a:pt x="50" y="18"/>
                      </a:lnTo>
                      <a:lnTo>
                        <a:pt x="48" y="14"/>
                      </a:lnTo>
                      <a:lnTo>
                        <a:pt x="48" y="14"/>
                      </a:lnTo>
                      <a:lnTo>
                        <a:pt x="48" y="10"/>
                      </a:lnTo>
                      <a:lnTo>
                        <a:pt x="48" y="10"/>
                      </a:lnTo>
                      <a:close/>
                    </a:path>
                  </a:pathLst>
                </a:custGeom>
                <a:solidFill>
                  <a:schemeClr val="accent1"/>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822" name="Freeform 263"/>
                <p:cNvSpPr>
                  <a:spLocks noChangeAspect="1"/>
                </p:cNvSpPr>
                <p:nvPr/>
              </p:nvSpPr>
              <p:spPr bwMode="auto">
                <a:xfrm>
                  <a:off x="2756" y="1644"/>
                  <a:ext cx="56" cy="40"/>
                </a:xfrm>
                <a:custGeom>
                  <a:avLst/>
                  <a:gdLst/>
                  <a:ahLst/>
                  <a:cxnLst>
                    <a:cxn ang="0">
                      <a:pos x="16" y="0"/>
                    </a:cxn>
                    <a:cxn ang="0">
                      <a:pos x="10" y="4"/>
                    </a:cxn>
                    <a:cxn ang="0">
                      <a:pos x="4" y="10"/>
                    </a:cxn>
                    <a:cxn ang="0">
                      <a:pos x="4" y="10"/>
                    </a:cxn>
                    <a:cxn ang="0">
                      <a:pos x="6" y="12"/>
                    </a:cxn>
                    <a:cxn ang="0">
                      <a:pos x="8" y="18"/>
                    </a:cxn>
                    <a:cxn ang="0">
                      <a:pos x="14" y="22"/>
                    </a:cxn>
                    <a:cxn ang="0">
                      <a:pos x="16" y="24"/>
                    </a:cxn>
                    <a:cxn ang="0">
                      <a:pos x="20" y="22"/>
                    </a:cxn>
                    <a:cxn ang="0">
                      <a:pos x="20" y="24"/>
                    </a:cxn>
                    <a:cxn ang="0">
                      <a:pos x="22" y="28"/>
                    </a:cxn>
                    <a:cxn ang="0">
                      <a:pos x="30" y="32"/>
                    </a:cxn>
                    <a:cxn ang="0">
                      <a:pos x="32" y="32"/>
                    </a:cxn>
                    <a:cxn ang="0">
                      <a:pos x="36" y="30"/>
                    </a:cxn>
                    <a:cxn ang="0">
                      <a:pos x="36" y="32"/>
                    </a:cxn>
                    <a:cxn ang="0">
                      <a:pos x="38" y="38"/>
                    </a:cxn>
                    <a:cxn ang="0">
                      <a:pos x="42" y="38"/>
                    </a:cxn>
                    <a:cxn ang="0">
                      <a:pos x="48" y="36"/>
                    </a:cxn>
                    <a:cxn ang="0">
                      <a:pos x="48" y="34"/>
                    </a:cxn>
                    <a:cxn ang="0">
                      <a:pos x="50" y="30"/>
                    </a:cxn>
                    <a:cxn ang="0">
                      <a:pos x="52" y="28"/>
                    </a:cxn>
                    <a:cxn ang="0">
                      <a:pos x="52" y="22"/>
                    </a:cxn>
                    <a:cxn ang="0">
                      <a:pos x="50" y="20"/>
                    </a:cxn>
                    <a:cxn ang="0">
                      <a:pos x="50" y="16"/>
                    </a:cxn>
                    <a:cxn ang="0">
                      <a:pos x="52" y="16"/>
                    </a:cxn>
                    <a:cxn ang="0">
                      <a:pos x="48" y="14"/>
                    </a:cxn>
                    <a:cxn ang="0">
                      <a:pos x="46" y="12"/>
                    </a:cxn>
                    <a:cxn ang="0">
                      <a:pos x="42" y="10"/>
                    </a:cxn>
                    <a:cxn ang="0">
                      <a:pos x="40" y="8"/>
                    </a:cxn>
                    <a:cxn ang="0">
                      <a:pos x="38" y="6"/>
                    </a:cxn>
                    <a:cxn ang="0">
                      <a:pos x="34" y="6"/>
                    </a:cxn>
                    <a:cxn ang="0">
                      <a:pos x="28" y="10"/>
                    </a:cxn>
                    <a:cxn ang="0">
                      <a:pos x="26" y="10"/>
                    </a:cxn>
                    <a:cxn ang="0">
                      <a:pos x="18" y="4"/>
                    </a:cxn>
                    <a:cxn ang="0">
                      <a:pos x="16" y="0"/>
                    </a:cxn>
                  </a:cxnLst>
                  <a:rect l="0" t="0" r="r" b="b"/>
                  <a:pathLst>
                    <a:path w="52" h="38">
                      <a:moveTo>
                        <a:pt x="16" y="0"/>
                      </a:moveTo>
                      <a:lnTo>
                        <a:pt x="16" y="0"/>
                      </a:lnTo>
                      <a:lnTo>
                        <a:pt x="10" y="4"/>
                      </a:lnTo>
                      <a:lnTo>
                        <a:pt x="10" y="4"/>
                      </a:lnTo>
                      <a:lnTo>
                        <a:pt x="0" y="6"/>
                      </a:lnTo>
                      <a:lnTo>
                        <a:pt x="4" y="10"/>
                      </a:lnTo>
                      <a:lnTo>
                        <a:pt x="4" y="10"/>
                      </a:lnTo>
                      <a:lnTo>
                        <a:pt x="4" y="10"/>
                      </a:lnTo>
                      <a:lnTo>
                        <a:pt x="6" y="12"/>
                      </a:lnTo>
                      <a:lnTo>
                        <a:pt x="6" y="12"/>
                      </a:lnTo>
                      <a:lnTo>
                        <a:pt x="8" y="18"/>
                      </a:lnTo>
                      <a:lnTo>
                        <a:pt x="8" y="18"/>
                      </a:lnTo>
                      <a:lnTo>
                        <a:pt x="10" y="18"/>
                      </a:lnTo>
                      <a:lnTo>
                        <a:pt x="14" y="22"/>
                      </a:lnTo>
                      <a:lnTo>
                        <a:pt x="14" y="22"/>
                      </a:lnTo>
                      <a:lnTo>
                        <a:pt x="16" y="24"/>
                      </a:lnTo>
                      <a:lnTo>
                        <a:pt x="18" y="24"/>
                      </a:lnTo>
                      <a:lnTo>
                        <a:pt x="20" y="22"/>
                      </a:lnTo>
                      <a:lnTo>
                        <a:pt x="20" y="22"/>
                      </a:lnTo>
                      <a:lnTo>
                        <a:pt x="20" y="24"/>
                      </a:lnTo>
                      <a:lnTo>
                        <a:pt x="22" y="28"/>
                      </a:lnTo>
                      <a:lnTo>
                        <a:pt x="22" y="28"/>
                      </a:lnTo>
                      <a:lnTo>
                        <a:pt x="26" y="30"/>
                      </a:lnTo>
                      <a:lnTo>
                        <a:pt x="30" y="32"/>
                      </a:lnTo>
                      <a:lnTo>
                        <a:pt x="30" y="32"/>
                      </a:lnTo>
                      <a:lnTo>
                        <a:pt x="32" y="32"/>
                      </a:lnTo>
                      <a:lnTo>
                        <a:pt x="34" y="32"/>
                      </a:lnTo>
                      <a:lnTo>
                        <a:pt x="36" y="30"/>
                      </a:lnTo>
                      <a:lnTo>
                        <a:pt x="36" y="32"/>
                      </a:lnTo>
                      <a:lnTo>
                        <a:pt x="36" y="32"/>
                      </a:lnTo>
                      <a:lnTo>
                        <a:pt x="36" y="36"/>
                      </a:lnTo>
                      <a:lnTo>
                        <a:pt x="38" y="38"/>
                      </a:lnTo>
                      <a:lnTo>
                        <a:pt x="38" y="38"/>
                      </a:lnTo>
                      <a:lnTo>
                        <a:pt x="42" y="38"/>
                      </a:lnTo>
                      <a:lnTo>
                        <a:pt x="48" y="36"/>
                      </a:lnTo>
                      <a:lnTo>
                        <a:pt x="48" y="36"/>
                      </a:lnTo>
                      <a:lnTo>
                        <a:pt x="48" y="34"/>
                      </a:lnTo>
                      <a:lnTo>
                        <a:pt x="48" y="34"/>
                      </a:lnTo>
                      <a:lnTo>
                        <a:pt x="48" y="30"/>
                      </a:lnTo>
                      <a:lnTo>
                        <a:pt x="50" y="30"/>
                      </a:lnTo>
                      <a:lnTo>
                        <a:pt x="52" y="28"/>
                      </a:lnTo>
                      <a:lnTo>
                        <a:pt x="52" y="28"/>
                      </a:lnTo>
                      <a:lnTo>
                        <a:pt x="52" y="24"/>
                      </a:lnTo>
                      <a:lnTo>
                        <a:pt x="52" y="22"/>
                      </a:lnTo>
                      <a:lnTo>
                        <a:pt x="50" y="20"/>
                      </a:lnTo>
                      <a:lnTo>
                        <a:pt x="50" y="20"/>
                      </a:lnTo>
                      <a:lnTo>
                        <a:pt x="50" y="18"/>
                      </a:lnTo>
                      <a:lnTo>
                        <a:pt x="50" y="16"/>
                      </a:lnTo>
                      <a:lnTo>
                        <a:pt x="52" y="16"/>
                      </a:lnTo>
                      <a:lnTo>
                        <a:pt x="52" y="16"/>
                      </a:lnTo>
                      <a:lnTo>
                        <a:pt x="52" y="16"/>
                      </a:lnTo>
                      <a:lnTo>
                        <a:pt x="48" y="14"/>
                      </a:lnTo>
                      <a:lnTo>
                        <a:pt x="46" y="12"/>
                      </a:lnTo>
                      <a:lnTo>
                        <a:pt x="46" y="12"/>
                      </a:lnTo>
                      <a:lnTo>
                        <a:pt x="44" y="12"/>
                      </a:lnTo>
                      <a:lnTo>
                        <a:pt x="42" y="10"/>
                      </a:lnTo>
                      <a:lnTo>
                        <a:pt x="40" y="8"/>
                      </a:lnTo>
                      <a:lnTo>
                        <a:pt x="40" y="8"/>
                      </a:lnTo>
                      <a:lnTo>
                        <a:pt x="40" y="6"/>
                      </a:lnTo>
                      <a:lnTo>
                        <a:pt x="38" y="6"/>
                      </a:lnTo>
                      <a:lnTo>
                        <a:pt x="34" y="6"/>
                      </a:lnTo>
                      <a:lnTo>
                        <a:pt x="34" y="6"/>
                      </a:lnTo>
                      <a:lnTo>
                        <a:pt x="30" y="8"/>
                      </a:lnTo>
                      <a:lnTo>
                        <a:pt x="28" y="10"/>
                      </a:lnTo>
                      <a:lnTo>
                        <a:pt x="26" y="10"/>
                      </a:lnTo>
                      <a:lnTo>
                        <a:pt x="26" y="10"/>
                      </a:lnTo>
                      <a:lnTo>
                        <a:pt x="22" y="8"/>
                      </a:lnTo>
                      <a:lnTo>
                        <a:pt x="18" y="4"/>
                      </a:lnTo>
                      <a:lnTo>
                        <a:pt x="16" y="0"/>
                      </a:lnTo>
                      <a:lnTo>
                        <a:pt x="16" y="0"/>
                      </a:lnTo>
                      <a:close/>
                    </a:path>
                  </a:pathLst>
                </a:custGeom>
                <a:solidFill>
                  <a:schemeClr val="accent1"/>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823" name="Freeform 264"/>
                <p:cNvSpPr>
                  <a:spLocks noChangeAspect="1"/>
                </p:cNvSpPr>
                <p:nvPr/>
              </p:nvSpPr>
              <p:spPr bwMode="auto">
                <a:xfrm>
                  <a:off x="3078" y="1539"/>
                  <a:ext cx="108" cy="98"/>
                </a:xfrm>
                <a:custGeom>
                  <a:avLst/>
                  <a:gdLst/>
                  <a:ahLst/>
                  <a:cxnLst>
                    <a:cxn ang="0">
                      <a:pos x="28" y="18"/>
                    </a:cxn>
                    <a:cxn ang="0">
                      <a:pos x="34" y="12"/>
                    </a:cxn>
                    <a:cxn ang="0">
                      <a:pos x="38" y="12"/>
                    </a:cxn>
                    <a:cxn ang="0">
                      <a:pos x="44" y="8"/>
                    </a:cxn>
                    <a:cxn ang="0">
                      <a:pos x="44" y="2"/>
                    </a:cxn>
                    <a:cxn ang="0">
                      <a:pos x="46" y="0"/>
                    </a:cxn>
                    <a:cxn ang="0">
                      <a:pos x="54" y="2"/>
                    </a:cxn>
                    <a:cxn ang="0">
                      <a:pos x="56" y="0"/>
                    </a:cxn>
                    <a:cxn ang="0">
                      <a:pos x="58" y="2"/>
                    </a:cxn>
                    <a:cxn ang="0">
                      <a:pos x="60" y="4"/>
                    </a:cxn>
                    <a:cxn ang="0">
                      <a:pos x="64" y="2"/>
                    </a:cxn>
                    <a:cxn ang="0">
                      <a:pos x="66" y="2"/>
                    </a:cxn>
                    <a:cxn ang="0">
                      <a:pos x="72" y="4"/>
                    </a:cxn>
                    <a:cxn ang="0">
                      <a:pos x="78" y="6"/>
                    </a:cxn>
                    <a:cxn ang="0">
                      <a:pos x="80" y="8"/>
                    </a:cxn>
                    <a:cxn ang="0">
                      <a:pos x="82" y="12"/>
                    </a:cxn>
                    <a:cxn ang="0">
                      <a:pos x="84" y="16"/>
                    </a:cxn>
                    <a:cxn ang="0">
                      <a:pos x="86" y="20"/>
                    </a:cxn>
                    <a:cxn ang="0">
                      <a:pos x="88" y="26"/>
                    </a:cxn>
                    <a:cxn ang="0">
                      <a:pos x="88" y="36"/>
                    </a:cxn>
                    <a:cxn ang="0">
                      <a:pos x="90" y="38"/>
                    </a:cxn>
                    <a:cxn ang="0">
                      <a:pos x="98" y="46"/>
                    </a:cxn>
                    <a:cxn ang="0">
                      <a:pos x="100" y="52"/>
                    </a:cxn>
                    <a:cxn ang="0">
                      <a:pos x="98" y="56"/>
                    </a:cxn>
                    <a:cxn ang="0">
                      <a:pos x="96" y="56"/>
                    </a:cxn>
                    <a:cxn ang="0">
                      <a:pos x="90" y="54"/>
                    </a:cxn>
                    <a:cxn ang="0">
                      <a:pos x="88" y="56"/>
                    </a:cxn>
                    <a:cxn ang="0">
                      <a:pos x="90" y="60"/>
                    </a:cxn>
                    <a:cxn ang="0">
                      <a:pos x="94" y="64"/>
                    </a:cxn>
                    <a:cxn ang="0">
                      <a:pos x="94" y="80"/>
                    </a:cxn>
                    <a:cxn ang="0">
                      <a:pos x="88" y="80"/>
                    </a:cxn>
                    <a:cxn ang="0">
                      <a:pos x="86" y="82"/>
                    </a:cxn>
                    <a:cxn ang="0">
                      <a:pos x="86" y="86"/>
                    </a:cxn>
                    <a:cxn ang="0">
                      <a:pos x="82" y="90"/>
                    </a:cxn>
                    <a:cxn ang="0">
                      <a:pos x="76" y="90"/>
                    </a:cxn>
                    <a:cxn ang="0">
                      <a:pos x="70" y="90"/>
                    </a:cxn>
                    <a:cxn ang="0">
                      <a:pos x="64" y="90"/>
                    </a:cxn>
                    <a:cxn ang="0">
                      <a:pos x="62" y="90"/>
                    </a:cxn>
                    <a:cxn ang="0">
                      <a:pos x="58" y="88"/>
                    </a:cxn>
                    <a:cxn ang="0">
                      <a:pos x="56" y="92"/>
                    </a:cxn>
                    <a:cxn ang="0">
                      <a:pos x="54" y="88"/>
                    </a:cxn>
                    <a:cxn ang="0">
                      <a:pos x="50" y="88"/>
                    </a:cxn>
                    <a:cxn ang="0">
                      <a:pos x="38" y="88"/>
                    </a:cxn>
                    <a:cxn ang="0">
                      <a:pos x="24" y="86"/>
                    </a:cxn>
                    <a:cxn ang="0">
                      <a:pos x="14" y="86"/>
                    </a:cxn>
                    <a:cxn ang="0">
                      <a:pos x="12" y="90"/>
                    </a:cxn>
                    <a:cxn ang="0">
                      <a:pos x="8" y="90"/>
                    </a:cxn>
                    <a:cxn ang="0">
                      <a:pos x="6" y="86"/>
                    </a:cxn>
                    <a:cxn ang="0">
                      <a:pos x="2" y="88"/>
                    </a:cxn>
                    <a:cxn ang="0">
                      <a:pos x="0" y="78"/>
                    </a:cxn>
                    <a:cxn ang="0">
                      <a:pos x="4" y="72"/>
                    </a:cxn>
                    <a:cxn ang="0">
                      <a:pos x="4" y="66"/>
                    </a:cxn>
                    <a:cxn ang="0">
                      <a:pos x="2" y="62"/>
                    </a:cxn>
                    <a:cxn ang="0">
                      <a:pos x="0" y="54"/>
                    </a:cxn>
                    <a:cxn ang="0">
                      <a:pos x="6" y="52"/>
                    </a:cxn>
                    <a:cxn ang="0">
                      <a:pos x="14" y="52"/>
                    </a:cxn>
                    <a:cxn ang="0">
                      <a:pos x="16" y="50"/>
                    </a:cxn>
                    <a:cxn ang="0">
                      <a:pos x="22" y="46"/>
                    </a:cxn>
                    <a:cxn ang="0">
                      <a:pos x="22" y="38"/>
                    </a:cxn>
                    <a:cxn ang="0">
                      <a:pos x="22" y="32"/>
                    </a:cxn>
                    <a:cxn ang="0">
                      <a:pos x="26" y="26"/>
                    </a:cxn>
                    <a:cxn ang="0">
                      <a:pos x="30" y="22"/>
                    </a:cxn>
                    <a:cxn ang="0">
                      <a:pos x="28" y="18"/>
                    </a:cxn>
                  </a:cxnLst>
                  <a:rect l="0" t="0" r="r" b="b"/>
                  <a:pathLst>
                    <a:path w="100" h="92">
                      <a:moveTo>
                        <a:pt x="28" y="18"/>
                      </a:moveTo>
                      <a:lnTo>
                        <a:pt x="28" y="18"/>
                      </a:lnTo>
                      <a:lnTo>
                        <a:pt x="32" y="14"/>
                      </a:lnTo>
                      <a:lnTo>
                        <a:pt x="34" y="12"/>
                      </a:lnTo>
                      <a:lnTo>
                        <a:pt x="38" y="12"/>
                      </a:lnTo>
                      <a:lnTo>
                        <a:pt x="38" y="12"/>
                      </a:lnTo>
                      <a:lnTo>
                        <a:pt x="42" y="14"/>
                      </a:lnTo>
                      <a:lnTo>
                        <a:pt x="44" y="8"/>
                      </a:lnTo>
                      <a:lnTo>
                        <a:pt x="44" y="8"/>
                      </a:lnTo>
                      <a:lnTo>
                        <a:pt x="44" y="2"/>
                      </a:lnTo>
                      <a:lnTo>
                        <a:pt x="46" y="0"/>
                      </a:lnTo>
                      <a:lnTo>
                        <a:pt x="46" y="0"/>
                      </a:lnTo>
                      <a:lnTo>
                        <a:pt x="50" y="2"/>
                      </a:lnTo>
                      <a:lnTo>
                        <a:pt x="54" y="2"/>
                      </a:lnTo>
                      <a:lnTo>
                        <a:pt x="56" y="0"/>
                      </a:lnTo>
                      <a:lnTo>
                        <a:pt x="56" y="0"/>
                      </a:lnTo>
                      <a:lnTo>
                        <a:pt x="56" y="0"/>
                      </a:lnTo>
                      <a:lnTo>
                        <a:pt x="58" y="2"/>
                      </a:lnTo>
                      <a:lnTo>
                        <a:pt x="58" y="4"/>
                      </a:lnTo>
                      <a:lnTo>
                        <a:pt x="60" y="4"/>
                      </a:lnTo>
                      <a:lnTo>
                        <a:pt x="60" y="4"/>
                      </a:lnTo>
                      <a:lnTo>
                        <a:pt x="64" y="2"/>
                      </a:lnTo>
                      <a:lnTo>
                        <a:pt x="66" y="2"/>
                      </a:lnTo>
                      <a:lnTo>
                        <a:pt x="66" y="2"/>
                      </a:lnTo>
                      <a:lnTo>
                        <a:pt x="72" y="4"/>
                      </a:lnTo>
                      <a:lnTo>
                        <a:pt x="72" y="4"/>
                      </a:lnTo>
                      <a:lnTo>
                        <a:pt x="76" y="6"/>
                      </a:lnTo>
                      <a:lnTo>
                        <a:pt x="78" y="6"/>
                      </a:lnTo>
                      <a:lnTo>
                        <a:pt x="80" y="8"/>
                      </a:lnTo>
                      <a:lnTo>
                        <a:pt x="80" y="8"/>
                      </a:lnTo>
                      <a:lnTo>
                        <a:pt x="80" y="10"/>
                      </a:lnTo>
                      <a:lnTo>
                        <a:pt x="82" y="12"/>
                      </a:lnTo>
                      <a:lnTo>
                        <a:pt x="84" y="12"/>
                      </a:lnTo>
                      <a:lnTo>
                        <a:pt x="84" y="16"/>
                      </a:lnTo>
                      <a:lnTo>
                        <a:pt x="84" y="16"/>
                      </a:lnTo>
                      <a:lnTo>
                        <a:pt x="86" y="20"/>
                      </a:lnTo>
                      <a:lnTo>
                        <a:pt x="88" y="26"/>
                      </a:lnTo>
                      <a:lnTo>
                        <a:pt x="88" y="26"/>
                      </a:lnTo>
                      <a:lnTo>
                        <a:pt x="88" y="34"/>
                      </a:lnTo>
                      <a:lnTo>
                        <a:pt x="88" y="36"/>
                      </a:lnTo>
                      <a:lnTo>
                        <a:pt x="90" y="38"/>
                      </a:lnTo>
                      <a:lnTo>
                        <a:pt x="90" y="38"/>
                      </a:lnTo>
                      <a:lnTo>
                        <a:pt x="94" y="42"/>
                      </a:lnTo>
                      <a:lnTo>
                        <a:pt x="98" y="46"/>
                      </a:lnTo>
                      <a:lnTo>
                        <a:pt x="98" y="46"/>
                      </a:lnTo>
                      <a:lnTo>
                        <a:pt x="100" y="52"/>
                      </a:lnTo>
                      <a:lnTo>
                        <a:pt x="100" y="54"/>
                      </a:lnTo>
                      <a:lnTo>
                        <a:pt x="98" y="56"/>
                      </a:lnTo>
                      <a:lnTo>
                        <a:pt x="98" y="56"/>
                      </a:lnTo>
                      <a:lnTo>
                        <a:pt x="96" y="56"/>
                      </a:lnTo>
                      <a:lnTo>
                        <a:pt x="92" y="54"/>
                      </a:lnTo>
                      <a:lnTo>
                        <a:pt x="90" y="54"/>
                      </a:lnTo>
                      <a:lnTo>
                        <a:pt x="88" y="56"/>
                      </a:lnTo>
                      <a:lnTo>
                        <a:pt x="88" y="56"/>
                      </a:lnTo>
                      <a:lnTo>
                        <a:pt x="88" y="60"/>
                      </a:lnTo>
                      <a:lnTo>
                        <a:pt x="90" y="60"/>
                      </a:lnTo>
                      <a:lnTo>
                        <a:pt x="92" y="62"/>
                      </a:lnTo>
                      <a:lnTo>
                        <a:pt x="94" y="64"/>
                      </a:lnTo>
                      <a:lnTo>
                        <a:pt x="94" y="64"/>
                      </a:lnTo>
                      <a:lnTo>
                        <a:pt x="94" y="80"/>
                      </a:lnTo>
                      <a:lnTo>
                        <a:pt x="94" y="80"/>
                      </a:lnTo>
                      <a:lnTo>
                        <a:pt x="88" y="80"/>
                      </a:lnTo>
                      <a:lnTo>
                        <a:pt x="88" y="80"/>
                      </a:lnTo>
                      <a:lnTo>
                        <a:pt x="86" y="82"/>
                      </a:lnTo>
                      <a:lnTo>
                        <a:pt x="86" y="86"/>
                      </a:lnTo>
                      <a:lnTo>
                        <a:pt x="86" y="86"/>
                      </a:lnTo>
                      <a:lnTo>
                        <a:pt x="84" y="90"/>
                      </a:lnTo>
                      <a:lnTo>
                        <a:pt x="82" y="90"/>
                      </a:lnTo>
                      <a:lnTo>
                        <a:pt x="82" y="90"/>
                      </a:lnTo>
                      <a:lnTo>
                        <a:pt x="76" y="90"/>
                      </a:lnTo>
                      <a:lnTo>
                        <a:pt x="70" y="90"/>
                      </a:lnTo>
                      <a:lnTo>
                        <a:pt x="70" y="90"/>
                      </a:lnTo>
                      <a:lnTo>
                        <a:pt x="66" y="88"/>
                      </a:lnTo>
                      <a:lnTo>
                        <a:pt x="64" y="90"/>
                      </a:lnTo>
                      <a:lnTo>
                        <a:pt x="64" y="90"/>
                      </a:lnTo>
                      <a:lnTo>
                        <a:pt x="62" y="90"/>
                      </a:lnTo>
                      <a:lnTo>
                        <a:pt x="60" y="90"/>
                      </a:lnTo>
                      <a:lnTo>
                        <a:pt x="58" y="88"/>
                      </a:lnTo>
                      <a:lnTo>
                        <a:pt x="58" y="88"/>
                      </a:lnTo>
                      <a:lnTo>
                        <a:pt x="56" y="92"/>
                      </a:lnTo>
                      <a:lnTo>
                        <a:pt x="54" y="88"/>
                      </a:lnTo>
                      <a:lnTo>
                        <a:pt x="54" y="88"/>
                      </a:lnTo>
                      <a:lnTo>
                        <a:pt x="50" y="88"/>
                      </a:lnTo>
                      <a:lnTo>
                        <a:pt x="50" y="88"/>
                      </a:lnTo>
                      <a:lnTo>
                        <a:pt x="44" y="90"/>
                      </a:lnTo>
                      <a:lnTo>
                        <a:pt x="38" y="88"/>
                      </a:lnTo>
                      <a:lnTo>
                        <a:pt x="38" y="88"/>
                      </a:lnTo>
                      <a:lnTo>
                        <a:pt x="24" y="86"/>
                      </a:lnTo>
                      <a:lnTo>
                        <a:pt x="24" y="86"/>
                      </a:lnTo>
                      <a:lnTo>
                        <a:pt x="14" y="86"/>
                      </a:lnTo>
                      <a:lnTo>
                        <a:pt x="14" y="86"/>
                      </a:lnTo>
                      <a:lnTo>
                        <a:pt x="12" y="90"/>
                      </a:lnTo>
                      <a:lnTo>
                        <a:pt x="10" y="92"/>
                      </a:lnTo>
                      <a:lnTo>
                        <a:pt x="8" y="90"/>
                      </a:lnTo>
                      <a:lnTo>
                        <a:pt x="8" y="90"/>
                      </a:lnTo>
                      <a:lnTo>
                        <a:pt x="6" y="86"/>
                      </a:lnTo>
                      <a:lnTo>
                        <a:pt x="4" y="86"/>
                      </a:lnTo>
                      <a:lnTo>
                        <a:pt x="2" y="88"/>
                      </a:lnTo>
                      <a:lnTo>
                        <a:pt x="2" y="88"/>
                      </a:lnTo>
                      <a:lnTo>
                        <a:pt x="0" y="78"/>
                      </a:lnTo>
                      <a:lnTo>
                        <a:pt x="0" y="78"/>
                      </a:lnTo>
                      <a:lnTo>
                        <a:pt x="4" y="72"/>
                      </a:lnTo>
                      <a:lnTo>
                        <a:pt x="4" y="68"/>
                      </a:lnTo>
                      <a:lnTo>
                        <a:pt x="4" y="66"/>
                      </a:lnTo>
                      <a:lnTo>
                        <a:pt x="4" y="66"/>
                      </a:lnTo>
                      <a:lnTo>
                        <a:pt x="2" y="62"/>
                      </a:lnTo>
                      <a:lnTo>
                        <a:pt x="0" y="58"/>
                      </a:lnTo>
                      <a:lnTo>
                        <a:pt x="0" y="54"/>
                      </a:lnTo>
                      <a:lnTo>
                        <a:pt x="6" y="52"/>
                      </a:lnTo>
                      <a:lnTo>
                        <a:pt x="6" y="52"/>
                      </a:lnTo>
                      <a:lnTo>
                        <a:pt x="14" y="52"/>
                      </a:lnTo>
                      <a:lnTo>
                        <a:pt x="14" y="52"/>
                      </a:lnTo>
                      <a:lnTo>
                        <a:pt x="14" y="52"/>
                      </a:lnTo>
                      <a:lnTo>
                        <a:pt x="16" y="50"/>
                      </a:lnTo>
                      <a:lnTo>
                        <a:pt x="16" y="48"/>
                      </a:lnTo>
                      <a:lnTo>
                        <a:pt x="22" y="46"/>
                      </a:lnTo>
                      <a:lnTo>
                        <a:pt x="22" y="46"/>
                      </a:lnTo>
                      <a:lnTo>
                        <a:pt x="22" y="38"/>
                      </a:lnTo>
                      <a:lnTo>
                        <a:pt x="22" y="38"/>
                      </a:lnTo>
                      <a:lnTo>
                        <a:pt x="22" y="32"/>
                      </a:lnTo>
                      <a:lnTo>
                        <a:pt x="26" y="26"/>
                      </a:lnTo>
                      <a:lnTo>
                        <a:pt x="26" y="26"/>
                      </a:lnTo>
                      <a:lnTo>
                        <a:pt x="28" y="24"/>
                      </a:lnTo>
                      <a:lnTo>
                        <a:pt x="30" y="22"/>
                      </a:lnTo>
                      <a:lnTo>
                        <a:pt x="28" y="18"/>
                      </a:lnTo>
                      <a:lnTo>
                        <a:pt x="28" y="18"/>
                      </a:lnTo>
                      <a:close/>
                    </a:path>
                  </a:pathLst>
                </a:custGeom>
                <a:grp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824" name="Freeform 265"/>
                <p:cNvSpPr>
                  <a:spLocks noChangeAspect="1"/>
                </p:cNvSpPr>
                <p:nvPr/>
              </p:nvSpPr>
              <p:spPr bwMode="auto">
                <a:xfrm>
                  <a:off x="2870" y="1695"/>
                  <a:ext cx="101" cy="53"/>
                </a:xfrm>
                <a:custGeom>
                  <a:avLst/>
                  <a:gdLst/>
                  <a:ahLst/>
                  <a:cxnLst>
                    <a:cxn ang="0">
                      <a:pos x="0" y="36"/>
                    </a:cxn>
                    <a:cxn ang="0">
                      <a:pos x="4" y="38"/>
                    </a:cxn>
                    <a:cxn ang="0">
                      <a:pos x="4" y="44"/>
                    </a:cxn>
                    <a:cxn ang="0">
                      <a:pos x="13" y="46"/>
                    </a:cxn>
                    <a:cxn ang="0">
                      <a:pos x="13" y="46"/>
                    </a:cxn>
                    <a:cxn ang="0">
                      <a:pos x="17" y="44"/>
                    </a:cxn>
                    <a:cxn ang="0">
                      <a:pos x="19" y="46"/>
                    </a:cxn>
                    <a:cxn ang="0">
                      <a:pos x="23" y="46"/>
                    </a:cxn>
                    <a:cxn ang="0">
                      <a:pos x="27" y="48"/>
                    </a:cxn>
                    <a:cxn ang="0">
                      <a:pos x="29" y="50"/>
                    </a:cxn>
                    <a:cxn ang="0">
                      <a:pos x="31" y="50"/>
                    </a:cxn>
                    <a:cxn ang="0">
                      <a:pos x="35" y="48"/>
                    </a:cxn>
                    <a:cxn ang="0">
                      <a:pos x="43" y="48"/>
                    </a:cxn>
                    <a:cxn ang="0">
                      <a:pos x="47" y="48"/>
                    </a:cxn>
                    <a:cxn ang="0">
                      <a:pos x="49" y="46"/>
                    </a:cxn>
                    <a:cxn ang="0">
                      <a:pos x="55" y="44"/>
                    </a:cxn>
                    <a:cxn ang="0">
                      <a:pos x="61" y="46"/>
                    </a:cxn>
                    <a:cxn ang="0">
                      <a:pos x="63" y="42"/>
                    </a:cxn>
                    <a:cxn ang="0">
                      <a:pos x="71" y="38"/>
                    </a:cxn>
                    <a:cxn ang="0">
                      <a:pos x="75" y="40"/>
                    </a:cxn>
                    <a:cxn ang="0">
                      <a:pos x="79" y="40"/>
                    </a:cxn>
                    <a:cxn ang="0">
                      <a:pos x="85" y="36"/>
                    </a:cxn>
                    <a:cxn ang="0">
                      <a:pos x="87" y="32"/>
                    </a:cxn>
                    <a:cxn ang="0">
                      <a:pos x="89" y="32"/>
                    </a:cxn>
                    <a:cxn ang="0">
                      <a:pos x="91" y="28"/>
                    </a:cxn>
                    <a:cxn ang="0">
                      <a:pos x="93" y="24"/>
                    </a:cxn>
                    <a:cxn ang="0">
                      <a:pos x="93" y="18"/>
                    </a:cxn>
                    <a:cxn ang="0">
                      <a:pos x="93" y="12"/>
                    </a:cxn>
                    <a:cxn ang="0">
                      <a:pos x="89" y="10"/>
                    </a:cxn>
                    <a:cxn ang="0">
                      <a:pos x="93" y="4"/>
                    </a:cxn>
                    <a:cxn ang="0">
                      <a:pos x="83" y="6"/>
                    </a:cxn>
                    <a:cxn ang="0">
                      <a:pos x="77" y="4"/>
                    </a:cxn>
                    <a:cxn ang="0">
                      <a:pos x="73" y="2"/>
                    </a:cxn>
                    <a:cxn ang="0">
                      <a:pos x="67" y="0"/>
                    </a:cxn>
                    <a:cxn ang="0">
                      <a:pos x="65" y="0"/>
                    </a:cxn>
                    <a:cxn ang="0">
                      <a:pos x="59" y="8"/>
                    </a:cxn>
                    <a:cxn ang="0">
                      <a:pos x="59" y="8"/>
                    </a:cxn>
                    <a:cxn ang="0">
                      <a:pos x="53" y="8"/>
                    </a:cxn>
                    <a:cxn ang="0">
                      <a:pos x="49" y="4"/>
                    </a:cxn>
                    <a:cxn ang="0">
                      <a:pos x="45" y="8"/>
                    </a:cxn>
                    <a:cxn ang="0">
                      <a:pos x="43" y="12"/>
                    </a:cxn>
                    <a:cxn ang="0">
                      <a:pos x="39" y="16"/>
                    </a:cxn>
                    <a:cxn ang="0">
                      <a:pos x="35" y="18"/>
                    </a:cxn>
                    <a:cxn ang="0">
                      <a:pos x="35" y="20"/>
                    </a:cxn>
                    <a:cxn ang="0">
                      <a:pos x="37" y="22"/>
                    </a:cxn>
                    <a:cxn ang="0">
                      <a:pos x="39" y="24"/>
                    </a:cxn>
                    <a:cxn ang="0">
                      <a:pos x="35" y="30"/>
                    </a:cxn>
                    <a:cxn ang="0">
                      <a:pos x="33" y="26"/>
                    </a:cxn>
                    <a:cxn ang="0">
                      <a:pos x="29" y="26"/>
                    </a:cxn>
                    <a:cxn ang="0">
                      <a:pos x="25" y="26"/>
                    </a:cxn>
                    <a:cxn ang="0">
                      <a:pos x="21" y="24"/>
                    </a:cxn>
                    <a:cxn ang="0">
                      <a:pos x="19" y="28"/>
                    </a:cxn>
                    <a:cxn ang="0">
                      <a:pos x="15" y="30"/>
                    </a:cxn>
                    <a:cxn ang="0">
                      <a:pos x="8" y="30"/>
                    </a:cxn>
                    <a:cxn ang="0">
                      <a:pos x="4" y="34"/>
                    </a:cxn>
                    <a:cxn ang="0">
                      <a:pos x="0" y="36"/>
                    </a:cxn>
                  </a:cxnLst>
                  <a:rect l="0" t="0" r="r" b="b"/>
                  <a:pathLst>
                    <a:path w="95" h="50">
                      <a:moveTo>
                        <a:pt x="0" y="36"/>
                      </a:moveTo>
                      <a:lnTo>
                        <a:pt x="0" y="36"/>
                      </a:lnTo>
                      <a:lnTo>
                        <a:pt x="4" y="36"/>
                      </a:lnTo>
                      <a:lnTo>
                        <a:pt x="4" y="38"/>
                      </a:lnTo>
                      <a:lnTo>
                        <a:pt x="4" y="44"/>
                      </a:lnTo>
                      <a:lnTo>
                        <a:pt x="4" y="44"/>
                      </a:lnTo>
                      <a:lnTo>
                        <a:pt x="8" y="46"/>
                      </a:lnTo>
                      <a:lnTo>
                        <a:pt x="13" y="46"/>
                      </a:lnTo>
                      <a:lnTo>
                        <a:pt x="13" y="46"/>
                      </a:lnTo>
                      <a:lnTo>
                        <a:pt x="13" y="46"/>
                      </a:lnTo>
                      <a:lnTo>
                        <a:pt x="13" y="44"/>
                      </a:lnTo>
                      <a:lnTo>
                        <a:pt x="17" y="44"/>
                      </a:lnTo>
                      <a:lnTo>
                        <a:pt x="17" y="44"/>
                      </a:lnTo>
                      <a:lnTo>
                        <a:pt x="19" y="46"/>
                      </a:lnTo>
                      <a:lnTo>
                        <a:pt x="23" y="46"/>
                      </a:lnTo>
                      <a:lnTo>
                        <a:pt x="23" y="46"/>
                      </a:lnTo>
                      <a:lnTo>
                        <a:pt x="25" y="46"/>
                      </a:lnTo>
                      <a:lnTo>
                        <a:pt x="27" y="48"/>
                      </a:lnTo>
                      <a:lnTo>
                        <a:pt x="27" y="48"/>
                      </a:lnTo>
                      <a:lnTo>
                        <a:pt x="29" y="50"/>
                      </a:lnTo>
                      <a:lnTo>
                        <a:pt x="29" y="50"/>
                      </a:lnTo>
                      <a:lnTo>
                        <a:pt x="31" y="50"/>
                      </a:lnTo>
                      <a:lnTo>
                        <a:pt x="35" y="48"/>
                      </a:lnTo>
                      <a:lnTo>
                        <a:pt x="35" y="48"/>
                      </a:lnTo>
                      <a:lnTo>
                        <a:pt x="43" y="48"/>
                      </a:lnTo>
                      <a:lnTo>
                        <a:pt x="43" y="48"/>
                      </a:lnTo>
                      <a:lnTo>
                        <a:pt x="47" y="48"/>
                      </a:lnTo>
                      <a:lnTo>
                        <a:pt x="47" y="48"/>
                      </a:lnTo>
                      <a:lnTo>
                        <a:pt x="49" y="46"/>
                      </a:lnTo>
                      <a:lnTo>
                        <a:pt x="49" y="46"/>
                      </a:lnTo>
                      <a:lnTo>
                        <a:pt x="49" y="44"/>
                      </a:lnTo>
                      <a:lnTo>
                        <a:pt x="55" y="44"/>
                      </a:lnTo>
                      <a:lnTo>
                        <a:pt x="55" y="44"/>
                      </a:lnTo>
                      <a:lnTo>
                        <a:pt x="61" y="46"/>
                      </a:lnTo>
                      <a:lnTo>
                        <a:pt x="63" y="42"/>
                      </a:lnTo>
                      <a:lnTo>
                        <a:pt x="63" y="42"/>
                      </a:lnTo>
                      <a:lnTo>
                        <a:pt x="67" y="40"/>
                      </a:lnTo>
                      <a:lnTo>
                        <a:pt x="71" y="38"/>
                      </a:lnTo>
                      <a:lnTo>
                        <a:pt x="71" y="38"/>
                      </a:lnTo>
                      <a:lnTo>
                        <a:pt x="75" y="40"/>
                      </a:lnTo>
                      <a:lnTo>
                        <a:pt x="79" y="40"/>
                      </a:lnTo>
                      <a:lnTo>
                        <a:pt x="79" y="40"/>
                      </a:lnTo>
                      <a:lnTo>
                        <a:pt x="85" y="36"/>
                      </a:lnTo>
                      <a:lnTo>
                        <a:pt x="85" y="36"/>
                      </a:lnTo>
                      <a:lnTo>
                        <a:pt x="85" y="34"/>
                      </a:lnTo>
                      <a:lnTo>
                        <a:pt x="87" y="32"/>
                      </a:lnTo>
                      <a:lnTo>
                        <a:pt x="89" y="32"/>
                      </a:lnTo>
                      <a:lnTo>
                        <a:pt x="89" y="32"/>
                      </a:lnTo>
                      <a:lnTo>
                        <a:pt x="91" y="32"/>
                      </a:lnTo>
                      <a:lnTo>
                        <a:pt x="91" y="28"/>
                      </a:lnTo>
                      <a:lnTo>
                        <a:pt x="93" y="24"/>
                      </a:lnTo>
                      <a:lnTo>
                        <a:pt x="93" y="24"/>
                      </a:lnTo>
                      <a:lnTo>
                        <a:pt x="91" y="20"/>
                      </a:lnTo>
                      <a:lnTo>
                        <a:pt x="93" y="18"/>
                      </a:lnTo>
                      <a:lnTo>
                        <a:pt x="95" y="18"/>
                      </a:lnTo>
                      <a:lnTo>
                        <a:pt x="93" y="12"/>
                      </a:lnTo>
                      <a:lnTo>
                        <a:pt x="93" y="12"/>
                      </a:lnTo>
                      <a:lnTo>
                        <a:pt x="89" y="10"/>
                      </a:lnTo>
                      <a:lnTo>
                        <a:pt x="89" y="8"/>
                      </a:lnTo>
                      <a:lnTo>
                        <a:pt x="93" y="4"/>
                      </a:lnTo>
                      <a:lnTo>
                        <a:pt x="93" y="4"/>
                      </a:lnTo>
                      <a:lnTo>
                        <a:pt x="83" y="6"/>
                      </a:lnTo>
                      <a:lnTo>
                        <a:pt x="83" y="6"/>
                      </a:lnTo>
                      <a:lnTo>
                        <a:pt x="77" y="4"/>
                      </a:lnTo>
                      <a:lnTo>
                        <a:pt x="73" y="2"/>
                      </a:lnTo>
                      <a:lnTo>
                        <a:pt x="73" y="2"/>
                      </a:lnTo>
                      <a:lnTo>
                        <a:pt x="71" y="0"/>
                      </a:lnTo>
                      <a:lnTo>
                        <a:pt x="67" y="0"/>
                      </a:lnTo>
                      <a:lnTo>
                        <a:pt x="65" y="0"/>
                      </a:lnTo>
                      <a:lnTo>
                        <a:pt x="65" y="0"/>
                      </a:lnTo>
                      <a:lnTo>
                        <a:pt x="63" y="2"/>
                      </a:lnTo>
                      <a:lnTo>
                        <a:pt x="59" y="8"/>
                      </a:lnTo>
                      <a:lnTo>
                        <a:pt x="59" y="8"/>
                      </a:lnTo>
                      <a:lnTo>
                        <a:pt x="59" y="8"/>
                      </a:lnTo>
                      <a:lnTo>
                        <a:pt x="57" y="10"/>
                      </a:lnTo>
                      <a:lnTo>
                        <a:pt x="53" y="8"/>
                      </a:lnTo>
                      <a:lnTo>
                        <a:pt x="49" y="4"/>
                      </a:lnTo>
                      <a:lnTo>
                        <a:pt x="49" y="4"/>
                      </a:lnTo>
                      <a:lnTo>
                        <a:pt x="47" y="6"/>
                      </a:lnTo>
                      <a:lnTo>
                        <a:pt x="45" y="8"/>
                      </a:lnTo>
                      <a:lnTo>
                        <a:pt x="43" y="12"/>
                      </a:lnTo>
                      <a:lnTo>
                        <a:pt x="43" y="12"/>
                      </a:lnTo>
                      <a:lnTo>
                        <a:pt x="43" y="14"/>
                      </a:lnTo>
                      <a:lnTo>
                        <a:pt x="39" y="16"/>
                      </a:lnTo>
                      <a:lnTo>
                        <a:pt x="39" y="16"/>
                      </a:lnTo>
                      <a:lnTo>
                        <a:pt x="35" y="18"/>
                      </a:lnTo>
                      <a:lnTo>
                        <a:pt x="35" y="20"/>
                      </a:lnTo>
                      <a:lnTo>
                        <a:pt x="35" y="20"/>
                      </a:lnTo>
                      <a:lnTo>
                        <a:pt x="37" y="20"/>
                      </a:lnTo>
                      <a:lnTo>
                        <a:pt x="37" y="22"/>
                      </a:lnTo>
                      <a:lnTo>
                        <a:pt x="39" y="24"/>
                      </a:lnTo>
                      <a:lnTo>
                        <a:pt x="39" y="24"/>
                      </a:lnTo>
                      <a:lnTo>
                        <a:pt x="39" y="30"/>
                      </a:lnTo>
                      <a:lnTo>
                        <a:pt x="35" y="30"/>
                      </a:lnTo>
                      <a:lnTo>
                        <a:pt x="35" y="30"/>
                      </a:lnTo>
                      <a:lnTo>
                        <a:pt x="33" y="26"/>
                      </a:lnTo>
                      <a:lnTo>
                        <a:pt x="31" y="26"/>
                      </a:lnTo>
                      <a:lnTo>
                        <a:pt x="29" y="26"/>
                      </a:lnTo>
                      <a:lnTo>
                        <a:pt x="29" y="26"/>
                      </a:lnTo>
                      <a:lnTo>
                        <a:pt x="25" y="26"/>
                      </a:lnTo>
                      <a:lnTo>
                        <a:pt x="23" y="24"/>
                      </a:lnTo>
                      <a:lnTo>
                        <a:pt x="21" y="24"/>
                      </a:lnTo>
                      <a:lnTo>
                        <a:pt x="21" y="24"/>
                      </a:lnTo>
                      <a:lnTo>
                        <a:pt x="19" y="28"/>
                      </a:lnTo>
                      <a:lnTo>
                        <a:pt x="15" y="30"/>
                      </a:lnTo>
                      <a:lnTo>
                        <a:pt x="15" y="30"/>
                      </a:lnTo>
                      <a:lnTo>
                        <a:pt x="11" y="30"/>
                      </a:lnTo>
                      <a:lnTo>
                        <a:pt x="8" y="30"/>
                      </a:lnTo>
                      <a:lnTo>
                        <a:pt x="8" y="30"/>
                      </a:lnTo>
                      <a:lnTo>
                        <a:pt x="4" y="34"/>
                      </a:lnTo>
                      <a:lnTo>
                        <a:pt x="0" y="36"/>
                      </a:lnTo>
                      <a:lnTo>
                        <a:pt x="0" y="36"/>
                      </a:lnTo>
                      <a:close/>
                    </a:path>
                  </a:pathLst>
                </a:custGeom>
                <a:solidFill>
                  <a:schemeClr val="accent1"/>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825" name="Freeform 266"/>
                <p:cNvSpPr>
                  <a:spLocks noChangeAspect="1"/>
                </p:cNvSpPr>
                <p:nvPr/>
              </p:nvSpPr>
              <p:spPr bwMode="auto">
                <a:xfrm>
                  <a:off x="2748" y="1834"/>
                  <a:ext cx="6" cy="4"/>
                </a:xfrm>
                <a:custGeom>
                  <a:avLst/>
                  <a:gdLst/>
                  <a:ahLst/>
                  <a:cxnLst>
                    <a:cxn ang="0">
                      <a:pos x="6" y="2"/>
                    </a:cxn>
                    <a:cxn ang="0">
                      <a:pos x="2" y="4"/>
                    </a:cxn>
                    <a:cxn ang="0">
                      <a:pos x="0" y="0"/>
                    </a:cxn>
                    <a:cxn ang="0">
                      <a:pos x="0" y="0"/>
                    </a:cxn>
                    <a:cxn ang="0">
                      <a:pos x="2" y="0"/>
                    </a:cxn>
                    <a:cxn ang="0">
                      <a:pos x="4" y="0"/>
                    </a:cxn>
                    <a:cxn ang="0">
                      <a:pos x="4" y="0"/>
                    </a:cxn>
                    <a:cxn ang="0">
                      <a:pos x="6" y="2"/>
                    </a:cxn>
                  </a:cxnLst>
                  <a:rect l="0" t="0" r="r" b="b"/>
                  <a:pathLst>
                    <a:path w="6" h="4">
                      <a:moveTo>
                        <a:pt x="6" y="2"/>
                      </a:moveTo>
                      <a:lnTo>
                        <a:pt x="2" y="4"/>
                      </a:lnTo>
                      <a:lnTo>
                        <a:pt x="0" y="0"/>
                      </a:lnTo>
                      <a:lnTo>
                        <a:pt x="0" y="0"/>
                      </a:lnTo>
                      <a:lnTo>
                        <a:pt x="2" y="0"/>
                      </a:lnTo>
                      <a:lnTo>
                        <a:pt x="4" y="0"/>
                      </a:lnTo>
                      <a:lnTo>
                        <a:pt x="4" y="0"/>
                      </a:lnTo>
                      <a:lnTo>
                        <a:pt x="6" y="2"/>
                      </a:lnTo>
                      <a:close/>
                    </a:path>
                  </a:pathLst>
                </a:custGeom>
                <a:grp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826" name="Freeform 267"/>
                <p:cNvSpPr>
                  <a:spLocks noChangeAspect="1"/>
                </p:cNvSpPr>
                <p:nvPr/>
              </p:nvSpPr>
              <p:spPr bwMode="auto">
                <a:xfrm>
                  <a:off x="3001" y="1834"/>
                  <a:ext cx="29" cy="55"/>
                </a:xfrm>
                <a:custGeom>
                  <a:avLst/>
                  <a:gdLst/>
                  <a:ahLst/>
                  <a:cxnLst>
                    <a:cxn ang="0">
                      <a:pos x="0" y="10"/>
                    </a:cxn>
                    <a:cxn ang="0">
                      <a:pos x="0" y="10"/>
                    </a:cxn>
                    <a:cxn ang="0">
                      <a:pos x="2" y="12"/>
                    </a:cxn>
                    <a:cxn ang="0">
                      <a:pos x="2" y="12"/>
                    </a:cxn>
                    <a:cxn ang="0">
                      <a:pos x="6" y="12"/>
                    </a:cxn>
                    <a:cxn ang="0">
                      <a:pos x="6" y="12"/>
                    </a:cxn>
                    <a:cxn ang="0">
                      <a:pos x="4" y="20"/>
                    </a:cxn>
                    <a:cxn ang="0">
                      <a:pos x="6" y="22"/>
                    </a:cxn>
                    <a:cxn ang="0">
                      <a:pos x="6" y="24"/>
                    </a:cxn>
                    <a:cxn ang="0">
                      <a:pos x="6" y="24"/>
                    </a:cxn>
                    <a:cxn ang="0">
                      <a:pos x="4" y="30"/>
                    </a:cxn>
                    <a:cxn ang="0">
                      <a:pos x="4" y="38"/>
                    </a:cxn>
                    <a:cxn ang="0">
                      <a:pos x="4" y="38"/>
                    </a:cxn>
                    <a:cxn ang="0">
                      <a:pos x="4" y="42"/>
                    </a:cxn>
                    <a:cxn ang="0">
                      <a:pos x="8" y="44"/>
                    </a:cxn>
                    <a:cxn ang="0">
                      <a:pos x="14" y="48"/>
                    </a:cxn>
                    <a:cxn ang="0">
                      <a:pos x="14" y="48"/>
                    </a:cxn>
                    <a:cxn ang="0">
                      <a:pos x="14" y="52"/>
                    </a:cxn>
                    <a:cxn ang="0">
                      <a:pos x="14" y="52"/>
                    </a:cxn>
                    <a:cxn ang="0">
                      <a:pos x="18" y="52"/>
                    </a:cxn>
                    <a:cxn ang="0">
                      <a:pos x="18" y="52"/>
                    </a:cxn>
                    <a:cxn ang="0">
                      <a:pos x="20" y="52"/>
                    </a:cxn>
                    <a:cxn ang="0">
                      <a:pos x="20" y="52"/>
                    </a:cxn>
                    <a:cxn ang="0">
                      <a:pos x="20" y="50"/>
                    </a:cxn>
                    <a:cxn ang="0">
                      <a:pos x="20" y="50"/>
                    </a:cxn>
                    <a:cxn ang="0">
                      <a:pos x="20" y="50"/>
                    </a:cxn>
                    <a:cxn ang="0">
                      <a:pos x="24" y="48"/>
                    </a:cxn>
                    <a:cxn ang="0">
                      <a:pos x="24" y="48"/>
                    </a:cxn>
                    <a:cxn ang="0">
                      <a:pos x="26" y="42"/>
                    </a:cxn>
                    <a:cxn ang="0">
                      <a:pos x="26" y="36"/>
                    </a:cxn>
                    <a:cxn ang="0">
                      <a:pos x="26" y="36"/>
                    </a:cxn>
                    <a:cxn ang="0">
                      <a:pos x="24" y="34"/>
                    </a:cxn>
                    <a:cxn ang="0">
                      <a:pos x="22" y="30"/>
                    </a:cxn>
                    <a:cxn ang="0">
                      <a:pos x="22" y="30"/>
                    </a:cxn>
                    <a:cxn ang="0">
                      <a:pos x="20" y="26"/>
                    </a:cxn>
                    <a:cxn ang="0">
                      <a:pos x="22" y="24"/>
                    </a:cxn>
                    <a:cxn ang="0">
                      <a:pos x="22" y="24"/>
                    </a:cxn>
                    <a:cxn ang="0">
                      <a:pos x="22" y="18"/>
                    </a:cxn>
                    <a:cxn ang="0">
                      <a:pos x="22" y="16"/>
                    </a:cxn>
                    <a:cxn ang="0">
                      <a:pos x="20" y="8"/>
                    </a:cxn>
                    <a:cxn ang="0">
                      <a:pos x="14" y="2"/>
                    </a:cxn>
                    <a:cxn ang="0">
                      <a:pos x="12" y="6"/>
                    </a:cxn>
                    <a:cxn ang="0">
                      <a:pos x="10" y="0"/>
                    </a:cxn>
                    <a:cxn ang="0">
                      <a:pos x="2" y="4"/>
                    </a:cxn>
                    <a:cxn ang="0">
                      <a:pos x="0" y="10"/>
                    </a:cxn>
                  </a:cxnLst>
                  <a:rect l="0" t="0" r="r" b="b"/>
                  <a:pathLst>
                    <a:path w="26" h="52">
                      <a:moveTo>
                        <a:pt x="0" y="10"/>
                      </a:moveTo>
                      <a:lnTo>
                        <a:pt x="0" y="10"/>
                      </a:lnTo>
                      <a:lnTo>
                        <a:pt x="2" y="12"/>
                      </a:lnTo>
                      <a:lnTo>
                        <a:pt x="2" y="12"/>
                      </a:lnTo>
                      <a:lnTo>
                        <a:pt x="6" y="12"/>
                      </a:lnTo>
                      <a:lnTo>
                        <a:pt x="6" y="12"/>
                      </a:lnTo>
                      <a:lnTo>
                        <a:pt x="4" y="20"/>
                      </a:lnTo>
                      <a:lnTo>
                        <a:pt x="6" y="22"/>
                      </a:lnTo>
                      <a:lnTo>
                        <a:pt x="6" y="24"/>
                      </a:lnTo>
                      <a:lnTo>
                        <a:pt x="6" y="24"/>
                      </a:lnTo>
                      <a:lnTo>
                        <a:pt x="4" y="30"/>
                      </a:lnTo>
                      <a:lnTo>
                        <a:pt x="4" y="38"/>
                      </a:lnTo>
                      <a:lnTo>
                        <a:pt x="4" y="38"/>
                      </a:lnTo>
                      <a:lnTo>
                        <a:pt x="4" y="42"/>
                      </a:lnTo>
                      <a:lnTo>
                        <a:pt x="8" y="44"/>
                      </a:lnTo>
                      <a:lnTo>
                        <a:pt x="14" y="48"/>
                      </a:lnTo>
                      <a:lnTo>
                        <a:pt x="14" y="48"/>
                      </a:lnTo>
                      <a:lnTo>
                        <a:pt x="14" y="52"/>
                      </a:lnTo>
                      <a:lnTo>
                        <a:pt x="14" y="52"/>
                      </a:lnTo>
                      <a:lnTo>
                        <a:pt x="18" y="52"/>
                      </a:lnTo>
                      <a:lnTo>
                        <a:pt x="18" y="52"/>
                      </a:lnTo>
                      <a:lnTo>
                        <a:pt x="20" y="52"/>
                      </a:lnTo>
                      <a:lnTo>
                        <a:pt x="20" y="52"/>
                      </a:lnTo>
                      <a:lnTo>
                        <a:pt x="20" y="50"/>
                      </a:lnTo>
                      <a:lnTo>
                        <a:pt x="20" y="50"/>
                      </a:lnTo>
                      <a:lnTo>
                        <a:pt x="20" y="50"/>
                      </a:lnTo>
                      <a:lnTo>
                        <a:pt x="24" y="48"/>
                      </a:lnTo>
                      <a:lnTo>
                        <a:pt x="24" y="48"/>
                      </a:lnTo>
                      <a:lnTo>
                        <a:pt x="26" y="42"/>
                      </a:lnTo>
                      <a:lnTo>
                        <a:pt x="26" y="36"/>
                      </a:lnTo>
                      <a:lnTo>
                        <a:pt x="26" y="36"/>
                      </a:lnTo>
                      <a:lnTo>
                        <a:pt x="24" y="34"/>
                      </a:lnTo>
                      <a:lnTo>
                        <a:pt x="22" y="30"/>
                      </a:lnTo>
                      <a:lnTo>
                        <a:pt x="22" y="30"/>
                      </a:lnTo>
                      <a:lnTo>
                        <a:pt x="20" y="26"/>
                      </a:lnTo>
                      <a:lnTo>
                        <a:pt x="22" y="24"/>
                      </a:lnTo>
                      <a:lnTo>
                        <a:pt x="22" y="24"/>
                      </a:lnTo>
                      <a:lnTo>
                        <a:pt x="22" y="18"/>
                      </a:lnTo>
                      <a:lnTo>
                        <a:pt x="22" y="16"/>
                      </a:lnTo>
                      <a:lnTo>
                        <a:pt x="20" y="8"/>
                      </a:lnTo>
                      <a:lnTo>
                        <a:pt x="14" y="2"/>
                      </a:lnTo>
                      <a:lnTo>
                        <a:pt x="12" y="6"/>
                      </a:lnTo>
                      <a:lnTo>
                        <a:pt x="10" y="0"/>
                      </a:lnTo>
                      <a:lnTo>
                        <a:pt x="2" y="4"/>
                      </a:lnTo>
                      <a:lnTo>
                        <a:pt x="0" y="10"/>
                      </a:lnTo>
                      <a:close/>
                    </a:path>
                  </a:pathLst>
                </a:custGeom>
                <a:solidFill>
                  <a:schemeClr val="accent1"/>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827" name="Freeform 268"/>
                <p:cNvSpPr>
                  <a:spLocks noChangeAspect="1"/>
                </p:cNvSpPr>
                <p:nvPr/>
              </p:nvSpPr>
              <p:spPr bwMode="auto">
                <a:xfrm>
                  <a:off x="2991" y="1814"/>
                  <a:ext cx="28" cy="30"/>
                </a:xfrm>
                <a:custGeom>
                  <a:avLst/>
                  <a:gdLst/>
                  <a:ahLst/>
                  <a:cxnLst>
                    <a:cxn ang="0">
                      <a:pos x="188" y="510"/>
                    </a:cxn>
                    <a:cxn ang="0">
                      <a:pos x="85" y="407"/>
                    </a:cxn>
                    <a:cxn ang="0">
                      <a:pos x="36" y="407"/>
                    </a:cxn>
                    <a:cxn ang="0">
                      <a:pos x="0" y="340"/>
                    </a:cxn>
                    <a:cxn ang="0">
                      <a:pos x="0" y="176"/>
                    </a:cxn>
                    <a:cxn ang="0">
                      <a:pos x="36" y="103"/>
                    </a:cxn>
                    <a:cxn ang="0">
                      <a:pos x="151" y="85"/>
                    </a:cxn>
                    <a:cxn ang="0">
                      <a:pos x="188" y="0"/>
                    </a:cxn>
                    <a:cxn ang="0">
                      <a:pos x="327" y="6"/>
                    </a:cxn>
                    <a:cxn ang="0">
                      <a:pos x="424" y="134"/>
                    </a:cxn>
                    <a:cxn ang="0">
                      <a:pos x="473" y="249"/>
                    </a:cxn>
                    <a:cxn ang="0">
                      <a:pos x="503" y="340"/>
                    </a:cxn>
                    <a:cxn ang="0">
                      <a:pos x="460" y="376"/>
                    </a:cxn>
                    <a:cxn ang="0">
                      <a:pos x="424" y="437"/>
                    </a:cxn>
                    <a:cxn ang="0">
                      <a:pos x="388" y="334"/>
                    </a:cxn>
                    <a:cxn ang="0">
                      <a:pos x="218" y="400"/>
                    </a:cxn>
                    <a:cxn ang="0">
                      <a:pos x="188" y="510"/>
                    </a:cxn>
                  </a:cxnLst>
                  <a:rect l="0" t="0" r="r" b="b"/>
                  <a:pathLst>
                    <a:path w="503" h="510">
                      <a:moveTo>
                        <a:pt x="188" y="510"/>
                      </a:moveTo>
                      <a:lnTo>
                        <a:pt x="85" y="407"/>
                      </a:lnTo>
                      <a:lnTo>
                        <a:pt x="36" y="407"/>
                      </a:lnTo>
                      <a:lnTo>
                        <a:pt x="0" y="340"/>
                      </a:lnTo>
                      <a:lnTo>
                        <a:pt x="0" y="176"/>
                      </a:lnTo>
                      <a:lnTo>
                        <a:pt x="36" y="103"/>
                      </a:lnTo>
                      <a:lnTo>
                        <a:pt x="151" y="85"/>
                      </a:lnTo>
                      <a:lnTo>
                        <a:pt x="188" y="0"/>
                      </a:lnTo>
                      <a:lnTo>
                        <a:pt x="327" y="6"/>
                      </a:lnTo>
                      <a:lnTo>
                        <a:pt x="424" y="134"/>
                      </a:lnTo>
                      <a:lnTo>
                        <a:pt x="473" y="249"/>
                      </a:lnTo>
                      <a:lnTo>
                        <a:pt x="503" y="340"/>
                      </a:lnTo>
                      <a:lnTo>
                        <a:pt x="460" y="376"/>
                      </a:lnTo>
                      <a:lnTo>
                        <a:pt x="424" y="437"/>
                      </a:lnTo>
                      <a:lnTo>
                        <a:pt x="388" y="334"/>
                      </a:lnTo>
                      <a:lnTo>
                        <a:pt x="218" y="400"/>
                      </a:lnTo>
                      <a:lnTo>
                        <a:pt x="188" y="510"/>
                      </a:lnTo>
                      <a:close/>
                    </a:path>
                  </a:pathLst>
                </a:custGeom>
                <a:solidFill>
                  <a:schemeClr val="accent1"/>
                </a:solidFill>
                <a:ln w="3175" cap="flat" cmpd="sng">
                  <a:solidFill>
                    <a:schemeClr val="accent4"/>
                  </a:solidFill>
                  <a:prstDash val="solid"/>
                  <a:round/>
                  <a:headEnd/>
                  <a:tailEnd/>
                </a:ln>
                <a:effectLst/>
              </p:spPr>
              <p:txBody>
                <a:bodyPr wrap="none" lIns="53611" tIns="53611" rIns="53611" bIns="53611" anchor="ctr"/>
                <a:lstStyle/>
                <a:p>
                  <a:pPr>
                    <a:defRPr/>
                  </a:pPr>
                  <a:endParaRPr lang="en-GB" sz="1787">
                    <a:solidFill>
                      <a:srgbClr val="FFFFFF"/>
                    </a:solidFill>
                    <a:latin typeface="Arial"/>
                  </a:endParaRPr>
                </a:p>
              </p:txBody>
            </p:sp>
          </p:grpSp>
        </p:grpSp>
        <p:sp>
          <p:nvSpPr>
            <p:cNvPr id="719" name="Freeform 4"/>
            <p:cNvSpPr>
              <a:spLocks noChangeAspect="1"/>
            </p:cNvSpPr>
            <p:nvPr/>
          </p:nvSpPr>
          <p:spPr bwMode="auto">
            <a:xfrm>
              <a:off x="1666875" y="3206750"/>
              <a:ext cx="685800" cy="522288"/>
            </a:xfrm>
            <a:custGeom>
              <a:avLst/>
              <a:gdLst/>
              <a:ahLst/>
              <a:cxnLst>
                <a:cxn ang="0">
                  <a:pos x="6" y="18"/>
                </a:cxn>
                <a:cxn ang="0">
                  <a:pos x="16" y="36"/>
                </a:cxn>
                <a:cxn ang="0">
                  <a:pos x="26" y="46"/>
                </a:cxn>
                <a:cxn ang="0">
                  <a:pos x="38" y="68"/>
                </a:cxn>
                <a:cxn ang="0">
                  <a:pos x="34" y="92"/>
                </a:cxn>
                <a:cxn ang="0">
                  <a:pos x="48" y="102"/>
                </a:cxn>
                <a:cxn ang="0">
                  <a:pos x="64" y="126"/>
                </a:cxn>
                <a:cxn ang="0">
                  <a:pos x="78" y="148"/>
                </a:cxn>
                <a:cxn ang="0">
                  <a:pos x="94" y="168"/>
                </a:cxn>
                <a:cxn ang="0">
                  <a:pos x="90" y="152"/>
                </a:cxn>
                <a:cxn ang="0">
                  <a:pos x="82" y="142"/>
                </a:cxn>
                <a:cxn ang="0">
                  <a:pos x="74" y="118"/>
                </a:cxn>
                <a:cxn ang="0">
                  <a:pos x="60" y="90"/>
                </a:cxn>
                <a:cxn ang="0">
                  <a:pos x="52" y="70"/>
                </a:cxn>
                <a:cxn ang="0">
                  <a:pos x="46" y="64"/>
                </a:cxn>
                <a:cxn ang="0">
                  <a:pos x="38" y="48"/>
                </a:cxn>
                <a:cxn ang="0">
                  <a:pos x="26" y="26"/>
                </a:cxn>
                <a:cxn ang="0">
                  <a:pos x="32" y="14"/>
                </a:cxn>
                <a:cxn ang="0">
                  <a:pos x="48" y="16"/>
                </a:cxn>
                <a:cxn ang="0">
                  <a:pos x="60" y="52"/>
                </a:cxn>
                <a:cxn ang="0">
                  <a:pos x="72" y="70"/>
                </a:cxn>
                <a:cxn ang="0">
                  <a:pos x="90" y="86"/>
                </a:cxn>
                <a:cxn ang="0">
                  <a:pos x="100" y="102"/>
                </a:cxn>
                <a:cxn ang="0">
                  <a:pos x="102" y="112"/>
                </a:cxn>
                <a:cxn ang="0">
                  <a:pos x="114" y="128"/>
                </a:cxn>
                <a:cxn ang="0">
                  <a:pos x="132" y="150"/>
                </a:cxn>
                <a:cxn ang="0">
                  <a:pos x="142" y="164"/>
                </a:cxn>
                <a:cxn ang="0">
                  <a:pos x="156" y="196"/>
                </a:cxn>
                <a:cxn ang="0">
                  <a:pos x="156" y="214"/>
                </a:cxn>
                <a:cxn ang="0">
                  <a:pos x="158" y="232"/>
                </a:cxn>
                <a:cxn ang="0">
                  <a:pos x="180" y="248"/>
                </a:cxn>
                <a:cxn ang="0">
                  <a:pos x="202" y="262"/>
                </a:cxn>
                <a:cxn ang="0">
                  <a:pos x="222" y="278"/>
                </a:cxn>
                <a:cxn ang="0">
                  <a:pos x="246" y="284"/>
                </a:cxn>
                <a:cxn ang="0">
                  <a:pos x="260" y="290"/>
                </a:cxn>
                <a:cxn ang="0">
                  <a:pos x="274" y="296"/>
                </a:cxn>
                <a:cxn ang="0">
                  <a:pos x="298" y="288"/>
                </a:cxn>
                <a:cxn ang="0">
                  <a:pos x="322" y="296"/>
                </a:cxn>
                <a:cxn ang="0">
                  <a:pos x="330" y="300"/>
                </a:cxn>
                <a:cxn ang="0">
                  <a:pos x="350" y="278"/>
                </a:cxn>
                <a:cxn ang="0">
                  <a:pos x="380" y="254"/>
                </a:cxn>
                <a:cxn ang="0">
                  <a:pos x="394" y="256"/>
                </a:cxn>
                <a:cxn ang="0">
                  <a:pos x="398" y="218"/>
                </a:cxn>
                <a:cxn ang="0">
                  <a:pos x="388" y="194"/>
                </a:cxn>
                <a:cxn ang="0">
                  <a:pos x="364" y="206"/>
                </a:cxn>
                <a:cxn ang="0">
                  <a:pos x="354" y="236"/>
                </a:cxn>
                <a:cxn ang="0">
                  <a:pos x="338" y="250"/>
                </a:cxn>
                <a:cxn ang="0">
                  <a:pos x="314" y="254"/>
                </a:cxn>
                <a:cxn ang="0">
                  <a:pos x="284" y="248"/>
                </a:cxn>
                <a:cxn ang="0">
                  <a:pos x="274" y="228"/>
                </a:cxn>
                <a:cxn ang="0">
                  <a:pos x="260" y="206"/>
                </a:cxn>
                <a:cxn ang="0">
                  <a:pos x="260" y="182"/>
                </a:cxn>
                <a:cxn ang="0">
                  <a:pos x="258" y="152"/>
                </a:cxn>
                <a:cxn ang="0">
                  <a:pos x="260" y="136"/>
                </a:cxn>
                <a:cxn ang="0">
                  <a:pos x="266" y="122"/>
                </a:cxn>
                <a:cxn ang="0">
                  <a:pos x="230" y="90"/>
                </a:cxn>
                <a:cxn ang="0">
                  <a:pos x="202" y="54"/>
                </a:cxn>
                <a:cxn ang="0">
                  <a:pos x="168" y="48"/>
                </a:cxn>
                <a:cxn ang="0">
                  <a:pos x="72" y="24"/>
                </a:cxn>
              </a:cxnLst>
              <a:rect l="0" t="0" r="r" b="b"/>
              <a:pathLst>
                <a:path w="404" h="308">
                  <a:moveTo>
                    <a:pt x="0" y="4"/>
                  </a:moveTo>
                  <a:lnTo>
                    <a:pt x="0" y="4"/>
                  </a:lnTo>
                  <a:lnTo>
                    <a:pt x="0" y="6"/>
                  </a:lnTo>
                  <a:lnTo>
                    <a:pt x="2" y="10"/>
                  </a:lnTo>
                  <a:lnTo>
                    <a:pt x="2" y="10"/>
                  </a:lnTo>
                  <a:lnTo>
                    <a:pt x="6" y="14"/>
                  </a:lnTo>
                  <a:lnTo>
                    <a:pt x="6" y="14"/>
                  </a:lnTo>
                  <a:lnTo>
                    <a:pt x="6" y="18"/>
                  </a:lnTo>
                  <a:lnTo>
                    <a:pt x="6" y="18"/>
                  </a:lnTo>
                  <a:lnTo>
                    <a:pt x="8" y="20"/>
                  </a:lnTo>
                  <a:lnTo>
                    <a:pt x="10" y="24"/>
                  </a:lnTo>
                  <a:lnTo>
                    <a:pt x="10" y="24"/>
                  </a:lnTo>
                  <a:lnTo>
                    <a:pt x="10" y="28"/>
                  </a:lnTo>
                  <a:lnTo>
                    <a:pt x="10" y="32"/>
                  </a:lnTo>
                  <a:lnTo>
                    <a:pt x="12" y="36"/>
                  </a:lnTo>
                  <a:lnTo>
                    <a:pt x="12" y="36"/>
                  </a:lnTo>
                  <a:lnTo>
                    <a:pt x="16" y="36"/>
                  </a:lnTo>
                  <a:lnTo>
                    <a:pt x="16" y="36"/>
                  </a:lnTo>
                  <a:lnTo>
                    <a:pt x="16" y="40"/>
                  </a:lnTo>
                  <a:lnTo>
                    <a:pt x="16" y="40"/>
                  </a:lnTo>
                  <a:lnTo>
                    <a:pt x="20" y="42"/>
                  </a:lnTo>
                  <a:lnTo>
                    <a:pt x="20" y="42"/>
                  </a:lnTo>
                  <a:lnTo>
                    <a:pt x="22" y="46"/>
                  </a:lnTo>
                  <a:lnTo>
                    <a:pt x="22" y="46"/>
                  </a:lnTo>
                  <a:lnTo>
                    <a:pt x="24" y="46"/>
                  </a:lnTo>
                  <a:lnTo>
                    <a:pt x="26" y="46"/>
                  </a:lnTo>
                  <a:lnTo>
                    <a:pt x="26" y="46"/>
                  </a:lnTo>
                  <a:lnTo>
                    <a:pt x="28" y="50"/>
                  </a:lnTo>
                  <a:lnTo>
                    <a:pt x="28" y="50"/>
                  </a:lnTo>
                  <a:lnTo>
                    <a:pt x="32" y="52"/>
                  </a:lnTo>
                  <a:lnTo>
                    <a:pt x="32" y="52"/>
                  </a:lnTo>
                  <a:lnTo>
                    <a:pt x="34" y="56"/>
                  </a:lnTo>
                  <a:lnTo>
                    <a:pt x="34" y="58"/>
                  </a:lnTo>
                  <a:lnTo>
                    <a:pt x="36" y="64"/>
                  </a:lnTo>
                  <a:lnTo>
                    <a:pt x="36" y="64"/>
                  </a:lnTo>
                  <a:lnTo>
                    <a:pt x="38" y="68"/>
                  </a:lnTo>
                  <a:lnTo>
                    <a:pt x="38" y="68"/>
                  </a:lnTo>
                  <a:lnTo>
                    <a:pt x="38" y="76"/>
                  </a:lnTo>
                  <a:lnTo>
                    <a:pt x="36" y="84"/>
                  </a:lnTo>
                  <a:lnTo>
                    <a:pt x="36" y="84"/>
                  </a:lnTo>
                  <a:lnTo>
                    <a:pt x="26" y="84"/>
                  </a:lnTo>
                  <a:lnTo>
                    <a:pt x="26" y="86"/>
                  </a:lnTo>
                  <a:lnTo>
                    <a:pt x="26" y="86"/>
                  </a:lnTo>
                  <a:lnTo>
                    <a:pt x="34" y="92"/>
                  </a:lnTo>
                  <a:lnTo>
                    <a:pt x="34" y="92"/>
                  </a:lnTo>
                  <a:lnTo>
                    <a:pt x="36" y="94"/>
                  </a:lnTo>
                  <a:lnTo>
                    <a:pt x="38" y="98"/>
                  </a:lnTo>
                  <a:lnTo>
                    <a:pt x="38" y="98"/>
                  </a:lnTo>
                  <a:lnTo>
                    <a:pt x="42" y="98"/>
                  </a:lnTo>
                  <a:lnTo>
                    <a:pt x="42" y="98"/>
                  </a:lnTo>
                  <a:lnTo>
                    <a:pt x="42" y="100"/>
                  </a:lnTo>
                  <a:lnTo>
                    <a:pt x="42" y="102"/>
                  </a:lnTo>
                  <a:lnTo>
                    <a:pt x="42" y="102"/>
                  </a:lnTo>
                  <a:lnTo>
                    <a:pt x="48" y="102"/>
                  </a:lnTo>
                  <a:lnTo>
                    <a:pt x="48" y="102"/>
                  </a:lnTo>
                  <a:lnTo>
                    <a:pt x="56" y="108"/>
                  </a:lnTo>
                  <a:lnTo>
                    <a:pt x="62" y="114"/>
                  </a:lnTo>
                  <a:lnTo>
                    <a:pt x="62" y="114"/>
                  </a:lnTo>
                  <a:lnTo>
                    <a:pt x="62" y="116"/>
                  </a:lnTo>
                  <a:lnTo>
                    <a:pt x="62" y="118"/>
                  </a:lnTo>
                  <a:lnTo>
                    <a:pt x="62" y="118"/>
                  </a:lnTo>
                  <a:lnTo>
                    <a:pt x="64" y="126"/>
                  </a:lnTo>
                  <a:lnTo>
                    <a:pt x="64" y="126"/>
                  </a:lnTo>
                  <a:lnTo>
                    <a:pt x="64" y="132"/>
                  </a:lnTo>
                  <a:lnTo>
                    <a:pt x="64" y="138"/>
                  </a:lnTo>
                  <a:lnTo>
                    <a:pt x="64" y="138"/>
                  </a:lnTo>
                  <a:lnTo>
                    <a:pt x="68" y="140"/>
                  </a:lnTo>
                  <a:lnTo>
                    <a:pt x="72" y="140"/>
                  </a:lnTo>
                  <a:lnTo>
                    <a:pt x="72" y="140"/>
                  </a:lnTo>
                  <a:lnTo>
                    <a:pt x="72" y="144"/>
                  </a:lnTo>
                  <a:lnTo>
                    <a:pt x="72" y="144"/>
                  </a:lnTo>
                  <a:lnTo>
                    <a:pt x="78" y="148"/>
                  </a:lnTo>
                  <a:lnTo>
                    <a:pt x="78" y="148"/>
                  </a:lnTo>
                  <a:lnTo>
                    <a:pt x="90" y="164"/>
                  </a:lnTo>
                  <a:lnTo>
                    <a:pt x="90" y="164"/>
                  </a:lnTo>
                  <a:lnTo>
                    <a:pt x="90" y="170"/>
                  </a:lnTo>
                  <a:lnTo>
                    <a:pt x="94" y="170"/>
                  </a:lnTo>
                  <a:lnTo>
                    <a:pt x="94" y="170"/>
                  </a:lnTo>
                  <a:lnTo>
                    <a:pt x="94" y="168"/>
                  </a:lnTo>
                  <a:lnTo>
                    <a:pt x="94" y="168"/>
                  </a:lnTo>
                  <a:lnTo>
                    <a:pt x="94" y="168"/>
                  </a:lnTo>
                  <a:lnTo>
                    <a:pt x="94" y="168"/>
                  </a:lnTo>
                  <a:lnTo>
                    <a:pt x="96" y="166"/>
                  </a:lnTo>
                  <a:lnTo>
                    <a:pt x="98" y="164"/>
                  </a:lnTo>
                  <a:lnTo>
                    <a:pt x="98" y="164"/>
                  </a:lnTo>
                  <a:lnTo>
                    <a:pt x="98" y="162"/>
                  </a:lnTo>
                  <a:lnTo>
                    <a:pt x="96" y="158"/>
                  </a:lnTo>
                  <a:lnTo>
                    <a:pt x="96" y="158"/>
                  </a:lnTo>
                  <a:lnTo>
                    <a:pt x="90" y="152"/>
                  </a:lnTo>
                  <a:lnTo>
                    <a:pt x="90" y="152"/>
                  </a:lnTo>
                  <a:lnTo>
                    <a:pt x="90" y="148"/>
                  </a:lnTo>
                  <a:lnTo>
                    <a:pt x="90" y="148"/>
                  </a:lnTo>
                  <a:lnTo>
                    <a:pt x="88" y="146"/>
                  </a:lnTo>
                  <a:lnTo>
                    <a:pt x="88" y="146"/>
                  </a:lnTo>
                  <a:lnTo>
                    <a:pt x="84" y="146"/>
                  </a:lnTo>
                  <a:lnTo>
                    <a:pt x="84" y="146"/>
                  </a:lnTo>
                  <a:lnTo>
                    <a:pt x="82" y="144"/>
                  </a:lnTo>
                  <a:lnTo>
                    <a:pt x="82" y="144"/>
                  </a:lnTo>
                  <a:lnTo>
                    <a:pt x="82" y="142"/>
                  </a:lnTo>
                  <a:lnTo>
                    <a:pt x="84" y="138"/>
                  </a:lnTo>
                  <a:lnTo>
                    <a:pt x="84" y="138"/>
                  </a:lnTo>
                  <a:lnTo>
                    <a:pt x="80" y="134"/>
                  </a:lnTo>
                  <a:lnTo>
                    <a:pt x="80" y="134"/>
                  </a:lnTo>
                  <a:lnTo>
                    <a:pt x="80" y="130"/>
                  </a:lnTo>
                  <a:lnTo>
                    <a:pt x="80" y="128"/>
                  </a:lnTo>
                  <a:lnTo>
                    <a:pt x="80" y="128"/>
                  </a:lnTo>
                  <a:lnTo>
                    <a:pt x="74" y="118"/>
                  </a:lnTo>
                  <a:lnTo>
                    <a:pt x="74" y="118"/>
                  </a:lnTo>
                  <a:lnTo>
                    <a:pt x="74" y="114"/>
                  </a:lnTo>
                  <a:lnTo>
                    <a:pt x="74" y="114"/>
                  </a:lnTo>
                  <a:lnTo>
                    <a:pt x="70" y="106"/>
                  </a:lnTo>
                  <a:lnTo>
                    <a:pt x="64" y="100"/>
                  </a:lnTo>
                  <a:lnTo>
                    <a:pt x="64" y="100"/>
                  </a:lnTo>
                  <a:lnTo>
                    <a:pt x="64" y="96"/>
                  </a:lnTo>
                  <a:lnTo>
                    <a:pt x="64" y="92"/>
                  </a:lnTo>
                  <a:lnTo>
                    <a:pt x="64" y="92"/>
                  </a:lnTo>
                  <a:lnTo>
                    <a:pt x="60" y="90"/>
                  </a:lnTo>
                  <a:lnTo>
                    <a:pt x="60" y="90"/>
                  </a:lnTo>
                  <a:lnTo>
                    <a:pt x="60" y="86"/>
                  </a:lnTo>
                  <a:lnTo>
                    <a:pt x="60" y="86"/>
                  </a:lnTo>
                  <a:lnTo>
                    <a:pt x="58" y="84"/>
                  </a:lnTo>
                  <a:lnTo>
                    <a:pt x="56" y="82"/>
                  </a:lnTo>
                  <a:lnTo>
                    <a:pt x="56" y="82"/>
                  </a:lnTo>
                  <a:lnTo>
                    <a:pt x="56" y="76"/>
                  </a:lnTo>
                  <a:lnTo>
                    <a:pt x="54" y="70"/>
                  </a:lnTo>
                  <a:lnTo>
                    <a:pt x="52" y="70"/>
                  </a:lnTo>
                  <a:lnTo>
                    <a:pt x="52" y="70"/>
                  </a:lnTo>
                  <a:lnTo>
                    <a:pt x="52" y="66"/>
                  </a:lnTo>
                  <a:lnTo>
                    <a:pt x="52" y="66"/>
                  </a:lnTo>
                  <a:lnTo>
                    <a:pt x="50" y="66"/>
                  </a:lnTo>
                  <a:lnTo>
                    <a:pt x="50" y="66"/>
                  </a:lnTo>
                  <a:lnTo>
                    <a:pt x="50" y="66"/>
                  </a:lnTo>
                  <a:lnTo>
                    <a:pt x="50" y="66"/>
                  </a:lnTo>
                  <a:lnTo>
                    <a:pt x="48" y="66"/>
                  </a:lnTo>
                  <a:lnTo>
                    <a:pt x="46" y="64"/>
                  </a:lnTo>
                  <a:lnTo>
                    <a:pt x="46" y="64"/>
                  </a:lnTo>
                  <a:lnTo>
                    <a:pt x="46" y="62"/>
                  </a:lnTo>
                  <a:lnTo>
                    <a:pt x="46" y="60"/>
                  </a:lnTo>
                  <a:lnTo>
                    <a:pt x="48" y="60"/>
                  </a:lnTo>
                  <a:lnTo>
                    <a:pt x="48" y="58"/>
                  </a:lnTo>
                  <a:lnTo>
                    <a:pt x="44" y="50"/>
                  </a:lnTo>
                  <a:lnTo>
                    <a:pt x="44" y="50"/>
                  </a:lnTo>
                  <a:lnTo>
                    <a:pt x="40" y="50"/>
                  </a:lnTo>
                  <a:lnTo>
                    <a:pt x="38" y="48"/>
                  </a:lnTo>
                  <a:lnTo>
                    <a:pt x="38" y="48"/>
                  </a:lnTo>
                  <a:lnTo>
                    <a:pt x="38" y="46"/>
                  </a:lnTo>
                  <a:lnTo>
                    <a:pt x="38" y="46"/>
                  </a:lnTo>
                  <a:lnTo>
                    <a:pt x="34" y="40"/>
                  </a:lnTo>
                  <a:lnTo>
                    <a:pt x="34" y="40"/>
                  </a:lnTo>
                  <a:lnTo>
                    <a:pt x="32" y="36"/>
                  </a:lnTo>
                  <a:lnTo>
                    <a:pt x="30" y="30"/>
                  </a:lnTo>
                  <a:lnTo>
                    <a:pt x="30" y="30"/>
                  </a:lnTo>
                  <a:lnTo>
                    <a:pt x="26" y="26"/>
                  </a:lnTo>
                  <a:lnTo>
                    <a:pt x="26" y="26"/>
                  </a:lnTo>
                  <a:lnTo>
                    <a:pt x="26" y="20"/>
                  </a:lnTo>
                  <a:lnTo>
                    <a:pt x="28" y="16"/>
                  </a:lnTo>
                  <a:lnTo>
                    <a:pt x="28" y="16"/>
                  </a:lnTo>
                  <a:lnTo>
                    <a:pt x="26" y="16"/>
                  </a:lnTo>
                  <a:lnTo>
                    <a:pt x="26" y="14"/>
                  </a:lnTo>
                  <a:lnTo>
                    <a:pt x="26" y="14"/>
                  </a:lnTo>
                  <a:lnTo>
                    <a:pt x="32" y="14"/>
                  </a:lnTo>
                  <a:lnTo>
                    <a:pt x="32" y="14"/>
                  </a:lnTo>
                  <a:lnTo>
                    <a:pt x="36" y="18"/>
                  </a:lnTo>
                  <a:lnTo>
                    <a:pt x="36" y="18"/>
                  </a:lnTo>
                  <a:lnTo>
                    <a:pt x="40" y="20"/>
                  </a:lnTo>
                  <a:lnTo>
                    <a:pt x="40" y="20"/>
                  </a:lnTo>
                  <a:lnTo>
                    <a:pt x="42" y="18"/>
                  </a:lnTo>
                  <a:lnTo>
                    <a:pt x="42" y="18"/>
                  </a:lnTo>
                  <a:lnTo>
                    <a:pt x="44" y="16"/>
                  </a:lnTo>
                  <a:lnTo>
                    <a:pt x="48" y="16"/>
                  </a:lnTo>
                  <a:lnTo>
                    <a:pt x="48" y="16"/>
                  </a:lnTo>
                  <a:lnTo>
                    <a:pt x="48" y="20"/>
                  </a:lnTo>
                  <a:lnTo>
                    <a:pt x="52" y="24"/>
                  </a:lnTo>
                  <a:lnTo>
                    <a:pt x="52" y="24"/>
                  </a:lnTo>
                  <a:lnTo>
                    <a:pt x="52" y="34"/>
                  </a:lnTo>
                  <a:lnTo>
                    <a:pt x="56" y="40"/>
                  </a:lnTo>
                  <a:lnTo>
                    <a:pt x="58" y="40"/>
                  </a:lnTo>
                  <a:lnTo>
                    <a:pt x="58" y="40"/>
                  </a:lnTo>
                  <a:lnTo>
                    <a:pt x="60" y="46"/>
                  </a:lnTo>
                  <a:lnTo>
                    <a:pt x="60" y="52"/>
                  </a:lnTo>
                  <a:lnTo>
                    <a:pt x="60" y="52"/>
                  </a:lnTo>
                  <a:lnTo>
                    <a:pt x="68" y="62"/>
                  </a:lnTo>
                  <a:lnTo>
                    <a:pt x="68" y="62"/>
                  </a:lnTo>
                  <a:lnTo>
                    <a:pt x="72" y="62"/>
                  </a:lnTo>
                  <a:lnTo>
                    <a:pt x="72" y="62"/>
                  </a:lnTo>
                  <a:lnTo>
                    <a:pt x="72" y="66"/>
                  </a:lnTo>
                  <a:lnTo>
                    <a:pt x="72" y="68"/>
                  </a:lnTo>
                  <a:lnTo>
                    <a:pt x="72" y="70"/>
                  </a:lnTo>
                  <a:lnTo>
                    <a:pt x="72" y="70"/>
                  </a:lnTo>
                  <a:lnTo>
                    <a:pt x="78" y="72"/>
                  </a:lnTo>
                  <a:lnTo>
                    <a:pt x="78" y="72"/>
                  </a:lnTo>
                  <a:lnTo>
                    <a:pt x="80" y="78"/>
                  </a:lnTo>
                  <a:lnTo>
                    <a:pt x="82" y="82"/>
                  </a:lnTo>
                  <a:lnTo>
                    <a:pt x="84" y="84"/>
                  </a:lnTo>
                  <a:lnTo>
                    <a:pt x="84" y="84"/>
                  </a:lnTo>
                  <a:lnTo>
                    <a:pt x="88" y="84"/>
                  </a:lnTo>
                  <a:lnTo>
                    <a:pt x="88" y="84"/>
                  </a:lnTo>
                  <a:lnTo>
                    <a:pt x="90" y="86"/>
                  </a:lnTo>
                  <a:lnTo>
                    <a:pt x="90" y="88"/>
                  </a:lnTo>
                  <a:lnTo>
                    <a:pt x="88" y="92"/>
                  </a:lnTo>
                  <a:lnTo>
                    <a:pt x="88" y="92"/>
                  </a:lnTo>
                  <a:lnTo>
                    <a:pt x="92" y="94"/>
                  </a:lnTo>
                  <a:lnTo>
                    <a:pt x="96" y="96"/>
                  </a:lnTo>
                  <a:lnTo>
                    <a:pt x="96" y="96"/>
                  </a:lnTo>
                  <a:lnTo>
                    <a:pt x="96" y="102"/>
                  </a:lnTo>
                  <a:lnTo>
                    <a:pt x="96" y="102"/>
                  </a:lnTo>
                  <a:lnTo>
                    <a:pt x="100" y="102"/>
                  </a:lnTo>
                  <a:lnTo>
                    <a:pt x="102" y="102"/>
                  </a:lnTo>
                  <a:lnTo>
                    <a:pt x="102" y="102"/>
                  </a:lnTo>
                  <a:lnTo>
                    <a:pt x="104" y="104"/>
                  </a:lnTo>
                  <a:lnTo>
                    <a:pt x="106" y="106"/>
                  </a:lnTo>
                  <a:lnTo>
                    <a:pt x="108" y="106"/>
                  </a:lnTo>
                  <a:lnTo>
                    <a:pt x="108" y="106"/>
                  </a:lnTo>
                  <a:lnTo>
                    <a:pt x="106" y="110"/>
                  </a:lnTo>
                  <a:lnTo>
                    <a:pt x="106" y="110"/>
                  </a:lnTo>
                  <a:lnTo>
                    <a:pt x="102" y="112"/>
                  </a:lnTo>
                  <a:lnTo>
                    <a:pt x="102" y="112"/>
                  </a:lnTo>
                  <a:lnTo>
                    <a:pt x="102" y="118"/>
                  </a:lnTo>
                  <a:lnTo>
                    <a:pt x="102" y="118"/>
                  </a:lnTo>
                  <a:lnTo>
                    <a:pt x="108" y="120"/>
                  </a:lnTo>
                  <a:lnTo>
                    <a:pt x="108" y="120"/>
                  </a:lnTo>
                  <a:lnTo>
                    <a:pt x="108" y="124"/>
                  </a:lnTo>
                  <a:lnTo>
                    <a:pt x="108" y="124"/>
                  </a:lnTo>
                  <a:lnTo>
                    <a:pt x="112" y="126"/>
                  </a:lnTo>
                  <a:lnTo>
                    <a:pt x="114" y="128"/>
                  </a:lnTo>
                  <a:lnTo>
                    <a:pt x="114" y="128"/>
                  </a:lnTo>
                  <a:lnTo>
                    <a:pt x="122" y="138"/>
                  </a:lnTo>
                  <a:lnTo>
                    <a:pt x="122" y="138"/>
                  </a:lnTo>
                  <a:lnTo>
                    <a:pt x="124" y="142"/>
                  </a:lnTo>
                  <a:lnTo>
                    <a:pt x="124" y="142"/>
                  </a:lnTo>
                  <a:lnTo>
                    <a:pt x="126" y="144"/>
                  </a:lnTo>
                  <a:lnTo>
                    <a:pt x="128" y="146"/>
                  </a:lnTo>
                  <a:lnTo>
                    <a:pt x="128" y="146"/>
                  </a:lnTo>
                  <a:lnTo>
                    <a:pt x="132" y="150"/>
                  </a:lnTo>
                  <a:lnTo>
                    <a:pt x="132" y="150"/>
                  </a:lnTo>
                  <a:lnTo>
                    <a:pt x="132" y="154"/>
                  </a:lnTo>
                  <a:lnTo>
                    <a:pt x="132" y="154"/>
                  </a:lnTo>
                  <a:lnTo>
                    <a:pt x="140" y="160"/>
                  </a:lnTo>
                  <a:lnTo>
                    <a:pt x="140" y="160"/>
                  </a:lnTo>
                  <a:lnTo>
                    <a:pt x="140" y="162"/>
                  </a:lnTo>
                  <a:lnTo>
                    <a:pt x="140" y="162"/>
                  </a:lnTo>
                  <a:lnTo>
                    <a:pt x="142" y="164"/>
                  </a:lnTo>
                  <a:lnTo>
                    <a:pt x="142" y="164"/>
                  </a:lnTo>
                  <a:lnTo>
                    <a:pt x="144" y="172"/>
                  </a:lnTo>
                  <a:lnTo>
                    <a:pt x="144" y="172"/>
                  </a:lnTo>
                  <a:lnTo>
                    <a:pt x="148" y="178"/>
                  </a:lnTo>
                  <a:lnTo>
                    <a:pt x="152" y="184"/>
                  </a:lnTo>
                  <a:lnTo>
                    <a:pt x="154" y="186"/>
                  </a:lnTo>
                  <a:lnTo>
                    <a:pt x="154" y="186"/>
                  </a:lnTo>
                  <a:lnTo>
                    <a:pt x="154" y="194"/>
                  </a:lnTo>
                  <a:lnTo>
                    <a:pt x="154" y="194"/>
                  </a:lnTo>
                  <a:lnTo>
                    <a:pt x="156" y="196"/>
                  </a:lnTo>
                  <a:lnTo>
                    <a:pt x="158" y="200"/>
                  </a:lnTo>
                  <a:lnTo>
                    <a:pt x="158" y="204"/>
                  </a:lnTo>
                  <a:lnTo>
                    <a:pt x="158" y="204"/>
                  </a:lnTo>
                  <a:lnTo>
                    <a:pt x="154" y="210"/>
                  </a:lnTo>
                  <a:lnTo>
                    <a:pt x="154" y="210"/>
                  </a:lnTo>
                  <a:lnTo>
                    <a:pt x="152" y="212"/>
                  </a:lnTo>
                  <a:lnTo>
                    <a:pt x="154" y="212"/>
                  </a:lnTo>
                  <a:lnTo>
                    <a:pt x="156" y="214"/>
                  </a:lnTo>
                  <a:lnTo>
                    <a:pt x="156" y="214"/>
                  </a:lnTo>
                  <a:lnTo>
                    <a:pt x="154" y="216"/>
                  </a:lnTo>
                  <a:lnTo>
                    <a:pt x="152" y="218"/>
                  </a:lnTo>
                  <a:lnTo>
                    <a:pt x="152" y="220"/>
                  </a:lnTo>
                  <a:lnTo>
                    <a:pt x="152" y="220"/>
                  </a:lnTo>
                  <a:lnTo>
                    <a:pt x="156" y="228"/>
                  </a:lnTo>
                  <a:lnTo>
                    <a:pt x="158" y="228"/>
                  </a:lnTo>
                  <a:lnTo>
                    <a:pt x="158" y="228"/>
                  </a:lnTo>
                  <a:lnTo>
                    <a:pt x="158" y="232"/>
                  </a:lnTo>
                  <a:lnTo>
                    <a:pt x="158" y="232"/>
                  </a:lnTo>
                  <a:lnTo>
                    <a:pt x="166" y="240"/>
                  </a:lnTo>
                  <a:lnTo>
                    <a:pt x="166" y="240"/>
                  </a:lnTo>
                  <a:lnTo>
                    <a:pt x="172" y="240"/>
                  </a:lnTo>
                  <a:lnTo>
                    <a:pt x="172" y="240"/>
                  </a:lnTo>
                  <a:lnTo>
                    <a:pt x="172" y="242"/>
                  </a:lnTo>
                  <a:lnTo>
                    <a:pt x="174" y="244"/>
                  </a:lnTo>
                  <a:lnTo>
                    <a:pt x="174" y="244"/>
                  </a:lnTo>
                  <a:lnTo>
                    <a:pt x="176" y="246"/>
                  </a:lnTo>
                  <a:lnTo>
                    <a:pt x="180" y="248"/>
                  </a:lnTo>
                  <a:lnTo>
                    <a:pt x="180" y="248"/>
                  </a:lnTo>
                  <a:lnTo>
                    <a:pt x="184" y="254"/>
                  </a:lnTo>
                  <a:lnTo>
                    <a:pt x="184" y="254"/>
                  </a:lnTo>
                  <a:lnTo>
                    <a:pt x="188" y="260"/>
                  </a:lnTo>
                  <a:lnTo>
                    <a:pt x="188" y="260"/>
                  </a:lnTo>
                  <a:lnTo>
                    <a:pt x="192" y="262"/>
                  </a:lnTo>
                  <a:lnTo>
                    <a:pt x="194" y="262"/>
                  </a:lnTo>
                  <a:lnTo>
                    <a:pt x="198" y="262"/>
                  </a:lnTo>
                  <a:lnTo>
                    <a:pt x="202" y="262"/>
                  </a:lnTo>
                  <a:lnTo>
                    <a:pt x="202" y="262"/>
                  </a:lnTo>
                  <a:lnTo>
                    <a:pt x="204" y="266"/>
                  </a:lnTo>
                  <a:lnTo>
                    <a:pt x="208" y="268"/>
                  </a:lnTo>
                  <a:lnTo>
                    <a:pt x="208" y="268"/>
                  </a:lnTo>
                  <a:lnTo>
                    <a:pt x="214" y="272"/>
                  </a:lnTo>
                  <a:lnTo>
                    <a:pt x="220" y="274"/>
                  </a:lnTo>
                  <a:lnTo>
                    <a:pt x="220" y="274"/>
                  </a:lnTo>
                  <a:lnTo>
                    <a:pt x="222" y="278"/>
                  </a:lnTo>
                  <a:lnTo>
                    <a:pt x="222" y="278"/>
                  </a:lnTo>
                  <a:lnTo>
                    <a:pt x="230" y="280"/>
                  </a:lnTo>
                  <a:lnTo>
                    <a:pt x="236" y="280"/>
                  </a:lnTo>
                  <a:lnTo>
                    <a:pt x="238" y="282"/>
                  </a:lnTo>
                  <a:lnTo>
                    <a:pt x="238" y="282"/>
                  </a:lnTo>
                  <a:lnTo>
                    <a:pt x="242" y="282"/>
                  </a:lnTo>
                  <a:lnTo>
                    <a:pt x="244" y="282"/>
                  </a:lnTo>
                  <a:lnTo>
                    <a:pt x="244" y="282"/>
                  </a:lnTo>
                  <a:lnTo>
                    <a:pt x="246" y="284"/>
                  </a:lnTo>
                  <a:lnTo>
                    <a:pt x="246" y="284"/>
                  </a:lnTo>
                  <a:lnTo>
                    <a:pt x="250" y="284"/>
                  </a:lnTo>
                  <a:lnTo>
                    <a:pt x="250" y="284"/>
                  </a:lnTo>
                  <a:lnTo>
                    <a:pt x="254" y="288"/>
                  </a:lnTo>
                  <a:lnTo>
                    <a:pt x="254" y="292"/>
                  </a:lnTo>
                  <a:lnTo>
                    <a:pt x="254" y="292"/>
                  </a:lnTo>
                  <a:lnTo>
                    <a:pt x="256" y="290"/>
                  </a:lnTo>
                  <a:lnTo>
                    <a:pt x="258" y="290"/>
                  </a:lnTo>
                  <a:lnTo>
                    <a:pt x="258" y="290"/>
                  </a:lnTo>
                  <a:lnTo>
                    <a:pt x="260" y="290"/>
                  </a:lnTo>
                  <a:lnTo>
                    <a:pt x="262" y="292"/>
                  </a:lnTo>
                  <a:lnTo>
                    <a:pt x="262" y="292"/>
                  </a:lnTo>
                  <a:lnTo>
                    <a:pt x="266" y="292"/>
                  </a:lnTo>
                  <a:lnTo>
                    <a:pt x="270" y="292"/>
                  </a:lnTo>
                  <a:lnTo>
                    <a:pt x="270" y="292"/>
                  </a:lnTo>
                  <a:lnTo>
                    <a:pt x="270" y="294"/>
                  </a:lnTo>
                  <a:lnTo>
                    <a:pt x="270" y="294"/>
                  </a:lnTo>
                  <a:lnTo>
                    <a:pt x="274" y="296"/>
                  </a:lnTo>
                  <a:lnTo>
                    <a:pt x="274" y="296"/>
                  </a:lnTo>
                  <a:lnTo>
                    <a:pt x="278" y="296"/>
                  </a:lnTo>
                  <a:lnTo>
                    <a:pt x="280" y="294"/>
                  </a:lnTo>
                  <a:lnTo>
                    <a:pt x="284" y="292"/>
                  </a:lnTo>
                  <a:lnTo>
                    <a:pt x="284" y="292"/>
                  </a:lnTo>
                  <a:lnTo>
                    <a:pt x="290" y="290"/>
                  </a:lnTo>
                  <a:lnTo>
                    <a:pt x="294" y="292"/>
                  </a:lnTo>
                  <a:lnTo>
                    <a:pt x="294" y="292"/>
                  </a:lnTo>
                  <a:lnTo>
                    <a:pt x="298" y="288"/>
                  </a:lnTo>
                  <a:lnTo>
                    <a:pt x="298" y="288"/>
                  </a:lnTo>
                  <a:lnTo>
                    <a:pt x="300" y="288"/>
                  </a:lnTo>
                  <a:lnTo>
                    <a:pt x="302" y="290"/>
                  </a:lnTo>
                  <a:lnTo>
                    <a:pt x="302" y="290"/>
                  </a:lnTo>
                  <a:lnTo>
                    <a:pt x="308" y="290"/>
                  </a:lnTo>
                  <a:lnTo>
                    <a:pt x="314" y="292"/>
                  </a:lnTo>
                  <a:lnTo>
                    <a:pt x="314" y="292"/>
                  </a:lnTo>
                  <a:lnTo>
                    <a:pt x="318" y="296"/>
                  </a:lnTo>
                  <a:lnTo>
                    <a:pt x="318" y="296"/>
                  </a:lnTo>
                  <a:lnTo>
                    <a:pt x="322" y="296"/>
                  </a:lnTo>
                  <a:lnTo>
                    <a:pt x="322" y="296"/>
                  </a:lnTo>
                  <a:lnTo>
                    <a:pt x="326" y="300"/>
                  </a:lnTo>
                  <a:lnTo>
                    <a:pt x="328" y="306"/>
                  </a:lnTo>
                  <a:lnTo>
                    <a:pt x="328" y="308"/>
                  </a:lnTo>
                  <a:lnTo>
                    <a:pt x="328" y="308"/>
                  </a:lnTo>
                  <a:lnTo>
                    <a:pt x="330" y="304"/>
                  </a:lnTo>
                  <a:lnTo>
                    <a:pt x="330" y="302"/>
                  </a:lnTo>
                  <a:lnTo>
                    <a:pt x="330" y="300"/>
                  </a:lnTo>
                  <a:lnTo>
                    <a:pt x="330" y="300"/>
                  </a:lnTo>
                  <a:lnTo>
                    <a:pt x="330" y="296"/>
                  </a:lnTo>
                  <a:lnTo>
                    <a:pt x="332" y="292"/>
                  </a:lnTo>
                  <a:lnTo>
                    <a:pt x="338" y="286"/>
                  </a:lnTo>
                  <a:lnTo>
                    <a:pt x="354" y="288"/>
                  </a:lnTo>
                  <a:lnTo>
                    <a:pt x="354" y="288"/>
                  </a:lnTo>
                  <a:lnTo>
                    <a:pt x="354" y="284"/>
                  </a:lnTo>
                  <a:lnTo>
                    <a:pt x="352" y="282"/>
                  </a:lnTo>
                  <a:lnTo>
                    <a:pt x="350" y="278"/>
                  </a:lnTo>
                  <a:lnTo>
                    <a:pt x="350" y="278"/>
                  </a:lnTo>
                  <a:lnTo>
                    <a:pt x="346" y="274"/>
                  </a:lnTo>
                  <a:lnTo>
                    <a:pt x="344" y="270"/>
                  </a:lnTo>
                  <a:lnTo>
                    <a:pt x="344" y="266"/>
                  </a:lnTo>
                  <a:lnTo>
                    <a:pt x="348" y="266"/>
                  </a:lnTo>
                  <a:lnTo>
                    <a:pt x="350" y="258"/>
                  </a:lnTo>
                  <a:lnTo>
                    <a:pt x="372" y="258"/>
                  </a:lnTo>
                  <a:lnTo>
                    <a:pt x="378" y="256"/>
                  </a:lnTo>
                  <a:lnTo>
                    <a:pt x="378" y="256"/>
                  </a:lnTo>
                  <a:lnTo>
                    <a:pt x="380" y="254"/>
                  </a:lnTo>
                  <a:lnTo>
                    <a:pt x="382" y="252"/>
                  </a:lnTo>
                  <a:lnTo>
                    <a:pt x="384" y="254"/>
                  </a:lnTo>
                  <a:lnTo>
                    <a:pt x="384" y="254"/>
                  </a:lnTo>
                  <a:lnTo>
                    <a:pt x="388" y="246"/>
                  </a:lnTo>
                  <a:lnTo>
                    <a:pt x="388" y="246"/>
                  </a:lnTo>
                  <a:lnTo>
                    <a:pt x="388" y="250"/>
                  </a:lnTo>
                  <a:lnTo>
                    <a:pt x="388" y="252"/>
                  </a:lnTo>
                  <a:lnTo>
                    <a:pt x="388" y="252"/>
                  </a:lnTo>
                  <a:lnTo>
                    <a:pt x="394" y="256"/>
                  </a:lnTo>
                  <a:lnTo>
                    <a:pt x="394" y="256"/>
                  </a:lnTo>
                  <a:lnTo>
                    <a:pt x="394" y="244"/>
                  </a:lnTo>
                  <a:lnTo>
                    <a:pt x="396" y="230"/>
                  </a:lnTo>
                  <a:lnTo>
                    <a:pt x="398" y="230"/>
                  </a:lnTo>
                  <a:lnTo>
                    <a:pt x="398" y="230"/>
                  </a:lnTo>
                  <a:lnTo>
                    <a:pt x="398" y="228"/>
                  </a:lnTo>
                  <a:lnTo>
                    <a:pt x="396" y="224"/>
                  </a:lnTo>
                  <a:lnTo>
                    <a:pt x="396" y="224"/>
                  </a:lnTo>
                  <a:lnTo>
                    <a:pt x="398" y="218"/>
                  </a:lnTo>
                  <a:lnTo>
                    <a:pt x="402" y="210"/>
                  </a:lnTo>
                  <a:lnTo>
                    <a:pt x="404" y="202"/>
                  </a:lnTo>
                  <a:lnTo>
                    <a:pt x="402" y="198"/>
                  </a:lnTo>
                  <a:lnTo>
                    <a:pt x="400" y="196"/>
                  </a:lnTo>
                  <a:lnTo>
                    <a:pt x="400" y="196"/>
                  </a:lnTo>
                  <a:lnTo>
                    <a:pt x="398" y="196"/>
                  </a:lnTo>
                  <a:lnTo>
                    <a:pt x="396" y="194"/>
                  </a:lnTo>
                  <a:lnTo>
                    <a:pt x="396" y="194"/>
                  </a:lnTo>
                  <a:lnTo>
                    <a:pt x="388" y="194"/>
                  </a:lnTo>
                  <a:lnTo>
                    <a:pt x="384" y="196"/>
                  </a:lnTo>
                  <a:lnTo>
                    <a:pt x="384" y="196"/>
                  </a:lnTo>
                  <a:lnTo>
                    <a:pt x="380" y="200"/>
                  </a:lnTo>
                  <a:lnTo>
                    <a:pt x="380" y="200"/>
                  </a:lnTo>
                  <a:lnTo>
                    <a:pt x="374" y="202"/>
                  </a:lnTo>
                  <a:lnTo>
                    <a:pt x="374" y="202"/>
                  </a:lnTo>
                  <a:lnTo>
                    <a:pt x="370" y="204"/>
                  </a:lnTo>
                  <a:lnTo>
                    <a:pt x="370" y="204"/>
                  </a:lnTo>
                  <a:lnTo>
                    <a:pt x="364" y="206"/>
                  </a:lnTo>
                  <a:lnTo>
                    <a:pt x="364" y="206"/>
                  </a:lnTo>
                  <a:lnTo>
                    <a:pt x="362" y="208"/>
                  </a:lnTo>
                  <a:lnTo>
                    <a:pt x="362" y="208"/>
                  </a:lnTo>
                  <a:lnTo>
                    <a:pt x="360" y="218"/>
                  </a:lnTo>
                  <a:lnTo>
                    <a:pt x="358" y="228"/>
                  </a:lnTo>
                  <a:lnTo>
                    <a:pt x="358" y="228"/>
                  </a:lnTo>
                  <a:lnTo>
                    <a:pt x="354" y="232"/>
                  </a:lnTo>
                  <a:lnTo>
                    <a:pt x="354" y="232"/>
                  </a:lnTo>
                  <a:lnTo>
                    <a:pt x="354" y="236"/>
                  </a:lnTo>
                  <a:lnTo>
                    <a:pt x="354" y="240"/>
                  </a:lnTo>
                  <a:lnTo>
                    <a:pt x="354" y="240"/>
                  </a:lnTo>
                  <a:lnTo>
                    <a:pt x="352" y="240"/>
                  </a:lnTo>
                  <a:lnTo>
                    <a:pt x="352" y="240"/>
                  </a:lnTo>
                  <a:lnTo>
                    <a:pt x="348" y="244"/>
                  </a:lnTo>
                  <a:lnTo>
                    <a:pt x="344" y="250"/>
                  </a:lnTo>
                  <a:lnTo>
                    <a:pt x="344" y="250"/>
                  </a:lnTo>
                  <a:lnTo>
                    <a:pt x="340" y="250"/>
                  </a:lnTo>
                  <a:lnTo>
                    <a:pt x="338" y="250"/>
                  </a:lnTo>
                  <a:lnTo>
                    <a:pt x="338" y="250"/>
                  </a:lnTo>
                  <a:lnTo>
                    <a:pt x="336" y="246"/>
                  </a:lnTo>
                  <a:lnTo>
                    <a:pt x="336" y="246"/>
                  </a:lnTo>
                  <a:lnTo>
                    <a:pt x="330" y="248"/>
                  </a:lnTo>
                  <a:lnTo>
                    <a:pt x="324" y="252"/>
                  </a:lnTo>
                  <a:lnTo>
                    <a:pt x="324" y="252"/>
                  </a:lnTo>
                  <a:lnTo>
                    <a:pt x="322" y="254"/>
                  </a:lnTo>
                  <a:lnTo>
                    <a:pt x="322" y="254"/>
                  </a:lnTo>
                  <a:lnTo>
                    <a:pt x="314" y="254"/>
                  </a:lnTo>
                  <a:lnTo>
                    <a:pt x="314" y="258"/>
                  </a:lnTo>
                  <a:lnTo>
                    <a:pt x="314" y="258"/>
                  </a:lnTo>
                  <a:lnTo>
                    <a:pt x="302" y="258"/>
                  </a:lnTo>
                  <a:lnTo>
                    <a:pt x="302" y="258"/>
                  </a:lnTo>
                  <a:lnTo>
                    <a:pt x="298" y="252"/>
                  </a:lnTo>
                  <a:lnTo>
                    <a:pt x="296" y="248"/>
                  </a:lnTo>
                  <a:lnTo>
                    <a:pt x="292" y="248"/>
                  </a:lnTo>
                  <a:lnTo>
                    <a:pt x="284" y="248"/>
                  </a:lnTo>
                  <a:lnTo>
                    <a:pt x="284" y="248"/>
                  </a:lnTo>
                  <a:lnTo>
                    <a:pt x="284" y="244"/>
                  </a:lnTo>
                  <a:lnTo>
                    <a:pt x="284" y="244"/>
                  </a:lnTo>
                  <a:lnTo>
                    <a:pt x="282" y="238"/>
                  </a:lnTo>
                  <a:lnTo>
                    <a:pt x="278" y="234"/>
                  </a:lnTo>
                  <a:lnTo>
                    <a:pt x="278" y="234"/>
                  </a:lnTo>
                  <a:lnTo>
                    <a:pt x="278" y="228"/>
                  </a:lnTo>
                  <a:lnTo>
                    <a:pt x="278" y="228"/>
                  </a:lnTo>
                  <a:lnTo>
                    <a:pt x="274" y="228"/>
                  </a:lnTo>
                  <a:lnTo>
                    <a:pt x="274" y="228"/>
                  </a:lnTo>
                  <a:lnTo>
                    <a:pt x="272" y="224"/>
                  </a:lnTo>
                  <a:lnTo>
                    <a:pt x="270" y="220"/>
                  </a:lnTo>
                  <a:lnTo>
                    <a:pt x="270" y="220"/>
                  </a:lnTo>
                  <a:lnTo>
                    <a:pt x="266" y="218"/>
                  </a:lnTo>
                  <a:lnTo>
                    <a:pt x="266" y="218"/>
                  </a:lnTo>
                  <a:lnTo>
                    <a:pt x="264" y="214"/>
                  </a:lnTo>
                  <a:lnTo>
                    <a:pt x="264" y="210"/>
                  </a:lnTo>
                  <a:lnTo>
                    <a:pt x="264" y="210"/>
                  </a:lnTo>
                  <a:lnTo>
                    <a:pt x="260" y="206"/>
                  </a:lnTo>
                  <a:lnTo>
                    <a:pt x="260" y="206"/>
                  </a:lnTo>
                  <a:lnTo>
                    <a:pt x="260" y="200"/>
                  </a:lnTo>
                  <a:lnTo>
                    <a:pt x="260" y="200"/>
                  </a:lnTo>
                  <a:lnTo>
                    <a:pt x="256" y="202"/>
                  </a:lnTo>
                  <a:lnTo>
                    <a:pt x="256" y="202"/>
                  </a:lnTo>
                  <a:lnTo>
                    <a:pt x="258" y="194"/>
                  </a:lnTo>
                  <a:lnTo>
                    <a:pt x="258" y="186"/>
                  </a:lnTo>
                  <a:lnTo>
                    <a:pt x="258" y="186"/>
                  </a:lnTo>
                  <a:lnTo>
                    <a:pt x="260" y="182"/>
                  </a:lnTo>
                  <a:lnTo>
                    <a:pt x="260" y="176"/>
                  </a:lnTo>
                  <a:lnTo>
                    <a:pt x="258" y="172"/>
                  </a:lnTo>
                  <a:lnTo>
                    <a:pt x="258" y="172"/>
                  </a:lnTo>
                  <a:lnTo>
                    <a:pt x="258" y="168"/>
                  </a:lnTo>
                  <a:lnTo>
                    <a:pt x="258" y="166"/>
                  </a:lnTo>
                  <a:lnTo>
                    <a:pt x="256" y="164"/>
                  </a:lnTo>
                  <a:lnTo>
                    <a:pt x="256" y="164"/>
                  </a:lnTo>
                  <a:lnTo>
                    <a:pt x="256" y="158"/>
                  </a:lnTo>
                  <a:lnTo>
                    <a:pt x="258" y="152"/>
                  </a:lnTo>
                  <a:lnTo>
                    <a:pt x="256" y="148"/>
                  </a:lnTo>
                  <a:lnTo>
                    <a:pt x="256" y="148"/>
                  </a:lnTo>
                  <a:lnTo>
                    <a:pt x="256" y="144"/>
                  </a:lnTo>
                  <a:lnTo>
                    <a:pt x="256" y="142"/>
                  </a:lnTo>
                  <a:lnTo>
                    <a:pt x="256" y="140"/>
                  </a:lnTo>
                  <a:lnTo>
                    <a:pt x="256" y="140"/>
                  </a:lnTo>
                  <a:lnTo>
                    <a:pt x="258" y="138"/>
                  </a:lnTo>
                  <a:lnTo>
                    <a:pt x="260" y="136"/>
                  </a:lnTo>
                  <a:lnTo>
                    <a:pt x="260" y="136"/>
                  </a:lnTo>
                  <a:lnTo>
                    <a:pt x="260" y="132"/>
                  </a:lnTo>
                  <a:lnTo>
                    <a:pt x="260" y="132"/>
                  </a:lnTo>
                  <a:lnTo>
                    <a:pt x="264" y="132"/>
                  </a:lnTo>
                  <a:lnTo>
                    <a:pt x="264" y="132"/>
                  </a:lnTo>
                  <a:lnTo>
                    <a:pt x="266" y="130"/>
                  </a:lnTo>
                  <a:lnTo>
                    <a:pt x="266" y="126"/>
                  </a:lnTo>
                  <a:lnTo>
                    <a:pt x="266" y="126"/>
                  </a:lnTo>
                  <a:lnTo>
                    <a:pt x="268" y="124"/>
                  </a:lnTo>
                  <a:lnTo>
                    <a:pt x="266" y="122"/>
                  </a:lnTo>
                  <a:lnTo>
                    <a:pt x="260" y="122"/>
                  </a:lnTo>
                  <a:lnTo>
                    <a:pt x="256" y="120"/>
                  </a:lnTo>
                  <a:lnTo>
                    <a:pt x="250" y="118"/>
                  </a:lnTo>
                  <a:lnTo>
                    <a:pt x="246" y="116"/>
                  </a:lnTo>
                  <a:lnTo>
                    <a:pt x="240" y="114"/>
                  </a:lnTo>
                  <a:lnTo>
                    <a:pt x="240" y="108"/>
                  </a:lnTo>
                  <a:lnTo>
                    <a:pt x="238" y="98"/>
                  </a:lnTo>
                  <a:lnTo>
                    <a:pt x="234" y="94"/>
                  </a:lnTo>
                  <a:lnTo>
                    <a:pt x="230" y="90"/>
                  </a:lnTo>
                  <a:lnTo>
                    <a:pt x="228" y="86"/>
                  </a:lnTo>
                  <a:lnTo>
                    <a:pt x="224" y="78"/>
                  </a:lnTo>
                  <a:lnTo>
                    <a:pt x="222" y="72"/>
                  </a:lnTo>
                  <a:lnTo>
                    <a:pt x="220" y="70"/>
                  </a:lnTo>
                  <a:lnTo>
                    <a:pt x="218" y="64"/>
                  </a:lnTo>
                  <a:lnTo>
                    <a:pt x="214" y="60"/>
                  </a:lnTo>
                  <a:lnTo>
                    <a:pt x="210" y="56"/>
                  </a:lnTo>
                  <a:lnTo>
                    <a:pt x="206" y="54"/>
                  </a:lnTo>
                  <a:lnTo>
                    <a:pt x="202" y="54"/>
                  </a:lnTo>
                  <a:lnTo>
                    <a:pt x="196" y="56"/>
                  </a:lnTo>
                  <a:lnTo>
                    <a:pt x="192" y="62"/>
                  </a:lnTo>
                  <a:lnTo>
                    <a:pt x="188" y="64"/>
                  </a:lnTo>
                  <a:lnTo>
                    <a:pt x="184" y="64"/>
                  </a:lnTo>
                  <a:lnTo>
                    <a:pt x="180" y="64"/>
                  </a:lnTo>
                  <a:lnTo>
                    <a:pt x="176" y="62"/>
                  </a:lnTo>
                  <a:lnTo>
                    <a:pt x="172" y="56"/>
                  </a:lnTo>
                  <a:lnTo>
                    <a:pt x="168" y="52"/>
                  </a:lnTo>
                  <a:lnTo>
                    <a:pt x="168" y="48"/>
                  </a:lnTo>
                  <a:lnTo>
                    <a:pt x="164" y="42"/>
                  </a:lnTo>
                  <a:lnTo>
                    <a:pt x="160" y="36"/>
                  </a:lnTo>
                  <a:lnTo>
                    <a:pt x="156" y="32"/>
                  </a:lnTo>
                  <a:lnTo>
                    <a:pt x="154" y="30"/>
                  </a:lnTo>
                  <a:lnTo>
                    <a:pt x="150" y="26"/>
                  </a:lnTo>
                  <a:lnTo>
                    <a:pt x="144" y="18"/>
                  </a:lnTo>
                  <a:lnTo>
                    <a:pt x="116" y="18"/>
                  </a:lnTo>
                  <a:lnTo>
                    <a:pt x="116" y="26"/>
                  </a:lnTo>
                  <a:lnTo>
                    <a:pt x="72" y="24"/>
                  </a:lnTo>
                  <a:lnTo>
                    <a:pt x="36" y="6"/>
                  </a:lnTo>
                  <a:lnTo>
                    <a:pt x="36" y="0"/>
                  </a:lnTo>
                  <a:lnTo>
                    <a:pt x="0" y="4"/>
                  </a:lnTo>
                  <a:close/>
                </a:path>
              </a:pathLst>
            </a:custGeom>
            <a:solidFill>
              <a:schemeClr val="accent1"/>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925" name="Freeform 64"/>
            <p:cNvSpPr>
              <a:spLocks noChangeAspect="1"/>
            </p:cNvSpPr>
            <p:nvPr/>
          </p:nvSpPr>
          <p:spPr bwMode="auto">
            <a:xfrm>
              <a:off x="2903538" y="4703764"/>
              <a:ext cx="182562" cy="241300"/>
            </a:xfrm>
            <a:custGeom>
              <a:avLst/>
              <a:gdLst/>
              <a:ahLst/>
              <a:cxnLst>
                <a:cxn ang="0">
                  <a:pos x="50" y="2"/>
                </a:cxn>
                <a:cxn ang="0">
                  <a:pos x="22" y="0"/>
                </a:cxn>
                <a:cxn ang="0">
                  <a:pos x="18" y="6"/>
                </a:cxn>
                <a:cxn ang="0">
                  <a:pos x="14" y="12"/>
                </a:cxn>
                <a:cxn ang="0">
                  <a:pos x="10" y="22"/>
                </a:cxn>
                <a:cxn ang="0">
                  <a:pos x="0" y="46"/>
                </a:cxn>
                <a:cxn ang="0">
                  <a:pos x="8" y="52"/>
                </a:cxn>
                <a:cxn ang="0">
                  <a:pos x="12" y="58"/>
                </a:cxn>
                <a:cxn ang="0">
                  <a:pos x="18" y="64"/>
                </a:cxn>
                <a:cxn ang="0">
                  <a:pos x="20" y="66"/>
                </a:cxn>
                <a:cxn ang="0">
                  <a:pos x="22" y="70"/>
                </a:cxn>
                <a:cxn ang="0">
                  <a:pos x="26" y="78"/>
                </a:cxn>
                <a:cxn ang="0">
                  <a:pos x="28" y="80"/>
                </a:cxn>
                <a:cxn ang="0">
                  <a:pos x="36" y="86"/>
                </a:cxn>
                <a:cxn ang="0">
                  <a:pos x="40" y="88"/>
                </a:cxn>
                <a:cxn ang="0">
                  <a:pos x="44" y="88"/>
                </a:cxn>
                <a:cxn ang="0">
                  <a:pos x="46" y="90"/>
                </a:cxn>
                <a:cxn ang="0">
                  <a:pos x="52" y="94"/>
                </a:cxn>
                <a:cxn ang="0">
                  <a:pos x="60" y="104"/>
                </a:cxn>
                <a:cxn ang="0">
                  <a:pos x="62" y="106"/>
                </a:cxn>
                <a:cxn ang="0">
                  <a:pos x="60" y="114"/>
                </a:cxn>
                <a:cxn ang="0">
                  <a:pos x="58" y="122"/>
                </a:cxn>
                <a:cxn ang="0">
                  <a:pos x="54" y="128"/>
                </a:cxn>
                <a:cxn ang="0">
                  <a:pos x="50" y="138"/>
                </a:cxn>
                <a:cxn ang="0">
                  <a:pos x="50" y="138"/>
                </a:cxn>
                <a:cxn ang="0">
                  <a:pos x="54" y="138"/>
                </a:cxn>
                <a:cxn ang="0">
                  <a:pos x="64" y="140"/>
                </a:cxn>
                <a:cxn ang="0">
                  <a:pos x="68" y="142"/>
                </a:cxn>
                <a:cxn ang="0">
                  <a:pos x="72" y="140"/>
                </a:cxn>
                <a:cxn ang="0">
                  <a:pos x="84" y="142"/>
                </a:cxn>
                <a:cxn ang="0">
                  <a:pos x="90" y="142"/>
                </a:cxn>
                <a:cxn ang="0">
                  <a:pos x="92" y="140"/>
                </a:cxn>
                <a:cxn ang="0">
                  <a:pos x="94" y="138"/>
                </a:cxn>
                <a:cxn ang="0">
                  <a:pos x="100" y="130"/>
                </a:cxn>
                <a:cxn ang="0">
                  <a:pos x="102" y="128"/>
                </a:cxn>
                <a:cxn ang="0">
                  <a:pos x="102" y="116"/>
                </a:cxn>
                <a:cxn ang="0">
                  <a:pos x="100" y="114"/>
                </a:cxn>
                <a:cxn ang="0">
                  <a:pos x="104" y="110"/>
                </a:cxn>
                <a:cxn ang="0">
                  <a:pos x="104" y="102"/>
                </a:cxn>
                <a:cxn ang="0">
                  <a:pos x="106" y="94"/>
                </a:cxn>
                <a:cxn ang="0">
                  <a:pos x="108" y="80"/>
                </a:cxn>
                <a:cxn ang="0">
                  <a:pos x="106" y="80"/>
                </a:cxn>
                <a:cxn ang="0">
                  <a:pos x="100" y="82"/>
                </a:cxn>
                <a:cxn ang="0">
                  <a:pos x="98" y="82"/>
                </a:cxn>
                <a:cxn ang="0">
                  <a:pos x="96" y="74"/>
                </a:cxn>
                <a:cxn ang="0">
                  <a:pos x="96" y="60"/>
                </a:cxn>
                <a:cxn ang="0">
                  <a:pos x="96" y="56"/>
                </a:cxn>
                <a:cxn ang="0">
                  <a:pos x="90" y="52"/>
                </a:cxn>
                <a:cxn ang="0">
                  <a:pos x="88" y="52"/>
                </a:cxn>
                <a:cxn ang="0">
                  <a:pos x="86" y="48"/>
                </a:cxn>
                <a:cxn ang="0">
                  <a:pos x="80" y="46"/>
                </a:cxn>
                <a:cxn ang="0">
                  <a:pos x="72" y="46"/>
                </a:cxn>
                <a:cxn ang="0">
                  <a:pos x="64" y="42"/>
                </a:cxn>
                <a:cxn ang="0">
                  <a:pos x="64" y="38"/>
                </a:cxn>
                <a:cxn ang="0">
                  <a:pos x="62" y="32"/>
                </a:cxn>
                <a:cxn ang="0">
                  <a:pos x="64" y="24"/>
                </a:cxn>
                <a:cxn ang="0">
                  <a:pos x="62" y="18"/>
                </a:cxn>
                <a:cxn ang="0">
                  <a:pos x="56" y="8"/>
                </a:cxn>
              </a:cxnLst>
              <a:rect l="0" t="0" r="r" b="b"/>
              <a:pathLst>
                <a:path w="108" h="142">
                  <a:moveTo>
                    <a:pt x="56" y="8"/>
                  </a:moveTo>
                  <a:lnTo>
                    <a:pt x="50" y="2"/>
                  </a:lnTo>
                  <a:lnTo>
                    <a:pt x="38" y="0"/>
                  </a:lnTo>
                  <a:lnTo>
                    <a:pt x="22" y="0"/>
                  </a:lnTo>
                  <a:lnTo>
                    <a:pt x="22" y="0"/>
                  </a:lnTo>
                  <a:lnTo>
                    <a:pt x="18" y="6"/>
                  </a:lnTo>
                  <a:lnTo>
                    <a:pt x="14" y="12"/>
                  </a:lnTo>
                  <a:lnTo>
                    <a:pt x="14" y="12"/>
                  </a:lnTo>
                  <a:lnTo>
                    <a:pt x="12" y="18"/>
                  </a:lnTo>
                  <a:lnTo>
                    <a:pt x="10" y="22"/>
                  </a:lnTo>
                  <a:lnTo>
                    <a:pt x="10" y="28"/>
                  </a:lnTo>
                  <a:lnTo>
                    <a:pt x="0" y="46"/>
                  </a:lnTo>
                  <a:lnTo>
                    <a:pt x="8" y="52"/>
                  </a:lnTo>
                  <a:lnTo>
                    <a:pt x="8" y="52"/>
                  </a:lnTo>
                  <a:lnTo>
                    <a:pt x="12" y="58"/>
                  </a:lnTo>
                  <a:lnTo>
                    <a:pt x="12" y="58"/>
                  </a:lnTo>
                  <a:lnTo>
                    <a:pt x="14" y="62"/>
                  </a:lnTo>
                  <a:lnTo>
                    <a:pt x="18" y="64"/>
                  </a:lnTo>
                  <a:lnTo>
                    <a:pt x="18" y="64"/>
                  </a:lnTo>
                  <a:lnTo>
                    <a:pt x="20" y="66"/>
                  </a:lnTo>
                  <a:lnTo>
                    <a:pt x="22" y="70"/>
                  </a:lnTo>
                  <a:lnTo>
                    <a:pt x="22" y="70"/>
                  </a:lnTo>
                  <a:lnTo>
                    <a:pt x="26" y="76"/>
                  </a:lnTo>
                  <a:lnTo>
                    <a:pt x="26" y="78"/>
                  </a:lnTo>
                  <a:lnTo>
                    <a:pt x="28" y="80"/>
                  </a:lnTo>
                  <a:lnTo>
                    <a:pt x="28" y="80"/>
                  </a:lnTo>
                  <a:lnTo>
                    <a:pt x="34" y="80"/>
                  </a:lnTo>
                  <a:lnTo>
                    <a:pt x="36" y="86"/>
                  </a:lnTo>
                  <a:lnTo>
                    <a:pt x="36" y="86"/>
                  </a:lnTo>
                  <a:lnTo>
                    <a:pt x="40" y="88"/>
                  </a:lnTo>
                  <a:lnTo>
                    <a:pt x="42" y="88"/>
                  </a:lnTo>
                  <a:lnTo>
                    <a:pt x="44" y="88"/>
                  </a:lnTo>
                  <a:lnTo>
                    <a:pt x="46" y="90"/>
                  </a:lnTo>
                  <a:lnTo>
                    <a:pt x="46" y="90"/>
                  </a:lnTo>
                  <a:lnTo>
                    <a:pt x="52" y="94"/>
                  </a:lnTo>
                  <a:lnTo>
                    <a:pt x="52" y="94"/>
                  </a:lnTo>
                  <a:lnTo>
                    <a:pt x="54" y="98"/>
                  </a:lnTo>
                  <a:lnTo>
                    <a:pt x="60" y="104"/>
                  </a:lnTo>
                  <a:lnTo>
                    <a:pt x="60" y="104"/>
                  </a:lnTo>
                  <a:lnTo>
                    <a:pt x="62" y="106"/>
                  </a:lnTo>
                  <a:lnTo>
                    <a:pt x="62" y="108"/>
                  </a:lnTo>
                  <a:lnTo>
                    <a:pt x="60" y="114"/>
                  </a:lnTo>
                  <a:lnTo>
                    <a:pt x="60" y="114"/>
                  </a:lnTo>
                  <a:lnTo>
                    <a:pt x="58" y="122"/>
                  </a:lnTo>
                  <a:lnTo>
                    <a:pt x="54" y="128"/>
                  </a:lnTo>
                  <a:lnTo>
                    <a:pt x="54" y="128"/>
                  </a:lnTo>
                  <a:lnTo>
                    <a:pt x="50" y="134"/>
                  </a:lnTo>
                  <a:lnTo>
                    <a:pt x="50" y="138"/>
                  </a:lnTo>
                  <a:lnTo>
                    <a:pt x="50" y="138"/>
                  </a:lnTo>
                  <a:lnTo>
                    <a:pt x="50" y="138"/>
                  </a:lnTo>
                  <a:lnTo>
                    <a:pt x="54" y="138"/>
                  </a:lnTo>
                  <a:lnTo>
                    <a:pt x="54" y="138"/>
                  </a:lnTo>
                  <a:lnTo>
                    <a:pt x="58" y="138"/>
                  </a:lnTo>
                  <a:lnTo>
                    <a:pt x="64" y="140"/>
                  </a:lnTo>
                  <a:lnTo>
                    <a:pt x="64" y="140"/>
                  </a:lnTo>
                  <a:lnTo>
                    <a:pt x="68" y="142"/>
                  </a:lnTo>
                  <a:lnTo>
                    <a:pt x="72" y="140"/>
                  </a:lnTo>
                  <a:lnTo>
                    <a:pt x="72" y="140"/>
                  </a:lnTo>
                  <a:lnTo>
                    <a:pt x="78" y="140"/>
                  </a:lnTo>
                  <a:lnTo>
                    <a:pt x="84" y="142"/>
                  </a:lnTo>
                  <a:lnTo>
                    <a:pt x="84" y="142"/>
                  </a:lnTo>
                  <a:lnTo>
                    <a:pt x="90" y="142"/>
                  </a:lnTo>
                  <a:lnTo>
                    <a:pt x="92" y="140"/>
                  </a:lnTo>
                  <a:lnTo>
                    <a:pt x="92" y="140"/>
                  </a:lnTo>
                  <a:lnTo>
                    <a:pt x="94" y="138"/>
                  </a:lnTo>
                  <a:lnTo>
                    <a:pt x="94" y="138"/>
                  </a:lnTo>
                  <a:lnTo>
                    <a:pt x="96" y="134"/>
                  </a:lnTo>
                  <a:lnTo>
                    <a:pt x="100" y="130"/>
                  </a:lnTo>
                  <a:lnTo>
                    <a:pt x="100" y="130"/>
                  </a:lnTo>
                  <a:lnTo>
                    <a:pt x="102" y="128"/>
                  </a:lnTo>
                  <a:lnTo>
                    <a:pt x="102" y="124"/>
                  </a:lnTo>
                  <a:lnTo>
                    <a:pt x="102" y="116"/>
                  </a:lnTo>
                  <a:lnTo>
                    <a:pt x="102" y="116"/>
                  </a:lnTo>
                  <a:lnTo>
                    <a:pt x="100" y="114"/>
                  </a:lnTo>
                  <a:lnTo>
                    <a:pt x="102" y="112"/>
                  </a:lnTo>
                  <a:lnTo>
                    <a:pt x="104" y="110"/>
                  </a:lnTo>
                  <a:lnTo>
                    <a:pt x="104" y="110"/>
                  </a:lnTo>
                  <a:lnTo>
                    <a:pt x="104" y="102"/>
                  </a:lnTo>
                  <a:lnTo>
                    <a:pt x="106" y="94"/>
                  </a:lnTo>
                  <a:lnTo>
                    <a:pt x="106" y="94"/>
                  </a:lnTo>
                  <a:lnTo>
                    <a:pt x="106" y="86"/>
                  </a:lnTo>
                  <a:lnTo>
                    <a:pt x="108" y="80"/>
                  </a:lnTo>
                  <a:lnTo>
                    <a:pt x="108" y="80"/>
                  </a:lnTo>
                  <a:lnTo>
                    <a:pt x="106" y="80"/>
                  </a:lnTo>
                  <a:lnTo>
                    <a:pt x="104" y="80"/>
                  </a:lnTo>
                  <a:lnTo>
                    <a:pt x="100" y="82"/>
                  </a:lnTo>
                  <a:lnTo>
                    <a:pt x="100" y="82"/>
                  </a:lnTo>
                  <a:lnTo>
                    <a:pt x="98" y="82"/>
                  </a:lnTo>
                  <a:lnTo>
                    <a:pt x="98" y="80"/>
                  </a:lnTo>
                  <a:lnTo>
                    <a:pt x="96" y="74"/>
                  </a:lnTo>
                  <a:lnTo>
                    <a:pt x="96" y="74"/>
                  </a:lnTo>
                  <a:lnTo>
                    <a:pt x="96" y="60"/>
                  </a:lnTo>
                  <a:lnTo>
                    <a:pt x="96" y="60"/>
                  </a:lnTo>
                  <a:lnTo>
                    <a:pt x="96" y="56"/>
                  </a:lnTo>
                  <a:lnTo>
                    <a:pt x="94" y="54"/>
                  </a:lnTo>
                  <a:lnTo>
                    <a:pt x="90" y="52"/>
                  </a:lnTo>
                  <a:lnTo>
                    <a:pt x="90" y="52"/>
                  </a:lnTo>
                  <a:lnTo>
                    <a:pt x="88" y="52"/>
                  </a:lnTo>
                  <a:lnTo>
                    <a:pt x="86" y="50"/>
                  </a:lnTo>
                  <a:lnTo>
                    <a:pt x="86" y="48"/>
                  </a:lnTo>
                  <a:lnTo>
                    <a:pt x="84" y="44"/>
                  </a:lnTo>
                  <a:lnTo>
                    <a:pt x="80" y="46"/>
                  </a:lnTo>
                  <a:lnTo>
                    <a:pt x="80" y="46"/>
                  </a:lnTo>
                  <a:lnTo>
                    <a:pt x="72" y="46"/>
                  </a:lnTo>
                  <a:lnTo>
                    <a:pt x="66" y="44"/>
                  </a:lnTo>
                  <a:lnTo>
                    <a:pt x="64" y="42"/>
                  </a:lnTo>
                  <a:lnTo>
                    <a:pt x="64" y="42"/>
                  </a:lnTo>
                  <a:lnTo>
                    <a:pt x="64" y="38"/>
                  </a:lnTo>
                  <a:lnTo>
                    <a:pt x="62" y="34"/>
                  </a:lnTo>
                  <a:lnTo>
                    <a:pt x="62" y="32"/>
                  </a:lnTo>
                  <a:lnTo>
                    <a:pt x="62" y="32"/>
                  </a:lnTo>
                  <a:lnTo>
                    <a:pt x="64" y="24"/>
                  </a:lnTo>
                  <a:lnTo>
                    <a:pt x="62" y="18"/>
                  </a:lnTo>
                  <a:lnTo>
                    <a:pt x="62" y="18"/>
                  </a:lnTo>
                  <a:lnTo>
                    <a:pt x="58" y="12"/>
                  </a:lnTo>
                  <a:lnTo>
                    <a:pt x="56" y="8"/>
                  </a:lnTo>
                  <a:close/>
                </a:path>
              </a:pathLst>
            </a:custGeom>
            <a:solidFill>
              <a:schemeClr val="bg2"/>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922" name="Freeform 61"/>
            <p:cNvSpPr>
              <a:spLocks noChangeAspect="1"/>
            </p:cNvSpPr>
            <p:nvPr/>
          </p:nvSpPr>
          <p:spPr bwMode="auto">
            <a:xfrm>
              <a:off x="2995613" y="5033964"/>
              <a:ext cx="122237" cy="142875"/>
            </a:xfrm>
            <a:custGeom>
              <a:avLst/>
              <a:gdLst/>
              <a:ahLst/>
              <a:cxnLst>
                <a:cxn ang="0">
                  <a:pos x="66" y="56"/>
                </a:cxn>
                <a:cxn ang="0">
                  <a:pos x="72" y="46"/>
                </a:cxn>
                <a:cxn ang="0">
                  <a:pos x="66" y="42"/>
                </a:cxn>
                <a:cxn ang="0">
                  <a:pos x="62" y="38"/>
                </a:cxn>
                <a:cxn ang="0">
                  <a:pos x="60" y="34"/>
                </a:cxn>
                <a:cxn ang="0">
                  <a:pos x="56" y="30"/>
                </a:cxn>
                <a:cxn ang="0">
                  <a:pos x="50" y="28"/>
                </a:cxn>
                <a:cxn ang="0">
                  <a:pos x="42" y="20"/>
                </a:cxn>
                <a:cxn ang="0">
                  <a:pos x="40" y="18"/>
                </a:cxn>
                <a:cxn ang="0">
                  <a:pos x="36" y="18"/>
                </a:cxn>
                <a:cxn ang="0">
                  <a:pos x="34" y="16"/>
                </a:cxn>
                <a:cxn ang="0">
                  <a:pos x="20" y="0"/>
                </a:cxn>
                <a:cxn ang="0">
                  <a:pos x="10" y="4"/>
                </a:cxn>
                <a:cxn ang="0">
                  <a:pos x="6" y="10"/>
                </a:cxn>
                <a:cxn ang="0">
                  <a:pos x="6" y="14"/>
                </a:cxn>
                <a:cxn ang="0">
                  <a:pos x="4" y="20"/>
                </a:cxn>
                <a:cxn ang="0">
                  <a:pos x="2" y="24"/>
                </a:cxn>
                <a:cxn ang="0">
                  <a:pos x="2" y="28"/>
                </a:cxn>
                <a:cxn ang="0">
                  <a:pos x="0" y="34"/>
                </a:cxn>
                <a:cxn ang="0">
                  <a:pos x="0" y="36"/>
                </a:cxn>
                <a:cxn ang="0">
                  <a:pos x="0" y="48"/>
                </a:cxn>
                <a:cxn ang="0">
                  <a:pos x="0" y="48"/>
                </a:cxn>
                <a:cxn ang="0">
                  <a:pos x="0" y="66"/>
                </a:cxn>
                <a:cxn ang="0">
                  <a:pos x="2" y="72"/>
                </a:cxn>
                <a:cxn ang="0">
                  <a:pos x="4" y="72"/>
                </a:cxn>
                <a:cxn ang="0">
                  <a:pos x="8" y="74"/>
                </a:cxn>
                <a:cxn ang="0">
                  <a:pos x="12" y="74"/>
                </a:cxn>
                <a:cxn ang="0">
                  <a:pos x="16" y="80"/>
                </a:cxn>
                <a:cxn ang="0">
                  <a:pos x="18" y="80"/>
                </a:cxn>
                <a:cxn ang="0">
                  <a:pos x="24" y="84"/>
                </a:cxn>
                <a:cxn ang="0">
                  <a:pos x="30" y="82"/>
                </a:cxn>
                <a:cxn ang="0">
                  <a:pos x="32" y="82"/>
                </a:cxn>
                <a:cxn ang="0">
                  <a:pos x="40" y="84"/>
                </a:cxn>
                <a:cxn ang="0">
                  <a:pos x="50" y="82"/>
                </a:cxn>
                <a:cxn ang="0">
                  <a:pos x="58" y="76"/>
                </a:cxn>
                <a:cxn ang="0">
                  <a:pos x="62" y="70"/>
                </a:cxn>
                <a:cxn ang="0">
                  <a:pos x="64" y="64"/>
                </a:cxn>
                <a:cxn ang="0">
                  <a:pos x="68" y="60"/>
                </a:cxn>
              </a:cxnLst>
              <a:rect l="0" t="0" r="r" b="b"/>
              <a:pathLst>
                <a:path w="72" h="84">
                  <a:moveTo>
                    <a:pt x="66" y="58"/>
                  </a:moveTo>
                  <a:lnTo>
                    <a:pt x="66" y="56"/>
                  </a:lnTo>
                  <a:lnTo>
                    <a:pt x="72" y="46"/>
                  </a:lnTo>
                  <a:lnTo>
                    <a:pt x="72" y="46"/>
                  </a:lnTo>
                  <a:lnTo>
                    <a:pt x="70" y="46"/>
                  </a:lnTo>
                  <a:lnTo>
                    <a:pt x="66" y="42"/>
                  </a:lnTo>
                  <a:lnTo>
                    <a:pt x="66" y="42"/>
                  </a:lnTo>
                  <a:lnTo>
                    <a:pt x="62" y="38"/>
                  </a:lnTo>
                  <a:lnTo>
                    <a:pt x="60" y="34"/>
                  </a:lnTo>
                  <a:lnTo>
                    <a:pt x="60" y="34"/>
                  </a:lnTo>
                  <a:lnTo>
                    <a:pt x="58" y="32"/>
                  </a:lnTo>
                  <a:lnTo>
                    <a:pt x="56" y="30"/>
                  </a:lnTo>
                  <a:lnTo>
                    <a:pt x="50" y="28"/>
                  </a:lnTo>
                  <a:lnTo>
                    <a:pt x="50" y="28"/>
                  </a:lnTo>
                  <a:lnTo>
                    <a:pt x="46" y="24"/>
                  </a:lnTo>
                  <a:lnTo>
                    <a:pt x="42" y="20"/>
                  </a:lnTo>
                  <a:lnTo>
                    <a:pt x="42" y="20"/>
                  </a:lnTo>
                  <a:lnTo>
                    <a:pt x="40" y="18"/>
                  </a:lnTo>
                  <a:lnTo>
                    <a:pt x="38" y="18"/>
                  </a:lnTo>
                  <a:lnTo>
                    <a:pt x="36" y="18"/>
                  </a:lnTo>
                  <a:lnTo>
                    <a:pt x="34" y="16"/>
                  </a:lnTo>
                  <a:lnTo>
                    <a:pt x="34" y="16"/>
                  </a:lnTo>
                  <a:lnTo>
                    <a:pt x="30" y="8"/>
                  </a:lnTo>
                  <a:lnTo>
                    <a:pt x="20" y="0"/>
                  </a:lnTo>
                  <a:lnTo>
                    <a:pt x="10" y="4"/>
                  </a:lnTo>
                  <a:lnTo>
                    <a:pt x="10" y="4"/>
                  </a:lnTo>
                  <a:lnTo>
                    <a:pt x="8" y="6"/>
                  </a:lnTo>
                  <a:lnTo>
                    <a:pt x="6" y="10"/>
                  </a:lnTo>
                  <a:lnTo>
                    <a:pt x="6" y="14"/>
                  </a:lnTo>
                  <a:lnTo>
                    <a:pt x="6" y="14"/>
                  </a:lnTo>
                  <a:lnTo>
                    <a:pt x="6" y="18"/>
                  </a:lnTo>
                  <a:lnTo>
                    <a:pt x="4" y="20"/>
                  </a:lnTo>
                  <a:lnTo>
                    <a:pt x="4" y="22"/>
                  </a:lnTo>
                  <a:lnTo>
                    <a:pt x="2" y="24"/>
                  </a:lnTo>
                  <a:lnTo>
                    <a:pt x="2" y="24"/>
                  </a:lnTo>
                  <a:lnTo>
                    <a:pt x="2" y="28"/>
                  </a:lnTo>
                  <a:lnTo>
                    <a:pt x="2" y="32"/>
                  </a:lnTo>
                  <a:lnTo>
                    <a:pt x="0" y="34"/>
                  </a:lnTo>
                  <a:lnTo>
                    <a:pt x="0" y="36"/>
                  </a:lnTo>
                  <a:lnTo>
                    <a:pt x="0" y="36"/>
                  </a:lnTo>
                  <a:lnTo>
                    <a:pt x="0" y="44"/>
                  </a:lnTo>
                  <a:lnTo>
                    <a:pt x="0" y="48"/>
                  </a:lnTo>
                  <a:lnTo>
                    <a:pt x="0" y="48"/>
                  </a:lnTo>
                  <a:lnTo>
                    <a:pt x="0" y="48"/>
                  </a:lnTo>
                  <a:lnTo>
                    <a:pt x="0" y="60"/>
                  </a:lnTo>
                  <a:lnTo>
                    <a:pt x="0" y="66"/>
                  </a:lnTo>
                  <a:lnTo>
                    <a:pt x="2" y="72"/>
                  </a:lnTo>
                  <a:lnTo>
                    <a:pt x="2" y="72"/>
                  </a:lnTo>
                  <a:lnTo>
                    <a:pt x="4" y="72"/>
                  </a:lnTo>
                  <a:lnTo>
                    <a:pt x="4" y="72"/>
                  </a:lnTo>
                  <a:lnTo>
                    <a:pt x="8" y="74"/>
                  </a:lnTo>
                  <a:lnTo>
                    <a:pt x="8" y="74"/>
                  </a:lnTo>
                  <a:lnTo>
                    <a:pt x="12" y="74"/>
                  </a:lnTo>
                  <a:lnTo>
                    <a:pt x="12" y="74"/>
                  </a:lnTo>
                  <a:lnTo>
                    <a:pt x="16" y="80"/>
                  </a:lnTo>
                  <a:lnTo>
                    <a:pt x="16" y="80"/>
                  </a:lnTo>
                  <a:lnTo>
                    <a:pt x="18" y="80"/>
                  </a:lnTo>
                  <a:lnTo>
                    <a:pt x="18" y="80"/>
                  </a:lnTo>
                  <a:lnTo>
                    <a:pt x="24" y="82"/>
                  </a:lnTo>
                  <a:lnTo>
                    <a:pt x="24" y="84"/>
                  </a:lnTo>
                  <a:lnTo>
                    <a:pt x="24" y="84"/>
                  </a:lnTo>
                  <a:lnTo>
                    <a:pt x="30" y="82"/>
                  </a:lnTo>
                  <a:lnTo>
                    <a:pt x="32" y="82"/>
                  </a:lnTo>
                  <a:lnTo>
                    <a:pt x="32" y="82"/>
                  </a:lnTo>
                  <a:lnTo>
                    <a:pt x="38" y="82"/>
                  </a:lnTo>
                  <a:lnTo>
                    <a:pt x="40" y="84"/>
                  </a:lnTo>
                  <a:lnTo>
                    <a:pt x="40" y="84"/>
                  </a:lnTo>
                  <a:lnTo>
                    <a:pt x="50" y="82"/>
                  </a:lnTo>
                  <a:lnTo>
                    <a:pt x="58" y="78"/>
                  </a:lnTo>
                  <a:lnTo>
                    <a:pt x="58" y="76"/>
                  </a:lnTo>
                  <a:lnTo>
                    <a:pt x="58" y="76"/>
                  </a:lnTo>
                  <a:lnTo>
                    <a:pt x="62" y="70"/>
                  </a:lnTo>
                  <a:lnTo>
                    <a:pt x="62" y="70"/>
                  </a:lnTo>
                  <a:lnTo>
                    <a:pt x="64" y="64"/>
                  </a:lnTo>
                  <a:lnTo>
                    <a:pt x="64" y="64"/>
                  </a:lnTo>
                  <a:lnTo>
                    <a:pt x="68" y="60"/>
                  </a:lnTo>
                  <a:lnTo>
                    <a:pt x="66" y="58"/>
                  </a:lnTo>
                  <a:close/>
                </a:path>
              </a:pathLst>
            </a:custGeom>
            <a:solidFill>
              <a:schemeClr val="bg2"/>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grpSp>
          <p:nvGrpSpPr>
            <p:cNvPr id="9" name="Group 437"/>
            <p:cNvGrpSpPr>
              <a:grpSpLocks/>
            </p:cNvGrpSpPr>
            <p:nvPr/>
          </p:nvGrpSpPr>
          <p:grpSpPr bwMode="auto">
            <a:xfrm>
              <a:off x="6428569" y="3358359"/>
              <a:ext cx="2178282" cy="2105024"/>
              <a:chOff x="2162937" y="1411289"/>
              <a:chExt cx="4818928" cy="4502071"/>
            </a:xfrm>
          </p:grpSpPr>
          <p:grpSp>
            <p:nvGrpSpPr>
              <p:cNvPr id="10" name="Group 4"/>
              <p:cNvGrpSpPr>
                <a:grpSpLocks noChangeAspect="1"/>
              </p:cNvGrpSpPr>
              <p:nvPr/>
            </p:nvGrpSpPr>
            <p:grpSpPr bwMode="auto">
              <a:xfrm>
                <a:off x="3209395" y="3139784"/>
                <a:ext cx="3772470" cy="2773576"/>
                <a:chOff x="4053" y="2461"/>
                <a:chExt cx="696" cy="512"/>
              </a:xfrm>
              <a:solidFill>
                <a:schemeClr val="bg2"/>
              </a:solidFill>
            </p:grpSpPr>
            <p:sp>
              <p:nvSpPr>
                <p:cNvPr id="537" name="Freeform 5"/>
                <p:cNvSpPr>
                  <a:spLocks noChangeAspect="1"/>
                </p:cNvSpPr>
                <p:nvPr/>
              </p:nvSpPr>
              <p:spPr bwMode="gray">
                <a:xfrm>
                  <a:off x="4312" y="2464"/>
                  <a:ext cx="93" cy="82"/>
                </a:xfrm>
                <a:custGeom>
                  <a:avLst/>
                  <a:gdLst/>
                  <a:ahLst/>
                  <a:cxnLst>
                    <a:cxn ang="0">
                      <a:pos x="3" y="0"/>
                    </a:cxn>
                    <a:cxn ang="0">
                      <a:pos x="12" y="4"/>
                    </a:cxn>
                    <a:cxn ang="0">
                      <a:pos x="26" y="10"/>
                    </a:cxn>
                    <a:cxn ang="0">
                      <a:pos x="32" y="12"/>
                    </a:cxn>
                    <a:cxn ang="0">
                      <a:pos x="40" y="19"/>
                    </a:cxn>
                    <a:cxn ang="0">
                      <a:pos x="46" y="22"/>
                    </a:cxn>
                    <a:cxn ang="0">
                      <a:pos x="47" y="30"/>
                    </a:cxn>
                    <a:cxn ang="0">
                      <a:pos x="62" y="37"/>
                    </a:cxn>
                    <a:cxn ang="0">
                      <a:pos x="65" y="39"/>
                    </a:cxn>
                    <a:cxn ang="0">
                      <a:pos x="64" y="43"/>
                    </a:cxn>
                    <a:cxn ang="0">
                      <a:pos x="59" y="44"/>
                    </a:cxn>
                    <a:cxn ang="0">
                      <a:pos x="59" y="47"/>
                    </a:cxn>
                    <a:cxn ang="0">
                      <a:pos x="63" y="54"/>
                    </a:cxn>
                    <a:cxn ang="0">
                      <a:pos x="69" y="54"/>
                    </a:cxn>
                    <a:cxn ang="0">
                      <a:pos x="69" y="59"/>
                    </a:cxn>
                    <a:cxn ang="0">
                      <a:pos x="73" y="67"/>
                    </a:cxn>
                    <a:cxn ang="0">
                      <a:pos x="80" y="69"/>
                    </a:cxn>
                    <a:cxn ang="0">
                      <a:pos x="91" y="77"/>
                    </a:cxn>
                    <a:cxn ang="0">
                      <a:pos x="93" y="81"/>
                    </a:cxn>
                    <a:cxn ang="0">
                      <a:pos x="90" y="82"/>
                    </a:cxn>
                    <a:cxn ang="0">
                      <a:pos x="83" y="79"/>
                    </a:cxn>
                    <a:cxn ang="0">
                      <a:pos x="75" y="77"/>
                    </a:cxn>
                    <a:cxn ang="0">
                      <a:pos x="66" y="77"/>
                    </a:cxn>
                    <a:cxn ang="0">
                      <a:pos x="61" y="73"/>
                    </a:cxn>
                    <a:cxn ang="0">
                      <a:pos x="59" y="67"/>
                    </a:cxn>
                    <a:cxn ang="0">
                      <a:pos x="54" y="64"/>
                    </a:cxn>
                    <a:cxn ang="0">
                      <a:pos x="51" y="57"/>
                    </a:cxn>
                    <a:cxn ang="0">
                      <a:pos x="46" y="56"/>
                    </a:cxn>
                    <a:cxn ang="0">
                      <a:pos x="36" y="51"/>
                    </a:cxn>
                    <a:cxn ang="0">
                      <a:pos x="30" y="52"/>
                    </a:cxn>
                    <a:cxn ang="0">
                      <a:pos x="31" y="58"/>
                    </a:cxn>
                    <a:cxn ang="0">
                      <a:pos x="23" y="58"/>
                    </a:cxn>
                    <a:cxn ang="0">
                      <a:pos x="22" y="60"/>
                    </a:cxn>
                    <a:cxn ang="0">
                      <a:pos x="27" y="65"/>
                    </a:cxn>
                    <a:cxn ang="0">
                      <a:pos x="23" y="68"/>
                    </a:cxn>
                    <a:cxn ang="0">
                      <a:pos x="6" y="68"/>
                    </a:cxn>
                    <a:cxn ang="0">
                      <a:pos x="4" y="47"/>
                    </a:cxn>
                    <a:cxn ang="0">
                      <a:pos x="2" y="43"/>
                    </a:cxn>
                    <a:cxn ang="0">
                      <a:pos x="0" y="39"/>
                    </a:cxn>
                    <a:cxn ang="0">
                      <a:pos x="4" y="35"/>
                    </a:cxn>
                    <a:cxn ang="0">
                      <a:pos x="3" y="0"/>
                    </a:cxn>
                  </a:cxnLst>
                  <a:rect l="0" t="0" r="r" b="b"/>
                  <a:pathLst>
                    <a:path w="93" h="82">
                      <a:moveTo>
                        <a:pt x="3" y="0"/>
                      </a:moveTo>
                      <a:lnTo>
                        <a:pt x="12" y="4"/>
                      </a:lnTo>
                      <a:lnTo>
                        <a:pt x="26" y="10"/>
                      </a:lnTo>
                      <a:lnTo>
                        <a:pt x="32" y="12"/>
                      </a:lnTo>
                      <a:lnTo>
                        <a:pt x="40" y="19"/>
                      </a:lnTo>
                      <a:lnTo>
                        <a:pt x="46" y="22"/>
                      </a:lnTo>
                      <a:lnTo>
                        <a:pt x="47" y="30"/>
                      </a:lnTo>
                      <a:lnTo>
                        <a:pt x="62" y="37"/>
                      </a:lnTo>
                      <a:lnTo>
                        <a:pt x="65" y="39"/>
                      </a:lnTo>
                      <a:lnTo>
                        <a:pt x="64" y="43"/>
                      </a:lnTo>
                      <a:lnTo>
                        <a:pt x="59" y="44"/>
                      </a:lnTo>
                      <a:lnTo>
                        <a:pt x="59" y="47"/>
                      </a:lnTo>
                      <a:lnTo>
                        <a:pt x="63" y="54"/>
                      </a:lnTo>
                      <a:lnTo>
                        <a:pt x="69" y="54"/>
                      </a:lnTo>
                      <a:lnTo>
                        <a:pt x="69" y="59"/>
                      </a:lnTo>
                      <a:lnTo>
                        <a:pt x="73" y="67"/>
                      </a:lnTo>
                      <a:lnTo>
                        <a:pt x="80" y="69"/>
                      </a:lnTo>
                      <a:lnTo>
                        <a:pt x="91" y="77"/>
                      </a:lnTo>
                      <a:lnTo>
                        <a:pt x="93" y="81"/>
                      </a:lnTo>
                      <a:lnTo>
                        <a:pt x="90" y="82"/>
                      </a:lnTo>
                      <a:lnTo>
                        <a:pt x="83" y="79"/>
                      </a:lnTo>
                      <a:lnTo>
                        <a:pt x="75" y="77"/>
                      </a:lnTo>
                      <a:lnTo>
                        <a:pt x="66" y="77"/>
                      </a:lnTo>
                      <a:lnTo>
                        <a:pt x="61" y="73"/>
                      </a:lnTo>
                      <a:lnTo>
                        <a:pt x="59" y="67"/>
                      </a:lnTo>
                      <a:lnTo>
                        <a:pt x="54" y="64"/>
                      </a:lnTo>
                      <a:lnTo>
                        <a:pt x="51" y="57"/>
                      </a:lnTo>
                      <a:lnTo>
                        <a:pt x="46" y="56"/>
                      </a:lnTo>
                      <a:lnTo>
                        <a:pt x="36" y="51"/>
                      </a:lnTo>
                      <a:lnTo>
                        <a:pt x="30" y="52"/>
                      </a:lnTo>
                      <a:lnTo>
                        <a:pt x="31" y="58"/>
                      </a:lnTo>
                      <a:lnTo>
                        <a:pt x="23" y="58"/>
                      </a:lnTo>
                      <a:lnTo>
                        <a:pt x="22" y="60"/>
                      </a:lnTo>
                      <a:lnTo>
                        <a:pt x="27" y="65"/>
                      </a:lnTo>
                      <a:lnTo>
                        <a:pt x="23" y="68"/>
                      </a:lnTo>
                      <a:lnTo>
                        <a:pt x="6" y="68"/>
                      </a:lnTo>
                      <a:lnTo>
                        <a:pt x="4" y="47"/>
                      </a:lnTo>
                      <a:lnTo>
                        <a:pt x="2" y="43"/>
                      </a:lnTo>
                      <a:lnTo>
                        <a:pt x="0" y="39"/>
                      </a:lnTo>
                      <a:lnTo>
                        <a:pt x="4" y="35"/>
                      </a:lnTo>
                      <a:lnTo>
                        <a:pt x="3" y="0"/>
                      </a:lnTo>
                      <a:close/>
                    </a:path>
                  </a:pathLst>
                </a:custGeom>
                <a:solidFill>
                  <a:schemeClr val="accent1"/>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38" name="Freeform 6"/>
                <p:cNvSpPr>
                  <a:spLocks noChangeAspect="1"/>
                </p:cNvSpPr>
                <p:nvPr/>
              </p:nvSpPr>
              <p:spPr bwMode="gray">
                <a:xfrm>
                  <a:off x="4382" y="2479"/>
                  <a:ext cx="37" cy="22"/>
                </a:xfrm>
                <a:custGeom>
                  <a:avLst/>
                  <a:gdLst/>
                  <a:ahLst/>
                  <a:cxnLst>
                    <a:cxn ang="0">
                      <a:pos x="31" y="2"/>
                    </a:cxn>
                    <a:cxn ang="0">
                      <a:pos x="31" y="7"/>
                    </a:cxn>
                    <a:cxn ang="0">
                      <a:pos x="22" y="15"/>
                    </a:cxn>
                    <a:cxn ang="0">
                      <a:pos x="13" y="15"/>
                    </a:cxn>
                    <a:cxn ang="0">
                      <a:pos x="11" y="15"/>
                    </a:cxn>
                    <a:cxn ang="0">
                      <a:pos x="6" y="14"/>
                    </a:cxn>
                    <a:cxn ang="0">
                      <a:pos x="4" y="13"/>
                    </a:cxn>
                    <a:cxn ang="0">
                      <a:pos x="2" y="13"/>
                    </a:cxn>
                    <a:cxn ang="0">
                      <a:pos x="0" y="13"/>
                    </a:cxn>
                    <a:cxn ang="0">
                      <a:pos x="1" y="17"/>
                    </a:cxn>
                    <a:cxn ang="0">
                      <a:pos x="8" y="22"/>
                    </a:cxn>
                    <a:cxn ang="0">
                      <a:pos x="18" y="21"/>
                    </a:cxn>
                    <a:cxn ang="0">
                      <a:pos x="34" y="14"/>
                    </a:cxn>
                    <a:cxn ang="0">
                      <a:pos x="36" y="15"/>
                    </a:cxn>
                    <a:cxn ang="0">
                      <a:pos x="36" y="6"/>
                    </a:cxn>
                    <a:cxn ang="0">
                      <a:pos x="37" y="4"/>
                    </a:cxn>
                    <a:cxn ang="0">
                      <a:pos x="34" y="0"/>
                    </a:cxn>
                    <a:cxn ang="0">
                      <a:pos x="31" y="2"/>
                    </a:cxn>
                  </a:cxnLst>
                  <a:rect l="0" t="0" r="r" b="b"/>
                  <a:pathLst>
                    <a:path w="37" h="22">
                      <a:moveTo>
                        <a:pt x="31" y="2"/>
                      </a:moveTo>
                      <a:lnTo>
                        <a:pt x="31" y="7"/>
                      </a:lnTo>
                      <a:lnTo>
                        <a:pt x="22" y="15"/>
                      </a:lnTo>
                      <a:lnTo>
                        <a:pt x="13" y="15"/>
                      </a:lnTo>
                      <a:lnTo>
                        <a:pt x="11" y="15"/>
                      </a:lnTo>
                      <a:lnTo>
                        <a:pt x="6" y="14"/>
                      </a:lnTo>
                      <a:lnTo>
                        <a:pt x="4" y="13"/>
                      </a:lnTo>
                      <a:lnTo>
                        <a:pt x="2" y="13"/>
                      </a:lnTo>
                      <a:lnTo>
                        <a:pt x="0" y="13"/>
                      </a:lnTo>
                      <a:lnTo>
                        <a:pt x="1" y="17"/>
                      </a:lnTo>
                      <a:lnTo>
                        <a:pt x="8" y="22"/>
                      </a:lnTo>
                      <a:lnTo>
                        <a:pt x="18" y="21"/>
                      </a:lnTo>
                      <a:lnTo>
                        <a:pt x="34" y="14"/>
                      </a:lnTo>
                      <a:lnTo>
                        <a:pt x="36" y="15"/>
                      </a:lnTo>
                      <a:lnTo>
                        <a:pt x="36" y="6"/>
                      </a:lnTo>
                      <a:lnTo>
                        <a:pt x="37" y="4"/>
                      </a:lnTo>
                      <a:lnTo>
                        <a:pt x="34" y="0"/>
                      </a:lnTo>
                      <a:lnTo>
                        <a:pt x="31" y="2"/>
                      </a:lnTo>
                      <a:close/>
                    </a:path>
                  </a:pathLst>
                </a:custGeom>
                <a:grp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39" name="Freeform 7"/>
                <p:cNvSpPr>
                  <a:spLocks noChangeAspect="1"/>
                </p:cNvSpPr>
                <p:nvPr/>
              </p:nvSpPr>
              <p:spPr bwMode="gray">
                <a:xfrm>
                  <a:off x="4398" y="2461"/>
                  <a:ext cx="28" cy="24"/>
                </a:xfrm>
                <a:custGeom>
                  <a:avLst/>
                  <a:gdLst/>
                  <a:ahLst/>
                  <a:cxnLst>
                    <a:cxn ang="0">
                      <a:pos x="3" y="0"/>
                    </a:cxn>
                    <a:cxn ang="0">
                      <a:pos x="7" y="2"/>
                    </a:cxn>
                    <a:cxn ang="0">
                      <a:pos x="12" y="3"/>
                    </a:cxn>
                    <a:cxn ang="0">
                      <a:pos x="18" y="7"/>
                    </a:cxn>
                    <a:cxn ang="0">
                      <a:pos x="23" y="13"/>
                    </a:cxn>
                    <a:cxn ang="0">
                      <a:pos x="27" y="16"/>
                    </a:cxn>
                    <a:cxn ang="0">
                      <a:pos x="28" y="22"/>
                    </a:cxn>
                    <a:cxn ang="0">
                      <a:pos x="25" y="24"/>
                    </a:cxn>
                    <a:cxn ang="0">
                      <a:pos x="21" y="15"/>
                    </a:cxn>
                    <a:cxn ang="0">
                      <a:pos x="18" y="14"/>
                    </a:cxn>
                    <a:cxn ang="0">
                      <a:pos x="15" y="8"/>
                    </a:cxn>
                    <a:cxn ang="0">
                      <a:pos x="7" y="5"/>
                    </a:cxn>
                    <a:cxn ang="0">
                      <a:pos x="0" y="3"/>
                    </a:cxn>
                    <a:cxn ang="0">
                      <a:pos x="0" y="0"/>
                    </a:cxn>
                    <a:cxn ang="0">
                      <a:pos x="3" y="0"/>
                    </a:cxn>
                  </a:cxnLst>
                  <a:rect l="0" t="0" r="r" b="b"/>
                  <a:pathLst>
                    <a:path w="28" h="24">
                      <a:moveTo>
                        <a:pt x="3" y="0"/>
                      </a:moveTo>
                      <a:lnTo>
                        <a:pt x="7" y="2"/>
                      </a:lnTo>
                      <a:lnTo>
                        <a:pt x="12" y="3"/>
                      </a:lnTo>
                      <a:lnTo>
                        <a:pt x="18" y="7"/>
                      </a:lnTo>
                      <a:lnTo>
                        <a:pt x="23" y="13"/>
                      </a:lnTo>
                      <a:lnTo>
                        <a:pt x="27" y="16"/>
                      </a:lnTo>
                      <a:lnTo>
                        <a:pt x="28" y="22"/>
                      </a:lnTo>
                      <a:lnTo>
                        <a:pt x="25" y="24"/>
                      </a:lnTo>
                      <a:lnTo>
                        <a:pt x="21" y="15"/>
                      </a:lnTo>
                      <a:lnTo>
                        <a:pt x="18" y="14"/>
                      </a:lnTo>
                      <a:lnTo>
                        <a:pt x="15" y="8"/>
                      </a:lnTo>
                      <a:lnTo>
                        <a:pt x="7" y="5"/>
                      </a:lnTo>
                      <a:lnTo>
                        <a:pt x="0" y="3"/>
                      </a:lnTo>
                      <a:lnTo>
                        <a:pt x="0" y="0"/>
                      </a:lnTo>
                      <a:lnTo>
                        <a:pt x="3" y="0"/>
                      </a:lnTo>
                      <a:close/>
                    </a:path>
                  </a:pathLst>
                </a:custGeom>
                <a:grp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40" name="Freeform 8"/>
                <p:cNvSpPr>
                  <a:spLocks noChangeAspect="1"/>
                </p:cNvSpPr>
                <p:nvPr/>
              </p:nvSpPr>
              <p:spPr bwMode="gray">
                <a:xfrm>
                  <a:off x="4441" y="2493"/>
                  <a:ext cx="10" cy="15"/>
                </a:xfrm>
                <a:custGeom>
                  <a:avLst/>
                  <a:gdLst/>
                  <a:ahLst/>
                  <a:cxnLst>
                    <a:cxn ang="0">
                      <a:pos x="0" y="3"/>
                    </a:cxn>
                    <a:cxn ang="0">
                      <a:pos x="1" y="0"/>
                    </a:cxn>
                    <a:cxn ang="0">
                      <a:pos x="9" y="8"/>
                    </a:cxn>
                    <a:cxn ang="0">
                      <a:pos x="10" y="10"/>
                    </a:cxn>
                    <a:cxn ang="0">
                      <a:pos x="10" y="15"/>
                    </a:cxn>
                    <a:cxn ang="0">
                      <a:pos x="8" y="13"/>
                    </a:cxn>
                    <a:cxn ang="0">
                      <a:pos x="5" y="11"/>
                    </a:cxn>
                    <a:cxn ang="0">
                      <a:pos x="4" y="9"/>
                    </a:cxn>
                    <a:cxn ang="0">
                      <a:pos x="2" y="7"/>
                    </a:cxn>
                    <a:cxn ang="0">
                      <a:pos x="0" y="3"/>
                    </a:cxn>
                  </a:cxnLst>
                  <a:rect l="0" t="0" r="r" b="b"/>
                  <a:pathLst>
                    <a:path w="10" h="15">
                      <a:moveTo>
                        <a:pt x="0" y="3"/>
                      </a:moveTo>
                      <a:lnTo>
                        <a:pt x="1" y="0"/>
                      </a:lnTo>
                      <a:lnTo>
                        <a:pt x="9" y="8"/>
                      </a:lnTo>
                      <a:lnTo>
                        <a:pt x="10" y="10"/>
                      </a:lnTo>
                      <a:lnTo>
                        <a:pt x="10" y="15"/>
                      </a:lnTo>
                      <a:lnTo>
                        <a:pt x="8" y="13"/>
                      </a:lnTo>
                      <a:lnTo>
                        <a:pt x="5" y="11"/>
                      </a:lnTo>
                      <a:lnTo>
                        <a:pt x="4" y="9"/>
                      </a:lnTo>
                      <a:lnTo>
                        <a:pt x="2" y="7"/>
                      </a:lnTo>
                      <a:lnTo>
                        <a:pt x="0" y="3"/>
                      </a:lnTo>
                      <a:close/>
                    </a:path>
                  </a:pathLst>
                </a:custGeom>
                <a:grp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41" name="Freeform 9"/>
                <p:cNvSpPr>
                  <a:spLocks noChangeAspect="1"/>
                </p:cNvSpPr>
                <p:nvPr/>
              </p:nvSpPr>
              <p:spPr bwMode="gray">
                <a:xfrm>
                  <a:off x="4457" y="2503"/>
                  <a:ext cx="9" cy="8"/>
                </a:xfrm>
                <a:custGeom>
                  <a:avLst/>
                  <a:gdLst/>
                  <a:ahLst/>
                  <a:cxnLst>
                    <a:cxn ang="0">
                      <a:pos x="0" y="4"/>
                    </a:cxn>
                    <a:cxn ang="0">
                      <a:pos x="1" y="0"/>
                    </a:cxn>
                    <a:cxn ang="0">
                      <a:pos x="5" y="2"/>
                    </a:cxn>
                    <a:cxn ang="0">
                      <a:pos x="9" y="7"/>
                    </a:cxn>
                    <a:cxn ang="0">
                      <a:pos x="6" y="8"/>
                    </a:cxn>
                    <a:cxn ang="0">
                      <a:pos x="0" y="4"/>
                    </a:cxn>
                  </a:cxnLst>
                  <a:rect l="0" t="0" r="r" b="b"/>
                  <a:pathLst>
                    <a:path w="9" h="8">
                      <a:moveTo>
                        <a:pt x="0" y="4"/>
                      </a:moveTo>
                      <a:lnTo>
                        <a:pt x="1" y="0"/>
                      </a:lnTo>
                      <a:lnTo>
                        <a:pt x="5" y="2"/>
                      </a:lnTo>
                      <a:lnTo>
                        <a:pt x="9" y="7"/>
                      </a:lnTo>
                      <a:lnTo>
                        <a:pt x="6" y="8"/>
                      </a:lnTo>
                      <a:lnTo>
                        <a:pt x="0" y="4"/>
                      </a:lnTo>
                      <a:close/>
                    </a:path>
                  </a:pathLst>
                </a:custGeom>
                <a:grp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42" name="Freeform 10"/>
                <p:cNvSpPr>
                  <a:spLocks noChangeAspect="1"/>
                </p:cNvSpPr>
                <p:nvPr/>
              </p:nvSpPr>
              <p:spPr bwMode="gray">
                <a:xfrm>
                  <a:off x="4475" y="2512"/>
                  <a:ext cx="14" cy="10"/>
                </a:xfrm>
                <a:custGeom>
                  <a:avLst/>
                  <a:gdLst/>
                  <a:ahLst/>
                  <a:cxnLst>
                    <a:cxn ang="0">
                      <a:pos x="0" y="5"/>
                    </a:cxn>
                    <a:cxn ang="0">
                      <a:pos x="0" y="2"/>
                    </a:cxn>
                    <a:cxn ang="0">
                      <a:pos x="2" y="0"/>
                    </a:cxn>
                    <a:cxn ang="0">
                      <a:pos x="11" y="5"/>
                    </a:cxn>
                    <a:cxn ang="0">
                      <a:pos x="14" y="10"/>
                    </a:cxn>
                    <a:cxn ang="0">
                      <a:pos x="11" y="10"/>
                    </a:cxn>
                    <a:cxn ang="0">
                      <a:pos x="0" y="5"/>
                    </a:cxn>
                  </a:cxnLst>
                  <a:rect l="0" t="0" r="r" b="b"/>
                  <a:pathLst>
                    <a:path w="14" h="10">
                      <a:moveTo>
                        <a:pt x="0" y="5"/>
                      </a:moveTo>
                      <a:lnTo>
                        <a:pt x="0" y="2"/>
                      </a:lnTo>
                      <a:lnTo>
                        <a:pt x="2" y="0"/>
                      </a:lnTo>
                      <a:lnTo>
                        <a:pt x="11" y="5"/>
                      </a:lnTo>
                      <a:lnTo>
                        <a:pt x="14" y="10"/>
                      </a:lnTo>
                      <a:lnTo>
                        <a:pt x="11" y="10"/>
                      </a:lnTo>
                      <a:lnTo>
                        <a:pt x="0" y="5"/>
                      </a:lnTo>
                      <a:close/>
                    </a:path>
                  </a:pathLst>
                </a:custGeom>
                <a:grp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43" name="Freeform 11"/>
                <p:cNvSpPr>
                  <a:spLocks noChangeAspect="1"/>
                </p:cNvSpPr>
                <p:nvPr/>
              </p:nvSpPr>
              <p:spPr bwMode="gray">
                <a:xfrm>
                  <a:off x="4495" y="2523"/>
                  <a:ext cx="11" cy="13"/>
                </a:xfrm>
                <a:custGeom>
                  <a:avLst/>
                  <a:gdLst/>
                  <a:ahLst/>
                  <a:cxnLst>
                    <a:cxn ang="0">
                      <a:pos x="1" y="6"/>
                    </a:cxn>
                    <a:cxn ang="0">
                      <a:pos x="0" y="2"/>
                    </a:cxn>
                    <a:cxn ang="0">
                      <a:pos x="1" y="0"/>
                    </a:cxn>
                    <a:cxn ang="0">
                      <a:pos x="5" y="1"/>
                    </a:cxn>
                    <a:cxn ang="0">
                      <a:pos x="11" y="10"/>
                    </a:cxn>
                    <a:cxn ang="0">
                      <a:pos x="10" y="13"/>
                    </a:cxn>
                    <a:cxn ang="0">
                      <a:pos x="7" y="12"/>
                    </a:cxn>
                    <a:cxn ang="0">
                      <a:pos x="1" y="6"/>
                    </a:cxn>
                  </a:cxnLst>
                  <a:rect l="0" t="0" r="r" b="b"/>
                  <a:pathLst>
                    <a:path w="11" h="13">
                      <a:moveTo>
                        <a:pt x="1" y="6"/>
                      </a:moveTo>
                      <a:lnTo>
                        <a:pt x="0" y="2"/>
                      </a:lnTo>
                      <a:lnTo>
                        <a:pt x="1" y="0"/>
                      </a:lnTo>
                      <a:lnTo>
                        <a:pt x="5" y="1"/>
                      </a:lnTo>
                      <a:lnTo>
                        <a:pt x="11" y="10"/>
                      </a:lnTo>
                      <a:lnTo>
                        <a:pt x="10" y="13"/>
                      </a:lnTo>
                      <a:lnTo>
                        <a:pt x="7" y="12"/>
                      </a:lnTo>
                      <a:lnTo>
                        <a:pt x="1" y="6"/>
                      </a:lnTo>
                      <a:close/>
                    </a:path>
                  </a:pathLst>
                </a:custGeom>
                <a:grp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44" name="Freeform 12"/>
                <p:cNvSpPr>
                  <a:spLocks noChangeAspect="1"/>
                </p:cNvSpPr>
                <p:nvPr/>
              </p:nvSpPr>
              <p:spPr bwMode="gray">
                <a:xfrm>
                  <a:off x="4503" y="2541"/>
                  <a:ext cx="8" cy="7"/>
                </a:xfrm>
                <a:custGeom>
                  <a:avLst/>
                  <a:gdLst/>
                  <a:ahLst/>
                  <a:cxnLst>
                    <a:cxn ang="0">
                      <a:pos x="6" y="7"/>
                    </a:cxn>
                    <a:cxn ang="0">
                      <a:pos x="1" y="3"/>
                    </a:cxn>
                    <a:cxn ang="0">
                      <a:pos x="0" y="0"/>
                    </a:cxn>
                    <a:cxn ang="0">
                      <a:pos x="4" y="0"/>
                    </a:cxn>
                    <a:cxn ang="0">
                      <a:pos x="7" y="2"/>
                    </a:cxn>
                    <a:cxn ang="0">
                      <a:pos x="8" y="6"/>
                    </a:cxn>
                    <a:cxn ang="0">
                      <a:pos x="6" y="7"/>
                    </a:cxn>
                  </a:cxnLst>
                  <a:rect l="0" t="0" r="r" b="b"/>
                  <a:pathLst>
                    <a:path w="8" h="7">
                      <a:moveTo>
                        <a:pt x="6" y="7"/>
                      </a:moveTo>
                      <a:lnTo>
                        <a:pt x="1" y="3"/>
                      </a:lnTo>
                      <a:lnTo>
                        <a:pt x="0" y="0"/>
                      </a:lnTo>
                      <a:lnTo>
                        <a:pt x="4" y="0"/>
                      </a:lnTo>
                      <a:lnTo>
                        <a:pt x="7" y="2"/>
                      </a:lnTo>
                      <a:lnTo>
                        <a:pt x="8" y="6"/>
                      </a:lnTo>
                      <a:lnTo>
                        <a:pt x="6" y="7"/>
                      </a:lnTo>
                      <a:close/>
                    </a:path>
                  </a:pathLst>
                </a:custGeom>
                <a:grp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45" name="Freeform 13"/>
                <p:cNvSpPr>
                  <a:spLocks noChangeAspect="1"/>
                </p:cNvSpPr>
                <p:nvPr/>
              </p:nvSpPr>
              <p:spPr bwMode="gray">
                <a:xfrm>
                  <a:off x="4489" y="2552"/>
                  <a:ext cx="6" cy="4"/>
                </a:xfrm>
                <a:custGeom>
                  <a:avLst/>
                  <a:gdLst/>
                  <a:ahLst/>
                  <a:cxnLst>
                    <a:cxn ang="0">
                      <a:pos x="2" y="4"/>
                    </a:cxn>
                    <a:cxn ang="0">
                      <a:pos x="0" y="3"/>
                    </a:cxn>
                    <a:cxn ang="0">
                      <a:pos x="0" y="1"/>
                    </a:cxn>
                    <a:cxn ang="0">
                      <a:pos x="3" y="0"/>
                    </a:cxn>
                    <a:cxn ang="0">
                      <a:pos x="6" y="3"/>
                    </a:cxn>
                    <a:cxn ang="0">
                      <a:pos x="2" y="4"/>
                    </a:cxn>
                  </a:cxnLst>
                  <a:rect l="0" t="0" r="r" b="b"/>
                  <a:pathLst>
                    <a:path w="6" h="4">
                      <a:moveTo>
                        <a:pt x="2" y="4"/>
                      </a:moveTo>
                      <a:lnTo>
                        <a:pt x="0" y="3"/>
                      </a:lnTo>
                      <a:lnTo>
                        <a:pt x="0" y="1"/>
                      </a:lnTo>
                      <a:lnTo>
                        <a:pt x="3" y="0"/>
                      </a:lnTo>
                      <a:lnTo>
                        <a:pt x="6" y="3"/>
                      </a:lnTo>
                      <a:lnTo>
                        <a:pt x="2" y="4"/>
                      </a:lnTo>
                      <a:close/>
                    </a:path>
                  </a:pathLst>
                </a:custGeom>
                <a:grp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46" name="Freeform 14"/>
                <p:cNvSpPr>
                  <a:spLocks noChangeAspect="1"/>
                </p:cNvSpPr>
                <p:nvPr/>
              </p:nvSpPr>
              <p:spPr bwMode="gray">
                <a:xfrm>
                  <a:off x="4488" y="2531"/>
                  <a:ext cx="8" cy="5"/>
                </a:xfrm>
                <a:custGeom>
                  <a:avLst/>
                  <a:gdLst/>
                  <a:ahLst/>
                  <a:cxnLst>
                    <a:cxn ang="0">
                      <a:pos x="4" y="5"/>
                    </a:cxn>
                    <a:cxn ang="0">
                      <a:pos x="0" y="1"/>
                    </a:cxn>
                    <a:cxn ang="0">
                      <a:pos x="0" y="0"/>
                    </a:cxn>
                    <a:cxn ang="0">
                      <a:pos x="4" y="0"/>
                    </a:cxn>
                    <a:cxn ang="0">
                      <a:pos x="8" y="3"/>
                    </a:cxn>
                    <a:cxn ang="0">
                      <a:pos x="4" y="5"/>
                    </a:cxn>
                  </a:cxnLst>
                  <a:rect l="0" t="0" r="r" b="b"/>
                  <a:pathLst>
                    <a:path w="8" h="5">
                      <a:moveTo>
                        <a:pt x="4" y="5"/>
                      </a:moveTo>
                      <a:lnTo>
                        <a:pt x="0" y="1"/>
                      </a:lnTo>
                      <a:lnTo>
                        <a:pt x="0" y="0"/>
                      </a:lnTo>
                      <a:lnTo>
                        <a:pt x="4" y="0"/>
                      </a:lnTo>
                      <a:lnTo>
                        <a:pt x="8" y="3"/>
                      </a:lnTo>
                      <a:lnTo>
                        <a:pt x="4" y="5"/>
                      </a:lnTo>
                      <a:close/>
                    </a:path>
                  </a:pathLst>
                </a:custGeom>
                <a:grp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47" name="Freeform 15"/>
                <p:cNvSpPr>
                  <a:spLocks noChangeAspect="1"/>
                </p:cNvSpPr>
                <p:nvPr/>
              </p:nvSpPr>
              <p:spPr bwMode="gray">
                <a:xfrm>
                  <a:off x="4405" y="2536"/>
                  <a:ext cx="4" cy="7"/>
                </a:xfrm>
                <a:custGeom>
                  <a:avLst/>
                  <a:gdLst/>
                  <a:ahLst/>
                  <a:cxnLst>
                    <a:cxn ang="0">
                      <a:pos x="0" y="2"/>
                    </a:cxn>
                    <a:cxn ang="0">
                      <a:pos x="1" y="4"/>
                    </a:cxn>
                    <a:cxn ang="0">
                      <a:pos x="2" y="7"/>
                    </a:cxn>
                    <a:cxn ang="0">
                      <a:pos x="4" y="7"/>
                    </a:cxn>
                    <a:cxn ang="0">
                      <a:pos x="4" y="4"/>
                    </a:cxn>
                    <a:cxn ang="0">
                      <a:pos x="1" y="0"/>
                    </a:cxn>
                    <a:cxn ang="0">
                      <a:pos x="0" y="2"/>
                    </a:cxn>
                  </a:cxnLst>
                  <a:rect l="0" t="0" r="r" b="b"/>
                  <a:pathLst>
                    <a:path w="4" h="7">
                      <a:moveTo>
                        <a:pt x="0" y="2"/>
                      </a:moveTo>
                      <a:lnTo>
                        <a:pt x="1" y="4"/>
                      </a:lnTo>
                      <a:lnTo>
                        <a:pt x="2" y="7"/>
                      </a:lnTo>
                      <a:lnTo>
                        <a:pt x="4" y="7"/>
                      </a:lnTo>
                      <a:lnTo>
                        <a:pt x="4" y="4"/>
                      </a:lnTo>
                      <a:lnTo>
                        <a:pt x="1" y="0"/>
                      </a:lnTo>
                      <a:lnTo>
                        <a:pt x="0" y="2"/>
                      </a:lnTo>
                      <a:close/>
                    </a:path>
                  </a:pathLst>
                </a:custGeom>
                <a:grp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48" name="Freeform 16"/>
                <p:cNvSpPr>
                  <a:spLocks noChangeAspect="1"/>
                </p:cNvSpPr>
                <p:nvPr/>
              </p:nvSpPr>
              <p:spPr bwMode="gray">
                <a:xfrm>
                  <a:off x="4421" y="2544"/>
                  <a:ext cx="5" cy="4"/>
                </a:xfrm>
                <a:custGeom>
                  <a:avLst/>
                  <a:gdLst/>
                  <a:ahLst/>
                  <a:cxnLst>
                    <a:cxn ang="0">
                      <a:pos x="0" y="3"/>
                    </a:cxn>
                    <a:cxn ang="0">
                      <a:pos x="0" y="1"/>
                    </a:cxn>
                    <a:cxn ang="0">
                      <a:pos x="3" y="0"/>
                    </a:cxn>
                    <a:cxn ang="0">
                      <a:pos x="5" y="3"/>
                    </a:cxn>
                    <a:cxn ang="0">
                      <a:pos x="3" y="4"/>
                    </a:cxn>
                    <a:cxn ang="0">
                      <a:pos x="0" y="3"/>
                    </a:cxn>
                  </a:cxnLst>
                  <a:rect l="0" t="0" r="r" b="b"/>
                  <a:pathLst>
                    <a:path w="5" h="4">
                      <a:moveTo>
                        <a:pt x="0" y="3"/>
                      </a:moveTo>
                      <a:lnTo>
                        <a:pt x="0" y="1"/>
                      </a:lnTo>
                      <a:lnTo>
                        <a:pt x="3" y="0"/>
                      </a:lnTo>
                      <a:lnTo>
                        <a:pt x="5" y="3"/>
                      </a:lnTo>
                      <a:lnTo>
                        <a:pt x="3" y="4"/>
                      </a:lnTo>
                      <a:lnTo>
                        <a:pt x="0" y="3"/>
                      </a:lnTo>
                      <a:close/>
                    </a:path>
                  </a:pathLst>
                </a:custGeom>
                <a:grp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49" name="Freeform 17"/>
                <p:cNvSpPr>
                  <a:spLocks noChangeAspect="1"/>
                </p:cNvSpPr>
                <p:nvPr/>
              </p:nvSpPr>
              <p:spPr bwMode="gray">
                <a:xfrm>
                  <a:off x="4553" y="2589"/>
                  <a:ext cx="4" cy="10"/>
                </a:xfrm>
                <a:custGeom>
                  <a:avLst/>
                  <a:gdLst/>
                  <a:ahLst/>
                  <a:cxnLst>
                    <a:cxn ang="0">
                      <a:pos x="2" y="10"/>
                    </a:cxn>
                    <a:cxn ang="0">
                      <a:pos x="4" y="6"/>
                    </a:cxn>
                    <a:cxn ang="0">
                      <a:pos x="4" y="2"/>
                    </a:cxn>
                    <a:cxn ang="0">
                      <a:pos x="0" y="0"/>
                    </a:cxn>
                    <a:cxn ang="0">
                      <a:pos x="0" y="3"/>
                    </a:cxn>
                    <a:cxn ang="0">
                      <a:pos x="0" y="7"/>
                    </a:cxn>
                    <a:cxn ang="0">
                      <a:pos x="2" y="10"/>
                    </a:cxn>
                  </a:cxnLst>
                  <a:rect l="0" t="0" r="r" b="b"/>
                  <a:pathLst>
                    <a:path w="4" h="10">
                      <a:moveTo>
                        <a:pt x="2" y="10"/>
                      </a:moveTo>
                      <a:lnTo>
                        <a:pt x="4" y="6"/>
                      </a:lnTo>
                      <a:lnTo>
                        <a:pt x="4" y="2"/>
                      </a:lnTo>
                      <a:lnTo>
                        <a:pt x="0" y="0"/>
                      </a:lnTo>
                      <a:lnTo>
                        <a:pt x="0" y="3"/>
                      </a:lnTo>
                      <a:lnTo>
                        <a:pt x="0" y="7"/>
                      </a:lnTo>
                      <a:lnTo>
                        <a:pt x="2" y="10"/>
                      </a:lnTo>
                      <a:close/>
                    </a:path>
                  </a:pathLst>
                </a:custGeom>
                <a:grp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50" name="Freeform 18"/>
                <p:cNvSpPr>
                  <a:spLocks noChangeAspect="1"/>
                </p:cNvSpPr>
                <p:nvPr/>
              </p:nvSpPr>
              <p:spPr bwMode="gray">
                <a:xfrm>
                  <a:off x="4557" y="2600"/>
                  <a:ext cx="6" cy="6"/>
                </a:xfrm>
                <a:custGeom>
                  <a:avLst/>
                  <a:gdLst/>
                  <a:ahLst/>
                  <a:cxnLst>
                    <a:cxn ang="0">
                      <a:pos x="0" y="2"/>
                    </a:cxn>
                    <a:cxn ang="0">
                      <a:pos x="1" y="0"/>
                    </a:cxn>
                    <a:cxn ang="0">
                      <a:pos x="6" y="4"/>
                    </a:cxn>
                    <a:cxn ang="0">
                      <a:pos x="5" y="6"/>
                    </a:cxn>
                    <a:cxn ang="0">
                      <a:pos x="0" y="2"/>
                    </a:cxn>
                  </a:cxnLst>
                  <a:rect l="0" t="0" r="r" b="b"/>
                  <a:pathLst>
                    <a:path w="6" h="6">
                      <a:moveTo>
                        <a:pt x="0" y="2"/>
                      </a:moveTo>
                      <a:lnTo>
                        <a:pt x="1" y="0"/>
                      </a:lnTo>
                      <a:lnTo>
                        <a:pt x="6" y="4"/>
                      </a:lnTo>
                      <a:lnTo>
                        <a:pt x="5" y="6"/>
                      </a:lnTo>
                      <a:lnTo>
                        <a:pt x="0" y="2"/>
                      </a:lnTo>
                      <a:close/>
                    </a:path>
                  </a:pathLst>
                </a:custGeom>
                <a:grp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51" name="Freeform 19"/>
                <p:cNvSpPr>
                  <a:spLocks noChangeAspect="1"/>
                </p:cNvSpPr>
                <p:nvPr/>
              </p:nvSpPr>
              <p:spPr bwMode="gray">
                <a:xfrm>
                  <a:off x="4573" y="2627"/>
                  <a:ext cx="4" cy="5"/>
                </a:xfrm>
                <a:custGeom>
                  <a:avLst/>
                  <a:gdLst/>
                  <a:ahLst/>
                  <a:cxnLst>
                    <a:cxn ang="0">
                      <a:pos x="0" y="3"/>
                    </a:cxn>
                    <a:cxn ang="0">
                      <a:pos x="0" y="1"/>
                    </a:cxn>
                    <a:cxn ang="0">
                      <a:pos x="2" y="0"/>
                    </a:cxn>
                    <a:cxn ang="0">
                      <a:pos x="4" y="4"/>
                    </a:cxn>
                    <a:cxn ang="0">
                      <a:pos x="2" y="5"/>
                    </a:cxn>
                    <a:cxn ang="0">
                      <a:pos x="0" y="3"/>
                    </a:cxn>
                  </a:cxnLst>
                  <a:rect l="0" t="0" r="r" b="b"/>
                  <a:pathLst>
                    <a:path w="4" h="5">
                      <a:moveTo>
                        <a:pt x="0" y="3"/>
                      </a:moveTo>
                      <a:lnTo>
                        <a:pt x="0" y="1"/>
                      </a:lnTo>
                      <a:lnTo>
                        <a:pt x="2" y="0"/>
                      </a:lnTo>
                      <a:lnTo>
                        <a:pt x="4" y="4"/>
                      </a:lnTo>
                      <a:lnTo>
                        <a:pt x="2" y="5"/>
                      </a:lnTo>
                      <a:lnTo>
                        <a:pt x="0" y="3"/>
                      </a:lnTo>
                      <a:close/>
                    </a:path>
                  </a:pathLst>
                </a:custGeom>
                <a:grp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52" name="Freeform 20"/>
                <p:cNvSpPr>
                  <a:spLocks noChangeAspect="1"/>
                </p:cNvSpPr>
                <p:nvPr/>
              </p:nvSpPr>
              <p:spPr bwMode="gray">
                <a:xfrm>
                  <a:off x="4575" y="2636"/>
                  <a:ext cx="2" cy="3"/>
                </a:xfrm>
                <a:custGeom>
                  <a:avLst/>
                  <a:gdLst/>
                  <a:ahLst/>
                  <a:cxnLst>
                    <a:cxn ang="0">
                      <a:pos x="0" y="3"/>
                    </a:cxn>
                    <a:cxn ang="0">
                      <a:pos x="0" y="0"/>
                    </a:cxn>
                    <a:cxn ang="0">
                      <a:pos x="2" y="0"/>
                    </a:cxn>
                    <a:cxn ang="0">
                      <a:pos x="2" y="2"/>
                    </a:cxn>
                    <a:cxn ang="0">
                      <a:pos x="0" y="3"/>
                    </a:cxn>
                  </a:cxnLst>
                  <a:rect l="0" t="0" r="r" b="b"/>
                  <a:pathLst>
                    <a:path w="2" h="3">
                      <a:moveTo>
                        <a:pt x="0" y="3"/>
                      </a:moveTo>
                      <a:lnTo>
                        <a:pt x="0" y="0"/>
                      </a:lnTo>
                      <a:lnTo>
                        <a:pt x="2" y="0"/>
                      </a:lnTo>
                      <a:lnTo>
                        <a:pt x="2" y="2"/>
                      </a:lnTo>
                      <a:lnTo>
                        <a:pt x="0" y="3"/>
                      </a:lnTo>
                      <a:close/>
                    </a:path>
                  </a:pathLst>
                </a:custGeom>
                <a:grp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53" name="Freeform 21"/>
                <p:cNvSpPr>
                  <a:spLocks noChangeAspect="1"/>
                </p:cNvSpPr>
                <p:nvPr/>
              </p:nvSpPr>
              <p:spPr bwMode="gray">
                <a:xfrm>
                  <a:off x="4557" y="2650"/>
                  <a:ext cx="3" cy="4"/>
                </a:xfrm>
                <a:custGeom>
                  <a:avLst/>
                  <a:gdLst/>
                  <a:ahLst/>
                  <a:cxnLst>
                    <a:cxn ang="0">
                      <a:pos x="0" y="4"/>
                    </a:cxn>
                    <a:cxn ang="0">
                      <a:pos x="0" y="1"/>
                    </a:cxn>
                    <a:cxn ang="0">
                      <a:pos x="1" y="0"/>
                    </a:cxn>
                    <a:cxn ang="0">
                      <a:pos x="3" y="2"/>
                    </a:cxn>
                    <a:cxn ang="0">
                      <a:pos x="2" y="4"/>
                    </a:cxn>
                    <a:cxn ang="0">
                      <a:pos x="0" y="4"/>
                    </a:cxn>
                  </a:cxnLst>
                  <a:rect l="0" t="0" r="r" b="b"/>
                  <a:pathLst>
                    <a:path w="3" h="4">
                      <a:moveTo>
                        <a:pt x="0" y="4"/>
                      </a:moveTo>
                      <a:lnTo>
                        <a:pt x="0" y="1"/>
                      </a:lnTo>
                      <a:lnTo>
                        <a:pt x="1" y="0"/>
                      </a:lnTo>
                      <a:lnTo>
                        <a:pt x="3" y="2"/>
                      </a:lnTo>
                      <a:lnTo>
                        <a:pt x="2" y="4"/>
                      </a:lnTo>
                      <a:lnTo>
                        <a:pt x="0" y="4"/>
                      </a:lnTo>
                      <a:close/>
                    </a:path>
                  </a:pathLst>
                </a:custGeom>
                <a:grp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54" name="Freeform 22"/>
                <p:cNvSpPr>
                  <a:spLocks noChangeAspect="1"/>
                </p:cNvSpPr>
                <p:nvPr/>
              </p:nvSpPr>
              <p:spPr bwMode="gray">
                <a:xfrm>
                  <a:off x="4550" y="2648"/>
                  <a:ext cx="2" cy="2"/>
                </a:xfrm>
                <a:custGeom>
                  <a:avLst/>
                  <a:gdLst/>
                  <a:ahLst/>
                  <a:cxnLst>
                    <a:cxn ang="0">
                      <a:pos x="2" y="1"/>
                    </a:cxn>
                    <a:cxn ang="0">
                      <a:pos x="2" y="0"/>
                    </a:cxn>
                    <a:cxn ang="0">
                      <a:pos x="0" y="0"/>
                    </a:cxn>
                    <a:cxn ang="0">
                      <a:pos x="0" y="2"/>
                    </a:cxn>
                    <a:cxn ang="0">
                      <a:pos x="2" y="1"/>
                    </a:cxn>
                  </a:cxnLst>
                  <a:rect l="0" t="0" r="r" b="b"/>
                  <a:pathLst>
                    <a:path w="2" h="2">
                      <a:moveTo>
                        <a:pt x="2" y="1"/>
                      </a:moveTo>
                      <a:lnTo>
                        <a:pt x="2" y="0"/>
                      </a:lnTo>
                      <a:lnTo>
                        <a:pt x="0" y="0"/>
                      </a:lnTo>
                      <a:lnTo>
                        <a:pt x="0" y="2"/>
                      </a:lnTo>
                      <a:lnTo>
                        <a:pt x="2" y="1"/>
                      </a:lnTo>
                      <a:close/>
                    </a:path>
                  </a:pathLst>
                </a:custGeom>
                <a:grp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55" name="Freeform 23"/>
                <p:cNvSpPr>
                  <a:spLocks noChangeAspect="1"/>
                </p:cNvSpPr>
                <p:nvPr/>
              </p:nvSpPr>
              <p:spPr bwMode="gray">
                <a:xfrm>
                  <a:off x="4528" y="2646"/>
                  <a:ext cx="26" cy="21"/>
                </a:xfrm>
                <a:custGeom>
                  <a:avLst/>
                  <a:gdLst/>
                  <a:ahLst/>
                  <a:cxnLst>
                    <a:cxn ang="0">
                      <a:pos x="4" y="1"/>
                    </a:cxn>
                    <a:cxn ang="0">
                      <a:pos x="6" y="3"/>
                    </a:cxn>
                    <a:cxn ang="0">
                      <a:pos x="9" y="3"/>
                    </a:cxn>
                    <a:cxn ang="0">
                      <a:pos x="15" y="9"/>
                    </a:cxn>
                    <a:cxn ang="0">
                      <a:pos x="25" y="16"/>
                    </a:cxn>
                    <a:cxn ang="0">
                      <a:pos x="26" y="19"/>
                    </a:cxn>
                    <a:cxn ang="0">
                      <a:pos x="25" y="21"/>
                    </a:cxn>
                    <a:cxn ang="0">
                      <a:pos x="19" y="19"/>
                    </a:cxn>
                    <a:cxn ang="0">
                      <a:pos x="9" y="12"/>
                    </a:cxn>
                    <a:cxn ang="0">
                      <a:pos x="7" y="11"/>
                    </a:cxn>
                    <a:cxn ang="0">
                      <a:pos x="1" y="6"/>
                    </a:cxn>
                    <a:cxn ang="0">
                      <a:pos x="0" y="3"/>
                    </a:cxn>
                    <a:cxn ang="0">
                      <a:pos x="0" y="0"/>
                    </a:cxn>
                    <a:cxn ang="0">
                      <a:pos x="4" y="1"/>
                    </a:cxn>
                  </a:cxnLst>
                  <a:rect l="0" t="0" r="r" b="b"/>
                  <a:pathLst>
                    <a:path w="26" h="21">
                      <a:moveTo>
                        <a:pt x="4" y="1"/>
                      </a:moveTo>
                      <a:lnTo>
                        <a:pt x="6" y="3"/>
                      </a:lnTo>
                      <a:lnTo>
                        <a:pt x="9" y="3"/>
                      </a:lnTo>
                      <a:lnTo>
                        <a:pt x="15" y="9"/>
                      </a:lnTo>
                      <a:lnTo>
                        <a:pt x="25" y="16"/>
                      </a:lnTo>
                      <a:lnTo>
                        <a:pt x="26" y="19"/>
                      </a:lnTo>
                      <a:lnTo>
                        <a:pt x="25" y="21"/>
                      </a:lnTo>
                      <a:lnTo>
                        <a:pt x="19" y="19"/>
                      </a:lnTo>
                      <a:lnTo>
                        <a:pt x="9" y="12"/>
                      </a:lnTo>
                      <a:lnTo>
                        <a:pt x="7" y="11"/>
                      </a:lnTo>
                      <a:lnTo>
                        <a:pt x="1" y="6"/>
                      </a:lnTo>
                      <a:lnTo>
                        <a:pt x="0" y="3"/>
                      </a:lnTo>
                      <a:lnTo>
                        <a:pt x="0" y="0"/>
                      </a:lnTo>
                      <a:lnTo>
                        <a:pt x="4" y="1"/>
                      </a:lnTo>
                      <a:close/>
                    </a:path>
                  </a:pathLst>
                </a:custGeom>
                <a:grp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56" name="Freeform 24"/>
                <p:cNvSpPr>
                  <a:spLocks noChangeAspect="1"/>
                </p:cNvSpPr>
                <p:nvPr/>
              </p:nvSpPr>
              <p:spPr bwMode="gray">
                <a:xfrm>
                  <a:off x="4651" y="2616"/>
                  <a:ext cx="10" cy="8"/>
                </a:xfrm>
                <a:custGeom>
                  <a:avLst/>
                  <a:gdLst/>
                  <a:ahLst/>
                  <a:cxnLst>
                    <a:cxn ang="0">
                      <a:pos x="3" y="8"/>
                    </a:cxn>
                    <a:cxn ang="0">
                      <a:pos x="10" y="8"/>
                    </a:cxn>
                    <a:cxn ang="0">
                      <a:pos x="10" y="3"/>
                    </a:cxn>
                    <a:cxn ang="0">
                      <a:pos x="8" y="0"/>
                    </a:cxn>
                    <a:cxn ang="0">
                      <a:pos x="0" y="1"/>
                    </a:cxn>
                    <a:cxn ang="0">
                      <a:pos x="0" y="6"/>
                    </a:cxn>
                    <a:cxn ang="0">
                      <a:pos x="3" y="8"/>
                    </a:cxn>
                  </a:cxnLst>
                  <a:rect l="0" t="0" r="r" b="b"/>
                  <a:pathLst>
                    <a:path w="10" h="8">
                      <a:moveTo>
                        <a:pt x="3" y="8"/>
                      </a:moveTo>
                      <a:lnTo>
                        <a:pt x="10" y="8"/>
                      </a:lnTo>
                      <a:lnTo>
                        <a:pt x="10" y="3"/>
                      </a:lnTo>
                      <a:lnTo>
                        <a:pt x="8" y="0"/>
                      </a:lnTo>
                      <a:lnTo>
                        <a:pt x="0" y="1"/>
                      </a:lnTo>
                      <a:lnTo>
                        <a:pt x="0" y="6"/>
                      </a:lnTo>
                      <a:lnTo>
                        <a:pt x="3" y="8"/>
                      </a:lnTo>
                      <a:close/>
                    </a:path>
                  </a:pathLst>
                </a:custGeom>
                <a:grp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57" name="Freeform 25"/>
                <p:cNvSpPr>
                  <a:spLocks noChangeAspect="1"/>
                </p:cNvSpPr>
                <p:nvPr/>
              </p:nvSpPr>
              <p:spPr bwMode="gray">
                <a:xfrm>
                  <a:off x="4660" y="2601"/>
                  <a:ext cx="14" cy="8"/>
                </a:xfrm>
                <a:custGeom>
                  <a:avLst/>
                  <a:gdLst/>
                  <a:ahLst/>
                  <a:cxnLst>
                    <a:cxn ang="0">
                      <a:pos x="4" y="8"/>
                    </a:cxn>
                    <a:cxn ang="0">
                      <a:pos x="14" y="3"/>
                    </a:cxn>
                    <a:cxn ang="0">
                      <a:pos x="12" y="0"/>
                    </a:cxn>
                    <a:cxn ang="0">
                      <a:pos x="8" y="2"/>
                    </a:cxn>
                    <a:cxn ang="0">
                      <a:pos x="0" y="7"/>
                    </a:cxn>
                    <a:cxn ang="0">
                      <a:pos x="4" y="8"/>
                    </a:cxn>
                  </a:cxnLst>
                  <a:rect l="0" t="0" r="r" b="b"/>
                  <a:pathLst>
                    <a:path w="14" h="8">
                      <a:moveTo>
                        <a:pt x="4" y="8"/>
                      </a:moveTo>
                      <a:lnTo>
                        <a:pt x="14" y="3"/>
                      </a:lnTo>
                      <a:lnTo>
                        <a:pt x="12" y="0"/>
                      </a:lnTo>
                      <a:lnTo>
                        <a:pt x="8" y="2"/>
                      </a:lnTo>
                      <a:lnTo>
                        <a:pt x="0" y="7"/>
                      </a:lnTo>
                      <a:lnTo>
                        <a:pt x="4" y="8"/>
                      </a:lnTo>
                      <a:close/>
                    </a:path>
                  </a:pathLst>
                </a:custGeom>
                <a:grp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58" name="Freeform 26"/>
                <p:cNvSpPr>
                  <a:spLocks noChangeAspect="1"/>
                </p:cNvSpPr>
                <p:nvPr/>
              </p:nvSpPr>
              <p:spPr bwMode="gray">
                <a:xfrm>
                  <a:off x="4609" y="2804"/>
                  <a:ext cx="53" cy="90"/>
                </a:xfrm>
                <a:custGeom>
                  <a:avLst/>
                  <a:gdLst/>
                  <a:ahLst/>
                  <a:cxnLst>
                    <a:cxn ang="0">
                      <a:pos x="3" y="10"/>
                    </a:cxn>
                    <a:cxn ang="0">
                      <a:pos x="0" y="5"/>
                    </a:cxn>
                    <a:cxn ang="0">
                      <a:pos x="0" y="0"/>
                    </a:cxn>
                    <a:cxn ang="0">
                      <a:pos x="10" y="10"/>
                    </a:cxn>
                    <a:cxn ang="0">
                      <a:pos x="13" y="10"/>
                    </a:cxn>
                    <a:cxn ang="0">
                      <a:pos x="17" y="15"/>
                    </a:cxn>
                    <a:cxn ang="0">
                      <a:pos x="17" y="20"/>
                    </a:cxn>
                    <a:cxn ang="0">
                      <a:pos x="21" y="29"/>
                    </a:cxn>
                    <a:cxn ang="0">
                      <a:pos x="24" y="32"/>
                    </a:cxn>
                    <a:cxn ang="0">
                      <a:pos x="26" y="30"/>
                    </a:cxn>
                    <a:cxn ang="0">
                      <a:pos x="25" y="25"/>
                    </a:cxn>
                    <a:cxn ang="0">
                      <a:pos x="29" y="30"/>
                    </a:cxn>
                    <a:cxn ang="0">
                      <a:pos x="31" y="39"/>
                    </a:cxn>
                    <a:cxn ang="0">
                      <a:pos x="38" y="44"/>
                    </a:cxn>
                    <a:cxn ang="0">
                      <a:pos x="45" y="42"/>
                    </a:cxn>
                    <a:cxn ang="0">
                      <a:pos x="47" y="37"/>
                    </a:cxn>
                    <a:cxn ang="0">
                      <a:pos x="53" y="35"/>
                    </a:cxn>
                    <a:cxn ang="0">
                      <a:pos x="53" y="44"/>
                    </a:cxn>
                    <a:cxn ang="0">
                      <a:pos x="50" y="48"/>
                    </a:cxn>
                    <a:cxn ang="0">
                      <a:pos x="49" y="61"/>
                    </a:cxn>
                    <a:cxn ang="0">
                      <a:pos x="44" y="59"/>
                    </a:cxn>
                    <a:cxn ang="0">
                      <a:pos x="38" y="59"/>
                    </a:cxn>
                    <a:cxn ang="0">
                      <a:pos x="38" y="61"/>
                    </a:cxn>
                    <a:cxn ang="0">
                      <a:pos x="40" y="66"/>
                    </a:cxn>
                    <a:cxn ang="0">
                      <a:pos x="36" y="70"/>
                    </a:cxn>
                    <a:cxn ang="0">
                      <a:pos x="28" y="88"/>
                    </a:cxn>
                    <a:cxn ang="0">
                      <a:pos x="23" y="90"/>
                    </a:cxn>
                    <a:cxn ang="0">
                      <a:pos x="17" y="87"/>
                    </a:cxn>
                    <a:cxn ang="0">
                      <a:pos x="22" y="81"/>
                    </a:cxn>
                    <a:cxn ang="0">
                      <a:pos x="23" y="74"/>
                    </a:cxn>
                    <a:cxn ang="0">
                      <a:pos x="17" y="66"/>
                    </a:cxn>
                    <a:cxn ang="0">
                      <a:pos x="10" y="64"/>
                    </a:cxn>
                    <a:cxn ang="0">
                      <a:pos x="10" y="59"/>
                    </a:cxn>
                    <a:cxn ang="0">
                      <a:pos x="18" y="57"/>
                    </a:cxn>
                    <a:cxn ang="0">
                      <a:pos x="20" y="48"/>
                    </a:cxn>
                    <a:cxn ang="0">
                      <a:pos x="17" y="33"/>
                    </a:cxn>
                    <a:cxn ang="0">
                      <a:pos x="13" y="25"/>
                    </a:cxn>
                    <a:cxn ang="0">
                      <a:pos x="3" y="10"/>
                    </a:cxn>
                  </a:cxnLst>
                  <a:rect l="0" t="0" r="r" b="b"/>
                  <a:pathLst>
                    <a:path w="53" h="90">
                      <a:moveTo>
                        <a:pt x="3" y="10"/>
                      </a:moveTo>
                      <a:lnTo>
                        <a:pt x="0" y="5"/>
                      </a:lnTo>
                      <a:lnTo>
                        <a:pt x="0" y="0"/>
                      </a:lnTo>
                      <a:lnTo>
                        <a:pt x="10" y="10"/>
                      </a:lnTo>
                      <a:lnTo>
                        <a:pt x="13" y="10"/>
                      </a:lnTo>
                      <a:lnTo>
                        <a:pt x="17" y="15"/>
                      </a:lnTo>
                      <a:lnTo>
                        <a:pt x="17" y="20"/>
                      </a:lnTo>
                      <a:lnTo>
                        <a:pt x="21" y="29"/>
                      </a:lnTo>
                      <a:lnTo>
                        <a:pt x="24" y="32"/>
                      </a:lnTo>
                      <a:lnTo>
                        <a:pt x="26" y="30"/>
                      </a:lnTo>
                      <a:lnTo>
                        <a:pt x="25" y="25"/>
                      </a:lnTo>
                      <a:lnTo>
                        <a:pt x="29" y="30"/>
                      </a:lnTo>
                      <a:lnTo>
                        <a:pt x="31" y="39"/>
                      </a:lnTo>
                      <a:lnTo>
                        <a:pt x="38" y="44"/>
                      </a:lnTo>
                      <a:lnTo>
                        <a:pt x="45" y="42"/>
                      </a:lnTo>
                      <a:lnTo>
                        <a:pt x="47" y="37"/>
                      </a:lnTo>
                      <a:lnTo>
                        <a:pt x="53" y="35"/>
                      </a:lnTo>
                      <a:lnTo>
                        <a:pt x="53" y="44"/>
                      </a:lnTo>
                      <a:lnTo>
                        <a:pt x="50" y="48"/>
                      </a:lnTo>
                      <a:lnTo>
                        <a:pt x="49" y="61"/>
                      </a:lnTo>
                      <a:lnTo>
                        <a:pt x="44" y="59"/>
                      </a:lnTo>
                      <a:lnTo>
                        <a:pt x="38" y="59"/>
                      </a:lnTo>
                      <a:lnTo>
                        <a:pt x="38" y="61"/>
                      </a:lnTo>
                      <a:lnTo>
                        <a:pt x="40" y="66"/>
                      </a:lnTo>
                      <a:lnTo>
                        <a:pt x="36" y="70"/>
                      </a:lnTo>
                      <a:lnTo>
                        <a:pt x="28" y="88"/>
                      </a:lnTo>
                      <a:lnTo>
                        <a:pt x="23" y="90"/>
                      </a:lnTo>
                      <a:lnTo>
                        <a:pt x="17" y="87"/>
                      </a:lnTo>
                      <a:lnTo>
                        <a:pt x="22" y="81"/>
                      </a:lnTo>
                      <a:lnTo>
                        <a:pt x="23" y="74"/>
                      </a:lnTo>
                      <a:lnTo>
                        <a:pt x="17" y="66"/>
                      </a:lnTo>
                      <a:lnTo>
                        <a:pt x="10" y="64"/>
                      </a:lnTo>
                      <a:lnTo>
                        <a:pt x="10" y="59"/>
                      </a:lnTo>
                      <a:lnTo>
                        <a:pt x="18" y="57"/>
                      </a:lnTo>
                      <a:lnTo>
                        <a:pt x="20" y="48"/>
                      </a:lnTo>
                      <a:lnTo>
                        <a:pt x="17" y="33"/>
                      </a:lnTo>
                      <a:lnTo>
                        <a:pt x="13" y="25"/>
                      </a:lnTo>
                      <a:lnTo>
                        <a:pt x="3" y="10"/>
                      </a:lnTo>
                      <a:close/>
                    </a:path>
                  </a:pathLst>
                </a:custGeom>
                <a:grp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59" name="Freeform 27"/>
                <p:cNvSpPr>
                  <a:spLocks noChangeAspect="1"/>
                </p:cNvSpPr>
                <p:nvPr/>
              </p:nvSpPr>
              <p:spPr bwMode="gray">
                <a:xfrm>
                  <a:off x="4553" y="2883"/>
                  <a:ext cx="68" cy="81"/>
                </a:xfrm>
                <a:custGeom>
                  <a:avLst/>
                  <a:gdLst/>
                  <a:ahLst/>
                  <a:cxnLst>
                    <a:cxn ang="0">
                      <a:pos x="58" y="3"/>
                    </a:cxn>
                    <a:cxn ang="0">
                      <a:pos x="58" y="9"/>
                    </a:cxn>
                    <a:cxn ang="0">
                      <a:pos x="61" y="9"/>
                    </a:cxn>
                    <a:cxn ang="0">
                      <a:pos x="63" y="5"/>
                    </a:cxn>
                    <a:cxn ang="0">
                      <a:pos x="68" y="6"/>
                    </a:cxn>
                    <a:cxn ang="0">
                      <a:pos x="67" y="21"/>
                    </a:cxn>
                    <a:cxn ang="0">
                      <a:pos x="61" y="30"/>
                    </a:cxn>
                    <a:cxn ang="0">
                      <a:pos x="58" y="35"/>
                    </a:cxn>
                    <a:cxn ang="0">
                      <a:pos x="56" y="42"/>
                    </a:cxn>
                    <a:cxn ang="0">
                      <a:pos x="48" y="45"/>
                    </a:cxn>
                    <a:cxn ang="0">
                      <a:pos x="43" y="51"/>
                    </a:cxn>
                    <a:cxn ang="0">
                      <a:pos x="36" y="68"/>
                    </a:cxn>
                    <a:cxn ang="0">
                      <a:pos x="23" y="81"/>
                    </a:cxn>
                    <a:cxn ang="0">
                      <a:pos x="8" y="75"/>
                    </a:cxn>
                    <a:cxn ang="0">
                      <a:pos x="1" y="75"/>
                    </a:cxn>
                    <a:cxn ang="0">
                      <a:pos x="0" y="70"/>
                    </a:cxn>
                    <a:cxn ang="0">
                      <a:pos x="5" y="58"/>
                    </a:cxn>
                    <a:cxn ang="0">
                      <a:pos x="11" y="50"/>
                    </a:cxn>
                    <a:cxn ang="0">
                      <a:pos x="21" y="44"/>
                    </a:cxn>
                    <a:cxn ang="0">
                      <a:pos x="29" y="35"/>
                    </a:cxn>
                    <a:cxn ang="0">
                      <a:pos x="40" y="28"/>
                    </a:cxn>
                    <a:cxn ang="0">
                      <a:pos x="44" y="22"/>
                    </a:cxn>
                    <a:cxn ang="0">
                      <a:pos x="44" y="17"/>
                    </a:cxn>
                    <a:cxn ang="0">
                      <a:pos x="50" y="8"/>
                    </a:cxn>
                    <a:cxn ang="0">
                      <a:pos x="50" y="2"/>
                    </a:cxn>
                    <a:cxn ang="0">
                      <a:pos x="56" y="0"/>
                    </a:cxn>
                    <a:cxn ang="0">
                      <a:pos x="58" y="3"/>
                    </a:cxn>
                  </a:cxnLst>
                  <a:rect l="0" t="0" r="r" b="b"/>
                  <a:pathLst>
                    <a:path w="68" h="81">
                      <a:moveTo>
                        <a:pt x="58" y="3"/>
                      </a:moveTo>
                      <a:lnTo>
                        <a:pt x="58" y="9"/>
                      </a:lnTo>
                      <a:lnTo>
                        <a:pt x="61" y="9"/>
                      </a:lnTo>
                      <a:lnTo>
                        <a:pt x="63" y="5"/>
                      </a:lnTo>
                      <a:lnTo>
                        <a:pt x="68" y="6"/>
                      </a:lnTo>
                      <a:lnTo>
                        <a:pt x="67" y="21"/>
                      </a:lnTo>
                      <a:lnTo>
                        <a:pt x="61" y="30"/>
                      </a:lnTo>
                      <a:lnTo>
                        <a:pt x="58" y="35"/>
                      </a:lnTo>
                      <a:lnTo>
                        <a:pt x="56" y="42"/>
                      </a:lnTo>
                      <a:lnTo>
                        <a:pt x="48" y="45"/>
                      </a:lnTo>
                      <a:lnTo>
                        <a:pt x="43" y="51"/>
                      </a:lnTo>
                      <a:lnTo>
                        <a:pt x="36" y="68"/>
                      </a:lnTo>
                      <a:lnTo>
                        <a:pt x="23" y="81"/>
                      </a:lnTo>
                      <a:lnTo>
                        <a:pt x="8" y="75"/>
                      </a:lnTo>
                      <a:lnTo>
                        <a:pt x="1" y="75"/>
                      </a:lnTo>
                      <a:lnTo>
                        <a:pt x="0" y="70"/>
                      </a:lnTo>
                      <a:lnTo>
                        <a:pt x="5" y="58"/>
                      </a:lnTo>
                      <a:lnTo>
                        <a:pt x="11" y="50"/>
                      </a:lnTo>
                      <a:lnTo>
                        <a:pt x="21" y="44"/>
                      </a:lnTo>
                      <a:lnTo>
                        <a:pt x="29" y="35"/>
                      </a:lnTo>
                      <a:lnTo>
                        <a:pt x="40" y="28"/>
                      </a:lnTo>
                      <a:lnTo>
                        <a:pt x="44" y="22"/>
                      </a:lnTo>
                      <a:lnTo>
                        <a:pt x="44" y="17"/>
                      </a:lnTo>
                      <a:lnTo>
                        <a:pt x="50" y="8"/>
                      </a:lnTo>
                      <a:lnTo>
                        <a:pt x="50" y="2"/>
                      </a:lnTo>
                      <a:lnTo>
                        <a:pt x="56" y="0"/>
                      </a:lnTo>
                      <a:lnTo>
                        <a:pt x="58" y="3"/>
                      </a:lnTo>
                      <a:close/>
                    </a:path>
                  </a:pathLst>
                </a:custGeom>
                <a:grp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60" name="Freeform 28"/>
                <p:cNvSpPr>
                  <a:spLocks noChangeAspect="1"/>
                </p:cNvSpPr>
                <p:nvPr/>
              </p:nvSpPr>
              <p:spPr bwMode="gray">
                <a:xfrm>
                  <a:off x="4562" y="2966"/>
                  <a:ext cx="4" cy="7"/>
                </a:xfrm>
                <a:custGeom>
                  <a:avLst/>
                  <a:gdLst/>
                  <a:ahLst/>
                  <a:cxnLst>
                    <a:cxn ang="0">
                      <a:pos x="4" y="0"/>
                    </a:cxn>
                    <a:cxn ang="0">
                      <a:pos x="4" y="5"/>
                    </a:cxn>
                    <a:cxn ang="0">
                      <a:pos x="0" y="7"/>
                    </a:cxn>
                    <a:cxn ang="0">
                      <a:pos x="1" y="0"/>
                    </a:cxn>
                    <a:cxn ang="0">
                      <a:pos x="4" y="0"/>
                    </a:cxn>
                  </a:cxnLst>
                  <a:rect l="0" t="0" r="r" b="b"/>
                  <a:pathLst>
                    <a:path w="4" h="7">
                      <a:moveTo>
                        <a:pt x="4" y="0"/>
                      </a:moveTo>
                      <a:lnTo>
                        <a:pt x="4" y="5"/>
                      </a:lnTo>
                      <a:lnTo>
                        <a:pt x="0" y="7"/>
                      </a:lnTo>
                      <a:lnTo>
                        <a:pt x="1" y="0"/>
                      </a:lnTo>
                      <a:lnTo>
                        <a:pt x="4" y="0"/>
                      </a:lnTo>
                      <a:close/>
                    </a:path>
                  </a:pathLst>
                </a:custGeom>
                <a:grp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61" name="Freeform 29"/>
                <p:cNvSpPr>
                  <a:spLocks noChangeAspect="1"/>
                </p:cNvSpPr>
                <p:nvPr/>
              </p:nvSpPr>
              <p:spPr bwMode="gray">
                <a:xfrm>
                  <a:off x="4712" y="2914"/>
                  <a:ext cx="4" cy="4"/>
                </a:xfrm>
                <a:custGeom>
                  <a:avLst/>
                  <a:gdLst/>
                  <a:ahLst/>
                  <a:cxnLst>
                    <a:cxn ang="0">
                      <a:pos x="2" y="4"/>
                    </a:cxn>
                    <a:cxn ang="0">
                      <a:pos x="0" y="2"/>
                    </a:cxn>
                    <a:cxn ang="0">
                      <a:pos x="2" y="0"/>
                    </a:cxn>
                    <a:cxn ang="0">
                      <a:pos x="4" y="1"/>
                    </a:cxn>
                    <a:cxn ang="0">
                      <a:pos x="2" y="4"/>
                    </a:cxn>
                  </a:cxnLst>
                  <a:rect l="0" t="0" r="r" b="b"/>
                  <a:pathLst>
                    <a:path w="4" h="4">
                      <a:moveTo>
                        <a:pt x="2" y="4"/>
                      </a:moveTo>
                      <a:lnTo>
                        <a:pt x="0" y="2"/>
                      </a:lnTo>
                      <a:lnTo>
                        <a:pt x="2" y="0"/>
                      </a:lnTo>
                      <a:lnTo>
                        <a:pt x="4" y="1"/>
                      </a:lnTo>
                      <a:lnTo>
                        <a:pt x="2" y="4"/>
                      </a:lnTo>
                      <a:close/>
                    </a:path>
                  </a:pathLst>
                </a:custGeom>
                <a:grp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62" name="Freeform 30"/>
                <p:cNvSpPr>
                  <a:spLocks noChangeAspect="1"/>
                </p:cNvSpPr>
                <p:nvPr/>
              </p:nvSpPr>
              <p:spPr bwMode="gray">
                <a:xfrm>
                  <a:off x="4341" y="2875"/>
                  <a:ext cx="3" cy="5"/>
                </a:xfrm>
                <a:custGeom>
                  <a:avLst/>
                  <a:gdLst/>
                  <a:ahLst/>
                  <a:cxnLst>
                    <a:cxn ang="0">
                      <a:pos x="0" y="2"/>
                    </a:cxn>
                    <a:cxn ang="0">
                      <a:pos x="0" y="0"/>
                    </a:cxn>
                    <a:cxn ang="0">
                      <a:pos x="1" y="0"/>
                    </a:cxn>
                    <a:cxn ang="0">
                      <a:pos x="3" y="2"/>
                    </a:cxn>
                    <a:cxn ang="0">
                      <a:pos x="1" y="5"/>
                    </a:cxn>
                    <a:cxn ang="0">
                      <a:pos x="0" y="2"/>
                    </a:cxn>
                  </a:cxnLst>
                  <a:rect l="0" t="0" r="r" b="b"/>
                  <a:pathLst>
                    <a:path w="3" h="5">
                      <a:moveTo>
                        <a:pt x="0" y="2"/>
                      </a:moveTo>
                      <a:lnTo>
                        <a:pt x="0" y="0"/>
                      </a:lnTo>
                      <a:lnTo>
                        <a:pt x="1" y="0"/>
                      </a:lnTo>
                      <a:lnTo>
                        <a:pt x="3" y="2"/>
                      </a:lnTo>
                      <a:lnTo>
                        <a:pt x="1" y="5"/>
                      </a:lnTo>
                      <a:lnTo>
                        <a:pt x="0" y="2"/>
                      </a:lnTo>
                      <a:close/>
                    </a:path>
                  </a:pathLst>
                </a:custGeom>
                <a:grp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63" name="Freeform 31"/>
                <p:cNvSpPr>
                  <a:spLocks noChangeAspect="1"/>
                </p:cNvSpPr>
                <p:nvPr/>
              </p:nvSpPr>
              <p:spPr bwMode="gray">
                <a:xfrm>
                  <a:off x="4379" y="2875"/>
                  <a:ext cx="4" cy="6"/>
                </a:xfrm>
                <a:custGeom>
                  <a:avLst/>
                  <a:gdLst/>
                  <a:ahLst/>
                  <a:cxnLst>
                    <a:cxn ang="0">
                      <a:pos x="0" y="3"/>
                    </a:cxn>
                    <a:cxn ang="0">
                      <a:pos x="1" y="0"/>
                    </a:cxn>
                    <a:cxn ang="0">
                      <a:pos x="3" y="1"/>
                    </a:cxn>
                    <a:cxn ang="0">
                      <a:pos x="4" y="6"/>
                    </a:cxn>
                    <a:cxn ang="0">
                      <a:pos x="2" y="6"/>
                    </a:cxn>
                    <a:cxn ang="0">
                      <a:pos x="0" y="4"/>
                    </a:cxn>
                    <a:cxn ang="0">
                      <a:pos x="0" y="3"/>
                    </a:cxn>
                  </a:cxnLst>
                  <a:rect l="0" t="0" r="r" b="b"/>
                  <a:pathLst>
                    <a:path w="4" h="6">
                      <a:moveTo>
                        <a:pt x="0" y="3"/>
                      </a:moveTo>
                      <a:lnTo>
                        <a:pt x="1" y="0"/>
                      </a:lnTo>
                      <a:lnTo>
                        <a:pt x="3" y="1"/>
                      </a:lnTo>
                      <a:lnTo>
                        <a:pt x="4" y="6"/>
                      </a:lnTo>
                      <a:lnTo>
                        <a:pt x="2" y="6"/>
                      </a:lnTo>
                      <a:lnTo>
                        <a:pt x="0" y="4"/>
                      </a:lnTo>
                      <a:lnTo>
                        <a:pt x="0" y="3"/>
                      </a:lnTo>
                      <a:close/>
                    </a:path>
                  </a:pathLst>
                </a:custGeom>
                <a:grp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64" name="Freeform 32"/>
                <p:cNvSpPr>
                  <a:spLocks noChangeAspect="1"/>
                </p:cNvSpPr>
                <p:nvPr/>
              </p:nvSpPr>
              <p:spPr bwMode="gray">
                <a:xfrm>
                  <a:off x="4347" y="2888"/>
                  <a:ext cx="37" cy="39"/>
                </a:xfrm>
                <a:custGeom>
                  <a:avLst/>
                  <a:gdLst/>
                  <a:ahLst/>
                  <a:cxnLst>
                    <a:cxn ang="0">
                      <a:pos x="37" y="2"/>
                    </a:cxn>
                    <a:cxn ang="0">
                      <a:pos x="33" y="1"/>
                    </a:cxn>
                    <a:cxn ang="0">
                      <a:pos x="30" y="1"/>
                    </a:cxn>
                    <a:cxn ang="0">
                      <a:pos x="25" y="6"/>
                    </a:cxn>
                    <a:cxn ang="0">
                      <a:pos x="20" y="7"/>
                    </a:cxn>
                    <a:cxn ang="0">
                      <a:pos x="12" y="4"/>
                    </a:cxn>
                    <a:cxn ang="0">
                      <a:pos x="5" y="0"/>
                    </a:cxn>
                    <a:cxn ang="0">
                      <a:pos x="2" y="0"/>
                    </a:cxn>
                    <a:cxn ang="0">
                      <a:pos x="0" y="3"/>
                    </a:cxn>
                    <a:cxn ang="0">
                      <a:pos x="3" y="9"/>
                    </a:cxn>
                    <a:cxn ang="0">
                      <a:pos x="6" y="13"/>
                    </a:cxn>
                    <a:cxn ang="0">
                      <a:pos x="7" y="24"/>
                    </a:cxn>
                    <a:cxn ang="0">
                      <a:pos x="11" y="30"/>
                    </a:cxn>
                    <a:cxn ang="0">
                      <a:pos x="14" y="36"/>
                    </a:cxn>
                    <a:cxn ang="0">
                      <a:pos x="16" y="39"/>
                    </a:cxn>
                    <a:cxn ang="0">
                      <a:pos x="24" y="38"/>
                    </a:cxn>
                    <a:cxn ang="0">
                      <a:pos x="26" y="33"/>
                    </a:cxn>
                    <a:cxn ang="0">
                      <a:pos x="30" y="33"/>
                    </a:cxn>
                    <a:cxn ang="0">
                      <a:pos x="32" y="26"/>
                    </a:cxn>
                    <a:cxn ang="0">
                      <a:pos x="35" y="22"/>
                    </a:cxn>
                    <a:cxn ang="0">
                      <a:pos x="37" y="11"/>
                    </a:cxn>
                    <a:cxn ang="0">
                      <a:pos x="37" y="2"/>
                    </a:cxn>
                  </a:cxnLst>
                  <a:rect l="0" t="0" r="r" b="b"/>
                  <a:pathLst>
                    <a:path w="37" h="39">
                      <a:moveTo>
                        <a:pt x="37" y="2"/>
                      </a:moveTo>
                      <a:lnTo>
                        <a:pt x="33" y="1"/>
                      </a:lnTo>
                      <a:lnTo>
                        <a:pt x="30" y="1"/>
                      </a:lnTo>
                      <a:lnTo>
                        <a:pt x="25" y="6"/>
                      </a:lnTo>
                      <a:lnTo>
                        <a:pt x="20" y="7"/>
                      </a:lnTo>
                      <a:lnTo>
                        <a:pt x="12" y="4"/>
                      </a:lnTo>
                      <a:lnTo>
                        <a:pt x="5" y="0"/>
                      </a:lnTo>
                      <a:lnTo>
                        <a:pt x="2" y="0"/>
                      </a:lnTo>
                      <a:lnTo>
                        <a:pt x="0" y="3"/>
                      </a:lnTo>
                      <a:lnTo>
                        <a:pt x="3" y="9"/>
                      </a:lnTo>
                      <a:lnTo>
                        <a:pt x="6" y="13"/>
                      </a:lnTo>
                      <a:lnTo>
                        <a:pt x="7" y="24"/>
                      </a:lnTo>
                      <a:lnTo>
                        <a:pt x="11" y="30"/>
                      </a:lnTo>
                      <a:lnTo>
                        <a:pt x="14" y="36"/>
                      </a:lnTo>
                      <a:lnTo>
                        <a:pt x="16" y="39"/>
                      </a:lnTo>
                      <a:lnTo>
                        <a:pt x="24" y="38"/>
                      </a:lnTo>
                      <a:lnTo>
                        <a:pt x="26" y="33"/>
                      </a:lnTo>
                      <a:lnTo>
                        <a:pt x="30" y="33"/>
                      </a:lnTo>
                      <a:lnTo>
                        <a:pt x="32" y="26"/>
                      </a:lnTo>
                      <a:lnTo>
                        <a:pt x="35" y="22"/>
                      </a:lnTo>
                      <a:lnTo>
                        <a:pt x="37" y="11"/>
                      </a:lnTo>
                      <a:lnTo>
                        <a:pt x="37" y="2"/>
                      </a:lnTo>
                      <a:close/>
                    </a:path>
                  </a:pathLst>
                </a:custGeom>
                <a:grp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65" name="Freeform 33"/>
                <p:cNvSpPr>
                  <a:spLocks noChangeAspect="1"/>
                </p:cNvSpPr>
                <p:nvPr/>
              </p:nvSpPr>
              <p:spPr bwMode="gray">
                <a:xfrm>
                  <a:off x="4553" y="2589"/>
                  <a:ext cx="4" cy="10"/>
                </a:xfrm>
                <a:custGeom>
                  <a:avLst/>
                  <a:gdLst/>
                  <a:ahLst/>
                  <a:cxnLst>
                    <a:cxn ang="0">
                      <a:pos x="2" y="10"/>
                    </a:cxn>
                    <a:cxn ang="0">
                      <a:pos x="4" y="6"/>
                    </a:cxn>
                    <a:cxn ang="0">
                      <a:pos x="4" y="2"/>
                    </a:cxn>
                    <a:cxn ang="0">
                      <a:pos x="0" y="0"/>
                    </a:cxn>
                    <a:cxn ang="0">
                      <a:pos x="0" y="3"/>
                    </a:cxn>
                    <a:cxn ang="0">
                      <a:pos x="0" y="7"/>
                    </a:cxn>
                    <a:cxn ang="0">
                      <a:pos x="2" y="10"/>
                    </a:cxn>
                  </a:cxnLst>
                  <a:rect l="0" t="0" r="r" b="b"/>
                  <a:pathLst>
                    <a:path w="4" h="10">
                      <a:moveTo>
                        <a:pt x="2" y="10"/>
                      </a:moveTo>
                      <a:lnTo>
                        <a:pt x="4" y="6"/>
                      </a:lnTo>
                      <a:lnTo>
                        <a:pt x="4" y="2"/>
                      </a:lnTo>
                      <a:lnTo>
                        <a:pt x="0" y="0"/>
                      </a:lnTo>
                      <a:lnTo>
                        <a:pt x="0" y="3"/>
                      </a:lnTo>
                      <a:lnTo>
                        <a:pt x="0" y="7"/>
                      </a:lnTo>
                      <a:lnTo>
                        <a:pt x="2" y="10"/>
                      </a:lnTo>
                      <a:close/>
                    </a:path>
                  </a:pathLst>
                </a:custGeom>
                <a:grp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66" name="Freeform 34"/>
                <p:cNvSpPr>
                  <a:spLocks noChangeAspect="1"/>
                </p:cNvSpPr>
                <p:nvPr/>
              </p:nvSpPr>
              <p:spPr bwMode="gray">
                <a:xfrm>
                  <a:off x="4557" y="2600"/>
                  <a:ext cx="6" cy="6"/>
                </a:xfrm>
                <a:custGeom>
                  <a:avLst/>
                  <a:gdLst/>
                  <a:ahLst/>
                  <a:cxnLst>
                    <a:cxn ang="0">
                      <a:pos x="0" y="2"/>
                    </a:cxn>
                    <a:cxn ang="0">
                      <a:pos x="1" y="0"/>
                    </a:cxn>
                    <a:cxn ang="0">
                      <a:pos x="6" y="4"/>
                    </a:cxn>
                    <a:cxn ang="0">
                      <a:pos x="5" y="6"/>
                    </a:cxn>
                    <a:cxn ang="0">
                      <a:pos x="0" y="2"/>
                    </a:cxn>
                  </a:cxnLst>
                  <a:rect l="0" t="0" r="r" b="b"/>
                  <a:pathLst>
                    <a:path w="6" h="6">
                      <a:moveTo>
                        <a:pt x="0" y="2"/>
                      </a:moveTo>
                      <a:lnTo>
                        <a:pt x="1" y="0"/>
                      </a:lnTo>
                      <a:lnTo>
                        <a:pt x="6" y="4"/>
                      </a:lnTo>
                      <a:lnTo>
                        <a:pt x="5" y="6"/>
                      </a:lnTo>
                      <a:lnTo>
                        <a:pt x="0" y="2"/>
                      </a:lnTo>
                      <a:close/>
                    </a:path>
                  </a:pathLst>
                </a:custGeom>
                <a:grp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67" name="Freeform 35"/>
                <p:cNvSpPr>
                  <a:spLocks noChangeAspect="1"/>
                </p:cNvSpPr>
                <p:nvPr/>
              </p:nvSpPr>
              <p:spPr bwMode="gray">
                <a:xfrm>
                  <a:off x="4573" y="2627"/>
                  <a:ext cx="4" cy="5"/>
                </a:xfrm>
                <a:custGeom>
                  <a:avLst/>
                  <a:gdLst/>
                  <a:ahLst/>
                  <a:cxnLst>
                    <a:cxn ang="0">
                      <a:pos x="0" y="3"/>
                    </a:cxn>
                    <a:cxn ang="0">
                      <a:pos x="0" y="1"/>
                    </a:cxn>
                    <a:cxn ang="0">
                      <a:pos x="2" y="0"/>
                    </a:cxn>
                    <a:cxn ang="0">
                      <a:pos x="4" y="4"/>
                    </a:cxn>
                    <a:cxn ang="0">
                      <a:pos x="2" y="5"/>
                    </a:cxn>
                    <a:cxn ang="0">
                      <a:pos x="0" y="3"/>
                    </a:cxn>
                  </a:cxnLst>
                  <a:rect l="0" t="0" r="r" b="b"/>
                  <a:pathLst>
                    <a:path w="4" h="5">
                      <a:moveTo>
                        <a:pt x="0" y="3"/>
                      </a:moveTo>
                      <a:lnTo>
                        <a:pt x="0" y="1"/>
                      </a:lnTo>
                      <a:lnTo>
                        <a:pt x="2" y="0"/>
                      </a:lnTo>
                      <a:lnTo>
                        <a:pt x="4" y="4"/>
                      </a:lnTo>
                      <a:lnTo>
                        <a:pt x="2" y="5"/>
                      </a:lnTo>
                      <a:lnTo>
                        <a:pt x="0" y="3"/>
                      </a:lnTo>
                      <a:close/>
                    </a:path>
                  </a:pathLst>
                </a:custGeom>
                <a:grp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68" name="Freeform 36"/>
                <p:cNvSpPr>
                  <a:spLocks noChangeAspect="1"/>
                </p:cNvSpPr>
                <p:nvPr/>
              </p:nvSpPr>
              <p:spPr bwMode="gray">
                <a:xfrm>
                  <a:off x="4575" y="2636"/>
                  <a:ext cx="2" cy="3"/>
                </a:xfrm>
                <a:custGeom>
                  <a:avLst/>
                  <a:gdLst/>
                  <a:ahLst/>
                  <a:cxnLst>
                    <a:cxn ang="0">
                      <a:pos x="0" y="3"/>
                    </a:cxn>
                    <a:cxn ang="0">
                      <a:pos x="0" y="0"/>
                    </a:cxn>
                    <a:cxn ang="0">
                      <a:pos x="2" y="0"/>
                    </a:cxn>
                    <a:cxn ang="0">
                      <a:pos x="2" y="2"/>
                    </a:cxn>
                    <a:cxn ang="0">
                      <a:pos x="0" y="3"/>
                    </a:cxn>
                  </a:cxnLst>
                  <a:rect l="0" t="0" r="r" b="b"/>
                  <a:pathLst>
                    <a:path w="2" h="3">
                      <a:moveTo>
                        <a:pt x="0" y="3"/>
                      </a:moveTo>
                      <a:lnTo>
                        <a:pt x="0" y="0"/>
                      </a:lnTo>
                      <a:lnTo>
                        <a:pt x="2" y="0"/>
                      </a:lnTo>
                      <a:lnTo>
                        <a:pt x="2" y="2"/>
                      </a:lnTo>
                      <a:lnTo>
                        <a:pt x="0" y="3"/>
                      </a:lnTo>
                      <a:close/>
                    </a:path>
                  </a:pathLst>
                </a:custGeom>
                <a:grp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69" name="Freeform 37"/>
                <p:cNvSpPr>
                  <a:spLocks noChangeAspect="1"/>
                </p:cNvSpPr>
                <p:nvPr/>
              </p:nvSpPr>
              <p:spPr bwMode="gray">
                <a:xfrm>
                  <a:off x="4557" y="2650"/>
                  <a:ext cx="3" cy="4"/>
                </a:xfrm>
                <a:custGeom>
                  <a:avLst/>
                  <a:gdLst/>
                  <a:ahLst/>
                  <a:cxnLst>
                    <a:cxn ang="0">
                      <a:pos x="0" y="4"/>
                    </a:cxn>
                    <a:cxn ang="0">
                      <a:pos x="0" y="1"/>
                    </a:cxn>
                    <a:cxn ang="0">
                      <a:pos x="1" y="0"/>
                    </a:cxn>
                    <a:cxn ang="0">
                      <a:pos x="3" y="2"/>
                    </a:cxn>
                    <a:cxn ang="0">
                      <a:pos x="2" y="4"/>
                    </a:cxn>
                    <a:cxn ang="0">
                      <a:pos x="0" y="4"/>
                    </a:cxn>
                  </a:cxnLst>
                  <a:rect l="0" t="0" r="r" b="b"/>
                  <a:pathLst>
                    <a:path w="3" h="4">
                      <a:moveTo>
                        <a:pt x="0" y="4"/>
                      </a:moveTo>
                      <a:lnTo>
                        <a:pt x="0" y="1"/>
                      </a:lnTo>
                      <a:lnTo>
                        <a:pt x="1" y="0"/>
                      </a:lnTo>
                      <a:lnTo>
                        <a:pt x="3" y="2"/>
                      </a:lnTo>
                      <a:lnTo>
                        <a:pt x="2" y="4"/>
                      </a:lnTo>
                      <a:lnTo>
                        <a:pt x="0" y="4"/>
                      </a:lnTo>
                      <a:close/>
                    </a:path>
                  </a:pathLst>
                </a:custGeom>
                <a:grp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70" name="Freeform 38"/>
                <p:cNvSpPr>
                  <a:spLocks noChangeAspect="1"/>
                </p:cNvSpPr>
                <p:nvPr/>
              </p:nvSpPr>
              <p:spPr bwMode="gray">
                <a:xfrm>
                  <a:off x="4550" y="2648"/>
                  <a:ext cx="2" cy="2"/>
                </a:xfrm>
                <a:custGeom>
                  <a:avLst/>
                  <a:gdLst/>
                  <a:ahLst/>
                  <a:cxnLst>
                    <a:cxn ang="0">
                      <a:pos x="2" y="1"/>
                    </a:cxn>
                    <a:cxn ang="0">
                      <a:pos x="2" y="0"/>
                    </a:cxn>
                    <a:cxn ang="0">
                      <a:pos x="0" y="0"/>
                    </a:cxn>
                    <a:cxn ang="0">
                      <a:pos x="0" y="2"/>
                    </a:cxn>
                    <a:cxn ang="0">
                      <a:pos x="2" y="1"/>
                    </a:cxn>
                  </a:cxnLst>
                  <a:rect l="0" t="0" r="r" b="b"/>
                  <a:pathLst>
                    <a:path w="2" h="2">
                      <a:moveTo>
                        <a:pt x="2" y="1"/>
                      </a:moveTo>
                      <a:lnTo>
                        <a:pt x="2" y="0"/>
                      </a:lnTo>
                      <a:lnTo>
                        <a:pt x="0" y="0"/>
                      </a:lnTo>
                      <a:lnTo>
                        <a:pt x="0" y="2"/>
                      </a:lnTo>
                      <a:lnTo>
                        <a:pt x="2" y="1"/>
                      </a:lnTo>
                      <a:close/>
                    </a:path>
                  </a:pathLst>
                </a:custGeom>
                <a:grp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71" name="Freeform 39"/>
                <p:cNvSpPr>
                  <a:spLocks noChangeAspect="1"/>
                </p:cNvSpPr>
                <p:nvPr/>
              </p:nvSpPr>
              <p:spPr bwMode="gray">
                <a:xfrm>
                  <a:off x="4528" y="2646"/>
                  <a:ext cx="26" cy="21"/>
                </a:xfrm>
                <a:custGeom>
                  <a:avLst/>
                  <a:gdLst/>
                  <a:ahLst/>
                  <a:cxnLst>
                    <a:cxn ang="0">
                      <a:pos x="4" y="1"/>
                    </a:cxn>
                    <a:cxn ang="0">
                      <a:pos x="6" y="3"/>
                    </a:cxn>
                    <a:cxn ang="0">
                      <a:pos x="9" y="3"/>
                    </a:cxn>
                    <a:cxn ang="0">
                      <a:pos x="15" y="9"/>
                    </a:cxn>
                    <a:cxn ang="0">
                      <a:pos x="25" y="16"/>
                    </a:cxn>
                    <a:cxn ang="0">
                      <a:pos x="26" y="19"/>
                    </a:cxn>
                    <a:cxn ang="0">
                      <a:pos x="25" y="21"/>
                    </a:cxn>
                    <a:cxn ang="0">
                      <a:pos x="19" y="19"/>
                    </a:cxn>
                    <a:cxn ang="0">
                      <a:pos x="9" y="12"/>
                    </a:cxn>
                    <a:cxn ang="0">
                      <a:pos x="7" y="11"/>
                    </a:cxn>
                    <a:cxn ang="0">
                      <a:pos x="1" y="6"/>
                    </a:cxn>
                    <a:cxn ang="0">
                      <a:pos x="0" y="3"/>
                    </a:cxn>
                    <a:cxn ang="0">
                      <a:pos x="0" y="0"/>
                    </a:cxn>
                    <a:cxn ang="0">
                      <a:pos x="4" y="1"/>
                    </a:cxn>
                  </a:cxnLst>
                  <a:rect l="0" t="0" r="r" b="b"/>
                  <a:pathLst>
                    <a:path w="26" h="21">
                      <a:moveTo>
                        <a:pt x="4" y="1"/>
                      </a:moveTo>
                      <a:lnTo>
                        <a:pt x="6" y="3"/>
                      </a:lnTo>
                      <a:lnTo>
                        <a:pt x="9" y="3"/>
                      </a:lnTo>
                      <a:lnTo>
                        <a:pt x="15" y="9"/>
                      </a:lnTo>
                      <a:lnTo>
                        <a:pt x="25" y="16"/>
                      </a:lnTo>
                      <a:lnTo>
                        <a:pt x="26" y="19"/>
                      </a:lnTo>
                      <a:lnTo>
                        <a:pt x="25" y="21"/>
                      </a:lnTo>
                      <a:lnTo>
                        <a:pt x="19" y="19"/>
                      </a:lnTo>
                      <a:lnTo>
                        <a:pt x="9" y="12"/>
                      </a:lnTo>
                      <a:lnTo>
                        <a:pt x="7" y="11"/>
                      </a:lnTo>
                      <a:lnTo>
                        <a:pt x="1" y="6"/>
                      </a:lnTo>
                      <a:lnTo>
                        <a:pt x="0" y="3"/>
                      </a:lnTo>
                      <a:lnTo>
                        <a:pt x="0" y="0"/>
                      </a:lnTo>
                      <a:lnTo>
                        <a:pt x="4" y="1"/>
                      </a:lnTo>
                      <a:close/>
                    </a:path>
                  </a:pathLst>
                </a:custGeom>
                <a:grp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72" name="Freeform 40"/>
                <p:cNvSpPr>
                  <a:spLocks noChangeAspect="1"/>
                </p:cNvSpPr>
                <p:nvPr/>
              </p:nvSpPr>
              <p:spPr bwMode="gray">
                <a:xfrm>
                  <a:off x="4651" y="2616"/>
                  <a:ext cx="10" cy="8"/>
                </a:xfrm>
                <a:custGeom>
                  <a:avLst/>
                  <a:gdLst/>
                  <a:ahLst/>
                  <a:cxnLst>
                    <a:cxn ang="0">
                      <a:pos x="3" y="8"/>
                    </a:cxn>
                    <a:cxn ang="0">
                      <a:pos x="10" y="8"/>
                    </a:cxn>
                    <a:cxn ang="0">
                      <a:pos x="10" y="3"/>
                    </a:cxn>
                    <a:cxn ang="0">
                      <a:pos x="8" y="0"/>
                    </a:cxn>
                    <a:cxn ang="0">
                      <a:pos x="0" y="1"/>
                    </a:cxn>
                    <a:cxn ang="0">
                      <a:pos x="0" y="6"/>
                    </a:cxn>
                    <a:cxn ang="0">
                      <a:pos x="3" y="8"/>
                    </a:cxn>
                  </a:cxnLst>
                  <a:rect l="0" t="0" r="r" b="b"/>
                  <a:pathLst>
                    <a:path w="10" h="8">
                      <a:moveTo>
                        <a:pt x="3" y="8"/>
                      </a:moveTo>
                      <a:lnTo>
                        <a:pt x="10" y="8"/>
                      </a:lnTo>
                      <a:lnTo>
                        <a:pt x="10" y="3"/>
                      </a:lnTo>
                      <a:lnTo>
                        <a:pt x="8" y="0"/>
                      </a:lnTo>
                      <a:lnTo>
                        <a:pt x="0" y="1"/>
                      </a:lnTo>
                      <a:lnTo>
                        <a:pt x="0" y="6"/>
                      </a:lnTo>
                      <a:lnTo>
                        <a:pt x="3" y="8"/>
                      </a:lnTo>
                      <a:close/>
                    </a:path>
                  </a:pathLst>
                </a:custGeom>
                <a:grp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73" name="Freeform 41"/>
                <p:cNvSpPr>
                  <a:spLocks noChangeAspect="1"/>
                </p:cNvSpPr>
                <p:nvPr/>
              </p:nvSpPr>
              <p:spPr bwMode="gray">
                <a:xfrm>
                  <a:off x="4660" y="2601"/>
                  <a:ext cx="14" cy="8"/>
                </a:xfrm>
                <a:custGeom>
                  <a:avLst/>
                  <a:gdLst/>
                  <a:ahLst/>
                  <a:cxnLst>
                    <a:cxn ang="0">
                      <a:pos x="4" y="8"/>
                    </a:cxn>
                    <a:cxn ang="0">
                      <a:pos x="14" y="3"/>
                    </a:cxn>
                    <a:cxn ang="0">
                      <a:pos x="12" y="0"/>
                    </a:cxn>
                    <a:cxn ang="0">
                      <a:pos x="8" y="2"/>
                    </a:cxn>
                    <a:cxn ang="0">
                      <a:pos x="0" y="7"/>
                    </a:cxn>
                    <a:cxn ang="0">
                      <a:pos x="4" y="8"/>
                    </a:cxn>
                  </a:cxnLst>
                  <a:rect l="0" t="0" r="r" b="b"/>
                  <a:pathLst>
                    <a:path w="14" h="8">
                      <a:moveTo>
                        <a:pt x="4" y="8"/>
                      </a:moveTo>
                      <a:lnTo>
                        <a:pt x="14" y="3"/>
                      </a:lnTo>
                      <a:lnTo>
                        <a:pt x="12" y="0"/>
                      </a:lnTo>
                      <a:lnTo>
                        <a:pt x="8" y="2"/>
                      </a:lnTo>
                      <a:lnTo>
                        <a:pt x="0" y="7"/>
                      </a:lnTo>
                      <a:lnTo>
                        <a:pt x="4" y="8"/>
                      </a:lnTo>
                      <a:close/>
                    </a:path>
                  </a:pathLst>
                </a:custGeom>
                <a:grp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74" name="Freeform 42"/>
                <p:cNvSpPr>
                  <a:spLocks noChangeAspect="1"/>
                </p:cNvSpPr>
                <p:nvPr/>
              </p:nvSpPr>
              <p:spPr bwMode="gray">
                <a:xfrm>
                  <a:off x="4609" y="2804"/>
                  <a:ext cx="53" cy="90"/>
                </a:xfrm>
                <a:custGeom>
                  <a:avLst/>
                  <a:gdLst/>
                  <a:ahLst/>
                  <a:cxnLst>
                    <a:cxn ang="0">
                      <a:pos x="3" y="10"/>
                    </a:cxn>
                    <a:cxn ang="0">
                      <a:pos x="0" y="5"/>
                    </a:cxn>
                    <a:cxn ang="0">
                      <a:pos x="0" y="0"/>
                    </a:cxn>
                    <a:cxn ang="0">
                      <a:pos x="10" y="10"/>
                    </a:cxn>
                    <a:cxn ang="0">
                      <a:pos x="13" y="10"/>
                    </a:cxn>
                    <a:cxn ang="0">
                      <a:pos x="17" y="15"/>
                    </a:cxn>
                    <a:cxn ang="0">
                      <a:pos x="17" y="20"/>
                    </a:cxn>
                    <a:cxn ang="0">
                      <a:pos x="21" y="29"/>
                    </a:cxn>
                    <a:cxn ang="0">
                      <a:pos x="24" y="32"/>
                    </a:cxn>
                    <a:cxn ang="0">
                      <a:pos x="26" y="30"/>
                    </a:cxn>
                    <a:cxn ang="0">
                      <a:pos x="25" y="25"/>
                    </a:cxn>
                    <a:cxn ang="0">
                      <a:pos x="29" y="30"/>
                    </a:cxn>
                    <a:cxn ang="0">
                      <a:pos x="31" y="39"/>
                    </a:cxn>
                    <a:cxn ang="0">
                      <a:pos x="38" y="44"/>
                    </a:cxn>
                    <a:cxn ang="0">
                      <a:pos x="45" y="42"/>
                    </a:cxn>
                    <a:cxn ang="0">
                      <a:pos x="47" y="37"/>
                    </a:cxn>
                    <a:cxn ang="0">
                      <a:pos x="53" y="35"/>
                    </a:cxn>
                    <a:cxn ang="0">
                      <a:pos x="53" y="44"/>
                    </a:cxn>
                    <a:cxn ang="0">
                      <a:pos x="50" y="48"/>
                    </a:cxn>
                    <a:cxn ang="0">
                      <a:pos x="49" y="61"/>
                    </a:cxn>
                    <a:cxn ang="0">
                      <a:pos x="44" y="59"/>
                    </a:cxn>
                    <a:cxn ang="0">
                      <a:pos x="38" y="59"/>
                    </a:cxn>
                    <a:cxn ang="0">
                      <a:pos x="38" y="61"/>
                    </a:cxn>
                    <a:cxn ang="0">
                      <a:pos x="40" y="66"/>
                    </a:cxn>
                    <a:cxn ang="0">
                      <a:pos x="36" y="70"/>
                    </a:cxn>
                    <a:cxn ang="0">
                      <a:pos x="28" y="88"/>
                    </a:cxn>
                    <a:cxn ang="0">
                      <a:pos x="23" y="90"/>
                    </a:cxn>
                    <a:cxn ang="0">
                      <a:pos x="17" y="87"/>
                    </a:cxn>
                    <a:cxn ang="0">
                      <a:pos x="22" y="81"/>
                    </a:cxn>
                    <a:cxn ang="0">
                      <a:pos x="23" y="74"/>
                    </a:cxn>
                    <a:cxn ang="0">
                      <a:pos x="17" y="66"/>
                    </a:cxn>
                    <a:cxn ang="0">
                      <a:pos x="10" y="64"/>
                    </a:cxn>
                    <a:cxn ang="0">
                      <a:pos x="10" y="59"/>
                    </a:cxn>
                    <a:cxn ang="0">
                      <a:pos x="18" y="57"/>
                    </a:cxn>
                    <a:cxn ang="0">
                      <a:pos x="20" y="48"/>
                    </a:cxn>
                    <a:cxn ang="0">
                      <a:pos x="17" y="33"/>
                    </a:cxn>
                    <a:cxn ang="0">
                      <a:pos x="13" y="25"/>
                    </a:cxn>
                    <a:cxn ang="0">
                      <a:pos x="3" y="10"/>
                    </a:cxn>
                  </a:cxnLst>
                  <a:rect l="0" t="0" r="r" b="b"/>
                  <a:pathLst>
                    <a:path w="53" h="90">
                      <a:moveTo>
                        <a:pt x="3" y="10"/>
                      </a:moveTo>
                      <a:lnTo>
                        <a:pt x="0" y="5"/>
                      </a:lnTo>
                      <a:lnTo>
                        <a:pt x="0" y="0"/>
                      </a:lnTo>
                      <a:lnTo>
                        <a:pt x="10" y="10"/>
                      </a:lnTo>
                      <a:lnTo>
                        <a:pt x="13" y="10"/>
                      </a:lnTo>
                      <a:lnTo>
                        <a:pt x="17" y="15"/>
                      </a:lnTo>
                      <a:lnTo>
                        <a:pt x="17" y="20"/>
                      </a:lnTo>
                      <a:lnTo>
                        <a:pt x="21" y="29"/>
                      </a:lnTo>
                      <a:lnTo>
                        <a:pt x="24" y="32"/>
                      </a:lnTo>
                      <a:lnTo>
                        <a:pt x="26" y="30"/>
                      </a:lnTo>
                      <a:lnTo>
                        <a:pt x="25" y="25"/>
                      </a:lnTo>
                      <a:lnTo>
                        <a:pt x="29" y="30"/>
                      </a:lnTo>
                      <a:lnTo>
                        <a:pt x="31" y="39"/>
                      </a:lnTo>
                      <a:lnTo>
                        <a:pt x="38" y="44"/>
                      </a:lnTo>
                      <a:lnTo>
                        <a:pt x="45" y="42"/>
                      </a:lnTo>
                      <a:lnTo>
                        <a:pt x="47" y="37"/>
                      </a:lnTo>
                      <a:lnTo>
                        <a:pt x="53" y="35"/>
                      </a:lnTo>
                      <a:lnTo>
                        <a:pt x="53" y="44"/>
                      </a:lnTo>
                      <a:lnTo>
                        <a:pt x="50" y="48"/>
                      </a:lnTo>
                      <a:lnTo>
                        <a:pt x="49" y="61"/>
                      </a:lnTo>
                      <a:lnTo>
                        <a:pt x="44" y="59"/>
                      </a:lnTo>
                      <a:lnTo>
                        <a:pt x="38" y="59"/>
                      </a:lnTo>
                      <a:lnTo>
                        <a:pt x="38" y="61"/>
                      </a:lnTo>
                      <a:lnTo>
                        <a:pt x="40" y="66"/>
                      </a:lnTo>
                      <a:lnTo>
                        <a:pt x="36" y="70"/>
                      </a:lnTo>
                      <a:lnTo>
                        <a:pt x="28" y="88"/>
                      </a:lnTo>
                      <a:lnTo>
                        <a:pt x="23" y="90"/>
                      </a:lnTo>
                      <a:lnTo>
                        <a:pt x="17" y="87"/>
                      </a:lnTo>
                      <a:lnTo>
                        <a:pt x="22" y="81"/>
                      </a:lnTo>
                      <a:lnTo>
                        <a:pt x="23" y="74"/>
                      </a:lnTo>
                      <a:lnTo>
                        <a:pt x="17" y="66"/>
                      </a:lnTo>
                      <a:lnTo>
                        <a:pt x="10" y="64"/>
                      </a:lnTo>
                      <a:lnTo>
                        <a:pt x="10" y="59"/>
                      </a:lnTo>
                      <a:lnTo>
                        <a:pt x="18" y="57"/>
                      </a:lnTo>
                      <a:lnTo>
                        <a:pt x="20" y="48"/>
                      </a:lnTo>
                      <a:lnTo>
                        <a:pt x="17" y="33"/>
                      </a:lnTo>
                      <a:lnTo>
                        <a:pt x="13" y="25"/>
                      </a:lnTo>
                      <a:lnTo>
                        <a:pt x="3" y="10"/>
                      </a:lnTo>
                      <a:close/>
                    </a:path>
                  </a:pathLst>
                </a:custGeom>
                <a:grp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75" name="Freeform 43"/>
                <p:cNvSpPr>
                  <a:spLocks noChangeAspect="1"/>
                </p:cNvSpPr>
                <p:nvPr/>
              </p:nvSpPr>
              <p:spPr bwMode="gray">
                <a:xfrm>
                  <a:off x="4553" y="2883"/>
                  <a:ext cx="68" cy="81"/>
                </a:xfrm>
                <a:custGeom>
                  <a:avLst/>
                  <a:gdLst/>
                  <a:ahLst/>
                  <a:cxnLst>
                    <a:cxn ang="0">
                      <a:pos x="58" y="3"/>
                    </a:cxn>
                    <a:cxn ang="0">
                      <a:pos x="58" y="9"/>
                    </a:cxn>
                    <a:cxn ang="0">
                      <a:pos x="61" y="9"/>
                    </a:cxn>
                    <a:cxn ang="0">
                      <a:pos x="63" y="5"/>
                    </a:cxn>
                    <a:cxn ang="0">
                      <a:pos x="68" y="6"/>
                    </a:cxn>
                    <a:cxn ang="0">
                      <a:pos x="67" y="21"/>
                    </a:cxn>
                    <a:cxn ang="0">
                      <a:pos x="61" y="30"/>
                    </a:cxn>
                    <a:cxn ang="0">
                      <a:pos x="58" y="35"/>
                    </a:cxn>
                    <a:cxn ang="0">
                      <a:pos x="56" y="42"/>
                    </a:cxn>
                    <a:cxn ang="0">
                      <a:pos x="48" y="45"/>
                    </a:cxn>
                    <a:cxn ang="0">
                      <a:pos x="43" y="51"/>
                    </a:cxn>
                    <a:cxn ang="0">
                      <a:pos x="36" y="68"/>
                    </a:cxn>
                    <a:cxn ang="0">
                      <a:pos x="23" y="81"/>
                    </a:cxn>
                    <a:cxn ang="0">
                      <a:pos x="8" y="75"/>
                    </a:cxn>
                    <a:cxn ang="0">
                      <a:pos x="1" y="75"/>
                    </a:cxn>
                    <a:cxn ang="0">
                      <a:pos x="0" y="70"/>
                    </a:cxn>
                    <a:cxn ang="0">
                      <a:pos x="5" y="58"/>
                    </a:cxn>
                    <a:cxn ang="0">
                      <a:pos x="11" y="50"/>
                    </a:cxn>
                    <a:cxn ang="0">
                      <a:pos x="21" y="44"/>
                    </a:cxn>
                    <a:cxn ang="0">
                      <a:pos x="29" y="35"/>
                    </a:cxn>
                    <a:cxn ang="0">
                      <a:pos x="40" y="28"/>
                    </a:cxn>
                    <a:cxn ang="0">
                      <a:pos x="44" y="22"/>
                    </a:cxn>
                    <a:cxn ang="0">
                      <a:pos x="44" y="17"/>
                    </a:cxn>
                    <a:cxn ang="0">
                      <a:pos x="50" y="8"/>
                    </a:cxn>
                    <a:cxn ang="0">
                      <a:pos x="50" y="2"/>
                    </a:cxn>
                    <a:cxn ang="0">
                      <a:pos x="56" y="0"/>
                    </a:cxn>
                    <a:cxn ang="0">
                      <a:pos x="58" y="3"/>
                    </a:cxn>
                  </a:cxnLst>
                  <a:rect l="0" t="0" r="r" b="b"/>
                  <a:pathLst>
                    <a:path w="68" h="81">
                      <a:moveTo>
                        <a:pt x="58" y="3"/>
                      </a:moveTo>
                      <a:lnTo>
                        <a:pt x="58" y="9"/>
                      </a:lnTo>
                      <a:lnTo>
                        <a:pt x="61" y="9"/>
                      </a:lnTo>
                      <a:lnTo>
                        <a:pt x="63" y="5"/>
                      </a:lnTo>
                      <a:lnTo>
                        <a:pt x="68" y="6"/>
                      </a:lnTo>
                      <a:lnTo>
                        <a:pt x="67" y="21"/>
                      </a:lnTo>
                      <a:lnTo>
                        <a:pt x="61" y="30"/>
                      </a:lnTo>
                      <a:lnTo>
                        <a:pt x="58" y="35"/>
                      </a:lnTo>
                      <a:lnTo>
                        <a:pt x="56" y="42"/>
                      </a:lnTo>
                      <a:lnTo>
                        <a:pt x="48" y="45"/>
                      </a:lnTo>
                      <a:lnTo>
                        <a:pt x="43" y="51"/>
                      </a:lnTo>
                      <a:lnTo>
                        <a:pt x="36" y="68"/>
                      </a:lnTo>
                      <a:lnTo>
                        <a:pt x="23" y="81"/>
                      </a:lnTo>
                      <a:lnTo>
                        <a:pt x="8" y="75"/>
                      </a:lnTo>
                      <a:lnTo>
                        <a:pt x="1" y="75"/>
                      </a:lnTo>
                      <a:lnTo>
                        <a:pt x="0" y="70"/>
                      </a:lnTo>
                      <a:lnTo>
                        <a:pt x="5" y="58"/>
                      </a:lnTo>
                      <a:lnTo>
                        <a:pt x="11" y="50"/>
                      </a:lnTo>
                      <a:lnTo>
                        <a:pt x="21" y="44"/>
                      </a:lnTo>
                      <a:lnTo>
                        <a:pt x="29" y="35"/>
                      </a:lnTo>
                      <a:lnTo>
                        <a:pt x="40" y="28"/>
                      </a:lnTo>
                      <a:lnTo>
                        <a:pt x="44" y="22"/>
                      </a:lnTo>
                      <a:lnTo>
                        <a:pt x="44" y="17"/>
                      </a:lnTo>
                      <a:lnTo>
                        <a:pt x="50" y="8"/>
                      </a:lnTo>
                      <a:lnTo>
                        <a:pt x="50" y="2"/>
                      </a:lnTo>
                      <a:lnTo>
                        <a:pt x="56" y="0"/>
                      </a:lnTo>
                      <a:lnTo>
                        <a:pt x="58" y="3"/>
                      </a:lnTo>
                      <a:close/>
                    </a:path>
                  </a:pathLst>
                </a:custGeom>
                <a:grp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76" name="Freeform 44"/>
                <p:cNvSpPr>
                  <a:spLocks noChangeAspect="1"/>
                </p:cNvSpPr>
                <p:nvPr/>
              </p:nvSpPr>
              <p:spPr bwMode="gray">
                <a:xfrm>
                  <a:off x="4562" y="2966"/>
                  <a:ext cx="4" cy="7"/>
                </a:xfrm>
                <a:custGeom>
                  <a:avLst/>
                  <a:gdLst/>
                  <a:ahLst/>
                  <a:cxnLst>
                    <a:cxn ang="0">
                      <a:pos x="4" y="0"/>
                    </a:cxn>
                    <a:cxn ang="0">
                      <a:pos x="4" y="5"/>
                    </a:cxn>
                    <a:cxn ang="0">
                      <a:pos x="0" y="7"/>
                    </a:cxn>
                    <a:cxn ang="0">
                      <a:pos x="1" y="0"/>
                    </a:cxn>
                    <a:cxn ang="0">
                      <a:pos x="4" y="0"/>
                    </a:cxn>
                  </a:cxnLst>
                  <a:rect l="0" t="0" r="r" b="b"/>
                  <a:pathLst>
                    <a:path w="4" h="7">
                      <a:moveTo>
                        <a:pt x="4" y="0"/>
                      </a:moveTo>
                      <a:lnTo>
                        <a:pt x="4" y="5"/>
                      </a:lnTo>
                      <a:lnTo>
                        <a:pt x="0" y="7"/>
                      </a:lnTo>
                      <a:lnTo>
                        <a:pt x="1" y="0"/>
                      </a:lnTo>
                      <a:lnTo>
                        <a:pt x="4" y="0"/>
                      </a:lnTo>
                      <a:close/>
                    </a:path>
                  </a:pathLst>
                </a:custGeom>
                <a:grp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77" name="Freeform 45"/>
                <p:cNvSpPr>
                  <a:spLocks noChangeAspect="1"/>
                </p:cNvSpPr>
                <p:nvPr/>
              </p:nvSpPr>
              <p:spPr bwMode="gray">
                <a:xfrm>
                  <a:off x="4382" y="2479"/>
                  <a:ext cx="37" cy="22"/>
                </a:xfrm>
                <a:custGeom>
                  <a:avLst/>
                  <a:gdLst/>
                  <a:ahLst/>
                  <a:cxnLst>
                    <a:cxn ang="0">
                      <a:pos x="0" y="13"/>
                    </a:cxn>
                    <a:cxn ang="0">
                      <a:pos x="1" y="17"/>
                    </a:cxn>
                    <a:cxn ang="0">
                      <a:pos x="8" y="22"/>
                    </a:cxn>
                    <a:cxn ang="0">
                      <a:pos x="18" y="21"/>
                    </a:cxn>
                    <a:cxn ang="0">
                      <a:pos x="34" y="14"/>
                    </a:cxn>
                    <a:cxn ang="0">
                      <a:pos x="36" y="15"/>
                    </a:cxn>
                    <a:cxn ang="0">
                      <a:pos x="36" y="6"/>
                    </a:cxn>
                    <a:cxn ang="0">
                      <a:pos x="37" y="4"/>
                    </a:cxn>
                    <a:cxn ang="0">
                      <a:pos x="34" y="0"/>
                    </a:cxn>
                    <a:cxn ang="0">
                      <a:pos x="31" y="2"/>
                    </a:cxn>
                    <a:cxn ang="0">
                      <a:pos x="31" y="7"/>
                    </a:cxn>
                    <a:cxn ang="0">
                      <a:pos x="22" y="15"/>
                    </a:cxn>
                    <a:cxn ang="0">
                      <a:pos x="13" y="15"/>
                    </a:cxn>
                    <a:cxn ang="0">
                      <a:pos x="11" y="15"/>
                    </a:cxn>
                    <a:cxn ang="0">
                      <a:pos x="6" y="14"/>
                    </a:cxn>
                    <a:cxn ang="0">
                      <a:pos x="4" y="13"/>
                    </a:cxn>
                    <a:cxn ang="0">
                      <a:pos x="2" y="13"/>
                    </a:cxn>
                    <a:cxn ang="0">
                      <a:pos x="0" y="13"/>
                    </a:cxn>
                  </a:cxnLst>
                  <a:rect l="0" t="0" r="r" b="b"/>
                  <a:pathLst>
                    <a:path w="37" h="22">
                      <a:moveTo>
                        <a:pt x="0" y="13"/>
                      </a:moveTo>
                      <a:lnTo>
                        <a:pt x="1" y="17"/>
                      </a:lnTo>
                      <a:lnTo>
                        <a:pt x="8" y="22"/>
                      </a:lnTo>
                      <a:lnTo>
                        <a:pt x="18" y="21"/>
                      </a:lnTo>
                      <a:lnTo>
                        <a:pt x="34" y="14"/>
                      </a:lnTo>
                      <a:lnTo>
                        <a:pt x="36" y="15"/>
                      </a:lnTo>
                      <a:lnTo>
                        <a:pt x="36" y="6"/>
                      </a:lnTo>
                      <a:lnTo>
                        <a:pt x="37" y="4"/>
                      </a:lnTo>
                      <a:lnTo>
                        <a:pt x="34" y="0"/>
                      </a:lnTo>
                      <a:lnTo>
                        <a:pt x="31" y="2"/>
                      </a:lnTo>
                      <a:lnTo>
                        <a:pt x="31" y="7"/>
                      </a:lnTo>
                      <a:lnTo>
                        <a:pt x="22" y="15"/>
                      </a:lnTo>
                      <a:lnTo>
                        <a:pt x="13" y="15"/>
                      </a:lnTo>
                      <a:lnTo>
                        <a:pt x="11" y="15"/>
                      </a:lnTo>
                      <a:lnTo>
                        <a:pt x="6" y="14"/>
                      </a:lnTo>
                      <a:lnTo>
                        <a:pt x="4" y="13"/>
                      </a:lnTo>
                      <a:lnTo>
                        <a:pt x="2" y="13"/>
                      </a:lnTo>
                      <a:lnTo>
                        <a:pt x="0" y="13"/>
                      </a:lnTo>
                      <a:close/>
                    </a:path>
                  </a:pathLst>
                </a:custGeom>
                <a:grp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78" name="Freeform 46"/>
                <p:cNvSpPr>
                  <a:spLocks noChangeAspect="1"/>
                </p:cNvSpPr>
                <p:nvPr/>
              </p:nvSpPr>
              <p:spPr bwMode="gray">
                <a:xfrm>
                  <a:off x="4398" y="2461"/>
                  <a:ext cx="28" cy="24"/>
                </a:xfrm>
                <a:custGeom>
                  <a:avLst/>
                  <a:gdLst/>
                  <a:ahLst/>
                  <a:cxnLst>
                    <a:cxn ang="0">
                      <a:pos x="7" y="2"/>
                    </a:cxn>
                    <a:cxn ang="0">
                      <a:pos x="3" y="0"/>
                    </a:cxn>
                    <a:cxn ang="0">
                      <a:pos x="0" y="0"/>
                    </a:cxn>
                    <a:cxn ang="0">
                      <a:pos x="0" y="3"/>
                    </a:cxn>
                    <a:cxn ang="0">
                      <a:pos x="7" y="5"/>
                    </a:cxn>
                    <a:cxn ang="0">
                      <a:pos x="15" y="8"/>
                    </a:cxn>
                    <a:cxn ang="0">
                      <a:pos x="18" y="14"/>
                    </a:cxn>
                    <a:cxn ang="0">
                      <a:pos x="21" y="15"/>
                    </a:cxn>
                    <a:cxn ang="0">
                      <a:pos x="25" y="24"/>
                    </a:cxn>
                    <a:cxn ang="0">
                      <a:pos x="28" y="22"/>
                    </a:cxn>
                    <a:cxn ang="0">
                      <a:pos x="27" y="16"/>
                    </a:cxn>
                    <a:cxn ang="0">
                      <a:pos x="23" y="13"/>
                    </a:cxn>
                    <a:cxn ang="0">
                      <a:pos x="18" y="7"/>
                    </a:cxn>
                    <a:cxn ang="0">
                      <a:pos x="12" y="3"/>
                    </a:cxn>
                    <a:cxn ang="0">
                      <a:pos x="7" y="2"/>
                    </a:cxn>
                  </a:cxnLst>
                  <a:rect l="0" t="0" r="r" b="b"/>
                  <a:pathLst>
                    <a:path w="28" h="24">
                      <a:moveTo>
                        <a:pt x="7" y="2"/>
                      </a:moveTo>
                      <a:lnTo>
                        <a:pt x="3" y="0"/>
                      </a:lnTo>
                      <a:lnTo>
                        <a:pt x="0" y="0"/>
                      </a:lnTo>
                      <a:lnTo>
                        <a:pt x="0" y="3"/>
                      </a:lnTo>
                      <a:lnTo>
                        <a:pt x="7" y="5"/>
                      </a:lnTo>
                      <a:lnTo>
                        <a:pt x="15" y="8"/>
                      </a:lnTo>
                      <a:lnTo>
                        <a:pt x="18" y="14"/>
                      </a:lnTo>
                      <a:lnTo>
                        <a:pt x="21" y="15"/>
                      </a:lnTo>
                      <a:lnTo>
                        <a:pt x="25" y="24"/>
                      </a:lnTo>
                      <a:lnTo>
                        <a:pt x="28" y="22"/>
                      </a:lnTo>
                      <a:lnTo>
                        <a:pt x="27" y="16"/>
                      </a:lnTo>
                      <a:lnTo>
                        <a:pt x="23" y="13"/>
                      </a:lnTo>
                      <a:lnTo>
                        <a:pt x="18" y="7"/>
                      </a:lnTo>
                      <a:lnTo>
                        <a:pt x="12" y="3"/>
                      </a:lnTo>
                      <a:lnTo>
                        <a:pt x="7" y="2"/>
                      </a:lnTo>
                      <a:close/>
                    </a:path>
                  </a:pathLst>
                </a:custGeom>
                <a:grp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79" name="Freeform 47"/>
                <p:cNvSpPr>
                  <a:spLocks noChangeAspect="1"/>
                </p:cNvSpPr>
                <p:nvPr/>
              </p:nvSpPr>
              <p:spPr bwMode="gray">
                <a:xfrm>
                  <a:off x="4441" y="2493"/>
                  <a:ext cx="10" cy="15"/>
                </a:xfrm>
                <a:custGeom>
                  <a:avLst/>
                  <a:gdLst/>
                  <a:ahLst/>
                  <a:cxnLst>
                    <a:cxn ang="0">
                      <a:pos x="0" y="3"/>
                    </a:cxn>
                    <a:cxn ang="0">
                      <a:pos x="2" y="7"/>
                    </a:cxn>
                    <a:cxn ang="0">
                      <a:pos x="4" y="9"/>
                    </a:cxn>
                    <a:cxn ang="0">
                      <a:pos x="5" y="11"/>
                    </a:cxn>
                    <a:cxn ang="0">
                      <a:pos x="8" y="13"/>
                    </a:cxn>
                    <a:cxn ang="0">
                      <a:pos x="10" y="15"/>
                    </a:cxn>
                    <a:cxn ang="0">
                      <a:pos x="10" y="10"/>
                    </a:cxn>
                    <a:cxn ang="0">
                      <a:pos x="9" y="8"/>
                    </a:cxn>
                    <a:cxn ang="0">
                      <a:pos x="1" y="0"/>
                    </a:cxn>
                    <a:cxn ang="0">
                      <a:pos x="0" y="3"/>
                    </a:cxn>
                  </a:cxnLst>
                  <a:rect l="0" t="0" r="r" b="b"/>
                  <a:pathLst>
                    <a:path w="10" h="15">
                      <a:moveTo>
                        <a:pt x="0" y="3"/>
                      </a:moveTo>
                      <a:lnTo>
                        <a:pt x="2" y="7"/>
                      </a:lnTo>
                      <a:lnTo>
                        <a:pt x="4" y="9"/>
                      </a:lnTo>
                      <a:lnTo>
                        <a:pt x="5" y="11"/>
                      </a:lnTo>
                      <a:lnTo>
                        <a:pt x="8" y="13"/>
                      </a:lnTo>
                      <a:lnTo>
                        <a:pt x="10" y="15"/>
                      </a:lnTo>
                      <a:lnTo>
                        <a:pt x="10" y="10"/>
                      </a:lnTo>
                      <a:lnTo>
                        <a:pt x="9" y="8"/>
                      </a:lnTo>
                      <a:lnTo>
                        <a:pt x="1" y="0"/>
                      </a:lnTo>
                      <a:lnTo>
                        <a:pt x="0" y="3"/>
                      </a:lnTo>
                      <a:close/>
                    </a:path>
                  </a:pathLst>
                </a:custGeom>
                <a:grp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80" name="Freeform 48"/>
                <p:cNvSpPr>
                  <a:spLocks noChangeAspect="1"/>
                </p:cNvSpPr>
                <p:nvPr/>
              </p:nvSpPr>
              <p:spPr bwMode="gray">
                <a:xfrm>
                  <a:off x="4457" y="2503"/>
                  <a:ext cx="9" cy="8"/>
                </a:xfrm>
                <a:custGeom>
                  <a:avLst/>
                  <a:gdLst/>
                  <a:ahLst/>
                  <a:cxnLst>
                    <a:cxn ang="0">
                      <a:pos x="9" y="7"/>
                    </a:cxn>
                    <a:cxn ang="0">
                      <a:pos x="5" y="2"/>
                    </a:cxn>
                    <a:cxn ang="0">
                      <a:pos x="1" y="0"/>
                    </a:cxn>
                    <a:cxn ang="0">
                      <a:pos x="0" y="4"/>
                    </a:cxn>
                    <a:cxn ang="0">
                      <a:pos x="6" y="8"/>
                    </a:cxn>
                    <a:cxn ang="0">
                      <a:pos x="9" y="7"/>
                    </a:cxn>
                  </a:cxnLst>
                  <a:rect l="0" t="0" r="r" b="b"/>
                  <a:pathLst>
                    <a:path w="9" h="8">
                      <a:moveTo>
                        <a:pt x="9" y="7"/>
                      </a:moveTo>
                      <a:lnTo>
                        <a:pt x="5" y="2"/>
                      </a:lnTo>
                      <a:lnTo>
                        <a:pt x="1" y="0"/>
                      </a:lnTo>
                      <a:lnTo>
                        <a:pt x="0" y="4"/>
                      </a:lnTo>
                      <a:lnTo>
                        <a:pt x="6" y="8"/>
                      </a:lnTo>
                      <a:lnTo>
                        <a:pt x="9" y="7"/>
                      </a:lnTo>
                      <a:close/>
                    </a:path>
                  </a:pathLst>
                </a:custGeom>
                <a:grp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81" name="Freeform 49"/>
                <p:cNvSpPr>
                  <a:spLocks noChangeAspect="1"/>
                </p:cNvSpPr>
                <p:nvPr/>
              </p:nvSpPr>
              <p:spPr bwMode="gray">
                <a:xfrm>
                  <a:off x="4475" y="2512"/>
                  <a:ext cx="14" cy="10"/>
                </a:xfrm>
                <a:custGeom>
                  <a:avLst/>
                  <a:gdLst/>
                  <a:ahLst/>
                  <a:cxnLst>
                    <a:cxn ang="0">
                      <a:pos x="14" y="10"/>
                    </a:cxn>
                    <a:cxn ang="0">
                      <a:pos x="11" y="5"/>
                    </a:cxn>
                    <a:cxn ang="0">
                      <a:pos x="2" y="0"/>
                    </a:cxn>
                    <a:cxn ang="0">
                      <a:pos x="0" y="2"/>
                    </a:cxn>
                    <a:cxn ang="0">
                      <a:pos x="0" y="5"/>
                    </a:cxn>
                    <a:cxn ang="0">
                      <a:pos x="11" y="10"/>
                    </a:cxn>
                    <a:cxn ang="0">
                      <a:pos x="14" y="10"/>
                    </a:cxn>
                  </a:cxnLst>
                  <a:rect l="0" t="0" r="r" b="b"/>
                  <a:pathLst>
                    <a:path w="14" h="10">
                      <a:moveTo>
                        <a:pt x="14" y="10"/>
                      </a:moveTo>
                      <a:lnTo>
                        <a:pt x="11" y="5"/>
                      </a:lnTo>
                      <a:lnTo>
                        <a:pt x="2" y="0"/>
                      </a:lnTo>
                      <a:lnTo>
                        <a:pt x="0" y="2"/>
                      </a:lnTo>
                      <a:lnTo>
                        <a:pt x="0" y="5"/>
                      </a:lnTo>
                      <a:lnTo>
                        <a:pt x="11" y="10"/>
                      </a:lnTo>
                      <a:lnTo>
                        <a:pt x="14" y="10"/>
                      </a:lnTo>
                      <a:close/>
                    </a:path>
                  </a:pathLst>
                </a:custGeom>
                <a:grp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82" name="Freeform 50"/>
                <p:cNvSpPr>
                  <a:spLocks noChangeAspect="1"/>
                </p:cNvSpPr>
                <p:nvPr/>
              </p:nvSpPr>
              <p:spPr bwMode="gray">
                <a:xfrm>
                  <a:off x="4495" y="2523"/>
                  <a:ext cx="11" cy="13"/>
                </a:xfrm>
                <a:custGeom>
                  <a:avLst/>
                  <a:gdLst/>
                  <a:ahLst/>
                  <a:cxnLst>
                    <a:cxn ang="0">
                      <a:pos x="11" y="10"/>
                    </a:cxn>
                    <a:cxn ang="0">
                      <a:pos x="5" y="1"/>
                    </a:cxn>
                    <a:cxn ang="0">
                      <a:pos x="1" y="0"/>
                    </a:cxn>
                    <a:cxn ang="0">
                      <a:pos x="0" y="2"/>
                    </a:cxn>
                    <a:cxn ang="0">
                      <a:pos x="1" y="6"/>
                    </a:cxn>
                    <a:cxn ang="0">
                      <a:pos x="7" y="12"/>
                    </a:cxn>
                    <a:cxn ang="0">
                      <a:pos x="10" y="13"/>
                    </a:cxn>
                    <a:cxn ang="0">
                      <a:pos x="11" y="10"/>
                    </a:cxn>
                  </a:cxnLst>
                  <a:rect l="0" t="0" r="r" b="b"/>
                  <a:pathLst>
                    <a:path w="11" h="13">
                      <a:moveTo>
                        <a:pt x="11" y="10"/>
                      </a:moveTo>
                      <a:lnTo>
                        <a:pt x="5" y="1"/>
                      </a:lnTo>
                      <a:lnTo>
                        <a:pt x="1" y="0"/>
                      </a:lnTo>
                      <a:lnTo>
                        <a:pt x="0" y="2"/>
                      </a:lnTo>
                      <a:lnTo>
                        <a:pt x="1" y="6"/>
                      </a:lnTo>
                      <a:lnTo>
                        <a:pt x="7" y="12"/>
                      </a:lnTo>
                      <a:lnTo>
                        <a:pt x="10" y="13"/>
                      </a:lnTo>
                      <a:lnTo>
                        <a:pt x="11" y="10"/>
                      </a:lnTo>
                      <a:close/>
                    </a:path>
                  </a:pathLst>
                </a:custGeom>
                <a:grp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83" name="Freeform 51"/>
                <p:cNvSpPr>
                  <a:spLocks noChangeAspect="1"/>
                </p:cNvSpPr>
                <p:nvPr/>
              </p:nvSpPr>
              <p:spPr bwMode="gray">
                <a:xfrm>
                  <a:off x="4503" y="2541"/>
                  <a:ext cx="8" cy="7"/>
                </a:xfrm>
                <a:custGeom>
                  <a:avLst/>
                  <a:gdLst/>
                  <a:ahLst/>
                  <a:cxnLst>
                    <a:cxn ang="0">
                      <a:pos x="4" y="0"/>
                    </a:cxn>
                    <a:cxn ang="0">
                      <a:pos x="0" y="0"/>
                    </a:cxn>
                    <a:cxn ang="0">
                      <a:pos x="1" y="3"/>
                    </a:cxn>
                    <a:cxn ang="0">
                      <a:pos x="6" y="7"/>
                    </a:cxn>
                    <a:cxn ang="0">
                      <a:pos x="8" y="6"/>
                    </a:cxn>
                    <a:cxn ang="0">
                      <a:pos x="7" y="2"/>
                    </a:cxn>
                    <a:cxn ang="0">
                      <a:pos x="4" y="0"/>
                    </a:cxn>
                  </a:cxnLst>
                  <a:rect l="0" t="0" r="r" b="b"/>
                  <a:pathLst>
                    <a:path w="8" h="7">
                      <a:moveTo>
                        <a:pt x="4" y="0"/>
                      </a:moveTo>
                      <a:lnTo>
                        <a:pt x="0" y="0"/>
                      </a:lnTo>
                      <a:lnTo>
                        <a:pt x="1" y="3"/>
                      </a:lnTo>
                      <a:lnTo>
                        <a:pt x="6" y="7"/>
                      </a:lnTo>
                      <a:lnTo>
                        <a:pt x="8" y="6"/>
                      </a:lnTo>
                      <a:lnTo>
                        <a:pt x="7" y="2"/>
                      </a:lnTo>
                      <a:lnTo>
                        <a:pt x="4" y="0"/>
                      </a:lnTo>
                      <a:close/>
                    </a:path>
                  </a:pathLst>
                </a:custGeom>
                <a:grp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84" name="Freeform 52"/>
                <p:cNvSpPr>
                  <a:spLocks noChangeAspect="1"/>
                </p:cNvSpPr>
                <p:nvPr/>
              </p:nvSpPr>
              <p:spPr bwMode="gray">
                <a:xfrm>
                  <a:off x="4489" y="2552"/>
                  <a:ext cx="6" cy="4"/>
                </a:xfrm>
                <a:custGeom>
                  <a:avLst/>
                  <a:gdLst/>
                  <a:ahLst/>
                  <a:cxnLst>
                    <a:cxn ang="0">
                      <a:pos x="0" y="1"/>
                    </a:cxn>
                    <a:cxn ang="0">
                      <a:pos x="0" y="3"/>
                    </a:cxn>
                    <a:cxn ang="0">
                      <a:pos x="2" y="4"/>
                    </a:cxn>
                    <a:cxn ang="0">
                      <a:pos x="6" y="3"/>
                    </a:cxn>
                    <a:cxn ang="0">
                      <a:pos x="3" y="0"/>
                    </a:cxn>
                    <a:cxn ang="0">
                      <a:pos x="0" y="1"/>
                    </a:cxn>
                  </a:cxnLst>
                  <a:rect l="0" t="0" r="r" b="b"/>
                  <a:pathLst>
                    <a:path w="6" h="4">
                      <a:moveTo>
                        <a:pt x="0" y="1"/>
                      </a:moveTo>
                      <a:lnTo>
                        <a:pt x="0" y="3"/>
                      </a:lnTo>
                      <a:lnTo>
                        <a:pt x="2" y="4"/>
                      </a:lnTo>
                      <a:lnTo>
                        <a:pt x="6" y="3"/>
                      </a:lnTo>
                      <a:lnTo>
                        <a:pt x="3" y="0"/>
                      </a:lnTo>
                      <a:lnTo>
                        <a:pt x="0" y="1"/>
                      </a:lnTo>
                      <a:close/>
                    </a:path>
                  </a:pathLst>
                </a:custGeom>
                <a:grp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85" name="Freeform 53"/>
                <p:cNvSpPr>
                  <a:spLocks noChangeAspect="1"/>
                </p:cNvSpPr>
                <p:nvPr/>
              </p:nvSpPr>
              <p:spPr bwMode="gray">
                <a:xfrm>
                  <a:off x="4488" y="2531"/>
                  <a:ext cx="8" cy="5"/>
                </a:xfrm>
                <a:custGeom>
                  <a:avLst/>
                  <a:gdLst/>
                  <a:ahLst/>
                  <a:cxnLst>
                    <a:cxn ang="0">
                      <a:pos x="0" y="0"/>
                    </a:cxn>
                    <a:cxn ang="0">
                      <a:pos x="0" y="1"/>
                    </a:cxn>
                    <a:cxn ang="0">
                      <a:pos x="4" y="5"/>
                    </a:cxn>
                    <a:cxn ang="0">
                      <a:pos x="8" y="3"/>
                    </a:cxn>
                    <a:cxn ang="0">
                      <a:pos x="4" y="0"/>
                    </a:cxn>
                    <a:cxn ang="0">
                      <a:pos x="0" y="0"/>
                    </a:cxn>
                  </a:cxnLst>
                  <a:rect l="0" t="0" r="r" b="b"/>
                  <a:pathLst>
                    <a:path w="8" h="5">
                      <a:moveTo>
                        <a:pt x="0" y="0"/>
                      </a:moveTo>
                      <a:lnTo>
                        <a:pt x="0" y="1"/>
                      </a:lnTo>
                      <a:lnTo>
                        <a:pt x="4" y="5"/>
                      </a:lnTo>
                      <a:lnTo>
                        <a:pt x="8" y="3"/>
                      </a:lnTo>
                      <a:lnTo>
                        <a:pt x="4" y="0"/>
                      </a:lnTo>
                      <a:lnTo>
                        <a:pt x="0" y="0"/>
                      </a:lnTo>
                      <a:close/>
                    </a:path>
                  </a:pathLst>
                </a:custGeom>
                <a:grp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86" name="Freeform 54"/>
                <p:cNvSpPr>
                  <a:spLocks noChangeAspect="1"/>
                </p:cNvSpPr>
                <p:nvPr/>
              </p:nvSpPr>
              <p:spPr bwMode="gray">
                <a:xfrm>
                  <a:off x="4405" y="2536"/>
                  <a:ext cx="4" cy="7"/>
                </a:xfrm>
                <a:custGeom>
                  <a:avLst/>
                  <a:gdLst/>
                  <a:ahLst/>
                  <a:cxnLst>
                    <a:cxn ang="0">
                      <a:pos x="0" y="2"/>
                    </a:cxn>
                    <a:cxn ang="0">
                      <a:pos x="1" y="4"/>
                    </a:cxn>
                    <a:cxn ang="0">
                      <a:pos x="2" y="7"/>
                    </a:cxn>
                    <a:cxn ang="0">
                      <a:pos x="4" y="7"/>
                    </a:cxn>
                    <a:cxn ang="0">
                      <a:pos x="4" y="4"/>
                    </a:cxn>
                    <a:cxn ang="0">
                      <a:pos x="1" y="0"/>
                    </a:cxn>
                    <a:cxn ang="0">
                      <a:pos x="0" y="2"/>
                    </a:cxn>
                  </a:cxnLst>
                  <a:rect l="0" t="0" r="r" b="b"/>
                  <a:pathLst>
                    <a:path w="4" h="7">
                      <a:moveTo>
                        <a:pt x="0" y="2"/>
                      </a:moveTo>
                      <a:lnTo>
                        <a:pt x="1" y="4"/>
                      </a:lnTo>
                      <a:lnTo>
                        <a:pt x="2" y="7"/>
                      </a:lnTo>
                      <a:lnTo>
                        <a:pt x="4" y="7"/>
                      </a:lnTo>
                      <a:lnTo>
                        <a:pt x="4" y="4"/>
                      </a:lnTo>
                      <a:lnTo>
                        <a:pt x="1" y="0"/>
                      </a:lnTo>
                      <a:lnTo>
                        <a:pt x="0" y="2"/>
                      </a:lnTo>
                      <a:close/>
                    </a:path>
                  </a:pathLst>
                </a:custGeom>
                <a:grp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87" name="Freeform 55"/>
                <p:cNvSpPr>
                  <a:spLocks noChangeAspect="1"/>
                </p:cNvSpPr>
                <p:nvPr/>
              </p:nvSpPr>
              <p:spPr bwMode="gray">
                <a:xfrm>
                  <a:off x="4421" y="2544"/>
                  <a:ext cx="5" cy="4"/>
                </a:xfrm>
                <a:custGeom>
                  <a:avLst/>
                  <a:gdLst/>
                  <a:ahLst/>
                  <a:cxnLst>
                    <a:cxn ang="0">
                      <a:pos x="0" y="3"/>
                    </a:cxn>
                    <a:cxn ang="0">
                      <a:pos x="3" y="4"/>
                    </a:cxn>
                    <a:cxn ang="0">
                      <a:pos x="5" y="3"/>
                    </a:cxn>
                    <a:cxn ang="0">
                      <a:pos x="3" y="0"/>
                    </a:cxn>
                    <a:cxn ang="0">
                      <a:pos x="0" y="1"/>
                    </a:cxn>
                    <a:cxn ang="0">
                      <a:pos x="0" y="3"/>
                    </a:cxn>
                  </a:cxnLst>
                  <a:rect l="0" t="0" r="r" b="b"/>
                  <a:pathLst>
                    <a:path w="5" h="4">
                      <a:moveTo>
                        <a:pt x="0" y="3"/>
                      </a:moveTo>
                      <a:lnTo>
                        <a:pt x="3" y="4"/>
                      </a:lnTo>
                      <a:lnTo>
                        <a:pt x="5" y="3"/>
                      </a:lnTo>
                      <a:lnTo>
                        <a:pt x="3" y="0"/>
                      </a:lnTo>
                      <a:lnTo>
                        <a:pt x="0" y="1"/>
                      </a:lnTo>
                      <a:lnTo>
                        <a:pt x="0" y="3"/>
                      </a:lnTo>
                      <a:close/>
                    </a:path>
                  </a:pathLst>
                </a:custGeom>
                <a:grp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88" name="Freeform 56"/>
                <p:cNvSpPr>
                  <a:spLocks noChangeAspect="1"/>
                </p:cNvSpPr>
                <p:nvPr/>
              </p:nvSpPr>
              <p:spPr bwMode="gray">
                <a:xfrm>
                  <a:off x="4341" y="2875"/>
                  <a:ext cx="3" cy="5"/>
                </a:xfrm>
                <a:custGeom>
                  <a:avLst/>
                  <a:gdLst/>
                  <a:ahLst/>
                  <a:cxnLst>
                    <a:cxn ang="0">
                      <a:pos x="0" y="2"/>
                    </a:cxn>
                    <a:cxn ang="0">
                      <a:pos x="1" y="5"/>
                    </a:cxn>
                    <a:cxn ang="0">
                      <a:pos x="3" y="2"/>
                    </a:cxn>
                    <a:cxn ang="0">
                      <a:pos x="1" y="0"/>
                    </a:cxn>
                    <a:cxn ang="0">
                      <a:pos x="0" y="0"/>
                    </a:cxn>
                    <a:cxn ang="0">
                      <a:pos x="0" y="2"/>
                    </a:cxn>
                  </a:cxnLst>
                  <a:rect l="0" t="0" r="r" b="b"/>
                  <a:pathLst>
                    <a:path w="3" h="5">
                      <a:moveTo>
                        <a:pt x="0" y="2"/>
                      </a:moveTo>
                      <a:lnTo>
                        <a:pt x="1" y="5"/>
                      </a:lnTo>
                      <a:lnTo>
                        <a:pt x="3" y="2"/>
                      </a:lnTo>
                      <a:lnTo>
                        <a:pt x="1" y="0"/>
                      </a:lnTo>
                      <a:lnTo>
                        <a:pt x="0" y="0"/>
                      </a:lnTo>
                      <a:lnTo>
                        <a:pt x="0" y="2"/>
                      </a:lnTo>
                      <a:close/>
                    </a:path>
                  </a:pathLst>
                </a:custGeom>
                <a:grp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89" name="Freeform 57"/>
                <p:cNvSpPr>
                  <a:spLocks noChangeAspect="1"/>
                </p:cNvSpPr>
                <p:nvPr/>
              </p:nvSpPr>
              <p:spPr bwMode="gray">
                <a:xfrm>
                  <a:off x="4379" y="2875"/>
                  <a:ext cx="4" cy="6"/>
                </a:xfrm>
                <a:custGeom>
                  <a:avLst/>
                  <a:gdLst/>
                  <a:ahLst/>
                  <a:cxnLst>
                    <a:cxn ang="0">
                      <a:pos x="4" y="6"/>
                    </a:cxn>
                    <a:cxn ang="0">
                      <a:pos x="3" y="1"/>
                    </a:cxn>
                    <a:cxn ang="0">
                      <a:pos x="1" y="0"/>
                    </a:cxn>
                    <a:cxn ang="0">
                      <a:pos x="0" y="3"/>
                    </a:cxn>
                    <a:cxn ang="0">
                      <a:pos x="0" y="4"/>
                    </a:cxn>
                    <a:cxn ang="0">
                      <a:pos x="2" y="6"/>
                    </a:cxn>
                    <a:cxn ang="0">
                      <a:pos x="4" y="6"/>
                    </a:cxn>
                  </a:cxnLst>
                  <a:rect l="0" t="0" r="r" b="b"/>
                  <a:pathLst>
                    <a:path w="4" h="6">
                      <a:moveTo>
                        <a:pt x="4" y="6"/>
                      </a:moveTo>
                      <a:lnTo>
                        <a:pt x="3" y="1"/>
                      </a:lnTo>
                      <a:lnTo>
                        <a:pt x="1" y="0"/>
                      </a:lnTo>
                      <a:lnTo>
                        <a:pt x="0" y="3"/>
                      </a:lnTo>
                      <a:lnTo>
                        <a:pt x="0" y="4"/>
                      </a:lnTo>
                      <a:lnTo>
                        <a:pt x="2" y="6"/>
                      </a:lnTo>
                      <a:lnTo>
                        <a:pt x="4" y="6"/>
                      </a:lnTo>
                      <a:close/>
                    </a:path>
                  </a:pathLst>
                </a:custGeom>
                <a:grp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90" name="Freeform 58"/>
                <p:cNvSpPr>
                  <a:spLocks noChangeAspect="1"/>
                </p:cNvSpPr>
                <p:nvPr/>
              </p:nvSpPr>
              <p:spPr bwMode="gray">
                <a:xfrm>
                  <a:off x="4347" y="2888"/>
                  <a:ext cx="37" cy="39"/>
                </a:xfrm>
                <a:custGeom>
                  <a:avLst/>
                  <a:gdLst/>
                  <a:ahLst/>
                  <a:cxnLst>
                    <a:cxn ang="0">
                      <a:pos x="25" y="6"/>
                    </a:cxn>
                    <a:cxn ang="0">
                      <a:pos x="20" y="7"/>
                    </a:cxn>
                    <a:cxn ang="0">
                      <a:pos x="12" y="4"/>
                    </a:cxn>
                    <a:cxn ang="0">
                      <a:pos x="5" y="0"/>
                    </a:cxn>
                    <a:cxn ang="0">
                      <a:pos x="2" y="0"/>
                    </a:cxn>
                    <a:cxn ang="0">
                      <a:pos x="0" y="3"/>
                    </a:cxn>
                    <a:cxn ang="0">
                      <a:pos x="3" y="9"/>
                    </a:cxn>
                    <a:cxn ang="0">
                      <a:pos x="6" y="13"/>
                    </a:cxn>
                    <a:cxn ang="0">
                      <a:pos x="7" y="24"/>
                    </a:cxn>
                    <a:cxn ang="0">
                      <a:pos x="11" y="30"/>
                    </a:cxn>
                    <a:cxn ang="0">
                      <a:pos x="14" y="36"/>
                    </a:cxn>
                    <a:cxn ang="0">
                      <a:pos x="16" y="39"/>
                    </a:cxn>
                    <a:cxn ang="0">
                      <a:pos x="24" y="38"/>
                    </a:cxn>
                    <a:cxn ang="0">
                      <a:pos x="26" y="33"/>
                    </a:cxn>
                    <a:cxn ang="0">
                      <a:pos x="30" y="33"/>
                    </a:cxn>
                    <a:cxn ang="0">
                      <a:pos x="32" y="26"/>
                    </a:cxn>
                    <a:cxn ang="0">
                      <a:pos x="35" y="22"/>
                    </a:cxn>
                    <a:cxn ang="0">
                      <a:pos x="37" y="11"/>
                    </a:cxn>
                    <a:cxn ang="0">
                      <a:pos x="37" y="2"/>
                    </a:cxn>
                    <a:cxn ang="0">
                      <a:pos x="33" y="1"/>
                    </a:cxn>
                    <a:cxn ang="0">
                      <a:pos x="30" y="1"/>
                    </a:cxn>
                    <a:cxn ang="0">
                      <a:pos x="25" y="6"/>
                    </a:cxn>
                  </a:cxnLst>
                  <a:rect l="0" t="0" r="r" b="b"/>
                  <a:pathLst>
                    <a:path w="37" h="39">
                      <a:moveTo>
                        <a:pt x="25" y="6"/>
                      </a:moveTo>
                      <a:lnTo>
                        <a:pt x="20" y="7"/>
                      </a:lnTo>
                      <a:lnTo>
                        <a:pt x="12" y="4"/>
                      </a:lnTo>
                      <a:lnTo>
                        <a:pt x="5" y="0"/>
                      </a:lnTo>
                      <a:lnTo>
                        <a:pt x="2" y="0"/>
                      </a:lnTo>
                      <a:lnTo>
                        <a:pt x="0" y="3"/>
                      </a:lnTo>
                      <a:lnTo>
                        <a:pt x="3" y="9"/>
                      </a:lnTo>
                      <a:lnTo>
                        <a:pt x="6" y="13"/>
                      </a:lnTo>
                      <a:lnTo>
                        <a:pt x="7" y="24"/>
                      </a:lnTo>
                      <a:lnTo>
                        <a:pt x="11" y="30"/>
                      </a:lnTo>
                      <a:lnTo>
                        <a:pt x="14" y="36"/>
                      </a:lnTo>
                      <a:lnTo>
                        <a:pt x="16" y="39"/>
                      </a:lnTo>
                      <a:lnTo>
                        <a:pt x="24" y="38"/>
                      </a:lnTo>
                      <a:lnTo>
                        <a:pt x="26" y="33"/>
                      </a:lnTo>
                      <a:lnTo>
                        <a:pt x="30" y="33"/>
                      </a:lnTo>
                      <a:lnTo>
                        <a:pt x="32" y="26"/>
                      </a:lnTo>
                      <a:lnTo>
                        <a:pt x="35" y="22"/>
                      </a:lnTo>
                      <a:lnTo>
                        <a:pt x="37" y="11"/>
                      </a:lnTo>
                      <a:lnTo>
                        <a:pt x="37" y="2"/>
                      </a:lnTo>
                      <a:lnTo>
                        <a:pt x="33" y="1"/>
                      </a:lnTo>
                      <a:lnTo>
                        <a:pt x="30" y="1"/>
                      </a:lnTo>
                      <a:lnTo>
                        <a:pt x="25" y="6"/>
                      </a:lnTo>
                      <a:close/>
                    </a:path>
                  </a:pathLst>
                </a:custGeom>
                <a:solidFill>
                  <a:schemeClr val="accent1"/>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91" name="Freeform 59"/>
                <p:cNvSpPr>
                  <a:spLocks noChangeAspect="1"/>
                </p:cNvSpPr>
                <p:nvPr/>
              </p:nvSpPr>
              <p:spPr bwMode="gray">
                <a:xfrm>
                  <a:off x="4553" y="2589"/>
                  <a:ext cx="4" cy="10"/>
                </a:xfrm>
                <a:custGeom>
                  <a:avLst/>
                  <a:gdLst/>
                  <a:ahLst/>
                  <a:cxnLst>
                    <a:cxn ang="0">
                      <a:pos x="0" y="3"/>
                    </a:cxn>
                    <a:cxn ang="0">
                      <a:pos x="0" y="7"/>
                    </a:cxn>
                    <a:cxn ang="0">
                      <a:pos x="2" y="10"/>
                    </a:cxn>
                    <a:cxn ang="0">
                      <a:pos x="4" y="6"/>
                    </a:cxn>
                    <a:cxn ang="0">
                      <a:pos x="4" y="2"/>
                    </a:cxn>
                    <a:cxn ang="0">
                      <a:pos x="0" y="0"/>
                    </a:cxn>
                    <a:cxn ang="0">
                      <a:pos x="0" y="3"/>
                    </a:cxn>
                  </a:cxnLst>
                  <a:rect l="0" t="0" r="r" b="b"/>
                  <a:pathLst>
                    <a:path w="4" h="10">
                      <a:moveTo>
                        <a:pt x="0" y="3"/>
                      </a:moveTo>
                      <a:lnTo>
                        <a:pt x="0" y="7"/>
                      </a:lnTo>
                      <a:lnTo>
                        <a:pt x="2" y="10"/>
                      </a:lnTo>
                      <a:lnTo>
                        <a:pt x="4" y="6"/>
                      </a:lnTo>
                      <a:lnTo>
                        <a:pt x="4" y="2"/>
                      </a:lnTo>
                      <a:lnTo>
                        <a:pt x="0" y="0"/>
                      </a:lnTo>
                      <a:lnTo>
                        <a:pt x="0" y="3"/>
                      </a:lnTo>
                      <a:close/>
                    </a:path>
                  </a:pathLst>
                </a:custGeom>
                <a:grp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92" name="Freeform 60"/>
                <p:cNvSpPr>
                  <a:spLocks noChangeAspect="1"/>
                </p:cNvSpPr>
                <p:nvPr/>
              </p:nvSpPr>
              <p:spPr bwMode="gray">
                <a:xfrm>
                  <a:off x="4557" y="2600"/>
                  <a:ext cx="6" cy="6"/>
                </a:xfrm>
                <a:custGeom>
                  <a:avLst/>
                  <a:gdLst/>
                  <a:ahLst/>
                  <a:cxnLst>
                    <a:cxn ang="0">
                      <a:pos x="5" y="6"/>
                    </a:cxn>
                    <a:cxn ang="0">
                      <a:pos x="6" y="4"/>
                    </a:cxn>
                    <a:cxn ang="0">
                      <a:pos x="1" y="0"/>
                    </a:cxn>
                    <a:cxn ang="0">
                      <a:pos x="0" y="2"/>
                    </a:cxn>
                    <a:cxn ang="0">
                      <a:pos x="5" y="6"/>
                    </a:cxn>
                  </a:cxnLst>
                  <a:rect l="0" t="0" r="r" b="b"/>
                  <a:pathLst>
                    <a:path w="6" h="6">
                      <a:moveTo>
                        <a:pt x="5" y="6"/>
                      </a:moveTo>
                      <a:lnTo>
                        <a:pt x="6" y="4"/>
                      </a:lnTo>
                      <a:lnTo>
                        <a:pt x="1" y="0"/>
                      </a:lnTo>
                      <a:lnTo>
                        <a:pt x="0" y="2"/>
                      </a:lnTo>
                      <a:lnTo>
                        <a:pt x="5" y="6"/>
                      </a:lnTo>
                      <a:close/>
                    </a:path>
                  </a:pathLst>
                </a:custGeom>
                <a:grp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93" name="Freeform 61"/>
                <p:cNvSpPr>
                  <a:spLocks noChangeAspect="1"/>
                </p:cNvSpPr>
                <p:nvPr/>
              </p:nvSpPr>
              <p:spPr bwMode="gray">
                <a:xfrm>
                  <a:off x="4573" y="2627"/>
                  <a:ext cx="4" cy="5"/>
                </a:xfrm>
                <a:custGeom>
                  <a:avLst/>
                  <a:gdLst/>
                  <a:ahLst/>
                  <a:cxnLst>
                    <a:cxn ang="0">
                      <a:pos x="2" y="0"/>
                    </a:cxn>
                    <a:cxn ang="0">
                      <a:pos x="0" y="1"/>
                    </a:cxn>
                    <a:cxn ang="0">
                      <a:pos x="0" y="3"/>
                    </a:cxn>
                    <a:cxn ang="0">
                      <a:pos x="2" y="5"/>
                    </a:cxn>
                    <a:cxn ang="0">
                      <a:pos x="4" y="4"/>
                    </a:cxn>
                    <a:cxn ang="0">
                      <a:pos x="2" y="0"/>
                    </a:cxn>
                  </a:cxnLst>
                  <a:rect l="0" t="0" r="r" b="b"/>
                  <a:pathLst>
                    <a:path w="4" h="5">
                      <a:moveTo>
                        <a:pt x="2" y="0"/>
                      </a:moveTo>
                      <a:lnTo>
                        <a:pt x="0" y="1"/>
                      </a:lnTo>
                      <a:lnTo>
                        <a:pt x="0" y="3"/>
                      </a:lnTo>
                      <a:lnTo>
                        <a:pt x="2" y="5"/>
                      </a:lnTo>
                      <a:lnTo>
                        <a:pt x="4" y="4"/>
                      </a:lnTo>
                      <a:lnTo>
                        <a:pt x="2" y="0"/>
                      </a:lnTo>
                      <a:close/>
                    </a:path>
                  </a:pathLst>
                </a:custGeom>
                <a:grp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94" name="Freeform 62"/>
                <p:cNvSpPr>
                  <a:spLocks noChangeAspect="1"/>
                </p:cNvSpPr>
                <p:nvPr/>
              </p:nvSpPr>
              <p:spPr bwMode="gray">
                <a:xfrm>
                  <a:off x="4575" y="2636"/>
                  <a:ext cx="2" cy="3"/>
                </a:xfrm>
                <a:custGeom>
                  <a:avLst/>
                  <a:gdLst/>
                  <a:ahLst/>
                  <a:cxnLst>
                    <a:cxn ang="0">
                      <a:pos x="0" y="3"/>
                    </a:cxn>
                    <a:cxn ang="0">
                      <a:pos x="2" y="2"/>
                    </a:cxn>
                    <a:cxn ang="0">
                      <a:pos x="2" y="0"/>
                    </a:cxn>
                    <a:cxn ang="0">
                      <a:pos x="0" y="0"/>
                    </a:cxn>
                    <a:cxn ang="0">
                      <a:pos x="0" y="3"/>
                    </a:cxn>
                  </a:cxnLst>
                  <a:rect l="0" t="0" r="r" b="b"/>
                  <a:pathLst>
                    <a:path w="2" h="3">
                      <a:moveTo>
                        <a:pt x="0" y="3"/>
                      </a:moveTo>
                      <a:lnTo>
                        <a:pt x="2" y="2"/>
                      </a:lnTo>
                      <a:lnTo>
                        <a:pt x="2" y="0"/>
                      </a:lnTo>
                      <a:lnTo>
                        <a:pt x="0" y="0"/>
                      </a:lnTo>
                      <a:lnTo>
                        <a:pt x="0" y="3"/>
                      </a:lnTo>
                      <a:close/>
                    </a:path>
                  </a:pathLst>
                </a:custGeom>
                <a:grp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95" name="Freeform 63"/>
                <p:cNvSpPr>
                  <a:spLocks noChangeAspect="1"/>
                </p:cNvSpPr>
                <p:nvPr/>
              </p:nvSpPr>
              <p:spPr bwMode="gray">
                <a:xfrm>
                  <a:off x="4557" y="2650"/>
                  <a:ext cx="3" cy="4"/>
                </a:xfrm>
                <a:custGeom>
                  <a:avLst/>
                  <a:gdLst/>
                  <a:ahLst/>
                  <a:cxnLst>
                    <a:cxn ang="0">
                      <a:pos x="0" y="4"/>
                    </a:cxn>
                    <a:cxn ang="0">
                      <a:pos x="2" y="4"/>
                    </a:cxn>
                    <a:cxn ang="0">
                      <a:pos x="3" y="2"/>
                    </a:cxn>
                    <a:cxn ang="0">
                      <a:pos x="1" y="0"/>
                    </a:cxn>
                    <a:cxn ang="0">
                      <a:pos x="0" y="1"/>
                    </a:cxn>
                    <a:cxn ang="0">
                      <a:pos x="0" y="4"/>
                    </a:cxn>
                  </a:cxnLst>
                  <a:rect l="0" t="0" r="r" b="b"/>
                  <a:pathLst>
                    <a:path w="3" h="4">
                      <a:moveTo>
                        <a:pt x="0" y="4"/>
                      </a:moveTo>
                      <a:lnTo>
                        <a:pt x="2" y="4"/>
                      </a:lnTo>
                      <a:lnTo>
                        <a:pt x="3" y="2"/>
                      </a:lnTo>
                      <a:lnTo>
                        <a:pt x="1" y="0"/>
                      </a:lnTo>
                      <a:lnTo>
                        <a:pt x="0" y="1"/>
                      </a:lnTo>
                      <a:lnTo>
                        <a:pt x="0" y="4"/>
                      </a:lnTo>
                      <a:close/>
                    </a:path>
                  </a:pathLst>
                </a:custGeom>
                <a:grp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96" name="Freeform 64"/>
                <p:cNvSpPr>
                  <a:spLocks noChangeAspect="1"/>
                </p:cNvSpPr>
                <p:nvPr/>
              </p:nvSpPr>
              <p:spPr bwMode="gray">
                <a:xfrm>
                  <a:off x="4550" y="2648"/>
                  <a:ext cx="2" cy="2"/>
                </a:xfrm>
                <a:custGeom>
                  <a:avLst/>
                  <a:gdLst/>
                  <a:ahLst/>
                  <a:cxnLst>
                    <a:cxn ang="0">
                      <a:pos x="2" y="1"/>
                    </a:cxn>
                    <a:cxn ang="0">
                      <a:pos x="2" y="0"/>
                    </a:cxn>
                    <a:cxn ang="0">
                      <a:pos x="0" y="0"/>
                    </a:cxn>
                    <a:cxn ang="0">
                      <a:pos x="0" y="2"/>
                    </a:cxn>
                    <a:cxn ang="0">
                      <a:pos x="2" y="1"/>
                    </a:cxn>
                  </a:cxnLst>
                  <a:rect l="0" t="0" r="r" b="b"/>
                  <a:pathLst>
                    <a:path w="2" h="2">
                      <a:moveTo>
                        <a:pt x="2" y="1"/>
                      </a:moveTo>
                      <a:lnTo>
                        <a:pt x="2" y="0"/>
                      </a:lnTo>
                      <a:lnTo>
                        <a:pt x="0" y="0"/>
                      </a:lnTo>
                      <a:lnTo>
                        <a:pt x="0" y="2"/>
                      </a:lnTo>
                      <a:lnTo>
                        <a:pt x="2" y="1"/>
                      </a:lnTo>
                      <a:close/>
                    </a:path>
                  </a:pathLst>
                </a:custGeom>
                <a:grp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97" name="Freeform 65"/>
                <p:cNvSpPr>
                  <a:spLocks noChangeAspect="1"/>
                </p:cNvSpPr>
                <p:nvPr/>
              </p:nvSpPr>
              <p:spPr bwMode="gray">
                <a:xfrm>
                  <a:off x="4528" y="2646"/>
                  <a:ext cx="26" cy="21"/>
                </a:xfrm>
                <a:custGeom>
                  <a:avLst/>
                  <a:gdLst/>
                  <a:ahLst/>
                  <a:cxnLst>
                    <a:cxn ang="0">
                      <a:pos x="25" y="16"/>
                    </a:cxn>
                    <a:cxn ang="0">
                      <a:pos x="15" y="9"/>
                    </a:cxn>
                    <a:cxn ang="0">
                      <a:pos x="9" y="3"/>
                    </a:cxn>
                    <a:cxn ang="0">
                      <a:pos x="6" y="3"/>
                    </a:cxn>
                    <a:cxn ang="0">
                      <a:pos x="4" y="1"/>
                    </a:cxn>
                    <a:cxn ang="0">
                      <a:pos x="0" y="0"/>
                    </a:cxn>
                    <a:cxn ang="0">
                      <a:pos x="0" y="3"/>
                    </a:cxn>
                    <a:cxn ang="0">
                      <a:pos x="1" y="6"/>
                    </a:cxn>
                    <a:cxn ang="0">
                      <a:pos x="7" y="11"/>
                    </a:cxn>
                    <a:cxn ang="0">
                      <a:pos x="9" y="12"/>
                    </a:cxn>
                    <a:cxn ang="0">
                      <a:pos x="19" y="19"/>
                    </a:cxn>
                    <a:cxn ang="0">
                      <a:pos x="25" y="21"/>
                    </a:cxn>
                    <a:cxn ang="0">
                      <a:pos x="26" y="19"/>
                    </a:cxn>
                    <a:cxn ang="0">
                      <a:pos x="25" y="16"/>
                    </a:cxn>
                  </a:cxnLst>
                  <a:rect l="0" t="0" r="r" b="b"/>
                  <a:pathLst>
                    <a:path w="26" h="21">
                      <a:moveTo>
                        <a:pt x="25" y="16"/>
                      </a:moveTo>
                      <a:lnTo>
                        <a:pt x="15" y="9"/>
                      </a:lnTo>
                      <a:lnTo>
                        <a:pt x="9" y="3"/>
                      </a:lnTo>
                      <a:lnTo>
                        <a:pt x="6" y="3"/>
                      </a:lnTo>
                      <a:lnTo>
                        <a:pt x="4" y="1"/>
                      </a:lnTo>
                      <a:lnTo>
                        <a:pt x="0" y="0"/>
                      </a:lnTo>
                      <a:lnTo>
                        <a:pt x="0" y="3"/>
                      </a:lnTo>
                      <a:lnTo>
                        <a:pt x="1" y="6"/>
                      </a:lnTo>
                      <a:lnTo>
                        <a:pt x="7" y="11"/>
                      </a:lnTo>
                      <a:lnTo>
                        <a:pt x="9" y="12"/>
                      </a:lnTo>
                      <a:lnTo>
                        <a:pt x="19" y="19"/>
                      </a:lnTo>
                      <a:lnTo>
                        <a:pt x="25" y="21"/>
                      </a:lnTo>
                      <a:lnTo>
                        <a:pt x="26" y="19"/>
                      </a:lnTo>
                      <a:lnTo>
                        <a:pt x="25" y="16"/>
                      </a:lnTo>
                      <a:close/>
                    </a:path>
                  </a:pathLst>
                </a:custGeom>
                <a:grp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98" name="Freeform 66"/>
                <p:cNvSpPr>
                  <a:spLocks noChangeAspect="1"/>
                </p:cNvSpPr>
                <p:nvPr/>
              </p:nvSpPr>
              <p:spPr bwMode="gray">
                <a:xfrm>
                  <a:off x="4651" y="2616"/>
                  <a:ext cx="10" cy="8"/>
                </a:xfrm>
                <a:custGeom>
                  <a:avLst/>
                  <a:gdLst/>
                  <a:ahLst/>
                  <a:cxnLst>
                    <a:cxn ang="0">
                      <a:pos x="0" y="6"/>
                    </a:cxn>
                    <a:cxn ang="0">
                      <a:pos x="3" y="8"/>
                    </a:cxn>
                    <a:cxn ang="0">
                      <a:pos x="10" y="8"/>
                    </a:cxn>
                    <a:cxn ang="0">
                      <a:pos x="10" y="3"/>
                    </a:cxn>
                    <a:cxn ang="0">
                      <a:pos x="8" y="0"/>
                    </a:cxn>
                    <a:cxn ang="0">
                      <a:pos x="0" y="1"/>
                    </a:cxn>
                    <a:cxn ang="0">
                      <a:pos x="0" y="6"/>
                    </a:cxn>
                  </a:cxnLst>
                  <a:rect l="0" t="0" r="r" b="b"/>
                  <a:pathLst>
                    <a:path w="10" h="8">
                      <a:moveTo>
                        <a:pt x="0" y="6"/>
                      </a:moveTo>
                      <a:lnTo>
                        <a:pt x="3" y="8"/>
                      </a:lnTo>
                      <a:lnTo>
                        <a:pt x="10" y="8"/>
                      </a:lnTo>
                      <a:lnTo>
                        <a:pt x="10" y="3"/>
                      </a:lnTo>
                      <a:lnTo>
                        <a:pt x="8" y="0"/>
                      </a:lnTo>
                      <a:lnTo>
                        <a:pt x="0" y="1"/>
                      </a:lnTo>
                      <a:lnTo>
                        <a:pt x="0" y="6"/>
                      </a:lnTo>
                      <a:close/>
                    </a:path>
                  </a:pathLst>
                </a:custGeom>
                <a:grp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99" name="Freeform 67"/>
                <p:cNvSpPr>
                  <a:spLocks noChangeAspect="1"/>
                </p:cNvSpPr>
                <p:nvPr/>
              </p:nvSpPr>
              <p:spPr bwMode="gray">
                <a:xfrm>
                  <a:off x="4660" y="2601"/>
                  <a:ext cx="14" cy="8"/>
                </a:xfrm>
                <a:custGeom>
                  <a:avLst/>
                  <a:gdLst/>
                  <a:ahLst/>
                  <a:cxnLst>
                    <a:cxn ang="0">
                      <a:pos x="8" y="2"/>
                    </a:cxn>
                    <a:cxn ang="0">
                      <a:pos x="0" y="7"/>
                    </a:cxn>
                    <a:cxn ang="0">
                      <a:pos x="4" y="8"/>
                    </a:cxn>
                    <a:cxn ang="0">
                      <a:pos x="14" y="3"/>
                    </a:cxn>
                    <a:cxn ang="0">
                      <a:pos x="12" y="0"/>
                    </a:cxn>
                    <a:cxn ang="0">
                      <a:pos x="8" y="2"/>
                    </a:cxn>
                  </a:cxnLst>
                  <a:rect l="0" t="0" r="r" b="b"/>
                  <a:pathLst>
                    <a:path w="14" h="8">
                      <a:moveTo>
                        <a:pt x="8" y="2"/>
                      </a:moveTo>
                      <a:lnTo>
                        <a:pt x="0" y="7"/>
                      </a:lnTo>
                      <a:lnTo>
                        <a:pt x="4" y="8"/>
                      </a:lnTo>
                      <a:lnTo>
                        <a:pt x="14" y="3"/>
                      </a:lnTo>
                      <a:lnTo>
                        <a:pt x="12" y="0"/>
                      </a:lnTo>
                      <a:lnTo>
                        <a:pt x="8" y="2"/>
                      </a:lnTo>
                      <a:close/>
                    </a:path>
                  </a:pathLst>
                </a:custGeom>
                <a:grp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600" name="Freeform 68"/>
                <p:cNvSpPr>
                  <a:spLocks noChangeAspect="1" noEditPoints="1"/>
                </p:cNvSpPr>
                <p:nvPr/>
              </p:nvSpPr>
              <p:spPr bwMode="gray">
                <a:xfrm>
                  <a:off x="4553" y="2804"/>
                  <a:ext cx="109" cy="160"/>
                </a:xfrm>
                <a:custGeom>
                  <a:avLst/>
                  <a:gdLst/>
                  <a:ahLst/>
                  <a:cxnLst>
                    <a:cxn ang="0">
                      <a:pos x="94" y="44"/>
                    </a:cxn>
                    <a:cxn ang="0">
                      <a:pos x="85" y="30"/>
                    </a:cxn>
                    <a:cxn ang="0">
                      <a:pos x="82" y="30"/>
                    </a:cxn>
                    <a:cxn ang="0">
                      <a:pos x="77" y="29"/>
                    </a:cxn>
                    <a:cxn ang="0">
                      <a:pos x="73" y="15"/>
                    </a:cxn>
                    <a:cxn ang="0">
                      <a:pos x="66" y="10"/>
                    </a:cxn>
                    <a:cxn ang="0">
                      <a:pos x="56" y="5"/>
                    </a:cxn>
                    <a:cxn ang="0">
                      <a:pos x="69" y="25"/>
                    </a:cxn>
                    <a:cxn ang="0">
                      <a:pos x="76" y="48"/>
                    </a:cxn>
                    <a:cxn ang="0">
                      <a:pos x="66" y="59"/>
                    </a:cxn>
                    <a:cxn ang="0">
                      <a:pos x="73" y="66"/>
                    </a:cxn>
                    <a:cxn ang="0">
                      <a:pos x="78" y="81"/>
                    </a:cxn>
                    <a:cxn ang="0">
                      <a:pos x="79" y="90"/>
                    </a:cxn>
                    <a:cxn ang="0">
                      <a:pos x="92" y="70"/>
                    </a:cxn>
                    <a:cxn ang="0">
                      <a:pos x="94" y="61"/>
                    </a:cxn>
                    <a:cxn ang="0">
                      <a:pos x="100" y="59"/>
                    </a:cxn>
                    <a:cxn ang="0">
                      <a:pos x="106" y="48"/>
                    </a:cxn>
                    <a:cxn ang="0">
                      <a:pos x="109" y="35"/>
                    </a:cxn>
                    <a:cxn ang="0">
                      <a:pos x="101" y="42"/>
                    </a:cxn>
                    <a:cxn ang="0">
                      <a:pos x="58" y="88"/>
                    </a:cxn>
                    <a:cxn ang="0">
                      <a:pos x="56" y="79"/>
                    </a:cxn>
                    <a:cxn ang="0">
                      <a:pos x="50" y="87"/>
                    </a:cxn>
                    <a:cxn ang="0">
                      <a:pos x="44" y="101"/>
                    </a:cxn>
                    <a:cxn ang="0">
                      <a:pos x="29" y="114"/>
                    </a:cxn>
                    <a:cxn ang="0">
                      <a:pos x="11" y="129"/>
                    </a:cxn>
                    <a:cxn ang="0">
                      <a:pos x="0" y="149"/>
                    </a:cxn>
                    <a:cxn ang="0">
                      <a:pos x="8" y="154"/>
                    </a:cxn>
                    <a:cxn ang="0">
                      <a:pos x="36" y="147"/>
                    </a:cxn>
                    <a:cxn ang="0">
                      <a:pos x="48" y="124"/>
                    </a:cxn>
                    <a:cxn ang="0">
                      <a:pos x="58" y="114"/>
                    </a:cxn>
                    <a:cxn ang="0">
                      <a:pos x="67" y="100"/>
                    </a:cxn>
                    <a:cxn ang="0">
                      <a:pos x="63" y="84"/>
                    </a:cxn>
                  </a:cxnLst>
                  <a:rect l="0" t="0" r="r" b="b"/>
                  <a:pathLst>
                    <a:path w="109" h="160">
                      <a:moveTo>
                        <a:pt x="101" y="42"/>
                      </a:moveTo>
                      <a:lnTo>
                        <a:pt x="94" y="44"/>
                      </a:lnTo>
                      <a:lnTo>
                        <a:pt x="87" y="39"/>
                      </a:lnTo>
                      <a:lnTo>
                        <a:pt x="85" y="30"/>
                      </a:lnTo>
                      <a:lnTo>
                        <a:pt x="81" y="25"/>
                      </a:lnTo>
                      <a:lnTo>
                        <a:pt x="82" y="30"/>
                      </a:lnTo>
                      <a:lnTo>
                        <a:pt x="80" y="32"/>
                      </a:lnTo>
                      <a:lnTo>
                        <a:pt x="77" y="29"/>
                      </a:lnTo>
                      <a:lnTo>
                        <a:pt x="73" y="20"/>
                      </a:lnTo>
                      <a:lnTo>
                        <a:pt x="73" y="15"/>
                      </a:lnTo>
                      <a:lnTo>
                        <a:pt x="69" y="10"/>
                      </a:lnTo>
                      <a:lnTo>
                        <a:pt x="66" y="10"/>
                      </a:lnTo>
                      <a:lnTo>
                        <a:pt x="56" y="0"/>
                      </a:lnTo>
                      <a:lnTo>
                        <a:pt x="56" y="5"/>
                      </a:lnTo>
                      <a:lnTo>
                        <a:pt x="59" y="10"/>
                      </a:lnTo>
                      <a:lnTo>
                        <a:pt x="69" y="25"/>
                      </a:lnTo>
                      <a:lnTo>
                        <a:pt x="73" y="33"/>
                      </a:lnTo>
                      <a:lnTo>
                        <a:pt x="76" y="48"/>
                      </a:lnTo>
                      <a:lnTo>
                        <a:pt x="74" y="57"/>
                      </a:lnTo>
                      <a:lnTo>
                        <a:pt x="66" y="59"/>
                      </a:lnTo>
                      <a:lnTo>
                        <a:pt x="66" y="64"/>
                      </a:lnTo>
                      <a:lnTo>
                        <a:pt x="73" y="66"/>
                      </a:lnTo>
                      <a:lnTo>
                        <a:pt x="79" y="74"/>
                      </a:lnTo>
                      <a:lnTo>
                        <a:pt x="78" y="81"/>
                      </a:lnTo>
                      <a:lnTo>
                        <a:pt x="73" y="87"/>
                      </a:lnTo>
                      <a:lnTo>
                        <a:pt x="79" y="90"/>
                      </a:lnTo>
                      <a:lnTo>
                        <a:pt x="84" y="88"/>
                      </a:lnTo>
                      <a:lnTo>
                        <a:pt x="92" y="70"/>
                      </a:lnTo>
                      <a:lnTo>
                        <a:pt x="96" y="66"/>
                      </a:lnTo>
                      <a:lnTo>
                        <a:pt x="94" y="61"/>
                      </a:lnTo>
                      <a:lnTo>
                        <a:pt x="94" y="59"/>
                      </a:lnTo>
                      <a:lnTo>
                        <a:pt x="100" y="59"/>
                      </a:lnTo>
                      <a:lnTo>
                        <a:pt x="105" y="61"/>
                      </a:lnTo>
                      <a:lnTo>
                        <a:pt x="106" y="48"/>
                      </a:lnTo>
                      <a:lnTo>
                        <a:pt x="109" y="44"/>
                      </a:lnTo>
                      <a:lnTo>
                        <a:pt x="109" y="35"/>
                      </a:lnTo>
                      <a:lnTo>
                        <a:pt x="103" y="37"/>
                      </a:lnTo>
                      <a:lnTo>
                        <a:pt x="101" y="42"/>
                      </a:lnTo>
                      <a:close/>
                      <a:moveTo>
                        <a:pt x="61" y="88"/>
                      </a:moveTo>
                      <a:lnTo>
                        <a:pt x="58" y="88"/>
                      </a:lnTo>
                      <a:lnTo>
                        <a:pt x="58" y="82"/>
                      </a:lnTo>
                      <a:lnTo>
                        <a:pt x="56" y="79"/>
                      </a:lnTo>
                      <a:lnTo>
                        <a:pt x="50" y="81"/>
                      </a:lnTo>
                      <a:lnTo>
                        <a:pt x="50" y="87"/>
                      </a:lnTo>
                      <a:lnTo>
                        <a:pt x="44" y="96"/>
                      </a:lnTo>
                      <a:lnTo>
                        <a:pt x="44" y="101"/>
                      </a:lnTo>
                      <a:lnTo>
                        <a:pt x="40" y="107"/>
                      </a:lnTo>
                      <a:lnTo>
                        <a:pt x="29" y="114"/>
                      </a:lnTo>
                      <a:lnTo>
                        <a:pt x="21" y="123"/>
                      </a:lnTo>
                      <a:lnTo>
                        <a:pt x="11" y="129"/>
                      </a:lnTo>
                      <a:lnTo>
                        <a:pt x="5" y="137"/>
                      </a:lnTo>
                      <a:lnTo>
                        <a:pt x="0" y="149"/>
                      </a:lnTo>
                      <a:lnTo>
                        <a:pt x="1" y="154"/>
                      </a:lnTo>
                      <a:lnTo>
                        <a:pt x="8" y="154"/>
                      </a:lnTo>
                      <a:lnTo>
                        <a:pt x="23" y="160"/>
                      </a:lnTo>
                      <a:lnTo>
                        <a:pt x="36" y="147"/>
                      </a:lnTo>
                      <a:lnTo>
                        <a:pt x="43" y="130"/>
                      </a:lnTo>
                      <a:lnTo>
                        <a:pt x="48" y="124"/>
                      </a:lnTo>
                      <a:lnTo>
                        <a:pt x="56" y="121"/>
                      </a:lnTo>
                      <a:lnTo>
                        <a:pt x="58" y="114"/>
                      </a:lnTo>
                      <a:lnTo>
                        <a:pt x="61" y="109"/>
                      </a:lnTo>
                      <a:lnTo>
                        <a:pt x="67" y="100"/>
                      </a:lnTo>
                      <a:lnTo>
                        <a:pt x="68" y="85"/>
                      </a:lnTo>
                      <a:lnTo>
                        <a:pt x="63" y="84"/>
                      </a:lnTo>
                      <a:lnTo>
                        <a:pt x="61" y="88"/>
                      </a:lnTo>
                      <a:close/>
                    </a:path>
                  </a:pathLst>
                </a:custGeom>
                <a:solidFill>
                  <a:schemeClr val="accent1"/>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601" name="Freeform 69"/>
                <p:cNvSpPr>
                  <a:spLocks noChangeAspect="1"/>
                </p:cNvSpPr>
                <p:nvPr/>
              </p:nvSpPr>
              <p:spPr bwMode="gray">
                <a:xfrm>
                  <a:off x="4562" y="2966"/>
                  <a:ext cx="4" cy="7"/>
                </a:xfrm>
                <a:custGeom>
                  <a:avLst/>
                  <a:gdLst/>
                  <a:ahLst/>
                  <a:cxnLst>
                    <a:cxn ang="0">
                      <a:pos x="0" y="7"/>
                    </a:cxn>
                    <a:cxn ang="0">
                      <a:pos x="4" y="5"/>
                    </a:cxn>
                    <a:cxn ang="0">
                      <a:pos x="4" y="0"/>
                    </a:cxn>
                    <a:cxn ang="0">
                      <a:pos x="1" y="0"/>
                    </a:cxn>
                    <a:cxn ang="0">
                      <a:pos x="0" y="7"/>
                    </a:cxn>
                  </a:cxnLst>
                  <a:rect l="0" t="0" r="r" b="b"/>
                  <a:pathLst>
                    <a:path w="4" h="7">
                      <a:moveTo>
                        <a:pt x="0" y="7"/>
                      </a:moveTo>
                      <a:lnTo>
                        <a:pt x="4" y="5"/>
                      </a:lnTo>
                      <a:lnTo>
                        <a:pt x="4" y="0"/>
                      </a:lnTo>
                      <a:lnTo>
                        <a:pt x="1" y="0"/>
                      </a:lnTo>
                      <a:lnTo>
                        <a:pt x="0" y="7"/>
                      </a:lnTo>
                      <a:close/>
                    </a:path>
                  </a:pathLst>
                </a:custGeom>
                <a:grp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602" name="Freeform 70"/>
                <p:cNvSpPr>
                  <a:spLocks noChangeAspect="1"/>
                </p:cNvSpPr>
                <p:nvPr/>
              </p:nvSpPr>
              <p:spPr bwMode="gray">
                <a:xfrm>
                  <a:off x="4738" y="2586"/>
                  <a:ext cx="5" cy="5"/>
                </a:xfrm>
                <a:custGeom>
                  <a:avLst/>
                  <a:gdLst/>
                  <a:ahLst/>
                  <a:cxnLst>
                    <a:cxn ang="0">
                      <a:pos x="2" y="0"/>
                    </a:cxn>
                    <a:cxn ang="0">
                      <a:pos x="0" y="1"/>
                    </a:cxn>
                    <a:cxn ang="0">
                      <a:pos x="0" y="3"/>
                    </a:cxn>
                    <a:cxn ang="0">
                      <a:pos x="2" y="5"/>
                    </a:cxn>
                    <a:cxn ang="0">
                      <a:pos x="5" y="4"/>
                    </a:cxn>
                    <a:cxn ang="0">
                      <a:pos x="2" y="0"/>
                    </a:cxn>
                  </a:cxnLst>
                  <a:rect l="0" t="0" r="r" b="b"/>
                  <a:pathLst>
                    <a:path w="5" h="5">
                      <a:moveTo>
                        <a:pt x="2" y="0"/>
                      </a:moveTo>
                      <a:lnTo>
                        <a:pt x="0" y="1"/>
                      </a:lnTo>
                      <a:lnTo>
                        <a:pt x="0" y="3"/>
                      </a:lnTo>
                      <a:lnTo>
                        <a:pt x="2" y="5"/>
                      </a:lnTo>
                      <a:lnTo>
                        <a:pt x="5" y="4"/>
                      </a:lnTo>
                      <a:lnTo>
                        <a:pt x="2" y="0"/>
                      </a:lnTo>
                      <a:close/>
                    </a:path>
                  </a:pathLst>
                </a:custGeom>
                <a:grp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603" name="Freeform 71"/>
                <p:cNvSpPr>
                  <a:spLocks noChangeAspect="1"/>
                </p:cNvSpPr>
                <p:nvPr/>
              </p:nvSpPr>
              <p:spPr bwMode="gray">
                <a:xfrm>
                  <a:off x="4740" y="2595"/>
                  <a:ext cx="3" cy="4"/>
                </a:xfrm>
                <a:custGeom>
                  <a:avLst/>
                  <a:gdLst/>
                  <a:ahLst/>
                  <a:cxnLst>
                    <a:cxn ang="0">
                      <a:pos x="0" y="4"/>
                    </a:cxn>
                    <a:cxn ang="0">
                      <a:pos x="3" y="3"/>
                    </a:cxn>
                    <a:cxn ang="0">
                      <a:pos x="3" y="0"/>
                    </a:cxn>
                    <a:cxn ang="0">
                      <a:pos x="0" y="0"/>
                    </a:cxn>
                    <a:cxn ang="0">
                      <a:pos x="0" y="4"/>
                    </a:cxn>
                  </a:cxnLst>
                  <a:rect l="0" t="0" r="r" b="b"/>
                  <a:pathLst>
                    <a:path w="3" h="4">
                      <a:moveTo>
                        <a:pt x="0" y="4"/>
                      </a:moveTo>
                      <a:lnTo>
                        <a:pt x="3" y="3"/>
                      </a:lnTo>
                      <a:lnTo>
                        <a:pt x="3" y="0"/>
                      </a:lnTo>
                      <a:lnTo>
                        <a:pt x="0" y="0"/>
                      </a:lnTo>
                      <a:lnTo>
                        <a:pt x="0" y="4"/>
                      </a:lnTo>
                      <a:close/>
                    </a:path>
                  </a:pathLst>
                </a:custGeom>
                <a:grp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604" name="Freeform 72"/>
                <p:cNvSpPr>
                  <a:spLocks noChangeAspect="1"/>
                </p:cNvSpPr>
                <p:nvPr/>
              </p:nvSpPr>
              <p:spPr bwMode="gray">
                <a:xfrm>
                  <a:off x="4744" y="2663"/>
                  <a:ext cx="5" cy="4"/>
                </a:xfrm>
                <a:custGeom>
                  <a:avLst/>
                  <a:gdLst/>
                  <a:ahLst/>
                  <a:cxnLst>
                    <a:cxn ang="0">
                      <a:pos x="0" y="4"/>
                    </a:cxn>
                    <a:cxn ang="0">
                      <a:pos x="2" y="4"/>
                    </a:cxn>
                    <a:cxn ang="0">
                      <a:pos x="5" y="2"/>
                    </a:cxn>
                    <a:cxn ang="0">
                      <a:pos x="2" y="0"/>
                    </a:cxn>
                    <a:cxn ang="0">
                      <a:pos x="1" y="1"/>
                    </a:cxn>
                    <a:cxn ang="0">
                      <a:pos x="0" y="4"/>
                    </a:cxn>
                  </a:cxnLst>
                  <a:rect l="0" t="0" r="r" b="b"/>
                  <a:pathLst>
                    <a:path w="5" h="4">
                      <a:moveTo>
                        <a:pt x="0" y="4"/>
                      </a:moveTo>
                      <a:lnTo>
                        <a:pt x="2" y="4"/>
                      </a:lnTo>
                      <a:lnTo>
                        <a:pt x="5" y="2"/>
                      </a:lnTo>
                      <a:lnTo>
                        <a:pt x="2" y="0"/>
                      </a:lnTo>
                      <a:lnTo>
                        <a:pt x="1" y="1"/>
                      </a:lnTo>
                      <a:lnTo>
                        <a:pt x="0" y="4"/>
                      </a:lnTo>
                      <a:close/>
                    </a:path>
                  </a:pathLst>
                </a:custGeom>
                <a:grp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605" name="Freeform 73"/>
                <p:cNvSpPr>
                  <a:spLocks noChangeAspect="1"/>
                </p:cNvSpPr>
                <p:nvPr/>
              </p:nvSpPr>
              <p:spPr bwMode="gray">
                <a:xfrm>
                  <a:off x="4053" y="2546"/>
                  <a:ext cx="379" cy="321"/>
                </a:xfrm>
                <a:custGeom>
                  <a:avLst/>
                  <a:gdLst/>
                  <a:ahLst/>
                  <a:cxnLst>
                    <a:cxn ang="0">
                      <a:pos x="345" y="299"/>
                    </a:cxn>
                    <a:cxn ang="0">
                      <a:pos x="352" y="264"/>
                    </a:cxn>
                    <a:cxn ang="0">
                      <a:pos x="371" y="231"/>
                    </a:cxn>
                    <a:cxn ang="0">
                      <a:pos x="374" y="212"/>
                    </a:cxn>
                    <a:cxn ang="0">
                      <a:pos x="374" y="178"/>
                    </a:cxn>
                    <a:cxn ang="0">
                      <a:pos x="371" y="157"/>
                    </a:cxn>
                    <a:cxn ang="0">
                      <a:pos x="352" y="132"/>
                    </a:cxn>
                    <a:cxn ang="0">
                      <a:pos x="338" y="121"/>
                    </a:cxn>
                    <a:cxn ang="0">
                      <a:pos x="332" y="97"/>
                    </a:cxn>
                    <a:cxn ang="0">
                      <a:pos x="312" y="82"/>
                    </a:cxn>
                    <a:cxn ang="0">
                      <a:pos x="302" y="41"/>
                    </a:cxn>
                    <a:cxn ang="0">
                      <a:pos x="290" y="39"/>
                    </a:cxn>
                    <a:cxn ang="0">
                      <a:pos x="280" y="10"/>
                    </a:cxn>
                    <a:cxn ang="0">
                      <a:pos x="273" y="8"/>
                    </a:cxn>
                    <a:cxn ang="0">
                      <a:pos x="271" y="22"/>
                    </a:cxn>
                    <a:cxn ang="0">
                      <a:pos x="270" y="36"/>
                    </a:cxn>
                    <a:cxn ang="0">
                      <a:pos x="257" y="73"/>
                    </a:cxn>
                    <a:cxn ang="0">
                      <a:pos x="234" y="62"/>
                    </a:cxn>
                    <a:cxn ang="0">
                      <a:pos x="219" y="50"/>
                    </a:cxn>
                    <a:cxn ang="0">
                      <a:pos x="215" y="38"/>
                    </a:cxn>
                    <a:cxn ang="0">
                      <a:pos x="223" y="20"/>
                    </a:cxn>
                    <a:cxn ang="0">
                      <a:pos x="214" y="14"/>
                    </a:cxn>
                    <a:cxn ang="0">
                      <a:pos x="186" y="7"/>
                    </a:cxn>
                    <a:cxn ang="0">
                      <a:pos x="183" y="18"/>
                    </a:cxn>
                    <a:cxn ang="0">
                      <a:pos x="161" y="27"/>
                    </a:cxn>
                    <a:cxn ang="0">
                      <a:pos x="160" y="49"/>
                    </a:cxn>
                    <a:cxn ang="0">
                      <a:pos x="150" y="47"/>
                    </a:cxn>
                    <a:cxn ang="0">
                      <a:pos x="138" y="32"/>
                    </a:cxn>
                    <a:cxn ang="0">
                      <a:pos x="124" y="40"/>
                    </a:cxn>
                    <a:cxn ang="0">
                      <a:pos x="110" y="49"/>
                    </a:cxn>
                    <a:cxn ang="0">
                      <a:pos x="101" y="63"/>
                    </a:cxn>
                    <a:cxn ang="0">
                      <a:pos x="90" y="65"/>
                    </a:cxn>
                    <a:cxn ang="0">
                      <a:pos x="84" y="87"/>
                    </a:cxn>
                    <a:cxn ang="0">
                      <a:pos x="61" y="98"/>
                    </a:cxn>
                    <a:cxn ang="0">
                      <a:pos x="42" y="108"/>
                    </a:cxn>
                    <a:cxn ang="0">
                      <a:pos x="26" y="115"/>
                    </a:cxn>
                    <a:cxn ang="0">
                      <a:pos x="13" y="119"/>
                    </a:cxn>
                    <a:cxn ang="0">
                      <a:pos x="13" y="164"/>
                    </a:cxn>
                    <a:cxn ang="0">
                      <a:pos x="7" y="163"/>
                    </a:cxn>
                    <a:cxn ang="0">
                      <a:pos x="2" y="161"/>
                    </a:cxn>
                    <a:cxn ang="0">
                      <a:pos x="10" y="182"/>
                    </a:cxn>
                    <a:cxn ang="0">
                      <a:pos x="19" y="202"/>
                    </a:cxn>
                    <a:cxn ang="0">
                      <a:pos x="27" y="239"/>
                    </a:cxn>
                    <a:cxn ang="0">
                      <a:pos x="20" y="260"/>
                    </a:cxn>
                    <a:cxn ang="0">
                      <a:pos x="42" y="273"/>
                    </a:cxn>
                    <a:cxn ang="0">
                      <a:pos x="61" y="265"/>
                    </a:cxn>
                    <a:cxn ang="0">
                      <a:pos x="90" y="257"/>
                    </a:cxn>
                    <a:cxn ang="0">
                      <a:pos x="104" y="251"/>
                    </a:cxn>
                    <a:cxn ang="0">
                      <a:pos x="137" y="238"/>
                    </a:cxn>
                    <a:cxn ang="0">
                      <a:pos x="186" y="237"/>
                    </a:cxn>
                    <a:cxn ang="0">
                      <a:pos x="206" y="262"/>
                    </a:cxn>
                    <a:cxn ang="0">
                      <a:pos x="218" y="267"/>
                    </a:cxn>
                    <a:cxn ang="0">
                      <a:pos x="229" y="246"/>
                    </a:cxn>
                    <a:cxn ang="0">
                      <a:pos x="228" y="267"/>
                    </a:cxn>
                    <a:cxn ang="0">
                      <a:pos x="228" y="276"/>
                    </a:cxn>
                    <a:cxn ang="0">
                      <a:pos x="240" y="272"/>
                    </a:cxn>
                    <a:cxn ang="0">
                      <a:pos x="246" y="286"/>
                    </a:cxn>
                    <a:cxn ang="0">
                      <a:pos x="254" y="307"/>
                    </a:cxn>
                    <a:cxn ang="0">
                      <a:pos x="269" y="314"/>
                    </a:cxn>
                    <a:cxn ang="0">
                      <a:pos x="292" y="313"/>
                    </a:cxn>
                    <a:cxn ang="0">
                      <a:pos x="307" y="318"/>
                    </a:cxn>
                  </a:cxnLst>
                  <a:rect l="0" t="0" r="r" b="b"/>
                  <a:pathLst>
                    <a:path w="379" h="321">
                      <a:moveTo>
                        <a:pt x="321" y="310"/>
                      </a:moveTo>
                      <a:lnTo>
                        <a:pt x="325" y="305"/>
                      </a:lnTo>
                      <a:lnTo>
                        <a:pt x="330" y="304"/>
                      </a:lnTo>
                      <a:lnTo>
                        <a:pt x="345" y="299"/>
                      </a:lnTo>
                      <a:lnTo>
                        <a:pt x="346" y="293"/>
                      </a:lnTo>
                      <a:lnTo>
                        <a:pt x="345" y="284"/>
                      </a:lnTo>
                      <a:lnTo>
                        <a:pt x="353" y="268"/>
                      </a:lnTo>
                      <a:lnTo>
                        <a:pt x="352" y="264"/>
                      </a:lnTo>
                      <a:lnTo>
                        <a:pt x="358" y="253"/>
                      </a:lnTo>
                      <a:lnTo>
                        <a:pt x="358" y="249"/>
                      </a:lnTo>
                      <a:lnTo>
                        <a:pt x="368" y="236"/>
                      </a:lnTo>
                      <a:lnTo>
                        <a:pt x="371" y="231"/>
                      </a:lnTo>
                      <a:lnTo>
                        <a:pt x="371" y="228"/>
                      </a:lnTo>
                      <a:lnTo>
                        <a:pt x="375" y="222"/>
                      </a:lnTo>
                      <a:lnTo>
                        <a:pt x="375" y="219"/>
                      </a:lnTo>
                      <a:lnTo>
                        <a:pt x="374" y="212"/>
                      </a:lnTo>
                      <a:lnTo>
                        <a:pt x="377" y="203"/>
                      </a:lnTo>
                      <a:lnTo>
                        <a:pt x="377" y="190"/>
                      </a:lnTo>
                      <a:lnTo>
                        <a:pt x="379" y="184"/>
                      </a:lnTo>
                      <a:lnTo>
                        <a:pt x="374" y="178"/>
                      </a:lnTo>
                      <a:lnTo>
                        <a:pt x="373" y="171"/>
                      </a:lnTo>
                      <a:lnTo>
                        <a:pt x="375" y="156"/>
                      </a:lnTo>
                      <a:lnTo>
                        <a:pt x="374" y="154"/>
                      </a:lnTo>
                      <a:lnTo>
                        <a:pt x="371" y="157"/>
                      </a:lnTo>
                      <a:lnTo>
                        <a:pt x="367" y="150"/>
                      </a:lnTo>
                      <a:lnTo>
                        <a:pt x="362" y="141"/>
                      </a:lnTo>
                      <a:lnTo>
                        <a:pt x="358" y="138"/>
                      </a:lnTo>
                      <a:lnTo>
                        <a:pt x="352" y="132"/>
                      </a:lnTo>
                      <a:lnTo>
                        <a:pt x="351" y="125"/>
                      </a:lnTo>
                      <a:lnTo>
                        <a:pt x="348" y="125"/>
                      </a:lnTo>
                      <a:lnTo>
                        <a:pt x="344" y="126"/>
                      </a:lnTo>
                      <a:lnTo>
                        <a:pt x="338" y="121"/>
                      </a:lnTo>
                      <a:lnTo>
                        <a:pt x="339" y="111"/>
                      </a:lnTo>
                      <a:lnTo>
                        <a:pt x="334" y="105"/>
                      </a:lnTo>
                      <a:lnTo>
                        <a:pt x="333" y="100"/>
                      </a:lnTo>
                      <a:lnTo>
                        <a:pt x="332" y="97"/>
                      </a:lnTo>
                      <a:lnTo>
                        <a:pt x="325" y="96"/>
                      </a:lnTo>
                      <a:lnTo>
                        <a:pt x="321" y="90"/>
                      </a:lnTo>
                      <a:lnTo>
                        <a:pt x="314" y="89"/>
                      </a:lnTo>
                      <a:lnTo>
                        <a:pt x="312" y="82"/>
                      </a:lnTo>
                      <a:lnTo>
                        <a:pt x="310" y="77"/>
                      </a:lnTo>
                      <a:lnTo>
                        <a:pt x="308" y="65"/>
                      </a:lnTo>
                      <a:lnTo>
                        <a:pt x="303" y="59"/>
                      </a:lnTo>
                      <a:lnTo>
                        <a:pt x="302" y="41"/>
                      </a:lnTo>
                      <a:lnTo>
                        <a:pt x="299" y="39"/>
                      </a:lnTo>
                      <a:lnTo>
                        <a:pt x="294" y="36"/>
                      </a:lnTo>
                      <a:lnTo>
                        <a:pt x="292" y="35"/>
                      </a:lnTo>
                      <a:lnTo>
                        <a:pt x="290" y="39"/>
                      </a:lnTo>
                      <a:lnTo>
                        <a:pt x="288" y="30"/>
                      </a:lnTo>
                      <a:lnTo>
                        <a:pt x="284" y="20"/>
                      </a:lnTo>
                      <a:lnTo>
                        <a:pt x="283" y="13"/>
                      </a:lnTo>
                      <a:lnTo>
                        <a:pt x="280" y="10"/>
                      </a:lnTo>
                      <a:lnTo>
                        <a:pt x="280" y="3"/>
                      </a:lnTo>
                      <a:lnTo>
                        <a:pt x="277" y="0"/>
                      </a:lnTo>
                      <a:lnTo>
                        <a:pt x="275" y="1"/>
                      </a:lnTo>
                      <a:lnTo>
                        <a:pt x="273" y="8"/>
                      </a:lnTo>
                      <a:lnTo>
                        <a:pt x="272" y="12"/>
                      </a:lnTo>
                      <a:lnTo>
                        <a:pt x="269" y="14"/>
                      </a:lnTo>
                      <a:lnTo>
                        <a:pt x="268" y="18"/>
                      </a:lnTo>
                      <a:lnTo>
                        <a:pt x="271" y="22"/>
                      </a:lnTo>
                      <a:lnTo>
                        <a:pt x="269" y="24"/>
                      </a:lnTo>
                      <a:lnTo>
                        <a:pt x="267" y="27"/>
                      </a:lnTo>
                      <a:lnTo>
                        <a:pt x="267" y="32"/>
                      </a:lnTo>
                      <a:lnTo>
                        <a:pt x="270" y="36"/>
                      </a:lnTo>
                      <a:lnTo>
                        <a:pt x="269" y="41"/>
                      </a:lnTo>
                      <a:lnTo>
                        <a:pt x="266" y="52"/>
                      </a:lnTo>
                      <a:lnTo>
                        <a:pt x="263" y="68"/>
                      </a:lnTo>
                      <a:lnTo>
                        <a:pt x="257" y="73"/>
                      </a:lnTo>
                      <a:lnTo>
                        <a:pt x="249" y="73"/>
                      </a:lnTo>
                      <a:lnTo>
                        <a:pt x="244" y="68"/>
                      </a:lnTo>
                      <a:lnTo>
                        <a:pt x="241" y="65"/>
                      </a:lnTo>
                      <a:lnTo>
                        <a:pt x="234" y="62"/>
                      </a:lnTo>
                      <a:lnTo>
                        <a:pt x="227" y="56"/>
                      </a:lnTo>
                      <a:lnTo>
                        <a:pt x="226" y="53"/>
                      </a:lnTo>
                      <a:lnTo>
                        <a:pt x="220" y="53"/>
                      </a:lnTo>
                      <a:lnTo>
                        <a:pt x="219" y="50"/>
                      </a:lnTo>
                      <a:lnTo>
                        <a:pt x="214" y="47"/>
                      </a:lnTo>
                      <a:lnTo>
                        <a:pt x="211" y="45"/>
                      </a:lnTo>
                      <a:lnTo>
                        <a:pt x="212" y="41"/>
                      </a:lnTo>
                      <a:lnTo>
                        <a:pt x="215" y="38"/>
                      </a:lnTo>
                      <a:lnTo>
                        <a:pt x="215" y="30"/>
                      </a:lnTo>
                      <a:lnTo>
                        <a:pt x="220" y="27"/>
                      </a:lnTo>
                      <a:lnTo>
                        <a:pt x="222" y="25"/>
                      </a:lnTo>
                      <a:lnTo>
                        <a:pt x="223" y="20"/>
                      </a:lnTo>
                      <a:lnTo>
                        <a:pt x="223" y="15"/>
                      </a:lnTo>
                      <a:lnTo>
                        <a:pt x="220" y="15"/>
                      </a:lnTo>
                      <a:lnTo>
                        <a:pt x="216" y="16"/>
                      </a:lnTo>
                      <a:lnTo>
                        <a:pt x="214" y="14"/>
                      </a:lnTo>
                      <a:lnTo>
                        <a:pt x="206" y="14"/>
                      </a:lnTo>
                      <a:lnTo>
                        <a:pt x="201" y="11"/>
                      </a:lnTo>
                      <a:lnTo>
                        <a:pt x="191" y="11"/>
                      </a:lnTo>
                      <a:lnTo>
                        <a:pt x="186" y="7"/>
                      </a:lnTo>
                      <a:lnTo>
                        <a:pt x="178" y="7"/>
                      </a:lnTo>
                      <a:lnTo>
                        <a:pt x="178" y="9"/>
                      </a:lnTo>
                      <a:lnTo>
                        <a:pt x="185" y="13"/>
                      </a:lnTo>
                      <a:lnTo>
                        <a:pt x="183" y="18"/>
                      </a:lnTo>
                      <a:lnTo>
                        <a:pt x="171" y="17"/>
                      </a:lnTo>
                      <a:lnTo>
                        <a:pt x="166" y="18"/>
                      </a:lnTo>
                      <a:lnTo>
                        <a:pt x="161" y="23"/>
                      </a:lnTo>
                      <a:lnTo>
                        <a:pt x="161" y="27"/>
                      </a:lnTo>
                      <a:lnTo>
                        <a:pt x="159" y="29"/>
                      </a:lnTo>
                      <a:lnTo>
                        <a:pt x="155" y="39"/>
                      </a:lnTo>
                      <a:lnTo>
                        <a:pt x="160" y="44"/>
                      </a:lnTo>
                      <a:lnTo>
                        <a:pt x="160" y="49"/>
                      </a:lnTo>
                      <a:lnTo>
                        <a:pt x="159" y="52"/>
                      </a:lnTo>
                      <a:lnTo>
                        <a:pt x="157" y="47"/>
                      </a:lnTo>
                      <a:lnTo>
                        <a:pt x="153" y="47"/>
                      </a:lnTo>
                      <a:lnTo>
                        <a:pt x="150" y="47"/>
                      </a:lnTo>
                      <a:lnTo>
                        <a:pt x="150" y="44"/>
                      </a:lnTo>
                      <a:lnTo>
                        <a:pt x="148" y="44"/>
                      </a:lnTo>
                      <a:lnTo>
                        <a:pt x="145" y="47"/>
                      </a:lnTo>
                      <a:lnTo>
                        <a:pt x="138" y="32"/>
                      </a:lnTo>
                      <a:lnTo>
                        <a:pt x="134" y="33"/>
                      </a:lnTo>
                      <a:lnTo>
                        <a:pt x="131" y="35"/>
                      </a:lnTo>
                      <a:lnTo>
                        <a:pt x="128" y="35"/>
                      </a:lnTo>
                      <a:lnTo>
                        <a:pt x="124" y="40"/>
                      </a:lnTo>
                      <a:lnTo>
                        <a:pt x="121" y="39"/>
                      </a:lnTo>
                      <a:lnTo>
                        <a:pt x="116" y="43"/>
                      </a:lnTo>
                      <a:lnTo>
                        <a:pt x="116" y="48"/>
                      </a:lnTo>
                      <a:lnTo>
                        <a:pt x="110" y="49"/>
                      </a:lnTo>
                      <a:lnTo>
                        <a:pt x="108" y="61"/>
                      </a:lnTo>
                      <a:lnTo>
                        <a:pt x="105" y="61"/>
                      </a:lnTo>
                      <a:lnTo>
                        <a:pt x="102" y="62"/>
                      </a:lnTo>
                      <a:lnTo>
                        <a:pt x="101" y="63"/>
                      </a:lnTo>
                      <a:lnTo>
                        <a:pt x="103" y="66"/>
                      </a:lnTo>
                      <a:lnTo>
                        <a:pt x="98" y="67"/>
                      </a:lnTo>
                      <a:lnTo>
                        <a:pt x="93" y="61"/>
                      </a:lnTo>
                      <a:lnTo>
                        <a:pt x="90" y="65"/>
                      </a:lnTo>
                      <a:lnTo>
                        <a:pt x="88" y="72"/>
                      </a:lnTo>
                      <a:lnTo>
                        <a:pt x="87" y="77"/>
                      </a:lnTo>
                      <a:lnTo>
                        <a:pt x="90" y="79"/>
                      </a:lnTo>
                      <a:lnTo>
                        <a:pt x="84" y="87"/>
                      </a:lnTo>
                      <a:lnTo>
                        <a:pt x="82" y="90"/>
                      </a:lnTo>
                      <a:lnTo>
                        <a:pt x="73" y="96"/>
                      </a:lnTo>
                      <a:lnTo>
                        <a:pt x="70" y="98"/>
                      </a:lnTo>
                      <a:lnTo>
                        <a:pt x="61" y="98"/>
                      </a:lnTo>
                      <a:lnTo>
                        <a:pt x="58" y="102"/>
                      </a:lnTo>
                      <a:lnTo>
                        <a:pt x="52" y="103"/>
                      </a:lnTo>
                      <a:lnTo>
                        <a:pt x="47" y="108"/>
                      </a:lnTo>
                      <a:lnTo>
                        <a:pt x="42" y="108"/>
                      </a:lnTo>
                      <a:lnTo>
                        <a:pt x="39" y="106"/>
                      </a:lnTo>
                      <a:lnTo>
                        <a:pt x="35" y="107"/>
                      </a:lnTo>
                      <a:lnTo>
                        <a:pt x="27" y="115"/>
                      </a:lnTo>
                      <a:lnTo>
                        <a:pt x="26" y="115"/>
                      </a:lnTo>
                      <a:lnTo>
                        <a:pt x="20" y="118"/>
                      </a:lnTo>
                      <a:lnTo>
                        <a:pt x="16" y="124"/>
                      </a:lnTo>
                      <a:lnTo>
                        <a:pt x="14" y="121"/>
                      </a:lnTo>
                      <a:lnTo>
                        <a:pt x="13" y="119"/>
                      </a:lnTo>
                      <a:lnTo>
                        <a:pt x="11" y="122"/>
                      </a:lnTo>
                      <a:lnTo>
                        <a:pt x="7" y="145"/>
                      </a:lnTo>
                      <a:lnTo>
                        <a:pt x="9" y="152"/>
                      </a:lnTo>
                      <a:lnTo>
                        <a:pt x="13" y="164"/>
                      </a:lnTo>
                      <a:lnTo>
                        <a:pt x="13" y="168"/>
                      </a:lnTo>
                      <a:lnTo>
                        <a:pt x="12" y="168"/>
                      </a:lnTo>
                      <a:lnTo>
                        <a:pt x="9" y="163"/>
                      </a:lnTo>
                      <a:lnTo>
                        <a:pt x="7" y="163"/>
                      </a:lnTo>
                      <a:lnTo>
                        <a:pt x="8" y="166"/>
                      </a:lnTo>
                      <a:lnTo>
                        <a:pt x="10" y="171"/>
                      </a:lnTo>
                      <a:lnTo>
                        <a:pt x="9" y="173"/>
                      </a:lnTo>
                      <a:lnTo>
                        <a:pt x="2" y="161"/>
                      </a:lnTo>
                      <a:lnTo>
                        <a:pt x="0" y="161"/>
                      </a:lnTo>
                      <a:lnTo>
                        <a:pt x="0" y="163"/>
                      </a:lnTo>
                      <a:lnTo>
                        <a:pt x="9" y="178"/>
                      </a:lnTo>
                      <a:lnTo>
                        <a:pt x="10" y="182"/>
                      </a:lnTo>
                      <a:lnTo>
                        <a:pt x="13" y="188"/>
                      </a:lnTo>
                      <a:lnTo>
                        <a:pt x="13" y="191"/>
                      </a:lnTo>
                      <a:lnTo>
                        <a:pt x="19" y="199"/>
                      </a:lnTo>
                      <a:lnTo>
                        <a:pt x="19" y="202"/>
                      </a:lnTo>
                      <a:lnTo>
                        <a:pt x="20" y="219"/>
                      </a:lnTo>
                      <a:lnTo>
                        <a:pt x="24" y="225"/>
                      </a:lnTo>
                      <a:lnTo>
                        <a:pt x="25" y="230"/>
                      </a:lnTo>
                      <a:lnTo>
                        <a:pt x="27" y="239"/>
                      </a:lnTo>
                      <a:lnTo>
                        <a:pt x="26" y="242"/>
                      </a:lnTo>
                      <a:lnTo>
                        <a:pt x="24" y="254"/>
                      </a:lnTo>
                      <a:lnTo>
                        <a:pt x="21" y="255"/>
                      </a:lnTo>
                      <a:lnTo>
                        <a:pt x="20" y="260"/>
                      </a:lnTo>
                      <a:lnTo>
                        <a:pt x="21" y="265"/>
                      </a:lnTo>
                      <a:lnTo>
                        <a:pt x="30" y="267"/>
                      </a:lnTo>
                      <a:lnTo>
                        <a:pt x="33" y="272"/>
                      </a:lnTo>
                      <a:lnTo>
                        <a:pt x="42" y="273"/>
                      </a:lnTo>
                      <a:lnTo>
                        <a:pt x="53" y="273"/>
                      </a:lnTo>
                      <a:lnTo>
                        <a:pt x="55" y="272"/>
                      </a:lnTo>
                      <a:lnTo>
                        <a:pt x="55" y="267"/>
                      </a:lnTo>
                      <a:lnTo>
                        <a:pt x="61" y="265"/>
                      </a:lnTo>
                      <a:lnTo>
                        <a:pt x="64" y="262"/>
                      </a:lnTo>
                      <a:lnTo>
                        <a:pt x="73" y="259"/>
                      </a:lnTo>
                      <a:lnTo>
                        <a:pt x="76" y="257"/>
                      </a:lnTo>
                      <a:lnTo>
                        <a:pt x="90" y="257"/>
                      </a:lnTo>
                      <a:lnTo>
                        <a:pt x="92" y="259"/>
                      </a:lnTo>
                      <a:lnTo>
                        <a:pt x="99" y="259"/>
                      </a:lnTo>
                      <a:lnTo>
                        <a:pt x="104" y="255"/>
                      </a:lnTo>
                      <a:lnTo>
                        <a:pt x="104" y="251"/>
                      </a:lnTo>
                      <a:lnTo>
                        <a:pt x="112" y="246"/>
                      </a:lnTo>
                      <a:lnTo>
                        <a:pt x="117" y="246"/>
                      </a:lnTo>
                      <a:lnTo>
                        <a:pt x="125" y="239"/>
                      </a:lnTo>
                      <a:lnTo>
                        <a:pt x="137" y="238"/>
                      </a:lnTo>
                      <a:lnTo>
                        <a:pt x="150" y="232"/>
                      </a:lnTo>
                      <a:lnTo>
                        <a:pt x="171" y="230"/>
                      </a:lnTo>
                      <a:lnTo>
                        <a:pt x="181" y="239"/>
                      </a:lnTo>
                      <a:lnTo>
                        <a:pt x="186" y="237"/>
                      </a:lnTo>
                      <a:lnTo>
                        <a:pt x="195" y="240"/>
                      </a:lnTo>
                      <a:lnTo>
                        <a:pt x="200" y="250"/>
                      </a:lnTo>
                      <a:lnTo>
                        <a:pt x="206" y="255"/>
                      </a:lnTo>
                      <a:lnTo>
                        <a:pt x="206" y="262"/>
                      </a:lnTo>
                      <a:lnTo>
                        <a:pt x="204" y="265"/>
                      </a:lnTo>
                      <a:lnTo>
                        <a:pt x="206" y="268"/>
                      </a:lnTo>
                      <a:lnTo>
                        <a:pt x="213" y="271"/>
                      </a:lnTo>
                      <a:lnTo>
                        <a:pt x="218" y="267"/>
                      </a:lnTo>
                      <a:lnTo>
                        <a:pt x="217" y="262"/>
                      </a:lnTo>
                      <a:lnTo>
                        <a:pt x="225" y="252"/>
                      </a:lnTo>
                      <a:lnTo>
                        <a:pt x="228" y="250"/>
                      </a:lnTo>
                      <a:lnTo>
                        <a:pt x="229" y="246"/>
                      </a:lnTo>
                      <a:lnTo>
                        <a:pt x="234" y="247"/>
                      </a:lnTo>
                      <a:lnTo>
                        <a:pt x="233" y="254"/>
                      </a:lnTo>
                      <a:lnTo>
                        <a:pt x="229" y="260"/>
                      </a:lnTo>
                      <a:lnTo>
                        <a:pt x="228" y="267"/>
                      </a:lnTo>
                      <a:lnTo>
                        <a:pt x="225" y="270"/>
                      </a:lnTo>
                      <a:lnTo>
                        <a:pt x="223" y="272"/>
                      </a:lnTo>
                      <a:lnTo>
                        <a:pt x="223" y="276"/>
                      </a:lnTo>
                      <a:lnTo>
                        <a:pt x="228" y="276"/>
                      </a:lnTo>
                      <a:lnTo>
                        <a:pt x="233" y="271"/>
                      </a:lnTo>
                      <a:lnTo>
                        <a:pt x="233" y="267"/>
                      </a:lnTo>
                      <a:lnTo>
                        <a:pt x="237" y="267"/>
                      </a:lnTo>
                      <a:lnTo>
                        <a:pt x="240" y="272"/>
                      </a:lnTo>
                      <a:lnTo>
                        <a:pt x="234" y="275"/>
                      </a:lnTo>
                      <a:lnTo>
                        <a:pt x="236" y="279"/>
                      </a:lnTo>
                      <a:lnTo>
                        <a:pt x="244" y="282"/>
                      </a:lnTo>
                      <a:lnTo>
                        <a:pt x="246" y="286"/>
                      </a:lnTo>
                      <a:lnTo>
                        <a:pt x="250" y="290"/>
                      </a:lnTo>
                      <a:lnTo>
                        <a:pt x="248" y="297"/>
                      </a:lnTo>
                      <a:lnTo>
                        <a:pt x="252" y="302"/>
                      </a:lnTo>
                      <a:lnTo>
                        <a:pt x="254" y="307"/>
                      </a:lnTo>
                      <a:lnTo>
                        <a:pt x="258" y="310"/>
                      </a:lnTo>
                      <a:lnTo>
                        <a:pt x="265" y="312"/>
                      </a:lnTo>
                      <a:lnTo>
                        <a:pt x="267" y="314"/>
                      </a:lnTo>
                      <a:lnTo>
                        <a:pt x="269" y="314"/>
                      </a:lnTo>
                      <a:lnTo>
                        <a:pt x="271" y="314"/>
                      </a:lnTo>
                      <a:lnTo>
                        <a:pt x="288" y="321"/>
                      </a:lnTo>
                      <a:lnTo>
                        <a:pt x="287" y="315"/>
                      </a:lnTo>
                      <a:lnTo>
                        <a:pt x="292" y="313"/>
                      </a:lnTo>
                      <a:lnTo>
                        <a:pt x="295" y="306"/>
                      </a:lnTo>
                      <a:lnTo>
                        <a:pt x="303" y="307"/>
                      </a:lnTo>
                      <a:lnTo>
                        <a:pt x="302" y="314"/>
                      </a:lnTo>
                      <a:lnTo>
                        <a:pt x="307" y="318"/>
                      </a:lnTo>
                      <a:lnTo>
                        <a:pt x="314" y="317"/>
                      </a:lnTo>
                      <a:lnTo>
                        <a:pt x="320" y="314"/>
                      </a:lnTo>
                      <a:lnTo>
                        <a:pt x="321" y="310"/>
                      </a:lnTo>
                      <a:close/>
                    </a:path>
                  </a:pathLst>
                </a:custGeom>
                <a:solidFill>
                  <a:schemeClr val="accent1"/>
                </a:solidFill>
                <a:ln w="3175" cmpd="sng">
                  <a:solidFill>
                    <a:schemeClr val="accent4"/>
                  </a:solidFill>
                  <a:round/>
                  <a:headEnd/>
                  <a:tailEnd/>
                </a:ln>
              </p:spPr>
              <p:txBody>
                <a:bodyPr/>
                <a:lstStyle/>
                <a:p>
                  <a:pPr>
                    <a:defRPr/>
                  </a:pPr>
                  <a:endParaRPr lang="en-GB" sz="1787">
                    <a:solidFill>
                      <a:srgbClr val="FFFFFF"/>
                    </a:solidFill>
                    <a:latin typeface="Arial"/>
                  </a:endParaRPr>
                </a:p>
              </p:txBody>
            </p:sp>
          </p:grpSp>
          <p:sp>
            <p:nvSpPr>
              <p:cNvPr id="440" name="Freeform 74"/>
              <p:cNvSpPr>
                <a:spLocks noChangeAspect="1"/>
              </p:cNvSpPr>
              <p:nvPr/>
            </p:nvSpPr>
            <p:spPr bwMode="gray">
              <a:xfrm>
                <a:off x="3204264" y="3402585"/>
                <a:ext cx="73752" cy="20371"/>
              </a:xfrm>
              <a:custGeom>
                <a:avLst/>
                <a:gdLst/>
                <a:ahLst/>
                <a:cxnLst>
                  <a:cxn ang="0">
                    <a:pos x="0" y="1"/>
                  </a:cxn>
                  <a:cxn ang="0">
                    <a:pos x="0" y="3"/>
                  </a:cxn>
                  <a:cxn ang="0">
                    <a:pos x="13" y="2"/>
                  </a:cxn>
                  <a:cxn ang="0">
                    <a:pos x="14" y="0"/>
                  </a:cxn>
                  <a:cxn ang="0">
                    <a:pos x="0" y="1"/>
                  </a:cxn>
                </a:cxnLst>
                <a:rect l="0" t="0" r="r" b="b"/>
                <a:pathLst>
                  <a:path w="14" h="3">
                    <a:moveTo>
                      <a:pt x="0" y="1"/>
                    </a:moveTo>
                    <a:lnTo>
                      <a:pt x="0" y="3"/>
                    </a:lnTo>
                    <a:lnTo>
                      <a:pt x="13" y="2"/>
                    </a:lnTo>
                    <a:lnTo>
                      <a:pt x="14" y="0"/>
                    </a:lnTo>
                    <a:lnTo>
                      <a:pt x="0" y="1"/>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441" name="Freeform 75"/>
              <p:cNvSpPr>
                <a:spLocks noChangeAspect="1"/>
              </p:cNvSpPr>
              <p:nvPr/>
            </p:nvSpPr>
            <p:spPr bwMode="gray">
              <a:xfrm>
                <a:off x="3292064" y="3463699"/>
                <a:ext cx="49167" cy="37349"/>
              </a:xfrm>
              <a:custGeom>
                <a:avLst/>
                <a:gdLst/>
                <a:ahLst/>
                <a:cxnLst>
                  <a:cxn ang="0">
                    <a:pos x="0" y="0"/>
                  </a:cxn>
                  <a:cxn ang="0">
                    <a:pos x="1" y="5"/>
                  </a:cxn>
                  <a:cxn ang="0">
                    <a:pos x="5" y="7"/>
                  </a:cxn>
                  <a:cxn ang="0">
                    <a:pos x="9" y="6"/>
                  </a:cxn>
                  <a:cxn ang="0">
                    <a:pos x="8" y="1"/>
                  </a:cxn>
                  <a:cxn ang="0">
                    <a:pos x="0" y="0"/>
                  </a:cxn>
                </a:cxnLst>
                <a:rect l="0" t="0" r="r" b="b"/>
                <a:pathLst>
                  <a:path w="9" h="7">
                    <a:moveTo>
                      <a:pt x="0" y="0"/>
                    </a:moveTo>
                    <a:lnTo>
                      <a:pt x="1" y="5"/>
                    </a:lnTo>
                    <a:lnTo>
                      <a:pt x="5" y="7"/>
                    </a:lnTo>
                    <a:lnTo>
                      <a:pt x="9" y="6"/>
                    </a:lnTo>
                    <a:lnTo>
                      <a:pt x="8" y="1"/>
                    </a:lnTo>
                    <a:lnTo>
                      <a:pt x="0" y="0"/>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442" name="Freeform 76"/>
              <p:cNvSpPr>
                <a:spLocks noChangeAspect="1"/>
              </p:cNvSpPr>
              <p:nvPr/>
            </p:nvSpPr>
            <p:spPr bwMode="gray">
              <a:xfrm>
                <a:off x="3365814" y="3181896"/>
                <a:ext cx="14048" cy="47533"/>
              </a:xfrm>
              <a:custGeom>
                <a:avLst/>
                <a:gdLst/>
                <a:ahLst/>
                <a:cxnLst>
                  <a:cxn ang="0">
                    <a:pos x="0" y="4"/>
                  </a:cxn>
                  <a:cxn ang="0">
                    <a:pos x="0" y="8"/>
                  </a:cxn>
                  <a:cxn ang="0">
                    <a:pos x="2" y="8"/>
                  </a:cxn>
                  <a:cxn ang="0">
                    <a:pos x="2" y="0"/>
                  </a:cxn>
                  <a:cxn ang="0">
                    <a:pos x="0" y="4"/>
                  </a:cxn>
                </a:cxnLst>
                <a:rect l="0" t="0" r="r" b="b"/>
                <a:pathLst>
                  <a:path w="2" h="8">
                    <a:moveTo>
                      <a:pt x="0" y="4"/>
                    </a:moveTo>
                    <a:lnTo>
                      <a:pt x="0" y="8"/>
                    </a:lnTo>
                    <a:lnTo>
                      <a:pt x="2" y="8"/>
                    </a:lnTo>
                    <a:lnTo>
                      <a:pt x="2" y="0"/>
                    </a:lnTo>
                    <a:lnTo>
                      <a:pt x="0" y="4"/>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443" name="Freeform 77"/>
              <p:cNvSpPr>
                <a:spLocks noChangeAspect="1"/>
              </p:cNvSpPr>
              <p:nvPr/>
            </p:nvSpPr>
            <p:spPr bwMode="gray">
              <a:xfrm>
                <a:off x="3362303" y="3470489"/>
                <a:ext cx="175598" cy="50929"/>
              </a:xfrm>
              <a:custGeom>
                <a:avLst/>
                <a:gdLst/>
                <a:ahLst/>
                <a:cxnLst>
                  <a:cxn ang="0">
                    <a:pos x="0" y="3"/>
                  </a:cxn>
                  <a:cxn ang="0">
                    <a:pos x="3" y="0"/>
                  </a:cxn>
                  <a:cxn ang="0">
                    <a:pos x="7" y="3"/>
                  </a:cxn>
                  <a:cxn ang="0">
                    <a:pos x="13" y="1"/>
                  </a:cxn>
                  <a:cxn ang="0">
                    <a:pos x="18" y="2"/>
                  </a:cxn>
                  <a:cxn ang="0">
                    <a:pos x="19" y="1"/>
                  </a:cxn>
                  <a:cxn ang="0">
                    <a:pos x="30" y="0"/>
                  </a:cxn>
                  <a:cxn ang="0">
                    <a:pos x="32" y="3"/>
                  </a:cxn>
                  <a:cxn ang="0">
                    <a:pos x="29" y="6"/>
                  </a:cxn>
                  <a:cxn ang="0">
                    <a:pos x="11" y="9"/>
                  </a:cxn>
                  <a:cxn ang="0">
                    <a:pos x="1" y="6"/>
                  </a:cxn>
                  <a:cxn ang="0">
                    <a:pos x="0" y="3"/>
                  </a:cxn>
                </a:cxnLst>
                <a:rect l="0" t="0" r="r" b="b"/>
                <a:pathLst>
                  <a:path w="32" h="9">
                    <a:moveTo>
                      <a:pt x="0" y="3"/>
                    </a:moveTo>
                    <a:lnTo>
                      <a:pt x="3" y="0"/>
                    </a:lnTo>
                    <a:lnTo>
                      <a:pt x="7" y="3"/>
                    </a:lnTo>
                    <a:lnTo>
                      <a:pt x="13" y="1"/>
                    </a:lnTo>
                    <a:lnTo>
                      <a:pt x="18" y="2"/>
                    </a:lnTo>
                    <a:lnTo>
                      <a:pt x="19" y="1"/>
                    </a:lnTo>
                    <a:lnTo>
                      <a:pt x="30" y="0"/>
                    </a:lnTo>
                    <a:lnTo>
                      <a:pt x="32" y="3"/>
                    </a:lnTo>
                    <a:lnTo>
                      <a:pt x="29" y="6"/>
                    </a:lnTo>
                    <a:lnTo>
                      <a:pt x="11" y="9"/>
                    </a:lnTo>
                    <a:lnTo>
                      <a:pt x="1" y="6"/>
                    </a:lnTo>
                    <a:lnTo>
                      <a:pt x="0" y="3"/>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444" name="Freeform 78"/>
              <p:cNvSpPr>
                <a:spLocks noChangeAspect="1"/>
              </p:cNvSpPr>
              <p:nvPr/>
            </p:nvSpPr>
            <p:spPr bwMode="gray">
              <a:xfrm>
                <a:off x="3551949" y="3480676"/>
                <a:ext cx="122918" cy="33952"/>
              </a:xfrm>
              <a:custGeom>
                <a:avLst/>
                <a:gdLst/>
                <a:ahLst/>
                <a:cxnLst>
                  <a:cxn ang="0">
                    <a:pos x="0" y="3"/>
                  </a:cxn>
                  <a:cxn ang="0">
                    <a:pos x="9" y="0"/>
                  </a:cxn>
                  <a:cxn ang="0">
                    <a:pos x="22" y="0"/>
                  </a:cxn>
                  <a:cxn ang="0">
                    <a:pos x="23" y="3"/>
                  </a:cxn>
                  <a:cxn ang="0">
                    <a:pos x="21" y="5"/>
                  </a:cxn>
                  <a:cxn ang="0">
                    <a:pos x="2" y="6"/>
                  </a:cxn>
                  <a:cxn ang="0">
                    <a:pos x="0" y="3"/>
                  </a:cxn>
                </a:cxnLst>
                <a:rect l="0" t="0" r="r" b="b"/>
                <a:pathLst>
                  <a:path w="23" h="6">
                    <a:moveTo>
                      <a:pt x="0" y="3"/>
                    </a:moveTo>
                    <a:lnTo>
                      <a:pt x="9" y="0"/>
                    </a:lnTo>
                    <a:lnTo>
                      <a:pt x="22" y="0"/>
                    </a:lnTo>
                    <a:lnTo>
                      <a:pt x="23" y="3"/>
                    </a:lnTo>
                    <a:lnTo>
                      <a:pt x="21" y="5"/>
                    </a:lnTo>
                    <a:lnTo>
                      <a:pt x="2" y="6"/>
                    </a:lnTo>
                    <a:lnTo>
                      <a:pt x="0" y="3"/>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445" name="Freeform 79"/>
              <p:cNvSpPr>
                <a:spLocks noChangeAspect="1"/>
              </p:cNvSpPr>
              <p:nvPr/>
            </p:nvSpPr>
            <p:spPr bwMode="gray">
              <a:xfrm>
                <a:off x="3520340" y="3531603"/>
                <a:ext cx="91311" cy="57720"/>
              </a:xfrm>
              <a:custGeom>
                <a:avLst/>
                <a:gdLst/>
                <a:ahLst/>
                <a:cxnLst>
                  <a:cxn ang="0">
                    <a:pos x="0" y="2"/>
                  </a:cxn>
                  <a:cxn ang="0">
                    <a:pos x="1" y="0"/>
                  </a:cxn>
                  <a:cxn ang="0">
                    <a:pos x="10" y="2"/>
                  </a:cxn>
                  <a:cxn ang="0">
                    <a:pos x="17" y="9"/>
                  </a:cxn>
                  <a:cxn ang="0">
                    <a:pos x="14" y="11"/>
                  </a:cxn>
                  <a:cxn ang="0">
                    <a:pos x="6" y="8"/>
                  </a:cxn>
                  <a:cxn ang="0">
                    <a:pos x="0" y="2"/>
                  </a:cxn>
                </a:cxnLst>
                <a:rect l="0" t="0" r="r" b="b"/>
                <a:pathLst>
                  <a:path w="17" h="11">
                    <a:moveTo>
                      <a:pt x="0" y="2"/>
                    </a:moveTo>
                    <a:lnTo>
                      <a:pt x="1" y="0"/>
                    </a:lnTo>
                    <a:lnTo>
                      <a:pt x="10" y="2"/>
                    </a:lnTo>
                    <a:lnTo>
                      <a:pt x="17" y="9"/>
                    </a:lnTo>
                    <a:lnTo>
                      <a:pt x="14" y="11"/>
                    </a:lnTo>
                    <a:lnTo>
                      <a:pt x="6" y="8"/>
                    </a:lnTo>
                    <a:lnTo>
                      <a:pt x="0" y="2"/>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446" name="Freeform 80"/>
              <p:cNvSpPr>
                <a:spLocks noChangeAspect="1"/>
              </p:cNvSpPr>
              <p:nvPr/>
            </p:nvSpPr>
            <p:spPr bwMode="gray">
              <a:xfrm>
                <a:off x="3745106" y="3480676"/>
                <a:ext cx="182622" cy="98461"/>
              </a:xfrm>
              <a:custGeom>
                <a:avLst/>
                <a:gdLst/>
                <a:ahLst/>
                <a:cxnLst>
                  <a:cxn ang="0">
                    <a:pos x="32" y="0"/>
                  </a:cxn>
                  <a:cxn ang="0">
                    <a:pos x="33" y="3"/>
                  </a:cxn>
                  <a:cxn ang="0">
                    <a:pos x="31" y="6"/>
                  </a:cxn>
                  <a:cxn ang="0">
                    <a:pos x="22" y="9"/>
                  </a:cxn>
                  <a:cxn ang="0">
                    <a:pos x="17" y="10"/>
                  </a:cxn>
                  <a:cxn ang="0">
                    <a:pos x="13" y="15"/>
                  </a:cxn>
                  <a:cxn ang="0">
                    <a:pos x="5" y="19"/>
                  </a:cxn>
                  <a:cxn ang="0">
                    <a:pos x="0" y="19"/>
                  </a:cxn>
                  <a:cxn ang="0">
                    <a:pos x="0" y="15"/>
                  </a:cxn>
                  <a:cxn ang="0">
                    <a:pos x="4" y="10"/>
                  </a:cxn>
                  <a:cxn ang="0">
                    <a:pos x="8" y="9"/>
                  </a:cxn>
                  <a:cxn ang="0">
                    <a:pos x="15" y="3"/>
                  </a:cxn>
                  <a:cxn ang="0">
                    <a:pos x="32" y="0"/>
                  </a:cxn>
                </a:cxnLst>
                <a:rect l="0" t="0" r="r" b="b"/>
                <a:pathLst>
                  <a:path w="33" h="19">
                    <a:moveTo>
                      <a:pt x="32" y="0"/>
                    </a:moveTo>
                    <a:lnTo>
                      <a:pt x="33" y="3"/>
                    </a:lnTo>
                    <a:lnTo>
                      <a:pt x="31" y="6"/>
                    </a:lnTo>
                    <a:lnTo>
                      <a:pt x="22" y="9"/>
                    </a:lnTo>
                    <a:lnTo>
                      <a:pt x="17" y="10"/>
                    </a:lnTo>
                    <a:lnTo>
                      <a:pt x="13" y="15"/>
                    </a:lnTo>
                    <a:lnTo>
                      <a:pt x="5" y="19"/>
                    </a:lnTo>
                    <a:lnTo>
                      <a:pt x="0" y="19"/>
                    </a:lnTo>
                    <a:lnTo>
                      <a:pt x="0" y="15"/>
                    </a:lnTo>
                    <a:lnTo>
                      <a:pt x="4" y="10"/>
                    </a:lnTo>
                    <a:lnTo>
                      <a:pt x="8" y="9"/>
                    </a:lnTo>
                    <a:lnTo>
                      <a:pt x="15" y="3"/>
                    </a:lnTo>
                    <a:lnTo>
                      <a:pt x="32" y="0"/>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447" name="Freeform 81"/>
              <p:cNvSpPr>
                <a:spLocks noChangeAspect="1"/>
              </p:cNvSpPr>
              <p:nvPr/>
            </p:nvSpPr>
            <p:spPr bwMode="gray">
              <a:xfrm>
                <a:off x="3769691" y="3467095"/>
                <a:ext cx="52678" cy="30556"/>
              </a:xfrm>
              <a:custGeom>
                <a:avLst/>
                <a:gdLst/>
                <a:ahLst/>
                <a:cxnLst>
                  <a:cxn ang="0">
                    <a:pos x="0" y="5"/>
                  </a:cxn>
                  <a:cxn ang="0">
                    <a:pos x="1" y="2"/>
                  </a:cxn>
                  <a:cxn ang="0">
                    <a:pos x="5" y="1"/>
                  </a:cxn>
                  <a:cxn ang="0">
                    <a:pos x="10" y="0"/>
                  </a:cxn>
                  <a:cxn ang="0">
                    <a:pos x="10" y="2"/>
                  </a:cxn>
                  <a:cxn ang="0">
                    <a:pos x="5" y="4"/>
                  </a:cxn>
                  <a:cxn ang="0">
                    <a:pos x="0" y="5"/>
                  </a:cxn>
                </a:cxnLst>
                <a:rect l="0" t="0" r="r" b="b"/>
                <a:pathLst>
                  <a:path w="10" h="5">
                    <a:moveTo>
                      <a:pt x="0" y="5"/>
                    </a:moveTo>
                    <a:lnTo>
                      <a:pt x="1" y="2"/>
                    </a:lnTo>
                    <a:lnTo>
                      <a:pt x="5" y="1"/>
                    </a:lnTo>
                    <a:lnTo>
                      <a:pt x="10" y="0"/>
                    </a:lnTo>
                    <a:lnTo>
                      <a:pt x="10" y="2"/>
                    </a:lnTo>
                    <a:lnTo>
                      <a:pt x="5" y="4"/>
                    </a:lnTo>
                    <a:lnTo>
                      <a:pt x="0" y="5"/>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448" name="Freeform 82"/>
              <p:cNvSpPr>
                <a:spLocks noChangeAspect="1"/>
              </p:cNvSpPr>
              <p:nvPr/>
            </p:nvSpPr>
            <p:spPr bwMode="gray">
              <a:xfrm>
                <a:off x="3724034" y="3467095"/>
                <a:ext cx="38633" cy="30556"/>
              </a:xfrm>
              <a:custGeom>
                <a:avLst/>
                <a:gdLst/>
                <a:ahLst/>
                <a:cxnLst>
                  <a:cxn ang="0">
                    <a:pos x="0" y="3"/>
                  </a:cxn>
                  <a:cxn ang="0">
                    <a:pos x="2" y="1"/>
                  </a:cxn>
                  <a:cxn ang="0">
                    <a:pos x="6" y="0"/>
                  </a:cxn>
                  <a:cxn ang="0">
                    <a:pos x="6" y="1"/>
                  </a:cxn>
                  <a:cxn ang="0">
                    <a:pos x="1" y="5"/>
                  </a:cxn>
                  <a:cxn ang="0">
                    <a:pos x="0" y="3"/>
                  </a:cxn>
                </a:cxnLst>
                <a:rect l="0" t="0" r="r" b="b"/>
                <a:pathLst>
                  <a:path w="6" h="5">
                    <a:moveTo>
                      <a:pt x="0" y="3"/>
                    </a:moveTo>
                    <a:lnTo>
                      <a:pt x="2" y="1"/>
                    </a:lnTo>
                    <a:lnTo>
                      <a:pt x="6" y="0"/>
                    </a:lnTo>
                    <a:lnTo>
                      <a:pt x="6" y="1"/>
                    </a:lnTo>
                    <a:lnTo>
                      <a:pt x="1" y="5"/>
                    </a:lnTo>
                    <a:lnTo>
                      <a:pt x="0" y="3"/>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449" name="Freeform 83"/>
              <p:cNvSpPr>
                <a:spLocks noChangeAspect="1"/>
              </p:cNvSpPr>
              <p:nvPr/>
            </p:nvSpPr>
            <p:spPr bwMode="gray">
              <a:xfrm>
                <a:off x="3685404" y="3463699"/>
                <a:ext cx="38630" cy="33952"/>
              </a:xfrm>
              <a:custGeom>
                <a:avLst/>
                <a:gdLst/>
                <a:ahLst/>
                <a:cxnLst>
                  <a:cxn ang="0">
                    <a:pos x="0" y="5"/>
                  </a:cxn>
                  <a:cxn ang="0">
                    <a:pos x="4" y="0"/>
                  </a:cxn>
                  <a:cxn ang="0">
                    <a:pos x="7" y="2"/>
                  </a:cxn>
                  <a:cxn ang="0">
                    <a:pos x="2" y="6"/>
                  </a:cxn>
                  <a:cxn ang="0">
                    <a:pos x="0" y="5"/>
                  </a:cxn>
                </a:cxnLst>
                <a:rect l="0" t="0" r="r" b="b"/>
                <a:pathLst>
                  <a:path w="7" h="6">
                    <a:moveTo>
                      <a:pt x="0" y="5"/>
                    </a:moveTo>
                    <a:lnTo>
                      <a:pt x="4" y="0"/>
                    </a:lnTo>
                    <a:lnTo>
                      <a:pt x="7" y="2"/>
                    </a:lnTo>
                    <a:lnTo>
                      <a:pt x="2" y="6"/>
                    </a:lnTo>
                    <a:lnTo>
                      <a:pt x="0" y="5"/>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450" name="Freeform 84"/>
              <p:cNvSpPr>
                <a:spLocks noChangeAspect="1"/>
              </p:cNvSpPr>
              <p:nvPr/>
            </p:nvSpPr>
            <p:spPr bwMode="gray">
              <a:xfrm>
                <a:off x="3861002" y="3429747"/>
                <a:ext cx="42144" cy="33952"/>
              </a:xfrm>
              <a:custGeom>
                <a:avLst/>
                <a:gdLst/>
                <a:ahLst/>
                <a:cxnLst>
                  <a:cxn ang="0">
                    <a:pos x="0" y="3"/>
                  </a:cxn>
                  <a:cxn ang="0">
                    <a:pos x="7" y="0"/>
                  </a:cxn>
                  <a:cxn ang="0">
                    <a:pos x="8" y="2"/>
                  </a:cxn>
                  <a:cxn ang="0">
                    <a:pos x="7" y="4"/>
                  </a:cxn>
                  <a:cxn ang="0">
                    <a:pos x="1" y="6"/>
                  </a:cxn>
                  <a:cxn ang="0">
                    <a:pos x="0" y="3"/>
                  </a:cxn>
                </a:cxnLst>
                <a:rect l="0" t="0" r="r" b="b"/>
                <a:pathLst>
                  <a:path w="8" h="6">
                    <a:moveTo>
                      <a:pt x="0" y="3"/>
                    </a:moveTo>
                    <a:lnTo>
                      <a:pt x="7" y="0"/>
                    </a:lnTo>
                    <a:lnTo>
                      <a:pt x="8" y="2"/>
                    </a:lnTo>
                    <a:lnTo>
                      <a:pt x="7" y="4"/>
                    </a:lnTo>
                    <a:lnTo>
                      <a:pt x="1" y="6"/>
                    </a:lnTo>
                    <a:lnTo>
                      <a:pt x="0" y="3"/>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451" name="Freeform 85"/>
              <p:cNvSpPr>
                <a:spLocks noChangeAspect="1"/>
              </p:cNvSpPr>
              <p:nvPr/>
            </p:nvSpPr>
            <p:spPr bwMode="gray">
              <a:xfrm>
                <a:off x="3516830" y="2930649"/>
                <a:ext cx="305540" cy="400637"/>
              </a:xfrm>
              <a:custGeom>
                <a:avLst/>
                <a:gdLst/>
                <a:ahLst/>
                <a:cxnLst>
                  <a:cxn ang="0">
                    <a:pos x="52" y="0"/>
                  </a:cxn>
                  <a:cxn ang="0">
                    <a:pos x="50" y="5"/>
                  </a:cxn>
                  <a:cxn ang="0">
                    <a:pos x="43" y="7"/>
                  </a:cxn>
                  <a:cxn ang="0">
                    <a:pos x="32" y="8"/>
                  </a:cxn>
                  <a:cxn ang="0">
                    <a:pos x="22" y="3"/>
                  </a:cxn>
                  <a:cxn ang="0">
                    <a:pos x="19" y="3"/>
                  </a:cxn>
                  <a:cxn ang="0">
                    <a:pos x="16" y="8"/>
                  </a:cxn>
                  <a:cxn ang="0">
                    <a:pos x="13" y="8"/>
                  </a:cxn>
                  <a:cxn ang="0">
                    <a:pos x="10" y="9"/>
                  </a:cxn>
                  <a:cxn ang="0">
                    <a:pos x="8" y="18"/>
                  </a:cxn>
                  <a:cxn ang="0">
                    <a:pos x="5" y="23"/>
                  </a:cxn>
                  <a:cxn ang="0">
                    <a:pos x="4" y="28"/>
                  </a:cxn>
                  <a:cxn ang="0">
                    <a:pos x="5" y="36"/>
                  </a:cxn>
                  <a:cxn ang="0">
                    <a:pos x="3" y="42"/>
                  </a:cxn>
                  <a:cxn ang="0">
                    <a:pos x="1" y="42"/>
                  </a:cxn>
                  <a:cxn ang="0">
                    <a:pos x="0" y="52"/>
                  </a:cxn>
                  <a:cxn ang="0">
                    <a:pos x="5" y="52"/>
                  </a:cxn>
                  <a:cxn ang="0">
                    <a:pos x="7" y="56"/>
                  </a:cxn>
                  <a:cxn ang="0">
                    <a:pos x="8" y="65"/>
                  </a:cxn>
                  <a:cxn ang="0">
                    <a:pos x="5" y="71"/>
                  </a:cxn>
                  <a:cxn ang="0">
                    <a:pos x="5" y="74"/>
                  </a:cxn>
                  <a:cxn ang="0">
                    <a:pos x="9" y="74"/>
                  </a:cxn>
                  <a:cxn ang="0">
                    <a:pos x="12" y="66"/>
                  </a:cxn>
                  <a:cxn ang="0">
                    <a:pos x="13" y="49"/>
                  </a:cxn>
                  <a:cxn ang="0">
                    <a:pos x="11" y="46"/>
                  </a:cxn>
                  <a:cxn ang="0">
                    <a:pos x="12" y="44"/>
                  </a:cxn>
                  <a:cxn ang="0">
                    <a:pos x="15" y="45"/>
                  </a:cxn>
                  <a:cxn ang="0">
                    <a:pos x="16" y="41"/>
                  </a:cxn>
                  <a:cxn ang="0">
                    <a:pos x="20" y="44"/>
                  </a:cxn>
                  <a:cxn ang="0">
                    <a:pos x="20" y="54"/>
                  </a:cxn>
                  <a:cxn ang="0">
                    <a:pos x="25" y="60"/>
                  </a:cxn>
                  <a:cxn ang="0">
                    <a:pos x="24" y="67"/>
                  </a:cxn>
                  <a:cxn ang="0">
                    <a:pos x="28" y="68"/>
                  </a:cxn>
                  <a:cxn ang="0">
                    <a:pos x="30" y="60"/>
                  </a:cxn>
                  <a:cxn ang="0">
                    <a:pos x="33" y="60"/>
                  </a:cxn>
                  <a:cxn ang="0">
                    <a:pos x="33" y="57"/>
                  </a:cxn>
                  <a:cxn ang="0">
                    <a:pos x="30" y="51"/>
                  </a:cxn>
                  <a:cxn ang="0">
                    <a:pos x="30" y="41"/>
                  </a:cxn>
                  <a:cxn ang="0">
                    <a:pos x="23" y="38"/>
                  </a:cxn>
                  <a:cxn ang="0">
                    <a:pos x="22" y="35"/>
                  </a:cxn>
                  <a:cxn ang="0">
                    <a:pos x="23" y="34"/>
                  </a:cxn>
                  <a:cxn ang="0">
                    <a:pos x="29" y="35"/>
                  </a:cxn>
                  <a:cxn ang="0">
                    <a:pos x="35" y="27"/>
                  </a:cxn>
                  <a:cxn ang="0">
                    <a:pos x="41" y="27"/>
                  </a:cxn>
                  <a:cxn ang="0">
                    <a:pos x="43" y="25"/>
                  </a:cxn>
                  <a:cxn ang="0">
                    <a:pos x="39" y="22"/>
                  </a:cxn>
                  <a:cxn ang="0">
                    <a:pos x="30" y="23"/>
                  </a:cxn>
                  <a:cxn ang="0">
                    <a:pos x="22" y="26"/>
                  </a:cxn>
                  <a:cxn ang="0">
                    <a:pos x="19" y="31"/>
                  </a:cxn>
                  <a:cxn ang="0">
                    <a:pos x="10" y="23"/>
                  </a:cxn>
                  <a:cxn ang="0">
                    <a:pos x="11" y="17"/>
                  </a:cxn>
                  <a:cxn ang="0">
                    <a:pos x="15" y="13"/>
                  </a:cxn>
                  <a:cxn ang="0">
                    <a:pos x="39" y="13"/>
                  </a:cxn>
                  <a:cxn ang="0">
                    <a:pos x="44" y="15"/>
                  </a:cxn>
                  <a:cxn ang="0">
                    <a:pos x="53" y="11"/>
                  </a:cxn>
                  <a:cxn ang="0">
                    <a:pos x="57" y="0"/>
                  </a:cxn>
                  <a:cxn ang="0">
                    <a:pos x="52" y="0"/>
                  </a:cxn>
                </a:cxnLst>
                <a:rect l="0" t="0" r="r" b="b"/>
                <a:pathLst>
                  <a:path w="57" h="74">
                    <a:moveTo>
                      <a:pt x="52" y="0"/>
                    </a:moveTo>
                    <a:lnTo>
                      <a:pt x="50" y="5"/>
                    </a:lnTo>
                    <a:lnTo>
                      <a:pt x="43" y="7"/>
                    </a:lnTo>
                    <a:lnTo>
                      <a:pt x="32" y="8"/>
                    </a:lnTo>
                    <a:lnTo>
                      <a:pt x="22" y="3"/>
                    </a:lnTo>
                    <a:lnTo>
                      <a:pt x="19" y="3"/>
                    </a:lnTo>
                    <a:lnTo>
                      <a:pt x="16" y="8"/>
                    </a:lnTo>
                    <a:lnTo>
                      <a:pt x="13" y="8"/>
                    </a:lnTo>
                    <a:lnTo>
                      <a:pt x="10" y="9"/>
                    </a:lnTo>
                    <a:lnTo>
                      <a:pt x="8" y="18"/>
                    </a:lnTo>
                    <a:lnTo>
                      <a:pt x="5" y="23"/>
                    </a:lnTo>
                    <a:lnTo>
                      <a:pt x="4" y="28"/>
                    </a:lnTo>
                    <a:lnTo>
                      <a:pt x="5" y="36"/>
                    </a:lnTo>
                    <a:lnTo>
                      <a:pt x="3" y="42"/>
                    </a:lnTo>
                    <a:lnTo>
                      <a:pt x="1" y="42"/>
                    </a:lnTo>
                    <a:lnTo>
                      <a:pt x="0" y="52"/>
                    </a:lnTo>
                    <a:lnTo>
                      <a:pt x="5" y="52"/>
                    </a:lnTo>
                    <a:lnTo>
                      <a:pt x="7" y="56"/>
                    </a:lnTo>
                    <a:lnTo>
                      <a:pt x="8" y="65"/>
                    </a:lnTo>
                    <a:lnTo>
                      <a:pt x="5" y="71"/>
                    </a:lnTo>
                    <a:lnTo>
                      <a:pt x="5" y="74"/>
                    </a:lnTo>
                    <a:lnTo>
                      <a:pt x="9" y="74"/>
                    </a:lnTo>
                    <a:lnTo>
                      <a:pt x="12" y="66"/>
                    </a:lnTo>
                    <a:lnTo>
                      <a:pt x="13" y="49"/>
                    </a:lnTo>
                    <a:lnTo>
                      <a:pt x="11" y="46"/>
                    </a:lnTo>
                    <a:lnTo>
                      <a:pt x="12" y="44"/>
                    </a:lnTo>
                    <a:lnTo>
                      <a:pt x="15" y="45"/>
                    </a:lnTo>
                    <a:lnTo>
                      <a:pt x="16" y="41"/>
                    </a:lnTo>
                    <a:lnTo>
                      <a:pt x="20" y="44"/>
                    </a:lnTo>
                    <a:lnTo>
                      <a:pt x="20" y="54"/>
                    </a:lnTo>
                    <a:lnTo>
                      <a:pt x="25" y="60"/>
                    </a:lnTo>
                    <a:lnTo>
                      <a:pt x="24" y="67"/>
                    </a:lnTo>
                    <a:lnTo>
                      <a:pt x="28" y="68"/>
                    </a:lnTo>
                    <a:lnTo>
                      <a:pt x="30" y="60"/>
                    </a:lnTo>
                    <a:lnTo>
                      <a:pt x="33" y="60"/>
                    </a:lnTo>
                    <a:lnTo>
                      <a:pt x="33" y="57"/>
                    </a:lnTo>
                    <a:lnTo>
                      <a:pt x="30" y="51"/>
                    </a:lnTo>
                    <a:lnTo>
                      <a:pt x="30" y="41"/>
                    </a:lnTo>
                    <a:lnTo>
                      <a:pt x="23" y="38"/>
                    </a:lnTo>
                    <a:lnTo>
                      <a:pt x="22" y="35"/>
                    </a:lnTo>
                    <a:lnTo>
                      <a:pt x="23" y="34"/>
                    </a:lnTo>
                    <a:lnTo>
                      <a:pt x="29" y="35"/>
                    </a:lnTo>
                    <a:lnTo>
                      <a:pt x="35" y="27"/>
                    </a:lnTo>
                    <a:lnTo>
                      <a:pt x="41" y="27"/>
                    </a:lnTo>
                    <a:lnTo>
                      <a:pt x="43" y="25"/>
                    </a:lnTo>
                    <a:lnTo>
                      <a:pt x="39" y="22"/>
                    </a:lnTo>
                    <a:lnTo>
                      <a:pt x="30" y="23"/>
                    </a:lnTo>
                    <a:lnTo>
                      <a:pt x="22" y="26"/>
                    </a:lnTo>
                    <a:lnTo>
                      <a:pt x="19" y="31"/>
                    </a:lnTo>
                    <a:lnTo>
                      <a:pt x="10" y="23"/>
                    </a:lnTo>
                    <a:lnTo>
                      <a:pt x="11" y="17"/>
                    </a:lnTo>
                    <a:lnTo>
                      <a:pt x="15" y="13"/>
                    </a:lnTo>
                    <a:lnTo>
                      <a:pt x="39" y="13"/>
                    </a:lnTo>
                    <a:lnTo>
                      <a:pt x="44" y="15"/>
                    </a:lnTo>
                    <a:lnTo>
                      <a:pt x="53" y="11"/>
                    </a:lnTo>
                    <a:lnTo>
                      <a:pt x="57" y="0"/>
                    </a:lnTo>
                    <a:lnTo>
                      <a:pt x="52" y="0"/>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452" name="Freeform 86"/>
              <p:cNvSpPr>
                <a:spLocks noChangeAspect="1"/>
              </p:cNvSpPr>
              <p:nvPr/>
            </p:nvSpPr>
            <p:spPr bwMode="gray">
              <a:xfrm>
                <a:off x="3558973" y="1993566"/>
                <a:ext cx="140479" cy="285199"/>
              </a:xfrm>
              <a:custGeom>
                <a:avLst/>
                <a:gdLst/>
                <a:ahLst/>
                <a:cxnLst>
                  <a:cxn ang="0">
                    <a:pos x="12" y="1"/>
                  </a:cxn>
                  <a:cxn ang="0">
                    <a:pos x="16" y="3"/>
                  </a:cxn>
                  <a:cxn ang="0">
                    <a:pos x="21" y="0"/>
                  </a:cxn>
                  <a:cxn ang="0">
                    <a:pos x="24" y="1"/>
                  </a:cxn>
                  <a:cxn ang="0">
                    <a:pos x="23" y="11"/>
                  </a:cxn>
                  <a:cxn ang="0">
                    <a:pos x="26" y="15"/>
                  </a:cxn>
                  <a:cxn ang="0">
                    <a:pos x="25" y="21"/>
                  </a:cxn>
                  <a:cxn ang="0">
                    <a:pos x="17" y="29"/>
                  </a:cxn>
                  <a:cxn ang="0">
                    <a:pos x="15" y="33"/>
                  </a:cxn>
                  <a:cxn ang="0">
                    <a:pos x="18" y="42"/>
                  </a:cxn>
                  <a:cxn ang="0">
                    <a:pos x="19" y="45"/>
                  </a:cxn>
                  <a:cxn ang="0">
                    <a:pos x="18" y="50"/>
                  </a:cxn>
                  <a:cxn ang="0">
                    <a:pos x="16" y="52"/>
                  </a:cxn>
                  <a:cxn ang="0">
                    <a:pos x="10" y="48"/>
                  </a:cxn>
                  <a:cxn ang="0">
                    <a:pos x="10" y="40"/>
                  </a:cxn>
                  <a:cxn ang="0">
                    <a:pos x="4" y="37"/>
                  </a:cxn>
                  <a:cxn ang="0">
                    <a:pos x="0" y="27"/>
                  </a:cxn>
                  <a:cxn ang="0">
                    <a:pos x="1" y="23"/>
                  </a:cxn>
                  <a:cxn ang="0">
                    <a:pos x="4" y="23"/>
                  </a:cxn>
                  <a:cxn ang="0">
                    <a:pos x="7" y="8"/>
                  </a:cxn>
                  <a:cxn ang="0">
                    <a:pos x="9" y="5"/>
                  </a:cxn>
                  <a:cxn ang="0">
                    <a:pos x="9" y="1"/>
                  </a:cxn>
                  <a:cxn ang="0">
                    <a:pos x="12" y="1"/>
                  </a:cxn>
                </a:cxnLst>
                <a:rect l="0" t="0" r="r" b="b"/>
                <a:pathLst>
                  <a:path w="26" h="52">
                    <a:moveTo>
                      <a:pt x="12" y="1"/>
                    </a:moveTo>
                    <a:lnTo>
                      <a:pt x="16" y="3"/>
                    </a:lnTo>
                    <a:lnTo>
                      <a:pt x="21" y="0"/>
                    </a:lnTo>
                    <a:lnTo>
                      <a:pt x="24" y="1"/>
                    </a:lnTo>
                    <a:lnTo>
                      <a:pt x="23" y="11"/>
                    </a:lnTo>
                    <a:lnTo>
                      <a:pt x="26" y="15"/>
                    </a:lnTo>
                    <a:lnTo>
                      <a:pt x="25" y="21"/>
                    </a:lnTo>
                    <a:lnTo>
                      <a:pt x="17" y="29"/>
                    </a:lnTo>
                    <a:lnTo>
                      <a:pt x="15" y="33"/>
                    </a:lnTo>
                    <a:lnTo>
                      <a:pt x="18" y="42"/>
                    </a:lnTo>
                    <a:lnTo>
                      <a:pt x="19" y="45"/>
                    </a:lnTo>
                    <a:lnTo>
                      <a:pt x="18" y="50"/>
                    </a:lnTo>
                    <a:lnTo>
                      <a:pt x="16" y="52"/>
                    </a:lnTo>
                    <a:lnTo>
                      <a:pt x="10" y="48"/>
                    </a:lnTo>
                    <a:lnTo>
                      <a:pt x="10" y="40"/>
                    </a:lnTo>
                    <a:lnTo>
                      <a:pt x="4" y="37"/>
                    </a:lnTo>
                    <a:lnTo>
                      <a:pt x="0" y="27"/>
                    </a:lnTo>
                    <a:lnTo>
                      <a:pt x="1" y="23"/>
                    </a:lnTo>
                    <a:lnTo>
                      <a:pt x="4" y="23"/>
                    </a:lnTo>
                    <a:lnTo>
                      <a:pt x="7" y="8"/>
                    </a:lnTo>
                    <a:lnTo>
                      <a:pt x="9" y="5"/>
                    </a:lnTo>
                    <a:lnTo>
                      <a:pt x="9" y="1"/>
                    </a:lnTo>
                    <a:lnTo>
                      <a:pt x="12" y="1"/>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453" name="Freeform 87"/>
              <p:cNvSpPr>
                <a:spLocks noChangeAspect="1"/>
              </p:cNvSpPr>
              <p:nvPr/>
            </p:nvSpPr>
            <p:spPr bwMode="gray">
              <a:xfrm>
                <a:off x="3587069" y="2278765"/>
                <a:ext cx="59702" cy="61114"/>
              </a:xfrm>
              <a:custGeom>
                <a:avLst/>
                <a:gdLst/>
                <a:ahLst/>
                <a:cxnLst>
                  <a:cxn ang="0">
                    <a:pos x="6" y="0"/>
                  </a:cxn>
                  <a:cxn ang="0">
                    <a:pos x="10" y="4"/>
                  </a:cxn>
                  <a:cxn ang="0">
                    <a:pos x="11" y="10"/>
                  </a:cxn>
                  <a:cxn ang="0">
                    <a:pos x="9" y="12"/>
                  </a:cxn>
                  <a:cxn ang="0">
                    <a:pos x="6" y="11"/>
                  </a:cxn>
                  <a:cxn ang="0">
                    <a:pos x="4" y="5"/>
                  </a:cxn>
                  <a:cxn ang="0">
                    <a:pos x="0" y="1"/>
                  </a:cxn>
                  <a:cxn ang="0">
                    <a:pos x="1" y="0"/>
                  </a:cxn>
                  <a:cxn ang="0">
                    <a:pos x="6" y="0"/>
                  </a:cxn>
                </a:cxnLst>
                <a:rect l="0" t="0" r="r" b="b"/>
                <a:pathLst>
                  <a:path w="11" h="12">
                    <a:moveTo>
                      <a:pt x="6" y="0"/>
                    </a:moveTo>
                    <a:lnTo>
                      <a:pt x="10" y="4"/>
                    </a:lnTo>
                    <a:lnTo>
                      <a:pt x="11" y="10"/>
                    </a:lnTo>
                    <a:lnTo>
                      <a:pt x="9" y="12"/>
                    </a:lnTo>
                    <a:lnTo>
                      <a:pt x="6" y="11"/>
                    </a:lnTo>
                    <a:lnTo>
                      <a:pt x="4" y="5"/>
                    </a:lnTo>
                    <a:lnTo>
                      <a:pt x="0" y="1"/>
                    </a:lnTo>
                    <a:lnTo>
                      <a:pt x="1" y="0"/>
                    </a:lnTo>
                    <a:lnTo>
                      <a:pt x="6" y="0"/>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454" name="Freeform 88"/>
              <p:cNvSpPr>
                <a:spLocks noChangeAspect="1"/>
              </p:cNvSpPr>
              <p:nvPr/>
            </p:nvSpPr>
            <p:spPr bwMode="gray">
              <a:xfrm>
                <a:off x="3664332" y="2241417"/>
                <a:ext cx="119407" cy="84882"/>
              </a:xfrm>
              <a:custGeom>
                <a:avLst/>
                <a:gdLst/>
                <a:ahLst/>
                <a:cxnLst>
                  <a:cxn ang="0">
                    <a:pos x="0" y="3"/>
                  </a:cxn>
                  <a:cxn ang="0">
                    <a:pos x="4" y="0"/>
                  </a:cxn>
                  <a:cxn ang="0">
                    <a:pos x="7" y="0"/>
                  </a:cxn>
                  <a:cxn ang="0">
                    <a:pos x="10" y="4"/>
                  </a:cxn>
                  <a:cxn ang="0">
                    <a:pos x="14" y="1"/>
                  </a:cxn>
                  <a:cxn ang="0">
                    <a:pos x="17" y="6"/>
                  </a:cxn>
                  <a:cxn ang="0">
                    <a:pos x="18" y="12"/>
                  </a:cxn>
                  <a:cxn ang="0">
                    <a:pos x="21" y="13"/>
                  </a:cxn>
                  <a:cxn ang="0">
                    <a:pos x="20" y="16"/>
                  </a:cxn>
                  <a:cxn ang="0">
                    <a:pos x="12" y="11"/>
                  </a:cxn>
                  <a:cxn ang="0">
                    <a:pos x="7" y="7"/>
                  </a:cxn>
                  <a:cxn ang="0">
                    <a:pos x="5" y="9"/>
                  </a:cxn>
                  <a:cxn ang="0">
                    <a:pos x="0" y="3"/>
                  </a:cxn>
                </a:cxnLst>
                <a:rect l="0" t="0" r="r" b="b"/>
                <a:pathLst>
                  <a:path w="21" h="16">
                    <a:moveTo>
                      <a:pt x="0" y="3"/>
                    </a:moveTo>
                    <a:lnTo>
                      <a:pt x="4" y="0"/>
                    </a:lnTo>
                    <a:lnTo>
                      <a:pt x="7" y="0"/>
                    </a:lnTo>
                    <a:lnTo>
                      <a:pt x="10" y="4"/>
                    </a:lnTo>
                    <a:lnTo>
                      <a:pt x="14" y="1"/>
                    </a:lnTo>
                    <a:lnTo>
                      <a:pt x="17" y="6"/>
                    </a:lnTo>
                    <a:lnTo>
                      <a:pt x="18" y="12"/>
                    </a:lnTo>
                    <a:lnTo>
                      <a:pt x="21" y="13"/>
                    </a:lnTo>
                    <a:lnTo>
                      <a:pt x="20" y="16"/>
                    </a:lnTo>
                    <a:lnTo>
                      <a:pt x="12" y="11"/>
                    </a:lnTo>
                    <a:lnTo>
                      <a:pt x="7" y="7"/>
                    </a:lnTo>
                    <a:lnTo>
                      <a:pt x="5" y="9"/>
                    </a:lnTo>
                    <a:lnTo>
                      <a:pt x="0" y="3"/>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455" name="Freeform 89"/>
              <p:cNvSpPr>
                <a:spLocks noChangeAspect="1"/>
              </p:cNvSpPr>
              <p:nvPr/>
            </p:nvSpPr>
            <p:spPr bwMode="gray">
              <a:xfrm>
                <a:off x="3790763" y="2336483"/>
                <a:ext cx="52678" cy="67905"/>
              </a:xfrm>
              <a:custGeom>
                <a:avLst/>
                <a:gdLst/>
                <a:ahLst/>
                <a:cxnLst>
                  <a:cxn ang="0">
                    <a:pos x="0" y="1"/>
                  </a:cxn>
                  <a:cxn ang="0">
                    <a:pos x="3" y="0"/>
                  </a:cxn>
                  <a:cxn ang="0">
                    <a:pos x="8" y="1"/>
                  </a:cxn>
                  <a:cxn ang="0">
                    <a:pos x="10" y="6"/>
                  </a:cxn>
                  <a:cxn ang="0">
                    <a:pos x="10" y="13"/>
                  </a:cxn>
                  <a:cxn ang="0">
                    <a:pos x="6" y="11"/>
                  </a:cxn>
                  <a:cxn ang="0">
                    <a:pos x="4" y="6"/>
                  </a:cxn>
                  <a:cxn ang="0">
                    <a:pos x="0" y="3"/>
                  </a:cxn>
                  <a:cxn ang="0">
                    <a:pos x="0" y="1"/>
                  </a:cxn>
                </a:cxnLst>
                <a:rect l="0" t="0" r="r" b="b"/>
                <a:pathLst>
                  <a:path w="10" h="13">
                    <a:moveTo>
                      <a:pt x="0" y="1"/>
                    </a:moveTo>
                    <a:lnTo>
                      <a:pt x="3" y="0"/>
                    </a:lnTo>
                    <a:lnTo>
                      <a:pt x="8" y="1"/>
                    </a:lnTo>
                    <a:lnTo>
                      <a:pt x="10" y="6"/>
                    </a:lnTo>
                    <a:lnTo>
                      <a:pt x="10" y="13"/>
                    </a:lnTo>
                    <a:lnTo>
                      <a:pt x="6" y="11"/>
                    </a:lnTo>
                    <a:lnTo>
                      <a:pt x="4" y="6"/>
                    </a:lnTo>
                    <a:lnTo>
                      <a:pt x="0" y="3"/>
                    </a:lnTo>
                    <a:lnTo>
                      <a:pt x="0" y="1"/>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456" name="Freeform 90"/>
              <p:cNvSpPr>
                <a:spLocks noChangeAspect="1"/>
              </p:cNvSpPr>
              <p:nvPr/>
            </p:nvSpPr>
            <p:spPr bwMode="gray">
              <a:xfrm>
                <a:off x="3769691" y="2241417"/>
                <a:ext cx="21072" cy="27162"/>
              </a:xfrm>
              <a:custGeom>
                <a:avLst/>
                <a:gdLst/>
                <a:ahLst/>
                <a:cxnLst>
                  <a:cxn ang="0">
                    <a:pos x="1" y="5"/>
                  </a:cxn>
                  <a:cxn ang="0">
                    <a:pos x="0" y="3"/>
                  </a:cxn>
                  <a:cxn ang="0">
                    <a:pos x="1" y="0"/>
                  </a:cxn>
                  <a:cxn ang="0">
                    <a:pos x="4" y="1"/>
                  </a:cxn>
                  <a:cxn ang="0">
                    <a:pos x="4" y="4"/>
                  </a:cxn>
                  <a:cxn ang="0">
                    <a:pos x="1" y="5"/>
                  </a:cxn>
                </a:cxnLst>
                <a:rect l="0" t="0" r="r" b="b"/>
                <a:pathLst>
                  <a:path w="4" h="5">
                    <a:moveTo>
                      <a:pt x="1" y="5"/>
                    </a:moveTo>
                    <a:lnTo>
                      <a:pt x="0" y="3"/>
                    </a:lnTo>
                    <a:lnTo>
                      <a:pt x="1" y="0"/>
                    </a:lnTo>
                    <a:lnTo>
                      <a:pt x="4" y="1"/>
                    </a:lnTo>
                    <a:lnTo>
                      <a:pt x="4" y="4"/>
                    </a:lnTo>
                    <a:lnTo>
                      <a:pt x="1" y="5"/>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457" name="Freeform 91"/>
              <p:cNvSpPr>
                <a:spLocks noChangeAspect="1"/>
              </p:cNvSpPr>
              <p:nvPr/>
            </p:nvSpPr>
            <p:spPr bwMode="gray">
              <a:xfrm>
                <a:off x="3731058" y="2339879"/>
                <a:ext cx="31609" cy="27162"/>
              </a:xfrm>
              <a:custGeom>
                <a:avLst/>
                <a:gdLst/>
                <a:ahLst/>
                <a:cxnLst>
                  <a:cxn ang="0">
                    <a:pos x="0" y="5"/>
                  </a:cxn>
                  <a:cxn ang="0">
                    <a:pos x="0" y="0"/>
                  </a:cxn>
                  <a:cxn ang="0">
                    <a:pos x="3" y="0"/>
                  </a:cxn>
                  <a:cxn ang="0">
                    <a:pos x="6" y="3"/>
                  </a:cxn>
                  <a:cxn ang="0">
                    <a:pos x="6" y="5"/>
                  </a:cxn>
                  <a:cxn ang="0">
                    <a:pos x="2" y="3"/>
                  </a:cxn>
                  <a:cxn ang="0">
                    <a:pos x="0" y="5"/>
                  </a:cxn>
                </a:cxnLst>
                <a:rect l="0" t="0" r="r" b="b"/>
                <a:pathLst>
                  <a:path w="6" h="5">
                    <a:moveTo>
                      <a:pt x="0" y="5"/>
                    </a:moveTo>
                    <a:lnTo>
                      <a:pt x="0" y="0"/>
                    </a:lnTo>
                    <a:lnTo>
                      <a:pt x="3" y="0"/>
                    </a:lnTo>
                    <a:lnTo>
                      <a:pt x="6" y="3"/>
                    </a:lnTo>
                    <a:lnTo>
                      <a:pt x="6" y="5"/>
                    </a:lnTo>
                    <a:lnTo>
                      <a:pt x="2" y="3"/>
                    </a:lnTo>
                    <a:lnTo>
                      <a:pt x="0" y="5"/>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458" name="Freeform 92"/>
              <p:cNvSpPr>
                <a:spLocks noChangeAspect="1"/>
              </p:cNvSpPr>
              <p:nvPr/>
            </p:nvSpPr>
            <p:spPr bwMode="gray">
              <a:xfrm>
                <a:off x="3674867" y="2390807"/>
                <a:ext cx="45657" cy="57720"/>
              </a:xfrm>
              <a:custGeom>
                <a:avLst/>
                <a:gdLst/>
                <a:ahLst/>
                <a:cxnLst>
                  <a:cxn ang="0">
                    <a:pos x="1" y="0"/>
                  </a:cxn>
                  <a:cxn ang="0">
                    <a:pos x="0" y="11"/>
                  </a:cxn>
                  <a:cxn ang="0">
                    <a:pos x="6" y="6"/>
                  </a:cxn>
                  <a:cxn ang="0">
                    <a:pos x="8" y="1"/>
                  </a:cxn>
                  <a:cxn ang="0">
                    <a:pos x="5" y="0"/>
                  </a:cxn>
                  <a:cxn ang="0">
                    <a:pos x="1" y="0"/>
                  </a:cxn>
                </a:cxnLst>
                <a:rect l="0" t="0" r="r" b="b"/>
                <a:pathLst>
                  <a:path w="8" h="11">
                    <a:moveTo>
                      <a:pt x="1" y="0"/>
                    </a:moveTo>
                    <a:lnTo>
                      <a:pt x="0" y="11"/>
                    </a:lnTo>
                    <a:lnTo>
                      <a:pt x="6" y="6"/>
                    </a:lnTo>
                    <a:lnTo>
                      <a:pt x="8" y="1"/>
                    </a:lnTo>
                    <a:lnTo>
                      <a:pt x="5" y="0"/>
                    </a:lnTo>
                    <a:lnTo>
                      <a:pt x="1" y="0"/>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459" name="Freeform 93"/>
              <p:cNvSpPr>
                <a:spLocks noChangeAspect="1"/>
              </p:cNvSpPr>
              <p:nvPr/>
            </p:nvSpPr>
            <p:spPr bwMode="gray">
              <a:xfrm>
                <a:off x="3685404" y="2428155"/>
                <a:ext cx="59702" cy="84880"/>
              </a:xfrm>
              <a:custGeom>
                <a:avLst/>
                <a:gdLst/>
                <a:ahLst/>
                <a:cxnLst>
                  <a:cxn ang="0">
                    <a:pos x="11" y="1"/>
                  </a:cxn>
                  <a:cxn ang="0">
                    <a:pos x="11" y="9"/>
                  </a:cxn>
                  <a:cxn ang="0">
                    <a:pos x="8" y="14"/>
                  </a:cxn>
                  <a:cxn ang="0">
                    <a:pos x="5" y="16"/>
                  </a:cxn>
                  <a:cxn ang="0">
                    <a:pos x="0" y="13"/>
                  </a:cxn>
                  <a:cxn ang="0">
                    <a:pos x="1" y="9"/>
                  </a:cxn>
                  <a:cxn ang="0">
                    <a:pos x="8" y="7"/>
                  </a:cxn>
                  <a:cxn ang="0">
                    <a:pos x="5" y="4"/>
                  </a:cxn>
                  <a:cxn ang="0">
                    <a:pos x="7" y="0"/>
                  </a:cxn>
                  <a:cxn ang="0">
                    <a:pos x="11" y="1"/>
                  </a:cxn>
                </a:cxnLst>
                <a:rect l="0" t="0" r="r" b="b"/>
                <a:pathLst>
                  <a:path w="11" h="16">
                    <a:moveTo>
                      <a:pt x="11" y="1"/>
                    </a:moveTo>
                    <a:lnTo>
                      <a:pt x="11" y="9"/>
                    </a:lnTo>
                    <a:lnTo>
                      <a:pt x="8" y="14"/>
                    </a:lnTo>
                    <a:lnTo>
                      <a:pt x="5" y="16"/>
                    </a:lnTo>
                    <a:lnTo>
                      <a:pt x="0" y="13"/>
                    </a:lnTo>
                    <a:lnTo>
                      <a:pt x="1" y="9"/>
                    </a:lnTo>
                    <a:lnTo>
                      <a:pt x="8" y="7"/>
                    </a:lnTo>
                    <a:lnTo>
                      <a:pt x="5" y="4"/>
                    </a:lnTo>
                    <a:lnTo>
                      <a:pt x="7" y="0"/>
                    </a:lnTo>
                    <a:lnTo>
                      <a:pt x="11" y="1"/>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460" name="Freeform 94"/>
              <p:cNvSpPr>
                <a:spLocks noChangeAspect="1"/>
              </p:cNvSpPr>
              <p:nvPr/>
            </p:nvSpPr>
            <p:spPr bwMode="gray">
              <a:xfrm>
                <a:off x="3752130" y="2414574"/>
                <a:ext cx="21072" cy="78089"/>
              </a:xfrm>
              <a:custGeom>
                <a:avLst/>
                <a:gdLst/>
                <a:ahLst/>
                <a:cxnLst>
                  <a:cxn ang="0">
                    <a:pos x="2" y="0"/>
                  </a:cxn>
                  <a:cxn ang="0">
                    <a:pos x="0" y="14"/>
                  </a:cxn>
                  <a:cxn ang="0">
                    <a:pos x="3" y="13"/>
                  </a:cxn>
                  <a:cxn ang="0">
                    <a:pos x="4" y="9"/>
                  </a:cxn>
                  <a:cxn ang="0">
                    <a:pos x="2" y="0"/>
                  </a:cxn>
                </a:cxnLst>
                <a:rect l="0" t="0" r="r" b="b"/>
                <a:pathLst>
                  <a:path w="4" h="14">
                    <a:moveTo>
                      <a:pt x="2" y="0"/>
                    </a:moveTo>
                    <a:lnTo>
                      <a:pt x="0" y="14"/>
                    </a:lnTo>
                    <a:lnTo>
                      <a:pt x="3" y="13"/>
                    </a:lnTo>
                    <a:lnTo>
                      <a:pt x="4" y="9"/>
                    </a:lnTo>
                    <a:lnTo>
                      <a:pt x="2" y="0"/>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461" name="Freeform 95"/>
              <p:cNvSpPr>
                <a:spLocks noChangeAspect="1"/>
              </p:cNvSpPr>
              <p:nvPr/>
            </p:nvSpPr>
            <p:spPr bwMode="gray">
              <a:xfrm>
                <a:off x="3783739" y="2404387"/>
                <a:ext cx="45654" cy="54324"/>
              </a:xfrm>
              <a:custGeom>
                <a:avLst/>
                <a:gdLst/>
                <a:ahLst/>
                <a:cxnLst>
                  <a:cxn ang="0">
                    <a:pos x="0" y="0"/>
                  </a:cxn>
                  <a:cxn ang="0">
                    <a:pos x="5" y="0"/>
                  </a:cxn>
                  <a:cxn ang="0">
                    <a:pos x="8" y="5"/>
                  </a:cxn>
                  <a:cxn ang="0">
                    <a:pos x="9" y="9"/>
                  </a:cxn>
                  <a:cxn ang="0">
                    <a:pos x="5" y="10"/>
                  </a:cxn>
                  <a:cxn ang="0">
                    <a:pos x="5" y="5"/>
                  </a:cxn>
                  <a:cxn ang="0">
                    <a:pos x="0" y="0"/>
                  </a:cxn>
                </a:cxnLst>
                <a:rect l="0" t="0" r="r" b="b"/>
                <a:pathLst>
                  <a:path w="9" h="10">
                    <a:moveTo>
                      <a:pt x="0" y="0"/>
                    </a:moveTo>
                    <a:lnTo>
                      <a:pt x="5" y="0"/>
                    </a:lnTo>
                    <a:lnTo>
                      <a:pt x="8" y="5"/>
                    </a:lnTo>
                    <a:lnTo>
                      <a:pt x="9" y="9"/>
                    </a:lnTo>
                    <a:lnTo>
                      <a:pt x="5" y="10"/>
                    </a:lnTo>
                    <a:lnTo>
                      <a:pt x="5" y="5"/>
                    </a:lnTo>
                    <a:lnTo>
                      <a:pt x="0" y="0"/>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462" name="Freeform 96"/>
              <p:cNvSpPr>
                <a:spLocks noChangeAspect="1"/>
              </p:cNvSpPr>
              <p:nvPr/>
            </p:nvSpPr>
            <p:spPr bwMode="gray">
              <a:xfrm>
                <a:off x="3773202" y="2465502"/>
                <a:ext cx="38633" cy="30558"/>
              </a:xfrm>
              <a:custGeom>
                <a:avLst/>
                <a:gdLst/>
                <a:ahLst/>
                <a:cxnLst>
                  <a:cxn ang="0">
                    <a:pos x="0" y="5"/>
                  </a:cxn>
                  <a:cxn ang="0">
                    <a:pos x="3" y="1"/>
                  </a:cxn>
                  <a:cxn ang="0">
                    <a:pos x="4" y="0"/>
                  </a:cxn>
                  <a:cxn ang="0">
                    <a:pos x="7" y="1"/>
                  </a:cxn>
                  <a:cxn ang="0">
                    <a:pos x="4" y="6"/>
                  </a:cxn>
                  <a:cxn ang="0">
                    <a:pos x="0" y="5"/>
                  </a:cxn>
                </a:cxnLst>
                <a:rect l="0" t="0" r="r" b="b"/>
                <a:pathLst>
                  <a:path w="7" h="6">
                    <a:moveTo>
                      <a:pt x="0" y="5"/>
                    </a:moveTo>
                    <a:lnTo>
                      <a:pt x="3" y="1"/>
                    </a:lnTo>
                    <a:lnTo>
                      <a:pt x="4" y="0"/>
                    </a:lnTo>
                    <a:lnTo>
                      <a:pt x="7" y="1"/>
                    </a:lnTo>
                    <a:lnTo>
                      <a:pt x="4" y="6"/>
                    </a:lnTo>
                    <a:lnTo>
                      <a:pt x="0" y="5"/>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463" name="Freeform 97"/>
              <p:cNvSpPr>
                <a:spLocks noChangeAspect="1"/>
              </p:cNvSpPr>
              <p:nvPr/>
            </p:nvSpPr>
            <p:spPr bwMode="gray">
              <a:xfrm>
                <a:off x="3674867" y="2496060"/>
                <a:ext cx="224766" cy="227479"/>
              </a:xfrm>
              <a:custGeom>
                <a:avLst/>
                <a:gdLst/>
                <a:ahLst/>
                <a:cxnLst>
                  <a:cxn ang="0">
                    <a:pos x="18" y="21"/>
                  </a:cxn>
                  <a:cxn ang="0">
                    <a:pos x="21" y="24"/>
                  </a:cxn>
                  <a:cxn ang="0">
                    <a:pos x="19" y="29"/>
                  </a:cxn>
                  <a:cxn ang="0">
                    <a:pos x="19" y="32"/>
                  </a:cxn>
                  <a:cxn ang="0">
                    <a:pos x="26" y="39"/>
                  </a:cxn>
                  <a:cxn ang="0">
                    <a:pos x="28" y="37"/>
                  </a:cxn>
                  <a:cxn ang="0">
                    <a:pos x="30" y="36"/>
                  </a:cxn>
                  <a:cxn ang="0">
                    <a:pos x="30" y="39"/>
                  </a:cxn>
                  <a:cxn ang="0">
                    <a:pos x="32" y="41"/>
                  </a:cxn>
                  <a:cxn ang="0">
                    <a:pos x="33" y="40"/>
                  </a:cxn>
                  <a:cxn ang="0">
                    <a:pos x="33" y="33"/>
                  </a:cxn>
                  <a:cxn ang="0">
                    <a:pos x="31" y="31"/>
                  </a:cxn>
                  <a:cxn ang="0">
                    <a:pos x="32" y="27"/>
                  </a:cxn>
                  <a:cxn ang="0">
                    <a:pos x="34" y="26"/>
                  </a:cxn>
                  <a:cxn ang="0">
                    <a:pos x="38" y="30"/>
                  </a:cxn>
                  <a:cxn ang="0">
                    <a:pos x="41" y="26"/>
                  </a:cxn>
                  <a:cxn ang="0">
                    <a:pos x="42" y="20"/>
                  </a:cxn>
                  <a:cxn ang="0">
                    <a:pos x="39" y="16"/>
                  </a:cxn>
                  <a:cxn ang="0">
                    <a:pos x="39" y="11"/>
                  </a:cxn>
                  <a:cxn ang="0">
                    <a:pos x="38" y="4"/>
                  </a:cxn>
                  <a:cxn ang="0">
                    <a:pos x="31" y="0"/>
                  </a:cxn>
                  <a:cxn ang="0">
                    <a:pos x="33" y="4"/>
                  </a:cxn>
                  <a:cxn ang="0">
                    <a:pos x="31" y="8"/>
                  </a:cxn>
                  <a:cxn ang="0">
                    <a:pos x="30" y="7"/>
                  </a:cxn>
                  <a:cxn ang="0">
                    <a:pos x="27" y="7"/>
                  </a:cxn>
                  <a:cxn ang="0">
                    <a:pos x="26" y="11"/>
                  </a:cxn>
                  <a:cxn ang="0">
                    <a:pos x="23" y="11"/>
                  </a:cxn>
                  <a:cxn ang="0">
                    <a:pos x="22" y="16"/>
                  </a:cxn>
                  <a:cxn ang="0">
                    <a:pos x="19" y="17"/>
                  </a:cxn>
                  <a:cxn ang="0">
                    <a:pos x="18" y="12"/>
                  </a:cxn>
                  <a:cxn ang="0">
                    <a:pos x="13" y="9"/>
                  </a:cxn>
                  <a:cxn ang="0">
                    <a:pos x="6" y="17"/>
                  </a:cxn>
                  <a:cxn ang="0">
                    <a:pos x="3" y="18"/>
                  </a:cxn>
                  <a:cxn ang="0">
                    <a:pos x="0" y="23"/>
                  </a:cxn>
                  <a:cxn ang="0">
                    <a:pos x="0" y="26"/>
                  </a:cxn>
                  <a:cxn ang="0">
                    <a:pos x="2" y="25"/>
                  </a:cxn>
                  <a:cxn ang="0">
                    <a:pos x="4" y="24"/>
                  </a:cxn>
                  <a:cxn ang="0">
                    <a:pos x="4" y="22"/>
                  </a:cxn>
                  <a:cxn ang="0">
                    <a:pos x="7" y="19"/>
                  </a:cxn>
                  <a:cxn ang="0">
                    <a:pos x="10" y="23"/>
                  </a:cxn>
                  <a:cxn ang="0">
                    <a:pos x="12" y="21"/>
                  </a:cxn>
                  <a:cxn ang="0">
                    <a:pos x="18" y="21"/>
                  </a:cxn>
                </a:cxnLst>
                <a:rect l="0" t="0" r="r" b="b"/>
                <a:pathLst>
                  <a:path w="42" h="41">
                    <a:moveTo>
                      <a:pt x="18" y="21"/>
                    </a:moveTo>
                    <a:lnTo>
                      <a:pt x="21" y="24"/>
                    </a:lnTo>
                    <a:lnTo>
                      <a:pt x="19" y="29"/>
                    </a:lnTo>
                    <a:lnTo>
                      <a:pt x="19" y="32"/>
                    </a:lnTo>
                    <a:lnTo>
                      <a:pt x="26" y="39"/>
                    </a:lnTo>
                    <a:lnTo>
                      <a:pt x="28" y="37"/>
                    </a:lnTo>
                    <a:lnTo>
                      <a:pt x="30" y="36"/>
                    </a:lnTo>
                    <a:lnTo>
                      <a:pt x="30" y="39"/>
                    </a:lnTo>
                    <a:lnTo>
                      <a:pt x="32" y="41"/>
                    </a:lnTo>
                    <a:lnTo>
                      <a:pt x="33" y="40"/>
                    </a:lnTo>
                    <a:lnTo>
                      <a:pt x="33" y="33"/>
                    </a:lnTo>
                    <a:lnTo>
                      <a:pt x="31" y="31"/>
                    </a:lnTo>
                    <a:lnTo>
                      <a:pt x="32" y="27"/>
                    </a:lnTo>
                    <a:lnTo>
                      <a:pt x="34" y="26"/>
                    </a:lnTo>
                    <a:lnTo>
                      <a:pt x="38" y="30"/>
                    </a:lnTo>
                    <a:lnTo>
                      <a:pt x="41" y="26"/>
                    </a:lnTo>
                    <a:lnTo>
                      <a:pt x="42" y="20"/>
                    </a:lnTo>
                    <a:lnTo>
                      <a:pt x="39" y="16"/>
                    </a:lnTo>
                    <a:lnTo>
                      <a:pt x="39" y="11"/>
                    </a:lnTo>
                    <a:lnTo>
                      <a:pt x="38" y="4"/>
                    </a:lnTo>
                    <a:lnTo>
                      <a:pt x="31" y="0"/>
                    </a:lnTo>
                    <a:lnTo>
                      <a:pt x="33" y="4"/>
                    </a:lnTo>
                    <a:lnTo>
                      <a:pt x="31" y="8"/>
                    </a:lnTo>
                    <a:lnTo>
                      <a:pt x="30" y="7"/>
                    </a:lnTo>
                    <a:lnTo>
                      <a:pt x="27" y="7"/>
                    </a:lnTo>
                    <a:lnTo>
                      <a:pt x="26" y="11"/>
                    </a:lnTo>
                    <a:lnTo>
                      <a:pt x="23" y="11"/>
                    </a:lnTo>
                    <a:lnTo>
                      <a:pt x="22" y="16"/>
                    </a:lnTo>
                    <a:lnTo>
                      <a:pt x="19" y="17"/>
                    </a:lnTo>
                    <a:lnTo>
                      <a:pt x="18" y="12"/>
                    </a:lnTo>
                    <a:lnTo>
                      <a:pt x="13" y="9"/>
                    </a:lnTo>
                    <a:lnTo>
                      <a:pt x="6" y="17"/>
                    </a:lnTo>
                    <a:lnTo>
                      <a:pt x="3" y="18"/>
                    </a:lnTo>
                    <a:lnTo>
                      <a:pt x="0" y="23"/>
                    </a:lnTo>
                    <a:lnTo>
                      <a:pt x="0" y="26"/>
                    </a:lnTo>
                    <a:lnTo>
                      <a:pt x="2" y="25"/>
                    </a:lnTo>
                    <a:lnTo>
                      <a:pt x="4" y="24"/>
                    </a:lnTo>
                    <a:lnTo>
                      <a:pt x="4" y="22"/>
                    </a:lnTo>
                    <a:lnTo>
                      <a:pt x="7" y="19"/>
                    </a:lnTo>
                    <a:lnTo>
                      <a:pt x="10" y="23"/>
                    </a:lnTo>
                    <a:lnTo>
                      <a:pt x="12" y="21"/>
                    </a:lnTo>
                    <a:lnTo>
                      <a:pt x="18" y="21"/>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464" name="Freeform 98"/>
              <p:cNvSpPr>
                <a:spLocks noChangeAspect="1"/>
              </p:cNvSpPr>
              <p:nvPr/>
            </p:nvSpPr>
            <p:spPr bwMode="gray">
              <a:xfrm>
                <a:off x="3839930" y="2445130"/>
                <a:ext cx="21072" cy="27162"/>
              </a:xfrm>
              <a:custGeom>
                <a:avLst/>
                <a:gdLst/>
                <a:ahLst/>
                <a:cxnLst>
                  <a:cxn ang="0">
                    <a:pos x="4" y="4"/>
                  </a:cxn>
                  <a:cxn ang="0">
                    <a:pos x="2" y="5"/>
                  </a:cxn>
                  <a:cxn ang="0">
                    <a:pos x="0" y="4"/>
                  </a:cxn>
                  <a:cxn ang="0">
                    <a:pos x="1" y="1"/>
                  </a:cxn>
                  <a:cxn ang="0">
                    <a:pos x="4" y="0"/>
                  </a:cxn>
                  <a:cxn ang="0">
                    <a:pos x="4" y="4"/>
                  </a:cxn>
                </a:cxnLst>
                <a:rect l="0" t="0" r="r" b="b"/>
                <a:pathLst>
                  <a:path w="4" h="5">
                    <a:moveTo>
                      <a:pt x="4" y="4"/>
                    </a:moveTo>
                    <a:lnTo>
                      <a:pt x="2" y="5"/>
                    </a:lnTo>
                    <a:lnTo>
                      <a:pt x="0" y="4"/>
                    </a:lnTo>
                    <a:lnTo>
                      <a:pt x="1" y="1"/>
                    </a:lnTo>
                    <a:lnTo>
                      <a:pt x="4" y="0"/>
                    </a:lnTo>
                    <a:lnTo>
                      <a:pt x="4" y="4"/>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465" name="Freeform 99"/>
              <p:cNvSpPr>
                <a:spLocks noChangeAspect="1"/>
              </p:cNvSpPr>
              <p:nvPr/>
            </p:nvSpPr>
            <p:spPr bwMode="gray">
              <a:xfrm>
                <a:off x="3952313" y="2940834"/>
                <a:ext cx="66726" cy="105253"/>
              </a:xfrm>
              <a:custGeom>
                <a:avLst/>
                <a:gdLst/>
                <a:ahLst/>
                <a:cxnLst>
                  <a:cxn ang="0">
                    <a:pos x="0" y="8"/>
                  </a:cxn>
                  <a:cxn ang="0">
                    <a:pos x="1" y="14"/>
                  </a:cxn>
                  <a:cxn ang="0">
                    <a:pos x="4" y="19"/>
                  </a:cxn>
                  <a:cxn ang="0">
                    <a:pos x="6" y="19"/>
                  </a:cxn>
                  <a:cxn ang="0">
                    <a:pos x="4" y="14"/>
                  </a:cxn>
                  <a:cxn ang="0">
                    <a:pos x="3" y="10"/>
                  </a:cxn>
                  <a:cxn ang="0">
                    <a:pos x="11" y="10"/>
                  </a:cxn>
                  <a:cxn ang="0">
                    <a:pos x="9" y="6"/>
                  </a:cxn>
                  <a:cxn ang="0">
                    <a:pos x="6" y="6"/>
                  </a:cxn>
                  <a:cxn ang="0">
                    <a:pos x="7" y="4"/>
                  </a:cxn>
                  <a:cxn ang="0">
                    <a:pos x="11" y="3"/>
                  </a:cxn>
                  <a:cxn ang="0">
                    <a:pos x="12" y="0"/>
                  </a:cxn>
                  <a:cxn ang="0">
                    <a:pos x="8" y="0"/>
                  </a:cxn>
                  <a:cxn ang="0">
                    <a:pos x="0" y="8"/>
                  </a:cxn>
                </a:cxnLst>
                <a:rect l="0" t="0" r="r" b="b"/>
                <a:pathLst>
                  <a:path w="12" h="19">
                    <a:moveTo>
                      <a:pt x="0" y="8"/>
                    </a:moveTo>
                    <a:lnTo>
                      <a:pt x="1" y="14"/>
                    </a:lnTo>
                    <a:lnTo>
                      <a:pt x="4" y="19"/>
                    </a:lnTo>
                    <a:lnTo>
                      <a:pt x="6" y="19"/>
                    </a:lnTo>
                    <a:lnTo>
                      <a:pt x="4" y="14"/>
                    </a:lnTo>
                    <a:lnTo>
                      <a:pt x="3" y="10"/>
                    </a:lnTo>
                    <a:lnTo>
                      <a:pt x="11" y="10"/>
                    </a:lnTo>
                    <a:lnTo>
                      <a:pt x="9" y="6"/>
                    </a:lnTo>
                    <a:lnTo>
                      <a:pt x="6" y="6"/>
                    </a:lnTo>
                    <a:lnTo>
                      <a:pt x="7" y="4"/>
                    </a:lnTo>
                    <a:lnTo>
                      <a:pt x="11" y="3"/>
                    </a:lnTo>
                    <a:lnTo>
                      <a:pt x="12" y="0"/>
                    </a:lnTo>
                    <a:lnTo>
                      <a:pt x="8" y="0"/>
                    </a:lnTo>
                    <a:lnTo>
                      <a:pt x="0" y="8"/>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466" name="Freeform 100"/>
              <p:cNvSpPr>
                <a:spLocks noChangeAspect="1"/>
              </p:cNvSpPr>
              <p:nvPr/>
            </p:nvSpPr>
            <p:spPr bwMode="gray">
              <a:xfrm>
                <a:off x="3948800" y="2917068"/>
                <a:ext cx="17561" cy="44137"/>
              </a:xfrm>
              <a:custGeom>
                <a:avLst/>
                <a:gdLst/>
                <a:ahLst/>
                <a:cxnLst>
                  <a:cxn ang="0">
                    <a:pos x="1" y="8"/>
                  </a:cxn>
                  <a:cxn ang="0">
                    <a:pos x="3" y="5"/>
                  </a:cxn>
                  <a:cxn ang="0">
                    <a:pos x="2" y="0"/>
                  </a:cxn>
                  <a:cxn ang="0">
                    <a:pos x="0" y="0"/>
                  </a:cxn>
                  <a:cxn ang="0">
                    <a:pos x="1" y="8"/>
                  </a:cxn>
                </a:cxnLst>
                <a:rect l="0" t="0" r="r" b="b"/>
                <a:pathLst>
                  <a:path w="3" h="8">
                    <a:moveTo>
                      <a:pt x="1" y="8"/>
                    </a:moveTo>
                    <a:lnTo>
                      <a:pt x="3" y="5"/>
                    </a:lnTo>
                    <a:lnTo>
                      <a:pt x="2" y="0"/>
                    </a:lnTo>
                    <a:lnTo>
                      <a:pt x="0" y="0"/>
                    </a:lnTo>
                    <a:lnTo>
                      <a:pt x="1" y="8"/>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467" name="Freeform 101"/>
              <p:cNvSpPr>
                <a:spLocks noChangeAspect="1"/>
              </p:cNvSpPr>
              <p:nvPr/>
            </p:nvSpPr>
            <p:spPr bwMode="gray">
              <a:xfrm>
                <a:off x="3987433" y="2879719"/>
                <a:ext cx="21072" cy="30558"/>
              </a:xfrm>
              <a:custGeom>
                <a:avLst/>
                <a:gdLst/>
                <a:ahLst/>
                <a:cxnLst>
                  <a:cxn ang="0">
                    <a:pos x="0" y="3"/>
                  </a:cxn>
                  <a:cxn ang="0">
                    <a:pos x="2" y="0"/>
                  </a:cxn>
                  <a:cxn ang="0">
                    <a:pos x="4" y="3"/>
                  </a:cxn>
                  <a:cxn ang="0">
                    <a:pos x="2" y="5"/>
                  </a:cxn>
                  <a:cxn ang="0">
                    <a:pos x="0" y="3"/>
                  </a:cxn>
                </a:cxnLst>
                <a:rect l="0" t="0" r="r" b="b"/>
                <a:pathLst>
                  <a:path w="4" h="5">
                    <a:moveTo>
                      <a:pt x="0" y="3"/>
                    </a:moveTo>
                    <a:lnTo>
                      <a:pt x="2" y="0"/>
                    </a:lnTo>
                    <a:lnTo>
                      <a:pt x="4" y="3"/>
                    </a:lnTo>
                    <a:lnTo>
                      <a:pt x="2" y="5"/>
                    </a:lnTo>
                    <a:lnTo>
                      <a:pt x="0" y="3"/>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468" name="Freeform 102"/>
              <p:cNvSpPr>
                <a:spLocks noChangeAspect="1"/>
              </p:cNvSpPr>
              <p:nvPr/>
            </p:nvSpPr>
            <p:spPr bwMode="gray">
              <a:xfrm>
                <a:off x="3899633" y="2764282"/>
                <a:ext cx="21072" cy="33952"/>
              </a:xfrm>
              <a:custGeom>
                <a:avLst/>
                <a:gdLst/>
                <a:ahLst/>
                <a:cxnLst>
                  <a:cxn ang="0">
                    <a:pos x="0" y="5"/>
                  </a:cxn>
                  <a:cxn ang="0">
                    <a:pos x="3" y="0"/>
                  </a:cxn>
                  <a:cxn ang="0">
                    <a:pos x="4" y="2"/>
                  </a:cxn>
                  <a:cxn ang="0">
                    <a:pos x="3" y="5"/>
                  </a:cxn>
                  <a:cxn ang="0">
                    <a:pos x="2" y="6"/>
                  </a:cxn>
                  <a:cxn ang="0">
                    <a:pos x="0" y="5"/>
                  </a:cxn>
                </a:cxnLst>
                <a:rect l="0" t="0" r="r" b="b"/>
                <a:pathLst>
                  <a:path w="4" h="6">
                    <a:moveTo>
                      <a:pt x="0" y="5"/>
                    </a:moveTo>
                    <a:lnTo>
                      <a:pt x="3" y="0"/>
                    </a:lnTo>
                    <a:lnTo>
                      <a:pt x="4" y="2"/>
                    </a:lnTo>
                    <a:lnTo>
                      <a:pt x="3" y="5"/>
                    </a:lnTo>
                    <a:lnTo>
                      <a:pt x="2" y="6"/>
                    </a:lnTo>
                    <a:lnTo>
                      <a:pt x="0" y="5"/>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469" name="Freeform 103"/>
              <p:cNvSpPr>
                <a:spLocks noChangeAspect="1"/>
              </p:cNvSpPr>
              <p:nvPr/>
            </p:nvSpPr>
            <p:spPr bwMode="gray">
              <a:xfrm>
                <a:off x="3941776" y="3029110"/>
                <a:ext cx="24585" cy="33952"/>
              </a:xfrm>
              <a:custGeom>
                <a:avLst/>
                <a:gdLst/>
                <a:ahLst/>
                <a:cxnLst>
                  <a:cxn ang="0">
                    <a:pos x="2" y="0"/>
                  </a:cxn>
                  <a:cxn ang="0">
                    <a:pos x="4" y="3"/>
                  </a:cxn>
                  <a:cxn ang="0">
                    <a:pos x="5" y="4"/>
                  </a:cxn>
                  <a:cxn ang="0">
                    <a:pos x="4" y="6"/>
                  </a:cxn>
                  <a:cxn ang="0">
                    <a:pos x="1" y="4"/>
                  </a:cxn>
                  <a:cxn ang="0">
                    <a:pos x="0" y="2"/>
                  </a:cxn>
                  <a:cxn ang="0">
                    <a:pos x="2" y="0"/>
                  </a:cxn>
                </a:cxnLst>
                <a:rect l="0" t="0" r="r" b="b"/>
                <a:pathLst>
                  <a:path w="5" h="6">
                    <a:moveTo>
                      <a:pt x="2" y="0"/>
                    </a:moveTo>
                    <a:lnTo>
                      <a:pt x="4" y="3"/>
                    </a:lnTo>
                    <a:lnTo>
                      <a:pt x="5" y="4"/>
                    </a:lnTo>
                    <a:lnTo>
                      <a:pt x="4" y="6"/>
                    </a:lnTo>
                    <a:lnTo>
                      <a:pt x="1" y="4"/>
                    </a:lnTo>
                    <a:lnTo>
                      <a:pt x="0" y="2"/>
                    </a:lnTo>
                    <a:lnTo>
                      <a:pt x="2" y="0"/>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470" name="Freeform 104"/>
              <p:cNvSpPr>
                <a:spLocks noChangeAspect="1"/>
              </p:cNvSpPr>
              <p:nvPr/>
            </p:nvSpPr>
            <p:spPr bwMode="gray">
              <a:xfrm>
                <a:off x="3882074" y="3175105"/>
                <a:ext cx="59702" cy="37346"/>
              </a:xfrm>
              <a:custGeom>
                <a:avLst/>
                <a:gdLst/>
                <a:ahLst/>
                <a:cxnLst>
                  <a:cxn ang="0">
                    <a:pos x="0" y="3"/>
                  </a:cxn>
                  <a:cxn ang="0">
                    <a:pos x="2" y="0"/>
                  </a:cxn>
                  <a:cxn ang="0">
                    <a:pos x="7" y="0"/>
                  </a:cxn>
                  <a:cxn ang="0">
                    <a:pos x="10" y="3"/>
                  </a:cxn>
                  <a:cxn ang="0">
                    <a:pos x="8" y="7"/>
                  </a:cxn>
                  <a:cxn ang="0">
                    <a:pos x="3" y="7"/>
                  </a:cxn>
                  <a:cxn ang="0">
                    <a:pos x="0" y="3"/>
                  </a:cxn>
                </a:cxnLst>
                <a:rect l="0" t="0" r="r" b="b"/>
                <a:pathLst>
                  <a:path w="10" h="7">
                    <a:moveTo>
                      <a:pt x="0" y="3"/>
                    </a:moveTo>
                    <a:lnTo>
                      <a:pt x="2" y="0"/>
                    </a:lnTo>
                    <a:lnTo>
                      <a:pt x="7" y="0"/>
                    </a:lnTo>
                    <a:lnTo>
                      <a:pt x="10" y="3"/>
                    </a:lnTo>
                    <a:lnTo>
                      <a:pt x="8" y="7"/>
                    </a:lnTo>
                    <a:lnTo>
                      <a:pt x="3" y="7"/>
                    </a:lnTo>
                    <a:lnTo>
                      <a:pt x="0" y="3"/>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471" name="Freeform 105"/>
              <p:cNvSpPr>
                <a:spLocks noChangeAspect="1"/>
              </p:cNvSpPr>
              <p:nvPr/>
            </p:nvSpPr>
            <p:spPr bwMode="gray">
              <a:xfrm>
                <a:off x="3969872" y="3171709"/>
                <a:ext cx="158039" cy="61114"/>
              </a:xfrm>
              <a:custGeom>
                <a:avLst/>
                <a:gdLst/>
                <a:ahLst/>
                <a:cxnLst>
                  <a:cxn ang="0">
                    <a:pos x="0" y="3"/>
                  </a:cxn>
                  <a:cxn ang="0">
                    <a:pos x="8" y="0"/>
                  </a:cxn>
                  <a:cxn ang="0">
                    <a:pos x="18" y="0"/>
                  </a:cxn>
                  <a:cxn ang="0">
                    <a:pos x="22" y="3"/>
                  </a:cxn>
                  <a:cxn ang="0">
                    <a:pos x="26" y="3"/>
                  </a:cxn>
                  <a:cxn ang="0">
                    <a:pos x="29" y="5"/>
                  </a:cxn>
                  <a:cxn ang="0">
                    <a:pos x="29" y="11"/>
                  </a:cxn>
                  <a:cxn ang="0">
                    <a:pos x="27" y="12"/>
                  </a:cxn>
                  <a:cxn ang="0">
                    <a:pos x="19" y="5"/>
                  </a:cxn>
                  <a:cxn ang="0">
                    <a:pos x="12" y="4"/>
                  </a:cxn>
                  <a:cxn ang="0">
                    <a:pos x="6" y="5"/>
                  </a:cxn>
                  <a:cxn ang="0">
                    <a:pos x="2" y="8"/>
                  </a:cxn>
                  <a:cxn ang="0">
                    <a:pos x="0" y="3"/>
                  </a:cxn>
                </a:cxnLst>
                <a:rect l="0" t="0" r="r" b="b"/>
                <a:pathLst>
                  <a:path w="29" h="12">
                    <a:moveTo>
                      <a:pt x="0" y="3"/>
                    </a:moveTo>
                    <a:lnTo>
                      <a:pt x="8" y="0"/>
                    </a:lnTo>
                    <a:lnTo>
                      <a:pt x="18" y="0"/>
                    </a:lnTo>
                    <a:lnTo>
                      <a:pt x="22" y="3"/>
                    </a:lnTo>
                    <a:lnTo>
                      <a:pt x="26" y="3"/>
                    </a:lnTo>
                    <a:lnTo>
                      <a:pt x="29" y="5"/>
                    </a:lnTo>
                    <a:lnTo>
                      <a:pt x="29" y="11"/>
                    </a:lnTo>
                    <a:lnTo>
                      <a:pt x="27" y="12"/>
                    </a:lnTo>
                    <a:lnTo>
                      <a:pt x="19" y="5"/>
                    </a:lnTo>
                    <a:lnTo>
                      <a:pt x="12" y="4"/>
                    </a:lnTo>
                    <a:lnTo>
                      <a:pt x="6" y="5"/>
                    </a:lnTo>
                    <a:lnTo>
                      <a:pt x="2" y="8"/>
                    </a:lnTo>
                    <a:lnTo>
                      <a:pt x="0" y="3"/>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472" name="Freeform 106"/>
              <p:cNvSpPr>
                <a:spLocks noChangeAspect="1"/>
              </p:cNvSpPr>
              <p:nvPr/>
            </p:nvSpPr>
            <p:spPr bwMode="gray">
              <a:xfrm>
                <a:off x="3787250" y="3097014"/>
                <a:ext cx="80776" cy="27162"/>
              </a:xfrm>
              <a:custGeom>
                <a:avLst/>
                <a:gdLst/>
                <a:ahLst/>
                <a:cxnLst>
                  <a:cxn ang="0">
                    <a:pos x="3" y="5"/>
                  </a:cxn>
                  <a:cxn ang="0">
                    <a:pos x="0" y="3"/>
                  </a:cxn>
                  <a:cxn ang="0">
                    <a:pos x="0" y="1"/>
                  </a:cxn>
                  <a:cxn ang="0">
                    <a:pos x="4" y="0"/>
                  </a:cxn>
                  <a:cxn ang="0">
                    <a:pos x="6" y="2"/>
                  </a:cxn>
                  <a:cxn ang="0">
                    <a:pos x="9" y="3"/>
                  </a:cxn>
                  <a:cxn ang="0">
                    <a:pos x="15" y="3"/>
                  </a:cxn>
                  <a:cxn ang="0">
                    <a:pos x="15" y="5"/>
                  </a:cxn>
                  <a:cxn ang="0">
                    <a:pos x="3" y="5"/>
                  </a:cxn>
                </a:cxnLst>
                <a:rect l="0" t="0" r="r" b="b"/>
                <a:pathLst>
                  <a:path w="15" h="5">
                    <a:moveTo>
                      <a:pt x="3" y="5"/>
                    </a:moveTo>
                    <a:lnTo>
                      <a:pt x="0" y="3"/>
                    </a:lnTo>
                    <a:lnTo>
                      <a:pt x="0" y="1"/>
                    </a:lnTo>
                    <a:lnTo>
                      <a:pt x="4" y="0"/>
                    </a:lnTo>
                    <a:lnTo>
                      <a:pt x="6" y="2"/>
                    </a:lnTo>
                    <a:lnTo>
                      <a:pt x="9" y="3"/>
                    </a:lnTo>
                    <a:lnTo>
                      <a:pt x="15" y="3"/>
                    </a:lnTo>
                    <a:lnTo>
                      <a:pt x="15" y="5"/>
                    </a:lnTo>
                    <a:lnTo>
                      <a:pt x="3" y="5"/>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473" name="Freeform 107"/>
              <p:cNvSpPr>
                <a:spLocks noChangeAspect="1"/>
              </p:cNvSpPr>
              <p:nvPr/>
            </p:nvSpPr>
            <p:spPr bwMode="gray">
              <a:xfrm>
                <a:off x="3695939" y="3263381"/>
                <a:ext cx="35120" cy="67905"/>
              </a:xfrm>
              <a:custGeom>
                <a:avLst/>
                <a:gdLst/>
                <a:ahLst/>
                <a:cxnLst>
                  <a:cxn ang="0">
                    <a:pos x="7" y="2"/>
                  </a:cxn>
                  <a:cxn ang="0">
                    <a:pos x="5" y="0"/>
                  </a:cxn>
                  <a:cxn ang="0">
                    <a:pos x="3" y="2"/>
                  </a:cxn>
                  <a:cxn ang="0">
                    <a:pos x="4" y="5"/>
                  </a:cxn>
                  <a:cxn ang="0">
                    <a:pos x="2" y="10"/>
                  </a:cxn>
                  <a:cxn ang="0">
                    <a:pos x="0" y="12"/>
                  </a:cxn>
                  <a:cxn ang="0">
                    <a:pos x="2" y="13"/>
                  </a:cxn>
                  <a:cxn ang="0">
                    <a:pos x="5" y="9"/>
                  </a:cxn>
                  <a:cxn ang="0">
                    <a:pos x="7" y="2"/>
                  </a:cxn>
                </a:cxnLst>
                <a:rect l="0" t="0" r="r" b="b"/>
                <a:pathLst>
                  <a:path w="7" h="13">
                    <a:moveTo>
                      <a:pt x="7" y="2"/>
                    </a:moveTo>
                    <a:lnTo>
                      <a:pt x="5" y="0"/>
                    </a:lnTo>
                    <a:lnTo>
                      <a:pt x="3" y="2"/>
                    </a:lnTo>
                    <a:lnTo>
                      <a:pt x="4" y="5"/>
                    </a:lnTo>
                    <a:lnTo>
                      <a:pt x="2" y="10"/>
                    </a:lnTo>
                    <a:lnTo>
                      <a:pt x="0" y="12"/>
                    </a:lnTo>
                    <a:lnTo>
                      <a:pt x="2" y="13"/>
                    </a:lnTo>
                    <a:lnTo>
                      <a:pt x="5" y="9"/>
                    </a:lnTo>
                    <a:lnTo>
                      <a:pt x="7" y="2"/>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474" name="Freeform 108"/>
              <p:cNvSpPr>
                <a:spLocks noChangeAspect="1"/>
              </p:cNvSpPr>
              <p:nvPr/>
            </p:nvSpPr>
            <p:spPr bwMode="gray">
              <a:xfrm>
                <a:off x="3674867" y="3283753"/>
                <a:ext cx="28096" cy="20371"/>
              </a:xfrm>
              <a:custGeom>
                <a:avLst/>
                <a:gdLst/>
                <a:ahLst/>
                <a:cxnLst>
                  <a:cxn ang="0">
                    <a:pos x="5" y="2"/>
                  </a:cxn>
                  <a:cxn ang="0">
                    <a:pos x="3" y="3"/>
                  </a:cxn>
                  <a:cxn ang="0">
                    <a:pos x="3" y="4"/>
                  </a:cxn>
                  <a:cxn ang="0">
                    <a:pos x="0" y="4"/>
                  </a:cxn>
                  <a:cxn ang="0">
                    <a:pos x="2" y="0"/>
                  </a:cxn>
                  <a:cxn ang="0">
                    <a:pos x="4" y="0"/>
                  </a:cxn>
                  <a:cxn ang="0">
                    <a:pos x="5" y="2"/>
                  </a:cxn>
                </a:cxnLst>
                <a:rect l="0" t="0" r="r" b="b"/>
                <a:pathLst>
                  <a:path w="5" h="4">
                    <a:moveTo>
                      <a:pt x="5" y="2"/>
                    </a:moveTo>
                    <a:lnTo>
                      <a:pt x="3" y="3"/>
                    </a:lnTo>
                    <a:lnTo>
                      <a:pt x="3" y="4"/>
                    </a:lnTo>
                    <a:lnTo>
                      <a:pt x="0" y="4"/>
                    </a:lnTo>
                    <a:lnTo>
                      <a:pt x="2" y="0"/>
                    </a:lnTo>
                    <a:lnTo>
                      <a:pt x="4" y="0"/>
                    </a:lnTo>
                    <a:lnTo>
                      <a:pt x="5" y="2"/>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475" name="Freeform 109"/>
              <p:cNvSpPr>
                <a:spLocks noChangeAspect="1"/>
              </p:cNvSpPr>
              <p:nvPr/>
            </p:nvSpPr>
            <p:spPr bwMode="gray">
              <a:xfrm>
                <a:off x="4194638" y="3321099"/>
                <a:ext cx="31609" cy="27162"/>
              </a:xfrm>
              <a:custGeom>
                <a:avLst/>
                <a:gdLst/>
                <a:ahLst/>
                <a:cxnLst>
                  <a:cxn ang="0">
                    <a:pos x="2" y="5"/>
                  </a:cxn>
                  <a:cxn ang="0">
                    <a:pos x="0" y="1"/>
                  </a:cxn>
                  <a:cxn ang="0">
                    <a:pos x="2" y="0"/>
                  </a:cxn>
                  <a:cxn ang="0">
                    <a:pos x="6" y="1"/>
                  </a:cxn>
                  <a:cxn ang="0">
                    <a:pos x="7" y="3"/>
                  </a:cxn>
                  <a:cxn ang="0">
                    <a:pos x="2" y="5"/>
                  </a:cxn>
                </a:cxnLst>
                <a:rect l="0" t="0" r="r" b="b"/>
                <a:pathLst>
                  <a:path w="7" h="5">
                    <a:moveTo>
                      <a:pt x="2" y="5"/>
                    </a:moveTo>
                    <a:lnTo>
                      <a:pt x="0" y="1"/>
                    </a:lnTo>
                    <a:lnTo>
                      <a:pt x="2" y="0"/>
                    </a:lnTo>
                    <a:lnTo>
                      <a:pt x="6" y="1"/>
                    </a:lnTo>
                    <a:lnTo>
                      <a:pt x="7" y="3"/>
                    </a:lnTo>
                    <a:lnTo>
                      <a:pt x="2" y="5"/>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476" name="Freeform 110"/>
              <p:cNvSpPr>
                <a:spLocks noChangeAspect="1"/>
              </p:cNvSpPr>
              <p:nvPr/>
            </p:nvSpPr>
            <p:spPr bwMode="gray">
              <a:xfrm>
                <a:off x="4127911" y="3412771"/>
                <a:ext cx="28096" cy="50927"/>
              </a:xfrm>
              <a:custGeom>
                <a:avLst/>
                <a:gdLst/>
                <a:ahLst/>
                <a:cxnLst>
                  <a:cxn ang="0">
                    <a:pos x="0" y="9"/>
                  </a:cxn>
                  <a:cxn ang="0">
                    <a:pos x="0" y="6"/>
                  </a:cxn>
                  <a:cxn ang="0">
                    <a:pos x="4" y="0"/>
                  </a:cxn>
                  <a:cxn ang="0">
                    <a:pos x="5" y="3"/>
                  </a:cxn>
                  <a:cxn ang="0">
                    <a:pos x="4" y="7"/>
                  </a:cxn>
                  <a:cxn ang="0">
                    <a:pos x="0" y="9"/>
                  </a:cxn>
                </a:cxnLst>
                <a:rect l="0" t="0" r="r" b="b"/>
                <a:pathLst>
                  <a:path w="5" h="9">
                    <a:moveTo>
                      <a:pt x="0" y="9"/>
                    </a:moveTo>
                    <a:lnTo>
                      <a:pt x="0" y="6"/>
                    </a:lnTo>
                    <a:lnTo>
                      <a:pt x="4" y="0"/>
                    </a:lnTo>
                    <a:lnTo>
                      <a:pt x="5" y="3"/>
                    </a:lnTo>
                    <a:lnTo>
                      <a:pt x="4" y="7"/>
                    </a:lnTo>
                    <a:lnTo>
                      <a:pt x="0" y="9"/>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477" name="Freeform 111"/>
              <p:cNvSpPr>
                <a:spLocks noChangeAspect="1"/>
              </p:cNvSpPr>
              <p:nvPr/>
            </p:nvSpPr>
            <p:spPr bwMode="gray">
              <a:xfrm>
                <a:off x="4047135" y="3446724"/>
                <a:ext cx="28096" cy="20371"/>
              </a:xfrm>
              <a:custGeom>
                <a:avLst/>
                <a:gdLst/>
                <a:ahLst/>
                <a:cxnLst>
                  <a:cxn ang="0">
                    <a:pos x="0" y="2"/>
                  </a:cxn>
                  <a:cxn ang="0">
                    <a:pos x="0" y="0"/>
                  </a:cxn>
                  <a:cxn ang="0">
                    <a:pos x="4" y="0"/>
                  </a:cxn>
                  <a:cxn ang="0">
                    <a:pos x="4" y="4"/>
                  </a:cxn>
                  <a:cxn ang="0">
                    <a:pos x="2" y="4"/>
                  </a:cxn>
                  <a:cxn ang="0">
                    <a:pos x="0" y="2"/>
                  </a:cxn>
                </a:cxnLst>
                <a:rect l="0" t="0" r="r" b="b"/>
                <a:pathLst>
                  <a:path w="4" h="4">
                    <a:moveTo>
                      <a:pt x="0" y="2"/>
                    </a:moveTo>
                    <a:lnTo>
                      <a:pt x="0" y="0"/>
                    </a:lnTo>
                    <a:lnTo>
                      <a:pt x="4" y="0"/>
                    </a:lnTo>
                    <a:lnTo>
                      <a:pt x="4" y="4"/>
                    </a:lnTo>
                    <a:lnTo>
                      <a:pt x="2" y="4"/>
                    </a:lnTo>
                    <a:lnTo>
                      <a:pt x="0" y="2"/>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478" name="Freeform 112"/>
              <p:cNvSpPr>
                <a:spLocks noChangeAspect="1"/>
              </p:cNvSpPr>
              <p:nvPr/>
            </p:nvSpPr>
            <p:spPr bwMode="gray">
              <a:xfrm>
                <a:off x="4278925" y="3358448"/>
                <a:ext cx="14048" cy="27162"/>
              </a:xfrm>
              <a:custGeom>
                <a:avLst/>
                <a:gdLst/>
                <a:ahLst/>
                <a:cxnLst>
                  <a:cxn ang="0">
                    <a:pos x="0" y="5"/>
                  </a:cxn>
                  <a:cxn ang="0">
                    <a:pos x="0" y="1"/>
                  </a:cxn>
                  <a:cxn ang="0">
                    <a:pos x="2" y="0"/>
                  </a:cxn>
                  <a:cxn ang="0">
                    <a:pos x="3" y="3"/>
                  </a:cxn>
                  <a:cxn ang="0">
                    <a:pos x="0" y="5"/>
                  </a:cxn>
                </a:cxnLst>
                <a:rect l="0" t="0" r="r" b="b"/>
                <a:pathLst>
                  <a:path w="3" h="5">
                    <a:moveTo>
                      <a:pt x="0" y="5"/>
                    </a:moveTo>
                    <a:lnTo>
                      <a:pt x="0" y="1"/>
                    </a:lnTo>
                    <a:lnTo>
                      <a:pt x="2" y="0"/>
                    </a:lnTo>
                    <a:lnTo>
                      <a:pt x="3" y="3"/>
                    </a:lnTo>
                    <a:lnTo>
                      <a:pt x="0" y="5"/>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479" name="Freeform 113"/>
              <p:cNvSpPr>
                <a:spLocks noChangeAspect="1"/>
              </p:cNvSpPr>
              <p:nvPr/>
            </p:nvSpPr>
            <p:spPr bwMode="gray">
              <a:xfrm>
                <a:off x="4289462" y="3321099"/>
                <a:ext cx="24583" cy="33952"/>
              </a:xfrm>
              <a:custGeom>
                <a:avLst/>
                <a:gdLst/>
                <a:ahLst/>
                <a:cxnLst>
                  <a:cxn ang="0">
                    <a:pos x="0" y="3"/>
                  </a:cxn>
                  <a:cxn ang="0">
                    <a:pos x="1" y="0"/>
                  </a:cxn>
                  <a:cxn ang="0">
                    <a:pos x="4" y="0"/>
                  </a:cxn>
                  <a:cxn ang="0">
                    <a:pos x="4" y="6"/>
                  </a:cxn>
                  <a:cxn ang="0">
                    <a:pos x="0" y="3"/>
                  </a:cxn>
                </a:cxnLst>
                <a:rect l="0" t="0" r="r" b="b"/>
                <a:pathLst>
                  <a:path w="4" h="6">
                    <a:moveTo>
                      <a:pt x="0" y="3"/>
                    </a:moveTo>
                    <a:lnTo>
                      <a:pt x="1" y="0"/>
                    </a:lnTo>
                    <a:lnTo>
                      <a:pt x="4" y="0"/>
                    </a:lnTo>
                    <a:lnTo>
                      <a:pt x="4" y="6"/>
                    </a:lnTo>
                    <a:lnTo>
                      <a:pt x="0" y="3"/>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480" name="Freeform 114"/>
              <p:cNvSpPr>
                <a:spLocks noChangeAspect="1"/>
              </p:cNvSpPr>
              <p:nvPr/>
            </p:nvSpPr>
            <p:spPr bwMode="gray">
              <a:xfrm>
                <a:off x="4461547" y="3412771"/>
                <a:ext cx="56191" cy="67905"/>
              </a:xfrm>
              <a:custGeom>
                <a:avLst/>
                <a:gdLst/>
                <a:ahLst/>
                <a:cxnLst>
                  <a:cxn ang="0">
                    <a:pos x="9" y="0"/>
                  </a:cxn>
                  <a:cxn ang="0">
                    <a:pos x="10" y="4"/>
                  </a:cxn>
                  <a:cxn ang="0">
                    <a:pos x="11" y="11"/>
                  </a:cxn>
                  <a:cxn ang="0">
                    <a:pos x="0" y="12"/>
                  </a:cxn>
                  <a:cxn ang="0">
                    <a:pos x="0" y="9"/>
                  </a:cxn>
                  <a:cxn ang="0">
                    <a:pos x="4" y="1"/>
                  </a:cxn>
                  <a:cxn ang="0">
                    <a:pos x="9" y="0"/>
                  </a:cxn>
                </a:cxnLst>
                <a:rect l="0" t="0" r="r" b="b"/>
                <a:pathLst>
                  <a:path w="11" h="12">
                    <a:moveTo>
                      <a:pt x="9" y="0"/>
                    </a:moveTo>
                    <a:lnTo>
                      <a:pt x="10" y="4"/>
                    </a:lnTo>
                    <a:lnTo>
                      <a:pt x="11" y="11"/>
                    </a:lnTo>
                    <a:lnTo>
                      <a:pt x="0" y="12"/>
                    </a:lnTo>
                    <a:lnTo>
                      <a:pt x="0" y="9"/>
                    </a:lnTo>
                    <a:lnTo>
                      <a:pt x="4" y="1"/>
                    </a:lnTo>
                    <a:lnTo>
                      <a:pt x="9" y="0"/>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481" name="Freeform 115"/>
              <p:cNvSpPr>
                <a:spLocks noChangeAspect="1"/>
              </p:cNvSpPr>
              <p:nvPr/>
            </p:nvSpPr>
            <p:spPr bwMode="gray">
              <a:xfrm>
                <a:off x="3941776" y="3086830"/>
                <a:ext cx="35120" cy="16975"/>
              </a:xfrm>
              <a:custGeom>
                <a:avLst/>
                <a:gdLst/>
                <a:ahLst/>
                <a:cxnLst>
                  <a:cxn ang="0">
                    <a:pos x="2" y="3"/>
                  </a:cxn>
                  <a:cxn ang="0">
                    <a:pos x="5" y="3"/>
                  </a:cxn>
                  <a:cxn ang="0">
                    <a:pos x="6" y="1"/>
                  </a:cxn>
                  <a:cxn ang="0">
                    <a:pos x="2" y="0"/>
                  </a:cxn>
                  <a:cxn ang="0">
                    <a:pos x="0" y="2"/>
                  </a:cxn>
                  <a:cxn ang="0">
                    <a:pos x="2" y="3"/>
                  </a:cxn>
                </a:cxnLst>
                <a:rect l="0" t="0" r="r" b="b"/>
                <a:pathLst>
                  <a:path w="6" h="3">
                    <a:moveTo>
                      <a:pt x="2" y="3"/>
                    </a:moveTo>
                    <a:lnTo>
                      <a:pt x="5" y="3"/>
                    </a:lnTo>
                    <a:lnTo>
                      <a:pt x="6" y="1"/>
                    </a:lnTo>
                    <a:lnTo>
                      <a:pt x="2" y="0"/>
                    </a:lnTo>
                    <a:lnTo>
                      <a:pt x="0" y="2"/>
                    </a:lnTo>
                    <a:lnTo>
                      <a:pt x="2" y="3"/>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482" name="Freeform 116"/>
              <p:cNvSpPr>
                <a:spLocks noChangeAspect="1"/>
              </p:cNvSpPr>
              <p:nvPr/>
            </p:nvSpPr>
            <p:spPr bwMode="gray">
              <a:xfrm>
                <a:off x="4068207" y="3090224"/>
                <a:ext cx="31609" cy="30558"/>
              </a:xfrm>
              <a:custGeom>
                <a:avLst/>
                <a:gdLst/>
                <a:ahLst/>
                <a:cxnLst>
                  <a:cxn ang="0">
                    <a:pos x="0" y="5"/>
                  </a:cxn>
                  <a:cxn ang="0">
                    <a:pos x="0" y="3"/>
                  </a:cxn>
                  <a:cxn ang="0">
                    <a:pos x="1" y="0"/>
                  </a:cxn>
                  <a:cxn ang="0">
                    <a:pos x="6" y="0"/>
                  </a:cxn>
                  <a:cxn ang="0">
                    <a:pos x="6" y="3"/>
                  </a:cxn>
                  <a:cxn ang="0">
                    <a:pos x="4" y="5"/>
                  </a:cxn>
                  <a:cxn ang="0">
                    <a:pos x="0" y="5"/>
                  </a:cxn>
                </a:cxnLst>
                <a:rect l="0" t="0" r="r" b="b"/>
                <a:pathLst>
                  <a:path w="6" h="5">
                    <a:moveTo>
                      <a:pt x="0" y="5"/>
                    </a:moveTo>
                    <a:lnTo>
                      <a:pt x="0" y="3"/>
                    </a:lnTo>
                    <a:lnTo>
                      <a:pt x="1" y="0"/>
                    </a:lnTo>
                    <a:lnTo>
                      <a:pt x="6" y="0"/>
                    </a:lnTo>
                    <a:lnTo>
                      <a:pt x="6" y="3"/>
                    </a:lnTo>
                    <a:lnTo>
                      <a:pt x="4" y="5"/>
                    </a:lnTo>
                    <a:lnTo>
                      <a:pt x="0" y="5"/>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483" name="Freeform 117"/>
              <p:cNvSpPr>
                <a:spLocks noChangeAspect="1"/>
              </p:cNvSpPr>
              <p:nvPr/>
            </p:nvSpPr>
            <p:spPr bwMode="gray">
              <a:xfrm>
                <a:off x="4335116" y="3046087"/>
                <a:ext cx="66728" cy="40743"/>
              </a:xfrm>
              <a:custGeom>
                <a:avLst/>
                <a:gdLst/>
                <a:ahLst/>
                <a:cxnLst>
                  <a:cxn ang="0">
                    <a:pos x="0" y="0"/>
                  </a:cxn>
                  <a:cxn ang="0">
                    <a:pos x="8" y="8"/>
                  </a:cxn>
                  <a:cxn ang="0">
                    <a:pos x="12" y="6"/>
                  </a:cxn>
                  <a:cxn ang="0">
                    <a:pos x="6" y="1"/>
                  </a:cxn>
                  <a:cxn ang="0">
                    <a:pos x="0" y="0"/>
                  </a:cxn>
                </a:cxnLst>
                <a:rect l="0" t="0" r="r" b="b"/>
                <a:pathLst>
                  <a:path w="12" h="8">
                    <a:moveTo>
                      <a:pt x="0" y="0"/>
                    </a:moveTo>
                    <a:lnTo>
                      <a:pt x="8" y="8"/>
                    </a:lnTo>
                    <a:lnTo>
                      <a:pt x="12" y="6"/>
                    </a:lnTo>
                    <a:lnTo>
                      <a:pt x="6" y="1"/>
                    </a:lnTo>
                    <a:lnTo>
                      <a:pt x="0" y="0"/>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484" name="Freeform 118"/>
              <p:cNvSpPr>
                <a:spLocks noChangeAspect="1"/>
              </p:cNvSpPr>
              <p:nvPr/>
            </p:nvSpPr>
            <p:spPr bwMode="gray">
              <a:xfrm>
                <a:off x="3288551" y="2760888"/>
                <a:ext cx="52681" cy="40743"/>
              </a:xfrm>
              <a:custGeom>
                <a:avLst/>
                <a:gdLst/>
                <a:ahLst/>
                <a:cxnLst>
                  <a:cxn ang="0">
                    <a:pos x="10" y="1"/>
                  </a:cxn>
                  <a:cxn ang="0">
                    <a:pos x="4" y="0"/>
                  </a:cxn>
                  <a:cxn ang="0">
                    <a:pos x="1" y="2"/>
                  </a:cxn>
                  <a:cxn ang="0">
                    <a:pos x="0" y="8"/>
                  </a:cxn>
                  <a:cxn ang="0">
                    <a:pos x="3" y="8"/>
                  </a:cxn>
                  <a:cxn ang="0">
                    <a:pos x="4" y="5"/>
                  </a:cxn>
                  <a:cxn ang="0">
                    <a:pos x="8" y="8"/>
                  </a:cxn>
                  <a:cxn ang="0">
                    <a:pos x="9" y="5"/>
                  </a:cxn>
                  <a:cxn ang="0">
                    <a:pos x="10" y="1"/>
                  </a:cxn>
                </a:cxnLst>
                <a:rect l="0" t="0" r="r" b="b"/>
                <a:pathLst>
                  <a:path w="10" h="8">
                    <a:moveTo>
                      <a:pt x="10" y="1"/>
                    </a:moveTo>
                    <a:lnTo>
                      <a:pt x="4" y="0"/>
                    </a:lnTo>
                    <a:lnTo>
                      <a:pt x="1" y="2"/>
                    </a:lnTo>
                    <a:lnTo>
                      <a:pt x="0" y="8"/>
                    </a:lnTo>
                    <a:lnTo>
                      <a:pt x="3" y="8"/>
                    </a:lnTo>
                    <a:lnTo>
                      <a:pt x="4" y="5"/>
                    </a:lnTo>
                    <a:lnTo>
                      <a:pt x="8" y="8"/>
                    </a:lnTo>
                    <a:lnTo>
                      <a:pt x="9" y="5"/>
                    </a:lnTo>
                    <a:lnTo>
                      <a:pt x="10" y="1"/>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485" name="Freeform 119"/>
              <p:cNvSpPr>
                <a:spLocks noChangeAspect="1"/>
              </p:cNvSpPr>
              <p:nvPr/>
            </p:nvSpPr>
            <p:spPr bwMode="gray">
              <a:xfrm>
                <a:off x="4134935" y="3046087"/>
                <a:ext cx="509234" cy="485517"/>
              </a:xfrm>
              <a:custGeom>
                <a:avLst/>
                <a:gdLst/>
                <a:ahLst/>
                <a:cxnLst>
                  <a:cxn ang="0">
                    <a:pos x="94" y="89"/>
                  </a:cxn>
                  <a:cxn ang="0">
                    <a:pos x="92" y="68"/>
                  </a:cxn>
                  <a:cxn ang="0">
                    <a:pos x="90" y="64"/>
                  </a:cxn>
                  <a:cxn ang="0">
                    <a:pos x="88" y="60"/>
                  </a:cxn>
                  <a:cxn ang="0">
                    <a:pos x="92" y="56"/>
                  </a:cxn>
                  <a:cxn ang="0">
                    <a:pos x="91" y="21"/>
                  </a:cxn>
                  <a:cxn ang="0">
                    <a:pos x="90" y="20"/>
                  </a:cxn>
                  <a:cxn ang="0">
                    <a:pos x="82" y="20"/>
                  </a:cxn>
                  <a:cxn ang="0">
                    <a:pos x="73" y="13"/>
                  </a:cxn>
                  <a:cxn ang="0">
                    <a:pos x="57" y="10"/>
                  </a:cxn>
                  <a:cxn ang="0">
                    <a:pos x="52" y="13"/>
                  </a:cxn>
                  <a:cxn ang="0">
                    <a:pos x="51" y="16"/>
                  </a:cxn>
                  <a:cxn ang="0">
                    <a:pos x="38" y="30"/>
                  </a:cxn>
                  <a:cxn ang="0">
                    <a:pos x="34" y="26"/>
                  </a:cxn>
                  <a:cxn ang="0">
                    <a:pos x="32" y="20"/>
                  </a:cxn>
                  <a:cxn ang="0">
                    <a:pos x="28" y="17"/>
                  </a:cxn>
                  <a:cxn ang="0">
                    <a:pos x="28" y="9"/>
                  </a:cxn>
                  <a:cxn ang="0">
                    <a:pos x="26" y="4"/>
                  </a:cxn>
                  <a:cxn ang="0">
                    <a:pos x="18" y="4"/>
                  </a:cxn>
                  <a:cxn ang="0">
                    <a:pos x="13" y="0"/>
                  </a:cxn>
                  <a:cxn ang="0">
                    <a:pos x="10" y="0"/>
                  </a:cxn>
                  <a:cxn ang="0">
                    <a:pos x="6" y="3"/>
                  </a:cxn>
                  <a:cxn ang="0">
                    <a:pos x="3" y="3"/>
                  </a:cxn>
                  <a:cxn ang="0">
                    <a:pos x="0" y="9"/>
                  </a:cxn>
                  <a:cxn ang="0">
                    <a:pos x="6" y="11"/>
                  </a:cxn>
                  <a:cxn ang="0">
                    <a:pos x="10" y="17"/>
                  </a:cxn>
                  <a:cxn ang="0">
                    <a:pos x="13" y="18"/>
                  </a:cxn>
                  <a:cxn ang="0">
                    <a:pos x="21" y="18"/>
                  </a:cxn>
                  <a:cxn ang="0">
                    <a:pos x="24" y="20"/>
                  </a:cxn>
                  <a:cxn ang="0">
                    <a:pos x="21" y="24"/>
                  </a:cxn>
                  <a:cxn ang="0">
                    <a:pos x="8" y="22"/>
                  </a:cxn>
                  <a:cxn ang="0">
                    <a:pos x="8" y="24"/>
                  </a:cxn>
                  <a:cxn ang="0">
                    <a:pos x="12" y="28"/>
                  </a:cxn>
                  <a:cxn ang="0">
                    <a:pos x="14" y="37"/>
                  </a:cxn>
                  <a:cxn ang="0">
                    <a:pos x="20" y="39"/>
                  </a:cxn>
                  <a:cxn ang="0">
                    <a:pos x="21" y="36"/>
                  </a:cxn>
                  <a:cxn ang="0">
                    <a:pos x="25" y="35"/>
                  </a:cxn>
                  <a:cxn ang="0">
                    <a:pos x="33" y="39"/>
                  </a:cxn>
                  <a:cxn ang="0">
                    <a:pos x="42" y="43"/>
                  </a:cxn>
                  <a:cxn ang="0">
                    <a:pos x="49" y="44"/>
                  </a:cxn>
                  <a:cxn ang="0">
                    <a:pos x="56" y="47"/>
                  </a:cxn>
                  <a:cxn ang="0">
                    <a:pos x="65" y="55"/>
                  </a:cxn>
                  <a:cxn ang="0">
                    <a:pos x="67" y="63"/>
                  </a:cxn>
                  <a:cxn ang="0">
                    <a:pos x="70" y="67"/>
                  </a:cxn>
                  <a:cxn ang="0">
                    <a:pos x="72" y="71"/>
                  </a:cxn>
                  <a:cxn ang="0">
                    <a:pos x="73" y="79"/>
                  </a:cxn>
                  <a:cxn ang="0">
                    <a:pos x="81" y="79"/>
                  </a:cxn>
                  <a:cxn ang="0">
                    <a:pos x="86" y="84"/>
                  </a:cxn>
                  <a:cxn ang="0">
                    <a:pos x="94" y="89"/>
                  </a:cxn>
                </a:cxnLst>
                <a:rect l="0" t="0" r="r" b="b"/>
                <a:pathLst>
                  <a:path w="94" h="89">
                    <a:moveTo>
                      <a:pt x="94" y="89"/>
                    </a:moveTo>
                    <a:lnTo>
                      <a:pt x="92" y="68"/>
                    </a:lnTo>
                    <a:lnTo>
                      <a:pt x="90" y="64"/>
                    </a:lnTo>
                    <a:lnTo>
                      <a:pt x="88" y="60"/>
                    </a:lnTo>
                    <a:lnTo>
                      <a:pt x="92" y="56"/>
                    </a:lnTo>
                    <a:lnTo>
                      <a:pt x="91" y="21"/>
                    </a:lnTo>
                    <a:lnTo>
                      <a:pt x="90" y="20"/>
                    </a:lnTo>
                    <a:lnTo>
                      <a:pt x="82" y="20"/>
                    </a:lnTo>
                    <a:lnTo>
                      <a:pt x="73" y="13"/>
                    </a:lnTo>
                    <a:lnTo>
                      <a:pt x="57" y="10"/>
                    </a:lnTo>
                    <a:lnTo>
                      <a:pt x="52" y="13"/>
                    </a:lnTo>
                    <a:lnTo>
                      <a:pt x="51" y="16"/>
                    </a:lnTo>
                    <a:lnTo>
                      <a:pt x="38" y="30"/>
                    </a:lnTo>
                    <a:lnTo>
                      <a:pt x="34" y="26"/>
                    </a:lnTo>
                    <a:lnTo>
                      <a:pt x="32" y="20"/>
                    </a:lnTo>
                    <a:lnTo>
                      <a:pt x="28" y="17"/>
                    </a:lnTo>
                    <a:lnTo>
                      <a:pt x="28" y="9"/>
                    </a:lnTo>
                    <a:lnTo>
                      <a:pt x="26" y="4"/>
                    </a:lnTo>
                    <a:lnTo>
                      <a:pt x="18" y="4"/>
                    </a:lnTo>
                    <a:lnTo>
                      <a:pt x="13" y="0"/>
                    </a:lnTo>
                    <a:lnTo>
                      <a:pt x="10" y="0"/>
                    </a:lnTo>
                    <a:lnTo>
                      <a:pt x="6" y="3"/>
                    </a:lnTo>
                    <a:lnTo>
                      <a:pt x="3" y="3"/>
                    </a:lnTo>
                    <a:lnTo>
                      <a:pt x="0" y="9"/>
                    </a:lnTo>
                    <a:lnTo>
                      <a:pt x="6" y="11"/>
                    </a:lnTo>
                    <a:lnTo>
                      <a:pt x="10" y="17"/>
                    </a:lnTo>
                    <a:lnTo>
                      <a:pt x="13" y="18"/>
                    </a:lnTo>
                    <a:lnTo>
                      <a:pt x="21" y="18"/>
                    </a:lnTo>
                    <a:lnTo>
                      <a:pt x="24" y="20"/>
                    </a:lnTo>
                    <a:lnTo>
                      <a:pt x="21" y="24"/>
                    </a:lnTo>
                    <a:lnTo>
                      <a:pt x="8" y="22"/>
                    </a:lnTo>
                    <a:lnTo>
                      <a:pt x="8" y="24"/>
                    </a:lnTo>
                    <a:lnTo>
                      <a:pt x="12" y="28"/>
                    </a:lnTo>
                    <a:lnTo>
                      <a:pt x="14" y="37"/>
                    </a:lnTo>
                    <a:lnTo>
                      <a:pt x="20" y="39"/>
                    </a:lnTo>
                    <a:lnTo>
                      <a:pt x="21" y="36"/>
                    </a:lnTo>
                    <a:lnTo>
                      <a:pt x="25" y="35"/>
                    </a:lnTo>
                    <a:lnTo>
                      <a:pt x="33" y="39"/>
                    </a:lnTo>
                    <a:lnTo>
                      <a:pt x="42" y="43"/>
                    </a:lnTo>
                    <a:lnTo>
                      <a:pt x="49" y="44"/>
                    </a:lnTo>
                    <a:lnTo>
                      <a:pt x="56" y="47"/>
                    </a:lnTo>
                    <a:lnTo>
                      <a:pt x="65" y="55"/>
                    </a:lnTo>
                    <a:lnTo>
                      <a:pt x="67" y="63"/>
                    </a:lnTo>
                    <a:lnTo>
                      <a:pt x="70" y="67"/>
                    </a:lnTo>
                    <a:lnTo>
                      <a:pt x="72" y="71"/>
                    </a:lnTo>
                    <a:lnTo>
                      <a:pt x="73" y="79"/>
                    </a:lnTo>
                    <a:lnTo>
                      <a:pt x="81" y="79"/>
                    </a:lnTo>
                    <a:lnTo>
                      <a:pt x="86" y="84"/>
                    </a:lnTo>
                    <a:lnTo>
                      <a:pt x="94" y="89"/>
                    </a:lnTo>
                    <a:close/>
                  </a:path>
                </a:pathLst>
              </a:custGeom>
              <a:solidFill>
                <a:schemeClr val="accent1"/>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487" name="Freeform 121"/>
              <p:cNvSpPr>
                <a:spLocks noChangeAspect="1"/>
              </p:cNvSpPr>
              <p:nvPr/>
            </p:nvSpPr>
            <p:spPr bwMode="gray">
              <a:xfrm>
                <a:off x="3204264" y="3402585"/>
                <a:ext cx="73752" cy="20371"/>
              </a:xfrm>
              <a:custGeom>
                <a:avLst/>
                <a:gdLst/>
                <a:ahLst/>
                <a:cxnLst>
                  <a:cxn ang="0">
                    <a:pos x="0" y="3"/>
                  </a:cxn>
                  <a:cxn ang="0">
                    <a:pos x="13" y="2"/>
                  </a:cxn>
                  <a:cxn ang="0">
                    <a:pos x="14" y="0"/>
                  </a:cxn>
                  <a:cxn ang="0">
                    <a:pos x="0" y="1"/>
                  </a:cxn>
                  <a:cxn ang="0">
                    <a:pos x="0" y="3"/>
                  </a:cxn>
                </a:cxnLst>
                <a:rect l="0" t="0" r="r" b="b"/>
                <a:pathLst>
                  <a:path w="14" h="3">
                    <a:moveTo>
                      <a:pt x="0" y="3"/>
                    </a:moveTo>
                    <a:lnTo>
                      <a:pt x="13" y="2"/>
                    </a:lnTo>
                    <a:lnTo>
                      <a:pt x="14" y="0"/>
                    </a:lnTo>
                    <a:lnTo>
                      <a:pt x="0" y="1"/>
                    </a:lnTo>
                    <a:lnTo>
                      <a:pt x="0" y="3"/>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488" name="Freeform 122"/>
              <p:cNvSpPr>
                <a:spLocks noChangeAspect="1"/>
              </p:cNvSpPr>
              <p:nvPr/>
            </p:nvSpPr>
            <p:spPr bwMode="gray">
              <a:xfrm>
                <a:off x="3292064" y="3463699"/>
                <a:ext cx="49167" cy="37349"/>
              </a:xfrm>
              <a:custGeom>
                <a:avLst/>
                <a:gdLst/>
                <a:ahLst/>
                <a:cxnLst>
                  <a:cxn ang="0">
                    <a:pos x="9" y="6"/>
                  </a:cxn>
                  <a:cxn ang="0">
                    <a:pos x="8" y="1"/>
                  </a:cxn>
                  <a:cxn ang="0">
                    <a:pos x="0" y="0"/>
                  </a:cxn>
                  <a:cxn ang="0">
                    <a:pos x="1" y="5"/>
                  </a:cxn>
                  <a:cxn ang="0">
                    <a:pos x="5" y="7"/>
                  </a:cxn>
                  <a:cxn ang="0">
                    <a:pos x="9" y="6"/>
                  </a:cxn>
                </a:cxnLst>
                <a:rect l="0" t="0" r="r" b="b"/>
                <a:pathLst>
                  <a:path w="9" h="7">
                    <a:moveTo>
                      <a:pt x="9" y="6"/>
                    </a:moveTo>
                    <a:lnTo>
                      <a:pt x="8" y="1"/>
                    </a:lnTo>
                    <a:lnTo>
                      <a:pt x="0" y="0"/>
                    </a:lnTo>
                    <a:lnTo>
                      <a:pt x="1" y="5"/>
                    </a:lnTo>
                    <a:lnTo>
                      <a:pt x="5" y="7"/>
                    </a:lnTo>
                    <a:lnTo>
                      <a:pt x="9" y="6"/>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489" name="Freeform 123"/>
              <p:cNvSpPr>
                <a:spLocks noChangeAspect="1"/>
              </p:cNvSpPr>
              <p:nvPr/>
            </p:nvSpPr>
            <p:spPr bwMode="gray">
              <a:xfrm>
                <a:off x="3365814" y="3181896"/>
                <a:ext cx="14048" cy="47533"/>
              </a:xfrm>
              <a:custGeom>
                <a:avLst/>
                <a:gdLst/>
                <a:ahLst/>
                <a:cxnLst>
                  <a:cxn ang="0">
                    <a:pos x="2" y="0"/>
                  </a:cxn>
                  <a:cxn ang="0">
                    <a:pos x="0" y="4"/>
                  </a:cxn>
                  <a:cxn ang="0">
                    <a:pos x="0" y="8"/>
                  </a:cxn>
                  <a:cxn ang="0">
                    <a:pos x="2" y="8"/>
                  </a:cxn>
                  <a:cxn ang="0">
                    <a:pos x="2" y="0"/>
                  </a:cxn>
                </a:cxnLst>
                <a:rect l="0" t="0" r="r" b="b"/>
                <a:pathLst>
                  <a:path w="2" h="8">
                    <a:moveTo>
                      <a:pt x="2" y="0"/>
                    </a:moveTo>
                    <a:lnTo>
                      <a:pt x="0" y="4"/>
                    </a:lnTo>
                    <a:lnTo>
                      <a:pt x="0" y="8"/>
                    </a:lnTo>
                    <a:lnTo>
                      <a:pt x="2" y="8"/>
                    </a:lnTo>
                    <a:lnTo>
                      <a:pt x="2" y="0"/>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490" name="Freeform 124"/>
              <p:cNvSpPr>
                <a:spLocks noChangeAspect="1"/>
              </p:cNvSpPr>
              <p:nvPr/>
            </p:nvSpPr>
            <p:spPr bwMode="gray">
              <a:xfrm>
                <a:off x="3769691" y="3467095"/>
                <a:ext cx="52678" cy="30556"/>
              </a:xfrm>
              <a:custGeom>
                <a:avLst/>
                <a:gdLst/>
                <a:ahLst/>
                <a:cxnLst>
                  <a:cxn ang="0">
                    <a:pos x="0" y="5"/>
                  </a:cxn>
                  <a:cxn ang="0">
                    <a:pos x="5" y="4"/>
                  </a:cxn>
                  <a:cxn ang="0">
                    <a:pos x="10" y="2"/>
                  </a:cxn>
                  <a:cxn ang="0">
                    <a:pos x="10" y="0"/>
                  </a:cxn>
                  <a:cxn ang="0">
                    <a:pos x="5" y="1"/>
                  </a:cxn>
                  <a:cxn ang="0">
                    <a:pos x="1" y="2"/>
                  </a:cxn>
                  <a:cxn ang="0">
                    <a:pos x="0" y="5"/>
                  </a:cxn>
                </a:cxnLst>
                <a:rect l="0" t="0" r="r" b="b"/>
                <a:pathLst>
                  <a:path w="10" h="5">
                    <a:moveTo>
                      <a:pt x="0" y="5"/>
                    </a:moveTo>
                    <a:lnTo>
                      <a:pt x="5" y="4"/>
                    </a:lnTo>
                    <a:lnTo>
                      <a:pt x="10" y="2"/>
                    </a:lnTo>
                    <a:lnTo>
                      <a:pt x="10" y="0"/>
                    </a:lnTo>
                    <a:lnTo>
                      <a:pt x="5" y="1"/>
                    </a:lnTo>
                    <a:lnTo>
                      <a:pt x="1" y="2"/>
                    </a:lnTo>
                    <a:lnTo>
                      <a:pt x="0" y="5"/>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491" name="Freeform 125"/>
              <p:cNvSpPr>
                <a:spLocks noChangeAspect="1"/>
              </p:cNvSpPr>
              <p:nvPr/>
            </p:nvSpPr>
            <p:spPr bwMode="gray">
              <a:xfrm>
                <a:off x="3724034" y="3467095"/>
                <a:ext cx="38633" cy="30556"/>
              </a:xfrm>
              <a:custGeom>
                <a:avLst/>
                <a:gdLst/>
                <a:ahLst/>
                <a:cxnLst>
                  <a:cxn ang="0">
                    <a:pos x="0" y="3"/>
                  </a:cxn>
                  <a:cxn ang="0">
                    <a:pos x="1" y="5"/>
                  </a:cxn>
                  <a:cxn ang="0">
                    <a:pos x="6" y="1"/>
                  </a:cxn>
                  <a:cxn ang="0">
                    <a:pos x="6" y="0"/>
                  </a:cxn>
                  <a:cxn ang="0">
                    <a:pos x="2" y="1"/>
                  </a:cxn>
                  <a:cxn ang="0">
                    <a:pos x="0" y="3"/>
                  </a:cxn>
                </a:cxnLst>
                <a:rect l="0" t="0" r="r" b="b"/>
                <a:pathLst>
                  <a:path w="6" h="5">
                    <a:moveTo>
                      <a:pt x="0" y="3"/>
                    </a:moveTo>
                    <a:lnTo>
                      <a:pt x="1" y="5"/>
                    </a:lnTo>
                    <a:lnTo>
                      <a:pt x="6" y="1"/>
                    </a:lnTo>
                    <a:lnTo>
                      <a:pt x="6" y="0"/>
                    </a:lnTo>
                    <a:lnTo>
                      <a:pt x="2" y="1"/>
                    </a:lnTo>
                    <a:lnTo>
                      <a:pt x="0" y="3"/>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492" name="Freeform 126"/>
              <p:cNvSpPr>
                <a:spLocks noChangeAspect="1"/>
              </p:cNvSpPr>
              <p:nvPr/>
            </p:nvSpPr>
            <p:spPr bwMode="gray">
              <a:xfrm>
                <a:off x="3685404" y="3463699"/>
                <a:ext cx="38630" cy="33952"/>
              </a:xfrm>
              <a:custGeom>
                <a:avLst/>
                <a:gdLst/>
                <a:ahLst/>
                <a:cxnLst>
                  <a:cxn ang="0">
                    <a:pos x="0" y="5"/>
                  </a:cxn>
                  <a:cxn ang="0">
                    <a:pos x="2" y="6"/>
                  </a:cxn>
                  <a:cxn ang="0">
                    <a:pos x="7" y="2"/>
                  </a:cxn>
                  <a:cxn ang="0">
                    <a:pos x="4" y="0"/>
                  </a:cxn>
                  <a:cxn ang="0">
                    <a:pos x="0" y="5"/>
                  </a:cxn>
                </a:cxnLst>
                <a:rect l="0" t="0" r="r" b="b"/>
                <a:pathLst>
                  <a:path w="7" h="6">
                    <a:moveTo>
                      <a:pt x="0" y="5"/>
                    </a:moveTo>
                    <a:lnTo>
                      <a:pt x="2" y="6"/>
                    </a:lnTo>
                    <a:lnTo>
                      <a:pt x="7" y="2"/>
                    </a:lnTo>
                    <a:lnTo>
                      <a:pt x="4" y="0"/>
                    </a:lnTo>
                    <a:lnTo>
                      <a:pt x="0" y="5"/>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493" name="Freeform 127"/>
              <p:cNvSpPr>
                <a:spLocks noChangeAspect="1"/>
              </p:cNvSpPr>
              <p:nvPr/>
            </p:nvSpPr>
            <p:spPr bwMode="gray">
              <a:xfrm>
                <a:off x="3861002" y="3429747"/>
                <a:ext cx="42144" cy="33952"/>
              </a:xfrm>
              <a:custGeom>
                <a:avLst/>
                <a:gdLst/>
                <a:ahLst/>
                <a:cxnLst>
                  <a:cxn ang="0">
                    <a:pos x="1" y="6"/>
                  </a:cxn>
                  <a:cxn ang="0">
                    <a:pos x="7" y="4"/>
                  </a:cxn>
                  <a:cxn ang="0">
                    <a:pos x="8" y="2"/>
                  </a:cxn>
                  <a:cxn ang="0">
                    <a:pos x="7" y="0"/>
                  </a:cxn>
                  <a:cxn ang="0">
                    <a:pos x="0" y="3"/>
                  </a:cxn>
                  <a:cxn ang="0">
                    <a:pos x="1" y="6"/>
                  </a:cxn>
                </a:cxnLst>
                <a:rect l="0" t="0" r="r" b="b"/>
                <a:pathLst>
                  <a:path w="8" h="6">
                    <a:moveTo>
                      <a:pt x="1" y="6"/>
                    </a:moveTo>
                    <a:lnTo>
                      <a:pt x="7" y="4"/>
                    </a:lnTo>
                    <a:lnTo>
                      <a:pt x="8" y="2"/>
                    </a:lnTo>
                    <a:lnTo>
                      <a:pt x="7" y="0"/>
                    </a:lnTo>
                    <a:lnTo>
                      <a:pt x="0" y="3"/>
                    </a:lnTo>
                    <a:lnTo>
                      <a:pt x="1" y="6"/>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494" name="Freeform 128"/>
              <p:cNvSpPr>
                <a:spLocks noChangeAspect="1" noEditPoints="1"/>
              </p:cNvSpPr>
              <p:nvPr/>
            </p:nvSpPr>
            <p:spPr bwMode="gray">
              <a:xfrm>
                <a:off x="3516830" y="1993566"/>
                <a:ext cx="326612" cy="1337720"/>
              </a:xfrm>
              <a:custGeom>
                <a:avLst/>
                <a:gdLst/>
                <a:ahLst/>
                <a:cxnLst>
                  <a:cxn ang="0">
                    <a:pos x="0" y="225"/>
                  </a:cxn>
                  <a:cxn ang="0">
                    <a:pos x="7" y="229"/>
                  </a:cxn>
                  <a:cxn ang="0">
                    <a:pos x="5" y="244"/>
                  </a:cxn>
                  <a:cxn ang="0">
                    <a:pos x="9" y="247"/>
                  </a:cxn>
                  <a:cxn ang="0">
                    <a:pos x="13" y="222"/>
                  </a:cxn>
                  <a:cxn ang="0">
                    <a:pos x="12" y="217"/>
                  </a:cxn>
                  <a:cxn ang="0">
                    <a:pos x="16" y="214"/>
                  </a:cxn>
                  <a:cxn ang="0">
                    <a:pos x="20" y="227"/>
                  </a:cxn>
                  <a:cxn ang="0">
                    <a:pos x="24" y="240"/>
                  </a:cxn>
                  <a:cxn ang="0">
                    <a:pos x="30" y="233"/>
                  </a:cxn>
                  <a:cxn ang="0">
                    <a:pos x="33" y="230"/>
                  </a:cxn>
                  <a:cxn ang="0">
                    <a:pos x="30" y="214"/>
                  </a:cxn>
                  <a:cxn ang="0">
                    <a:pos x="22" y="208"/>
                  </a:cxn>
                  <a:cxn ang="0">
                    <a:pos x="29" y="208"/>
                  </a:cxn>
                  <a:cxn ang="0">
                    <a:pos x="41" y="200"/>
                  </a:cxn>
                  <a:cxn ang="0">
                    <a:pos x="39" y="195"/>
                  </a:cxn>
                  <a:cxn ang="0">
                    <a:pos x="22" y="199"/>
                  </a:cxn>
                  <a:cxn ang="0">
                    <a:pos x="10" y="196"/>
                  </a:cxn>
                  <a:cxn ang="0">
                    <a:pos x="15" y="186"/>
                  </a:cxn>
                  <a:cxn ang="0">
                    <a:pos x="44" y="188"/>
                  </a:cxn>
                  <a:cxn ang="0">
                    <a:pos x="57" y="173"/>
                  </a:cxn>
                  <a:cxn ang="0">
                    <a:pos x="50" y="178"/>
                  </a:cxn>
                  <a:cxn ang="0">
                    <a:pos x="32" y="181"/>
                  </a:cxn>
                  <a:cxn ang="0">
                    <a:pos x="19" y="176"/>
                  </a:cxn>
                  <a:cxn ang="0">
                    <a:pos x="13" y="181"/>
                  </a:cxn>
                  <a:cxn ang="0">
                    <a:pos x="8" y="191"/>
                  </a:cxn>
                  <a:cxn ang="0">
                    <a:pos x="4" y="201"/>
                  </a:cxn>
                  <a:cxn ang="0">
                    <a:pos x="3" y="215"/>
                  </a:cxn>
                  <a:cxn ang="0">
                    <a:pos x="9" y="23"/>
                  </a:cxn>
                  <a:cxn ang="0">
                    <a:pos x="12" y="37"/>
                  </a:cxn>
                  <a:cxn ang="0">
                    <a:pos x="18" y="48"/>
                  </a:cxn>
                  <a:cxn ang="0">
                    <a:pos x="26" y="50"/>
                  </a:cxn>
                  <a:cxn ang="0">
                    <a:pos x="26" y="42"/>
                  </a:cxn>
                  <a:cxn ang="0">
                    <a:pos x="25" y="29"/>
                  </a:cxn>
                  <a:cxn ang="0">
                    <a:pos x="34" y="15"/>
                  </a:cxn>
                  <a:cxn ang="0">
                    <a:pos x="32" y="1"/>
                  </a:cxn>
                  <a:cxn ang="0">
                    <a:pos x="24" y="3"/>
                  </a:cxn>
                  <a:cxn ang="0">
                    <a:pos x="17" y="1"/>
                  </a:cxn>
                  <a:cxn ang="0">
                    <a:pos x="15" y="8"/>
                  </a:cxn>
                  <a:cxn ang="0">
                    <a:pos x="9" y="23"/>
                  </a:cxn>
                  <a:cxn ang="0">
                    <a:pos x="14" y="52"/>
                  </a:cxn>
                  <a:cxn ang="0">
                    <a:pos x="17" y="57"/>
                  </a:cxn>
                  <a:cxn ang="0">
                    <a:pos x="22" y="64"/>
                  </a:cxn>
                  <a:cxn ang="0">
                    <a:pos x="23" y="56"/>
                  </a:cxn>
                  <a:cxn ang="0">
                    <a:pos x="38" y="49"/>
                  </a:cxn>
                  <a:cxn ang="0">
                    <a:pos x="32" y="45"/>
                  </a:cxn>
                  <a:cxn ang="0">
                    <a:pos x="33" y="54"/>
                  </a:cxn>
                  <a:cxn ang="0">
                    <a:pos x="40" y="56"/>
                  </a:cxn>
                  <a:cxn ang="0">
                    <a:pos x="49" y="58"/>
                  </a:cxn>
                  <a:cxn ang="0">
                    <a:pos x="45" y="51"/>
                  </a:cxn>
                  <a:cxn ang="0">
                    <a:pos x="38" y="49"/>
                  </a:cxn>
                  <a:cxn ang="0">
                    <a:pos x="51" y="66"/>
                  </a:cxn>
                  <a:cxn ang="0">
                    <a:pos x="57" y="74"/>
                  </a:cxn>
                  <a:cxn ang="0">
                    <a:pos x="61" y="69"/>
                  </a:cxn>
                  <a:cxn ang="0">
                    <a:pos x="54" y="63"/>
                  </a:cxn>
                </a:cxnLst>
                <a:rect l="0" t="0" r="r" b="b"/>
                <a:pathLst>
                  <a:path w="61" h="247">
                    <a:moveTo>
                      <a:pt x="1" y="215"/>
                    </a:moveTo>
                    <a:lnTo>
                      <a:pt x="0" y="225"/>
                    </a:lnTo>
                    <a:lnTo>
                      <a:pt x="5" y="225"/>
                    </a:lnTo>
                    <a:lnTo>
                      <a:pt x="7" y="229"/>
                    </a:lnTo>
                    <a:lnTo>
                      <a:pt x="8" y="238"/>
                    </a:lnTo>
                    <a:lnTo>
                      <a:pt x="5" y="244"/>
                    </a:lnTo>
                    <a:lnTo>
                      <a:pt x="5" y="247"/>
                    </a:lnTo>
                    <a:lnTo>
                      <a:pt x="9" y="247"/>
                    </a:lnTo>
                    <a:lnTo>
                      <a:pt x="12" y="239"/>
                    </a:lnTo>
                    <a:lnTo>
                      <a:pt x="13" y="222"/>
                    </a:lnTo>
                    <a:lnTo>
                      <a:pt x="11" y="219"/>
                    </a:lnTo>
                    <a:lnTo>
                      <a:pt x="12" y="217"/>
                    </a:lnTo>
                    <a:lnTo>
                      <a:pt x="15" y="218"/>
                    </a:lnTo>
                    <a:lnTo>
                      <a:pt x="16" y="214"/>
                    </a:lnTo>
                    <a:lnTo>
                      <a:pt x="20" y="217"/>
                    </a:lnTo>
                    <a:lnTo>
                      <a:pt x="20" y="227"/>
                    </a:lnTo>
                    <a:lnTo>
                      <a:pt x="25" y="233"/>
                    </a:lnTo>
                    <a:lnTo>
                      <a:pt x="24" y="240"/>
                    </a:lnTo>
                    <a:lnTo>
                      <a:pt x="28" y="241"/>
                    </a:lnTo>
                    <a:lnTo>
                      <a:pt x="30" y="233"/>
                    </a:lnTo>
                    <a:lnTo>
                      <a:pt x="33" y="233"/>
                    </a:lnTo>
                    <a:lnTo>
                      <a:pt x="33" y="230"/>
                    </a:lnTo>
                    <a:lnTo>
                      <a:pt x="30" y="224"/>
                    </a:lnTo>
                    <a:lnTo>
                      <a:pt x="30" y="214"/>
                    </a:lnTo>
                    <a:lnTo>
                      <a:pt x="23" y="211"/>
                    </a:lnTo>
                    <a:lnTo>
                      <a:pt x="22" y="208"/>
                    </a:lnTo>
                    <a:lnTo>
                      <a:pt x="23" y="207"/>
                    </a:lnTo>
                    <a:lnTo>
                      <a:pt x="29" y="208"/>
                    </a:lnTo>
                    <a:lnTo>
                      <a:pt x="35" y="200"/>
                    </a:lnTo>
                    <a:lnTo>
                      <a:pt x="41" y="200"/>
                    </a:lnTo>
                    <a:lnTo>
                      <a:pt x="43" y="198"/>
                    </a:lnTo>
                    <a:lnTo>
                      <a:pt x="39" y="195"/>
                    </a:lnTo>
                    <a:lnTo>
                      <a:pt x="30" y="196"/>
                    </a:lnTo>
                    <a:lnTo>
                      <a:pt x="22" y="199"/>
                    </a:lnTo>
                    <a:lnTo>
                      <a:pt x="19" y="204"/>
                    </a:lnTo>
                    <a:lnTo>
                      <a:pt x="10" y="196"/>
                    </a:lnTo>
                    <a:lnTo>
                      <a:pt x="11" y="190"/>
                    </a:lnTo>
                    <a:lnTo>
                      <a:pt x="15" y="186"/>
                    </a:lnTo>
                    <a:lnTo>
                      <a:pt x="39" y="186"/>
                    </a:lnTo>
                    <a:lnTo>
                      <a:pt x="44" y="188"/>
                    </a:lnTo>
                    <a:lnTo>
                      <a:pt x="53" y="184"/>
                    </a:lnTo>
                    <a:lnTo>
                      <a:pt x="57" y="173"/>
                    </a:lnTo>
                    <a:lnTo>
                      <a:pt x="52" y="173"/>
                    </a:lnTo>
                    <a:lnTo>
                      <a:pt x="50" y="178"/>
                    </a:lnTo>
                    <a:lnTo>
                      <a:pt x="43" y="180"/>
                    </a:lnTo>
                    <a:lnTo>
                      <a:pt x="32" y="181"/>
                    </a:lnTo>
                    <a:lnTo>
                      <a:pt x="22" y="176"/>
                    </a:lnTo>
                    <a:lnTo>
                      <a:pt x="19" y="176"/>
                    </a:lnTo>
                    <a:lnTo>
                      <a:pt x="16" y="181"/>
                    </a:lnTo>
                    <a:lnTo>
                      <a:pt x="13" y="181"/>
                    </a:lnTo>
                    <a:lnTo>
                      <a:pt x="10" y="182"/>
                    </a:lnTo>
                    <a:lnTo>
                      <a:pt x="8" y="191"/>
                    </a:lnTo>
                    <a:lnTo>
                      <a:pt x="5" y="196"/>
                    </a:lnTo>
                    <a:lnTo>
                      <a:pt x="4" y="201"/>
                    </a:lnTo>
                    <a:lnTo>
                      <a:pt x="5" y="209"/>
                    </a:lnTo>
                    <a:lnTo>
                      <a:pt x="3" y="215"/>
                    </a:lnTo>
                    <a:lnTo>
                      <a:pt x="1" y="215"/>
                    </a:lnTo>
                    <a:close/>
                    <a:moveTo>
                      <a:pt x="9" y="23"/>
                    </a:moveTo>
                    <a:lnTo>
                      <a:pt x="8" y="27"/>
                    </a:lnTo>
                    <a:lnTo>
                      <a:pt x="12" y="37"/>
                    </a:lnTo>
                    <a:lnTo>
                      <a:pt x="18" y="40"/>
                    </a:lnTo>
                    <a:lnTo>
                      <a:pt x="18" y="48"/>
                    </a:lnTo>
                    <a:lnTo>
                      <a:pt x="24" y="52"/>
                    </a:lnTo>
                    <a:lnTo>
                      <a:pt x="26" y="50"/>
                    </a:lnTo>
                    <a:lnTo>
                      <a:pt x="27" y="45"/>
                    </a:lnTo>
                    <a:lnTo>
                      <a:pt x="26" y="42"/>
                    </a:lnTo>
                    <a:lnTo>
                      <a:pt x="23" y="33"/>
                    </a:lnTo>
                    <a:lnTo>
                      <a:pt x="25" y="29"/>
                    </a:lnTo>
                    <a:lnTo>
                      <a:pt x="33" y="21"/>
                    </a:lnTo>
                    <a:lnTo>
                      <a:pt x="34" y="15"/>
                    </a:lnTo>
                    <a:lnTo>
                      <a:pt x="31" y="11"/>
                    </a:lnTo>
                    <a:lnTo>
                      <a:pt x="32" y="1"/>
                    </a:lnTo>
                    <a:lnTo>
                      <a:pt x="29" y="0"/>
                    </a:lnTo>
                    <a:lnTo>
                      <a:pt x="24" y="3"/>
                    </a:lnTo>
                    <a:lnTo>
                      <a:pt x="20" y="1"/>
                    </a:lnTo>
                    <a:lnTo>
                      <a:pt x="17" y="1"/>
                    </a:lnTo>
                    <a:lnTo>
                      <a:pt x="17" y="5"/>
                    </a:lnTo>
                    <a:lnTo>
                      <a:pt x="15" y="8"/>
                    </a:lnTo>
                    <a:lnTo>
                      <a:pt x="12" y="23"/>
                    </a:lnTo>
                    <a:lnTo>
                      <a:pt x="9" y="23"/>
                    </a:lnTo>
                    <a:close/>
                    <a:moveTo>
                      <a:pt x="19" y="52"/>
                    </a:moveTo>
                    <a:lnTo>
                      <a:pt x="14" y="52"/>
                    </a:lnTo>
                    <a:lnTo>
                      <a:pt x="13" y="53"/>
                    </a:lnTo>
                    <a:lnTo>
                      <a:pt x="17" y="57"/>
                    </a:lnTo>
                    <a:lnTo>
                      <a:pt x="19" y="63"/>
                    </a:lnTo>
                    <a:lnTo>
                      <a:pt x="22" y="64"/>
                    </a:lnTo>
                    <a:lnTo>
                      <a:pt x="24" y="62"/>
                    </a:lnTo>
                    <a:lnTo>
                      <a:pt x="23" y="56"/>
                    </a:lnTo>
                    <a:lnTo>
                      <a:pt x="19" y="52"/>
                    </a:lnTo>
                    <a:close/>
                    <a:moveTo>
                      <a:pt x="38" y="49"/>
                    </a:moveTo>
                    <a:lnTo>
                      <a:pt x="35" y="45"/>
                    </a:lnTo>
                    <a:lnTo>
                      <a:pt x="32" y="45"/>
                    </a:lnTo>
                    <a:lnTo>
                      <a:pt x="28" y="48"/>
                    </a:lnTo>
                    <a:lnTo>
                      <a:pt x="33" y="54"/>
                    </a:lnTo>
                    <a:lnTo>
                      <a:pt x="35" y="52"/>
                    </a:lnTo>
                    <a:lnTo>
                      <a:pt x="40" y="56"/>
                    </a:lnTo>
                    <a:lnTo>
                      <a:pt x="48" y="61"/>
                    </a:lnTo>
                    <a:lnTo>
                      <a:pt x="49" y="58"/>
                    </a:lnTo>
                    <a:lnTo>
                      <a:pt x="46" y="57"/>
                    </a:lnTo>
                    <a:lnTo>
                      <a:pt x="45" y="51"/>
                    </a:lnTo>
                    <a:lnTo>
                      <a:pt x="42" y="46"/>
                    </a:lnTo>
                    <a:lnTo>
                      <a:pt x="38" y="49"/>
                    </a:lnTo>
                    <a:close/>
                    <a:moveTo>
                      <a:pt x="51" y="64"/>
                    </a:moveTo>
                    <a:lnTo>
                      <a:pt x="51" y="66"/>
                    </a:lnTo>
                    <a:lnTo>
                      <a:pt x="55" y="69"/>
                    </a:lnTo>
                    <a:lnTo>
                      <a:pt x="57" y="74"/>
                    </a:lnTo>
                    <a:lnTo>
                      <a:pt x="61" y="76"/>
                    </a:lnTo>
                    <a:lnTo>
                      <a:pt x="61" y="69"/>
                    </a:lnTo>
                    <a:lnTo>
                      <a:pt x="59" y="64"/>
                    </a:lnTo>
                    <a:lnTo>
                      <a:pt x="54" y="63"/>
                    </a:lnTo>
                    <a:lnTo>
                      <a:pt x="51" y="64"/>
                    </a:lnTo>
                    <a:close/>
                  </a:path>
                </a:pathLst>
              </a:custGeom>
              <a:solidFill>
                <a:schemeClr val="accent1"/>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495" name="Freeform 129"/>
              <p:cNvSpPr>
                <a:spLocks noChangeAspect="1"/>
              </p:cNvSpPr>
              <p:nvPr/>
            </p:nvSpPr>
            <p:spPr bwMode="gray">
              <a:xfrm>
                <a:off x="3769691" y="2241417"/>
                <a:ext cx="21072" cy="27162"/>
              </a:xfrm>
              <a:custGeom>
                <a:avLst/>
                <a:gdLst/>
                <a:ahLst/>
                <a:cxnLst>
                  <a:cxn ang="0">
                    <a:pos x="0" y="3"/>
                  </a:cxn>
                  <a:cxn ang="0">
                    <a:pos x="1" y="5"/>
                  </a:cxn>
                  <a:cxn ang="0">
                    <a:pos x="4" y="4"/>
                  </a:cxn>
                  <a:cxn ang="0">
                    <a:pos x="4" y="1"/>
                  </a:cxn>
                  <a:cxn ang="0">
                    <a:pos x="1" y="0"/>
                  </a:cxn>
                  <a:cxn ang="0">
                    <a:pos x="0" y="3"/>
                  </a:cxn>
                </a:cxnLst>
                <a:rect l="0" t="0" r="r" b="b"/>
                <a:pathLst>
                  <a:path w="4" h="5">
                    <a:moveTo>
                      <a:pt x="0" y="3"/>
                    </a:moveTo>
                    <a:lnTo>
                      <a:pt x="1" y="5"/>
                    </a:lnTo>
                    <a:lnTo>
                      <a:pt x="4" y="4"/>
                    </a:lnTo>
                    <a:lnTo>
                      <a:pt x="4" y="1"/>
                    </a:lnTo>
                    <a:lnTo>
                      <a:pt x="1" y="0"/>
                    </a:lnTo>
                    <a:lnTo>
                      <a:pt x="0" y="3"/>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496" name="Freeform 130"/>
              <p:cNvSpPr>
                <a:spLocks noChangeAspect="1"/>
              </p:cNvSpPr>
              <p:nvPr/>
            </p:nvSpPr>
            <p:spPr bwMode="gray">
              <a:xfrm>
                <a:off x="3731058" y="2339879"/>
                <a:ext cx="31609" cy="27162"/>
              </a:xfrm>
              <a:custGeom>
                <a:avLst/>
                <a:gdLst/>
                <a:ahLst/>
                <a:cxnLst>
                  <a:cxn ang="0">
                    <a:pos x="0" y="0"/>
                  </a:cxn>
                  <a:cxn ang="0">
                    <a:pos x="0" y="5"/>
                  </a:cxn>
                  <a:cxn ang="0">
                    <a:pos x="2" y="3"/>
                  </a:cxn>
                  <a:cxn ang="0">
                    <a:pos x="6" y="5"/>
                  </a:cxn>
                  <a:cxn ang="0">
                    <a:pos x="6" y="3"/>
                  </a:cxn>
                  <a:cxn ang="0">
                    <a:pos x="3" y="0"/>
                  </a:cxn>
                  <a:cxn ang="0">
                    <a:pos x="0" y="0"/>
                  </a:cxn>
                </a:cxnLst>
                <a:rect l="0" t="0" r="r" b="b"/>
                <a:pathLst>
                  <a:path w="6" h="5">
                    <a:moveTo>
                      <a:pt x="0" y="0"/>
                    </a:moveTo>
                    <a:lnTo>
                      <a:pt x="0" y="5"/>
                    </a:lnTo>
                    <a:lnTo>
                      <a:pt x="2" y="3"/>
                    </a:lnTo>
                    <a:lnTo>
                      <a:pt x="6" y="5"/>
                    </a:lnTo>
                    <a:lnTo>
                      <a:pt x="6" y="3"/>
                    </a:lnTo>
                    <a:lnTo>
                      <a:pt x="3" y="0"/>
                    </a:lnTo>
                    <a:lnTo>
                      <a:pt x="0" y="0"/>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497" name="Freeform 131"/>
              <p:cNvSpPr>
                <a:spLocks noChangeAspect="1" noEditPoints="1"/>
              </p:cNvSpPr>
              <p:nvPr/>
            </p:nvSpPr>
            <p:spPr bwMode="gray">
              <a:xfrm>
                <a:off x="3674867" y="2390807"/>
                <a:ext cx="70239" cy="122228"/>
              </a:xfrm>
              <a:custGeom>
                <a:avLst/>
                <a:gdLst/>
                <a:ahLst/>
                <a:cxnLst>
                  <a:cxn ang="0">
                    <a:pos x="1" y="0"/>
                  </a:cxn>
                  <a:cxn ang="0">
                    <a:pos x="0" y="11"/>
                  </a:cxn>
                  <a:cxn ang="0">
                    <a:pos x="6" y="6"/>
                  </a:cxn>
                  <a:cxn ang="0">
                    <a:pos x="8" y="1"/>
                  </a:cxn>
                  <a:cxn ang="0">
                    <a:pos x="5" y="0"/>
                  </a:cxn>
                  <a:cxn ang="0">
                    <a:pos x="1" y="0"/>
                  </a:cxn>
                  <a:cxn ang="0">
                    <a:pos x="7" y="11"/>
                  </a:cxn>
                  <a:cxn ang="0">
                    <a:pos x="10" y="14"/>
                  </a:cxn>
                  <a:cxn ang="0">
                    <a:pos x="3" y="16"/>
                  </a:cxn>
                  <a:cxn ang="0">
                    <a:pos x="2" y="20"/>
                  </a:cxn>
                  <a:cxn ang="0">
                    <a:pos x="7" y="23"/>
                  </a:cxn>
                  <a:cxn ang="0">
                    <a:pos x="10" y="21"/>
                  </a:cxn>
                  <a:cxn ang="0">
                    <a:pos x="13" y="16"/>
                  </a:cxn>
                  <a:cxn ang="0">
                    <a:pos x="13" y="8"/>
                  </a:cxn>
                  <a:cxn ang="0">
                    <a:pos x="9" y="7"/>
                  </a:cxn>
                  <a:cxn ang="0">
                    <a:pos x="7" y="11"/>
                  </a:cxn>
                </a:cxnLst>
                <a:rect l="0" t="0" r="r" b="b"/>
                <a:pathLst>
                  <a:path w="13" h="23">
                    <a:moveTo>
                      <a:pt x="1" y="0"/>
                    </a:moveTo>
                    <a:lnTo>
                      <a:pt x="0" y="11"/>
                    </a:lnTo>
                    <a:lnTo>
                      <a:pt x="6" y="6"/>
                    </a:lnTo>
                    <a:lnTo>
                      <a:pt x="8" y="1"/>
                    </a:lnTo>
                    <a:lnTo>
                      <a:pt x="5" y="0"/>
                    </a:lnTo>
                    <a:lnTo>
                      <a:pt x="1" y="0"/>
                    </a:lnTo>
                    <a:close/>
                    <a:moveTo>
                      <a:pt x="7" y="11"/>
                    </a:moveTo>
                    <a:lnTo>
                      <a:pt x="10" y="14"/>
                    </a:lnTo>
                    <a:lnTo>
                      <a:pt x="3" y="16"/>
                    </a:lnTo>
                    <a:lnTo>
                      <a:pt x="2" y="20"/>
                    </a:lnTo>
                    <a:lnTo>
                      <a:pt x="7" y="23"/>
                    </a:lnTo>
                    <a:lnTo>
                      <a:pt x="10" y="21"/>
                    </a:lnTo>
                    <a:lnTo>
                      <a:pt x="13" y="16"/>
                    </a:lnTo>
                    <a:lnTo>
                      <a:pt x="13" y="8"/>
                    </a:lnTo>
                    <a:lnTo>
                      <a:pt x="9" y="7"/>
                    </a:lnTo>
                    <a:lnTo>
                      <a:pt x="7" y="11"/>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498" name="Freeform 132"/>
              <p:cNvSpPr>
                <a:spLocks noChangeAspect="1"/>
              </p:cNvSpPr>
              <p:nvPr/>
            </p:nvSpPr>
            <p:spPr bwMode="gray">
              <a:xfrm>
                <a:off x="3752130" y="2414574"/>
                <a:ext cx="21072" cy="78089"/>
              </a:xfrm>
              <a:custGeom>
                <a:avLst/>
                <a:gdLst/>
                <a:ahLst/>
                <a:cxnLst>
                  <a:cxn ang="0">
                    <a:pos x="0" y="14"/>
                  </a:cxn>
                  <a:cxn ang="0">
                    <a:pos x="3" y="13"/>
                  </a:cxn>
                  <a:cxn ang="0">
                    <a:pos x="4" y="9"/>
                  </a:cxn>
                  <a:cxn ang="0">
                    <a:pos x="2" y="0"/>
                  </a:cxn>
                  <a:cxn ang="0">
                    <a:pos x="0" y="14"/>
                  </a:cxn>
                </a:cxnLst>
                <a:rect l="0" t="0" r="r" b="b"/>
                <a:pathLst>
                  <a:path w="4" h="14">
                    <a:moveTo>
                      <a:pt x="0" y="14"/>
                    </a:moveTo>
                    <a:lnTo>
                      <a:pt x="3" y="13"/>
                    </a:lnTo>
                    <a:lnTo>
                      <a:pt x="4" y="9"/>
                    </a:lnTo>
                    <a:lnTo>
                      <a:pt x="2" y="0"/>
                    </a:lnTo>
                    <a:lnTo>
                      <a:pt x="0" y="14"/>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499" name="Freeform 133"/>
              <p:cNvSpPr>
                <a:spLocks noChangeAspect="1"/>
              </p:cNvSpPr>
              <p:nvPr/>
            </p:nvSpPr>
            <p:spPr bwMode="gray">
              <a:xfrm>
                <a:off x="3783739" y="2404387"/>
                <a:ext cx="45654" cy="54324"/>
              </a:xfrm>
              <a:custGeom>
                <a:avLst/>
                <a:gdLst/>
                <a:ahLst/>
                <a:cxnLst>
                  <a:cxn ang="0">
                    <a:pos x="5" y="5"/>
                  </a:cxn>
                  <a:cxn ang="0">
                    <a:pos x="5" y="10"/>
                  </a:cxn>
                  <a:cxn ang="0">
                    <a:pos x="9" y="9"/>
                  </a:cxn>
                  <a:cxn ang="0">
                    <a:pos x="8" y="5"/>
                  </a:cxn>
                  <a:cxn ang="0">
                    <a:pos x="5" y="0"/>
                  </a:cxn>
                  <a:cxn ang="0">
                    <a:pos x="0" y="0"/>
                  </a:cxn>
                  <a:cxn ang="0">
                    <a:pos x="5" y="5"/>
                  </a:cxn>
                </a:cxnLst>
                <a:rect l="0" t="0" r="r" b="b"/>
                <a:pathLst>
                  <a:path w="9" h="10">
                    <a:moveTo>
                      <a:pt x="5" y="5"/>
                    </a:moveTo>
                    <a:lnTo>
                      <a:pt x="5" y="10"/>
                    </a:lnTo>
                    <a:lnTo>
                      <a:pt x="9" y="9"/>
                    </a:lnTo>
                    <a:lnTo>
                      <a:pt x="8" y="5"/>
                    </a:lnTo>
                    <a:lnTo>
                      <a:pt x="5" y="0"/>
                    </a:lnTo>
                    <a:lnTo>
                      <a:pt x="0" y="0"/>
                    </a:lnTo>
                    <a:lnTo>
                      <a:pt x="5" y="5"/>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00" name="Freeform 134"/>
              <p:cNvSpPr>
                <a:spLocks noChangeAspect="1"/>
              </p:cNvSpPr>
              <p:nvPr/>
            </p:nvSpPr>
            <p:spPr bwMode="gray">
              <a:xfrm>
                <a:off x="3773202" y="2465502"/>
                <a:ext cx="38633" cy="30558"/>
              </a:xfrm>
              <a:custGeom>
                <a:avLst/>
                <a:gdLst/>
                <a:ahLst/>
                <a:cxnLst>
                  <a:cxn ang="0">
                    <a:pos x="7" y="1"/>
                  </a:cxn>
                  <a:cxn ang="0">
                    <a:pos x="4" y="0"/>
                  </a:cxn>
                  <a:cxn ang="0">
                    <a:pos x="3" y="1"/>
                  </a:cxn>
                  <a:cxn ang="0">
                    <a:pos x="0" y="5"/>
                  </a:cxn>
                  <a:cxn ang="0">
                    <a:pos x="4" y="6"/>
                  </a:cxn>
                  <a:cxn ang="0">
                    <a:pos x="7" y="1"/>
                  </a:cxn>
                </a:cxnLst>
                <a:rect l="0" t="0" r="r" b="b"/>
                <a:pathLst>
                  <a:path w="7" h="6">
                    <a:moveTo>
                      <a:pt x="7" y="1"/>
                    </a:moveTo>
                    <a:lnTo>
                      <a:pt x="4" y="0"/>
                    </a:lnTo>
                    <a:lnTo>
                      <a:pt x="3" y="1"/>
                    </a:lnTo>
                    <a:lnTo>
                      <a:pt x="0" y="5"/>
                    </a:lnTo>
                    <a:lnTo>
                      <a:pt x="4" y="6"/>
                    </a:lnTo>
                    <a:lnTo>
                      <a:pt x="7" y="1"/>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01" name="Freeform 135"/>
              <p:cNvSpPr>
                <a:spLocks noChangeAspect="1"/>
              </p:cNvSpPr>
              <p:nvPr/>
            </p:nvSpPr>
            <p:spPr bwMode="gray">
              <a:xfrm>
                <a:off x="3674867" y="2496060"/>
                <a:ext cx="224766" cy="227479"/>
              </a:xfrm>
              <a:custGeom>
                <a:avLst/>
                <a:gdLst/>
                <a:ahLst/>
                <a:cxnLst>
                  <a:cxn ang="0">
                    <a:pos x="31" y="0"/>
                  </a:cxn>
                  <a:cxn ang="0">
                    <a:pos x="33" y="4"/>
                  </a:cxn>
                  <a:cxn ang="0">
                    <a:pos x="31" y="8"/>
                  </a:cxn>
                  <a:cxn ang="0">
                    <a:pos x="30" y="7"/>
                  </a:cxn>
                  <a:cxn ang="0">
                    <a:pos x="27" y="7"/>
                  </a:cxn>
                  <a:cxn ang="0">
                    <a:pos x="26" y="11"/>
                  </a:cxn>
                  <a:cxn ang="0">
                    <a:pos x="23" y="11"/>
                  </a:cxn>
                  <a:cxn ang="0">
                    <a:pos x="22" y="16"/>
                  </a:cxn>
                  <a:cxn ang="0">
                    <a:pos x="19" y="17"/>
                  </a:cxn>
                  <a:cxn ang="0">
                    <a:pos x="18" y="12"/>
                  </a:cxn>
                  <a:cxn ang="0">
                    <a:pos x="13" y="9"/>
                  </a:cxn>
                  <a:cxn ang="0">
                    <a:pos x="6" y="17"/>
                  </a:cxn>
                  <a:cxn ang="0">
                    <a:pos x="3" y="18"/>
                  </a:cxn>
                  <a:cxn ang="0">
                    <a:pos x="0" y="23"/>
                  </a:cxn>
                  <a:cxn ang="0">
                    <a:pos x="0" y="26"/>
                  </a:cxn>
                  <a:cxn ang="0">
                    <a:pos x="2" y="25"/>
                  </a:cxn>
                  <a:cxn ang="0">
                    <a:pos x="4" y="24"/>
                  </a:cxn>
                  <a:cxn ang="0">
                    <a:pos x="4" y="22"/>
                  </a:cxn>
                  <a:cxn ang="0">
                    <a:pos x="7" y="19"/>
                  </a:cxn>
                  <a:cxn ang="0">
                    <a:pos x="10" y="23"/>
                  </a:cxn>
                  <a:cxn ang="0">
                    <a:pos x="12" y="21"/>
                  </a:cxn>
                  <a:cxn ang="0">
                    <a:pos x="18" y="21"/>
                  </a:cxn>
                  <a:cxn ang="0">
                    <a:pos x="21" y="24"/>
                  </a:cxn>
                  <a:cxn ang="0">
                    <a:pos x="19" y="29"/>
                  </a:cxn>
                  <a:cxn ang="0">
                    <a:pos x="19" y="32"/>
                  </a:cxn>
                  <a:cxn ang="0">
                    <a:pos x="26" y="39"/>
                  </a:cxn>
                  <a:cxn ang="0">
                    <a:pos x="28" y="37"/>
                  </a:cxn>
                  <a:cxn ang="0">
                    <a:pos x="30" y="36"/>
                  </a:cxn>
                  <a:cxn ang="0">
                    <a:pos x="30" y="39"/>
                  </a:cxn>
                  <a:cxn ang="0">
                    <a:pos x="32" y="41"/>
                  </a:cxn>
                  <a:cxn ang="0">
                    <a:pos x="33" y="40"/>
                  </a:cxn>
                  <a:cxn ang="0">
                    <a:pos x="33" y="33"/>
                  </a:cxn>
                  <a:cxn ang="0">
                    <a:pos x="31" y="31"/>
                  </a:cxn>
                  <a:cxn ang="0">
                    <a:pos x="32" y="27"/>
                  </a:cxn>
                  <a:cxn ang="0">
                    <a:pos x="34" y="26"/>
                  </a:cxn>
                  <a:cxn ang="0">
                    <a:pos x="38" y="30"/>
                  </a:cxn>
                  <a:cxn ang="0">
                    <a:pos x="41" y="26"/>
                  </a:cxn>
                  <a:cxn ang="0">
                    <a:pos x="42" y="20"/>
                  </a:cxn>
                  <a:cxn ang="0">
                    <a:pos x="39" y="16"/>
                  </a:cxn>
                  <a:cxn ang="0">
                    <a:pos x="39" y="11"/>
                  </a:cxn>
                  <a:cxn ang="0">
                    <a:pos x="38" y="4"/>
                  </a:cxn>
                  <a:cxn ang="0">
                    <a:pos x="31" y="0"/>
                  </a:cxn>
                </a:cxnLst>
                <a:rect l="0" t="0" r="r" b="b"/>
                <a:pathLst>
                  <a:path w="42" h="41">
                    <a:moveTo>
                      <a:pt x="31" y="0"/>
                    </a:moveTo>
                    <a:lnTo>
                      <a:pt x="33" y="4"/>
                    </a:lnTo>
                    <a:lnTo>
                      <a:pt x="31" y="8"/>
                    </a:lnTo>
                    <a:lnTo>
                      <a:pt x="30" y="7"/>
                    </a:lnTo>
                    <a:lnTo>
                      <a:pt x="27" y="7"/>
                    </a:lnTo>
                    <a:lnTo>
                      <a:pt x="26" y="11"/>
                    </a:lnTo>
                    <a:lnTo>
                      <a:pt x="23" y="11"/>
                    </a:lnTo>
                    <a:lnTo>
                      <a:pt x="22" y="16"/>
                    </a:lnTo>
                    <a:lnTo>
                      <a:pt x="19" y="17"/>
                    </a:lnTo>
                    <a:lnTo>
                      <a:pt x="18" y="12"/>
                    </a:lnTo>
                    <a:lnTo>
                      <a:pt x="13" y="9"/>
                    </a:lnTo>
                    <a:lnTo>
                      <a:pt x="6" y="17"/>
                    </a:lnTo>
                    <a:lnTo>
                      <a:pt x="3" y="18"/>
                    </a:lnTo>
                    <a:lnTo>
                      <a:pt x="0" y="23"/>
                    </a:lnTo>
                    <a:lnTo>
                      <a:pt x="0" y="26"/>
                    </a:lnTo>
                    <a:lnTo>
                      <a:pt x="2" y="25"/>
                    </a:lnTo>
                    <a:lnTo>
                      <a:pt x="4" y="24"/>
                    </a:lnTo>
                    <a:lnTo>
                      <a:pt x="4" y="22"/>
                    </a:lnTo>
                    <a:lnTo>
                      <a:pt x="7" y="19"/>
                    </a:lnTo>
                    <a:lnTo>
                      <a:pt x="10" y="23"/>
                    </a:lnTo>
                    <a:lnTo>
                      <a:pt x="12" y="21"/>
                    </a:lnTo>
                    <a:lnTo>
                      <a:pt x="18" y="21"/>
                    </a:lnTo>
                    <a:lnTo>
                      <a:pt x="21" y="24"/>
                    </a:lnTo>
                    <a:lnTo>
                      <a:pt x="19" y="29"/>
                    </a:lnTo>
                    <a:lnTo>
                      <a:pt x="19" y="32"/>
                    </a:lnTo>
                    <a:lnTo>
                      <a:pt x="26" y="39"/>
                    </a:lnTo>
                    <a:lnTo>
                      <a:pt x="28" y="37"/>
                    </a:lnTo>
                    <a:lnTo>
                      <a:pt x="30" y="36"/>
                    </a:lnTo>
                    <a:lnTo>
                      <a:pt x="30" y="39"/>
                    </a:lnTo>
                    <a:lnTo>
                      <a:pt x="32" y="41"/>
                    </a:lnTo>
                    <a:lnTo>
                      <a:pt x="33" y="40"/>
                    </a:lnTo>
                    <a:lnTo>
                      <a:pt x="33" y="33"/>
                    </a:lnTo>
                    <a:lnTo>
                      <a:pt x="31" y="31"/>
                    </a:lnTo>
                    <a:lnTo>
                      <a:pt x="32" y="27"/>
                    </a:lnTo>
                    <a:lnTo>
                      <a:pt x="34" y="26"/>
                    </a:lnTo>
                    <a:lnTo>
                      <a:pt x="38" y="30"/>
                    </a:lnTo>
                    <a:lnTo>
                      <a:pt x="41" y="26"/>
                    </a:lnTo>
                    <a:lnTo>
                      <a:pt x="42" y="20"/>
                    </a:lnTo>
                    <a:lnTo>
                      <a:pt x="39" y="16"/>
                    </a:lnTo>
                    <a:lnTo>
                      <a:pt x="39" y="11"/>
                    </a:lnTo>
                    <a:lnTo>
                      <a:pt x="38" y="4"/>
                    </a:lnTo>
                    <a:lnTo>
                      <a:pt x="31" y="0"/>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02" name="Freeform 136"/>
              <p:cNvSpPr>
                <a:spLocks noChangeAspect="1"/>
              </p:cNvSpPr>
              <p:nvPr/>
            </p:nvSpPr>
            <p:spPr bwMode="gray">
              <a:xfrm>
                <a:off x="3839930" y="2445130"/>
                <a:ext cx="21072" cy="27162"/>
              </a:xfrm>
              <a:custGeom>
                <a:avLst/>
                <a:gdLst/>
                <a:ahLst/>
                <a:cxnLst>
                  <a:cxn ang="0">
                    <a:pos x="0" y="4"/>
                  </a:cxn>
                  <a:cxn ang="0">
                    <a:pos x="2" y="5"/>
                  </a:cxn>
                  <a:cxn ang="0">
                    <a:pos x="4" y="4"/>
                  </a:cxn>
                  <a:cxn ang="0">
                    <a:pos x="4" y="0"/>
                  </a:cxn>
                  <a:cxn ang="0">
                    <a:pos x="1" y="1"/>
                  </a:cxn>
                  <a:cxn ang="0">
                    <a:pos x="0" y="4"/>
                  </a:cxn>
                </a:cxnLst>
                <a:rect l="0" t="0" r="r" b="b"/>
                <a:pathLst>
                  <a:path w="4" h="5">
                    <a:moveTo>
                      <a:pt x="0" y="4"/>
                    </a:moveTo>
                    <a:lnTo>
                      <a:pt x="2" y="5"/>
                    </a:lnTo>
                    <a:lnTo>
                      <a:pt x="4" y="4"/>
                    </a:lnTo>
                    <a:lnTo>
                      <a:pt x="4" y="0"/>
                    </a:lnTo>
                    <a:lnTo>
                      <a:pt x="1" y="1"/>
                    </a:lnTo>
                    <a:lnTo>
                      <a:pt x="0" y="4"/>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03" name="Freeform 137"/>
              <p:cNvSpPr>
                <a:spLocks noChangeAspect="1"/>
              </p:cNvSpPr>
              <p:nvPr/>
            </p:nvSpPr>
            <p:spPr bwMode="gray">
              <a:xfrm>
                <a:off x="3952313" y="2940834"/>
                <a:ext cx="66726" cy="105253"/>
              </a:xfrm>
              <a:custGeom>
                <a:avLst/>
                <a:gdLst/>
                <a:ahLst/>
                <a:cxnLst>
                  <a:cxn ang="0">
                    <a:pos x="0" y="8"/>
                  </a:cxn>
                  <a:cxn ang="0">
                    <a:pos x="1" y="14"/>
                  </a:cxn>
                  <a:cxn ang="0">
                    <a:pos x="4" y="19"/>
                  </a:cxn>
                  <a:cxn ang="0">
                    <a:pos x="6" y="19"/>
                  </a:cxn>
                  <a:cxn ang="0">
                    <a:pos x="4" y="14"/>
                  </a:cxn>
                  <a:cxn ang="0">
                    <a:pos x="3" y="10"/>
                  </a:cxn>
                  <a:cxn ang="0">
                    <a:pos x="11" y="10"/>
                  </a:cxn>
                  <a:cxn ang="0">
                    <a:pos x="9" y="6"/>
                  </a:cxn>
                  <a:cxn ang="0">
                    <a:pos x="6" y="6"/>
                  </a:cxn>
                  <a:cxn ang="0">
                    <a:pos x="7" y="4"/>
                  </a:cxn>
                  <a:cxn ang="0">
                    <a:pos x="11" y="3"/>
                  </a:cxn>
                  <a:cxn ang="0">
                    <a:pos x="12" y="0"/>
                  </a:cxn>
                  <a:cxn ang="0">
                    <a:pos x="8" y="0"/>
                  </a:cxn>
                  <a:cxn ang="0">
                    <a:pos x="0" y="8"/>
                  </a:cxn>
                </a:cxnLst>
                <a:rect l="0" t="0" r="r" b="b"/>
                <a:pathLst>
                  <a:path w="12" h="19">
                    <a:moveTo>
                      <a:pt x="0" y="8"/>
                    </a:moveTo>
                    <a:lnTo>
                      <a:pt x="1" y="14"/>
                    </a:lnTo>
                    <a:lnTo>
                      <a:pt x="4" y="19"/>
                    </a:lnTo>
                    <a:lnTo>
                      <a:pt x="6" y="19"/>
                    </a:lnTo>
                    <a:lnTo>
                      <a:pt x="4" y="14"/>
                    </a:lnTo>
                    <a:lnTo>
                      <a:pt x="3" y="10"/>
                    </a:lnTo>
                    <a:lnTo>
                      <a:pt x="11" y="10"/>
                    </a:lnTo>
                    <a:lnTo>
                      <a:pt x="9" y="6"/>
                    </a:lnTo>
                    <a:lnTo>
                      <a:pt x="6" y="6"/>
                    </a:lnTo>
                    <a:lnTo>
                      <a:pt x="7" y="4"/>
                    </a:lnTo>
                    <a:lnTo>
                      <a:pt x="11" y="3"/>
                    </a:lnTo>
                    <a:lnTo>
                      <a:pt x="12" y="0"/>
                    </a:lnTo>
                    <a:lnTo>
                      <a:pt x="8" y="0"/>
                    </a:lnTo>
                    <a:lnTo>
                      <a:pt x="0" y="8"/>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04" name="Freeform 138"/>
              <p:cNvSpPr>
                <a:spLocks noChangeAspect="1"/>
              </p:cNvSpPr>
              <p:nvPr/>
            </p:nvSpPr>
            <p:spPr bwMode="gray">
              <a:xfrm>
                <a:off x="3948800" y="2917068"/>
                <a:ext cx="17561" cy="44137"/>
              </a:xfrm>
              <a:custGeom>
                <a:avLst/>
                <a:gdLst/>
                <a:ahLst/>
                <a:cxnLst>
                  <a:cxn ang="0">
                    <a:pos x="1" y="8"/>
                  </a:cxn>
                  <a:cxn ang="0">
                    <a:pos x="3" y="5"/>
                  </a:cxn>
                  <a:cxn ang="0">
                    <a:pos x="2" y="0"/>
                  </a:cxn>
                  <a:cxn ang="0">
                    <a:pos x="0" y="0"/>
                  </a:cxn>
                  <a:cxn ang="0">
                    <a:pos x="1" y="8"/>
                  </a:cxn>
                </a:cxnLst>
                <a:rect l="0" t="0" r="r" b="b"/>
                <a:pathLst>
                  <a:path w="3" h="8">
                    <a:moveTo>
                      <a:pt x="1" y="8"/>
                    </a:moveTo>
                    <a:lnTo>
                      <a:pt x="3" y="5"/>
                    </a:lnTo>
                    <a:lnTo>
                      <a:pt x="2" y="0"/>
                    </a:lnTo>
                    <a:lnTo>
                      <a:pt x="0" y="0"/>
                    </a:lnTo>
                    <a:lnTo>
                      <a:pt x="1" y="8"/>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05" name="Freeform 139"/>
              <p:cNvSpPr>
                <a:spLocks noChangeAspect="1"/>
              </p:cNvSpPr>
              <p:nvPr/>
            </p:nvSpPr>
            <p:spPr bwMode="gray">
              <a:xfrm>
                <a:off x="3987433" y="2879719"/>
                <a:ext cx="21072" cy="30558"/>
              </a:xfrm>
              <a:custGeom>
                <a:avLst/>
                <a:gdLst/>
                <a:ahLst/>
                <a:cxnLst>
                  <a:cxn ang="0">
                    <a:pos x="0" y="3"/>
                  </a:cxn>
                  <a:cxn ang="0">
                    <a:pos x="2" y="5"/>
                  </a:cxn>
                  <a:cxn ang="0">
                    <a:pos x="4" y="3"/>
                  </a:cxn>
                  <a:cxn ang="0">
                    <a:pos x="2" y="0"/>
                  </a:cxn>
                  <a:cxn ang="0">
                    <a:pos x="0" y="3"/>
                  </a:cxn>
                </a:cxnLst>
                <a:rect l="0" t="0" r="r" b="b"/>
                <a:pathLst>
                  <a:path w="4" h="5">
                    <a:moveTo>
                      <a:pt x="0" y="3"/>
                    </a:moveTo>
                    <a:lnTo>
                      <a:pt x="2" y="5"/>
                    </a:lnTo>
                    <a:lnTo>
                      <a:pt x="4" y="3"/>
                    </a:lnTo>
                    <a:lnTo>
                      <a:pt x="2" y="0"/>
                    </a:lnTo>
                    <a:lnTo>
                      <a:pt x="0" y="3"/>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06" name="Freeform 140"/>
              <p:cNvSpPr>
                <a:spLocks noChangeAspect="1"/>
              </p:cNvSpPr>
              <p:nvPr/>
            </p:nvSpPr>
            <p:spPr bwMode="gray">
              <a:xfrm>
                <a:off x="3899633" y="2764282"/>
                <a:ext cx="21072" cy="33952"/>
              </a:xfrm>
              <a:custGeom>
                <a:avLst/>
                <a:gdLst/>
                <a:ahLst/>
                <a:cxnLst>
                  <a:cxn ang="0">
                    <a:pos x="0" y="5"/>
                  </a:cxn>
                  <a:cxn ang="0">
                    <a:pos x="2" y="6"/>
                  </a:cxn>
                  <a:cxn ang="0">
                    <a:pos x="3" y="5"/>
                  </a:cxn>
                  <a:cxn ang="0">
                    <a:pos x="4" y="2"/>
                  </a:cxn>
                  <a:cxn ang="0">
                    <a:pos x="3" y="0"/>
                  </a:cxn>
                  <a:cxn ang="0">
                    <a:pos x="0" y="5"/>
                  </a:cxn>
                </a:cxnLst>
                <a:rect l="0" t="0" r="r" b="b"/>
                <a:pathLst>
                  <a:path w="4" h="6">
                    <a:moveTo>
                      <a:pt x="0" y="5"/>
                    </a:moveTo>
                    <a:lnTo>
                      <a:pt x="2" y="6"/>
                    </a:lnTo>
                    <a:lnTo>
                      <a:pt x="3" y="5"/>
                    </a:lnTo>
                    <a:lnTo>
                      <a:pt x="4" y="2"/>
                    </a:lnTo>
                    <a:lnTo>
                      <a:pt x="3" y="0"/>
                    </a:lnTo>
                    <a:lnTo>
                      <a:pt x="0" y="5"/>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07" name="Freeform 141"/>
              <p:cNvSpPr>
                <a:spLocks noChangeAspect="1"/>
              </p:cNvSpPr>
              <p:nvPr/>
            </p:nvSpPr>
            <p:spPr bwMode="gray">
              <a:xfrm>
                <a:off x="3941776" y="3029110"/>
                <a:ext cx="24585" cy="33952"/>
              </a:xfrm>
              <a:custGeom>
                <a:avLst/>
                <a:gdLst/>
                <a:ahLst/>
                <a:cxnLst>
                  <a:cxn ang="0">
                    <a:pos x="0" y="2"/>
                  </a:cxn>
                  <a:cxn ang="0">
                    <a:pos x="1" y="4"/>
                  </a:cxn>
                  <a:cxn ang="0">
                    <a:pos x="4" y="6"/>
                  </a:cxn>
                  <a:cxn ang="0">
                    <a:pos x="5" y="4"/>
                  </a:cxn>
                  <a:cxn ang="0">
                    <a:pos x="4" y="3"/>
                  </a:cxn>
                  <a:cxn ang="0">
                    <a:pos x="2" y="0"/>
                  </a:cxn>
                  <a:cxn ang="0">
                    <a:pos x="0" y="2"/>
                  </a:cxn>
                </a:cxnLst>
                <a:rect l="0" t="0" r="r" b="b"/>
                <a:pathLst>
                  <a:path w="5" h="6">
                    <a:moveTo>
                      <a:pt x="0" y="2"/>
                    </a:moveTo>
                    <a:lnTo>
                      <a:pt x="1" y="4"/>
                    </a:lnTo>
                    <a:lnTo>
                      <a:pt x="4" y="6"/>
                    </a:lnTo>
                    <a:lnTo>
                      <a:pt x="5" y="4"/>
                    </a:lnTo>
                    <a:lnTo>
                      <a:pt x="4" y="3"/>
                    </a:lnTo>
                    <a:lnTo>
                      <a:pt x="2" y="0"/>
                    </a:lnTo>
                    <a:lnTo>
                      <a:pt x="0" y="2"/>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08" name="Freeform 142"/>
              <p:cNvSpPr>
                <a:spLocks noChangeAspect="1"/>
              </p:cNvSpPr>
              <p:nvPr/>
            </p:nvSpPr>
            <p:spPr bwMode="gray">
              <a:xfrm>
                <a:off x="3882074" y="3175105"/>
                <a:ext cx="59702" cy="37346"/>
              </a:xfrm>
              <a:custGeom>
                <a:avLst/>
                <a:gdLst/>
                <a:ahLst/>
                <a:cxnLst>
                  <a:cxn ang="0">
                    <a:pos x="2" y="0"/>
                  </a:cxn>
                  <a:cxn ang="0">
                    <a:pos x="0" y="3"/>
                  </a:cxn>
                  <a:cxn ang="0">
                    <a:pos x="3" y="7"/>
                  </a:cxn>
                  <a:cxn ang="0">
                    <a:pos x="8" y="7"/>
                  </a:cxn>
                  <a:cxn ang="0">
                    <a:pos x="10" y="3"/>
                  </a:cxn>
                  <a:cxn ang="0">
                    <a:pos x="7" y="0"/>
                  </a:cxn>
                  <a:cxn ang="0">
                    <a:pos x="2" y="0"/>
                  </a:cxn>
                </a:cxnLst>
                <a:rect l="0" t="0" r="r" b="b"/>
                <a:pathLst>
                  <a:path w="10" h="7">
                    <a:moveTo>
                      <a:pt x="2" y="0"/>
                    </a:moveTo>
                    <a:lnTo>
                      <a:pt x="0" y="3"/>
                    </a:lnTo>
                    <a:lnTo>
                      <a:pt x="3" y="7"/>
                    </a:lnTo>
                    <a:lnTo>
                      <a:pt x="8" y="7"/>
                    </a:lnTo>
                    <a:lnTo>
                      <a:pt x="10" y="3"/>
                    </a:lnTo>
                    <a:lnTo>
                      <a:pt x="7" y="0"/>
                    </a:lnTo>
                    <a:lnTo>
                      <a:pt x="2" y="0"/>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09" name="Freeform 143"/>
              <p:cNvSpPr>
                <a:spLocks noChangeAspect="1"/>
              </p:cNvSpPr>
              <p:nvPr/>
            </p:nvSpPr>
            <p:spPr bwMode="gray">
              <a:xfrm>
                <a:off x="3969872" y="3171709"/>
                <a:ext cx="158039" cy="61114"/>
              </a:xfrm>
              <a:custGeom>
                <a:avLst/>
                <a:gdLst/>
                <a:ahLst/>
                <a:cxnLst>
                  <a:cxn ang="0">
                    <a:pos x="27" y="12"/>
                  </a:cxn>
                  <a:cxn ang="0">
                    <a:pos x="29" y="11"/>
                  </a:cxn>
                  <a:cxn ang="0">
                    <a:pos x="29" y="5"/>
                  </a:cxn>
                  <a:cxn ang="0">
                    <a:pos x="26" y="3"/>
                  </a:cxn>
                  <a:cxn ang="0">
                    <a:pos x="22" y="3"/>
                  </a:cxn>
                  <a:cxn ang="0">
                    <a:pos x="18" y="0"/>
                  </a:cxn>
                  <a:cxn ang="0">
                    <a:pos x="8" y="0"/>
                  </a:cxn>
                  <a:cxn ang="0">
                    <a:pos x="0" y="3"/>
                  </a:cxn>
                  <a:cxn ang="0">
                    <a:pos x="2" y="8"/>
                  </a:cxn>
                  <a:cxn ang="0">
                    <a:pos x="6" y="5"/>
                  </a:cxn>
                  <a:cxn ang="0">
                    <a:pos x="12" y="4"/>
                  </a:cxn>
                  <a:cxn ang="0">
                    <a:pos x="19" y="5"/>
                  </a:cxn>
                  <a:cxn ang="0">
                    <a:pos x="27" y="12"/>
                  </a:cxn>
                </a:cxnLst>
                <a:rect l="0" t="0" r="r" b="b"/>
                <a:pathLst>
                  <a:path w="29" h="12">
                    <a:moveTo>
                      <a:pt x="27" y="12"/>
                    </a:moveTo>
                    <a:lnTo>
                      <a:pt x="29" y="11"/>
                    </a:lnTo>
                    <a:lnTo>
                      <a:pt x="29" y="5"/>
                    </a:lnTo>
                    <a:lnTo>
                      <a:pt x="26" y="3"/>
                    </a:lnTo>
                    <a:lnTo>
                      <a:pt x="22" y="3"/>
                    </a:lnTo>
                    <a:lnTo>
                      <a:pt x="18" y="0"/>
                    </a:lnTo>
                    <a:lnTo>
                      <a:pt x="8" y="0"/>
                    </a:lnTo>
                    <a:lnTo>
                      <a:pt x="0" y="3"/>
                    </a:lnTo>
                    <a:lnTo>
                      <a:pt x="2" y="8"/>
                    </a:lnTo>
                    <a:lnTo>
                      <a:pt x="6" y="5"/>
                    </a:lnTo>
                    <a:lnTo>
                      <a:pt x="12" y="4"/>
                    </a:lnTo>
                    <a:lnTo>
                      <a:pt x="19" y="5"/>
                    </a:lnTo>
                    <a:lnTo>
                      <a:pt x="27" y="12"/>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10" name="Freeform 144"/>
              <p:cNvSpPr>
                <a:spLocks noChangeAspect="1"/>
              </p:cNvSpPr>
              <p:nvPr/>
            </p:nvSpPr>
            <p:spPr bwMode="gray">
              <a:xfrm>
                <a:off x="3787250" y="3097014"/>
                <a:ext cx="80776" cy="27162"/>
              </a:xfrm>
              <a:custGeom>
                <a:avLst/>
                <a:gdLst/>
                <a:ahLst/>
                <a:cxnLst>
                  <a:cxn ang="0">
                    <a:pos x="6" y="2"/>
                  </a:cxn>
                  <a:cxn ang="0">
                    <a:pos x="4" y="0"/>
                  </a:cxn>
                  <a:cxn ang="0">
                    <a:pos x="0" y="1"/>
                  </a:cxn>
                  <a:cxn ang="0">
                    <a:pos x="0" y="3"/>
                  </a:cxn>
                  <a:cxn ang="0">
                    <a:pos x="3" y="5"/>
                  </a:cxn>
                  <a:cxn ang="0">
                    <a:pos x="15" y="5"/>
                  </a:cxn>
                  <a:cxn ang="0">
                    <a:pos x="15" y="3"/>
                  </a:cxn>
                  <a:cxn ang="0">
                    <a:pos x="9" y="3"/>
                  </a:cxn>
                  <a:cxn ang="0">
                    <a:pos x="6" y="2"/>
                  </a:cxn>
                </a:cxnLst>
                <a:rect l="0" t="0" r="r" b="b"/>
                <a:pathLst>
                  <a:path w="15" h="5">
                    <a:moveTo>
                      <a:pt x="6" y="2"/>
                    </a:moveTo>
                    <a:lnTo>
                      <a:pt x="4" y="0"/>
                    </a:lnTo>
                    <a:lnTo>
                      <a:pt x="0" y="1"/>
                    </a:lnTo>
                    <a:lnTo>
                      <a:pt x="0" y="3"/>
                    </a:lnTo>
                    <a:lnTo>
                      <a:pt x="3" y="5"/>
                    </a:lnTo>
                    <a:lnTo>
                      <a:pt x="15" y="5"/>
                    </a:lnTo>
                    <a:lnTo>
                      <a:pt x="15" y="3"/>
                    </a:lnTo>
                    <a:lnTo>
                      <a:pt x="9" y="3"/>
                    </a:lnTo>
                    <a:lnTo>
                      <a:pt x="6" y="2"/>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11" name="Freeform 145"/>
              <p:cNvSpPr>
                <a:spLocks noChangeAspect="1"/>
              </p:cNvSpPr>
              <p:nvPr/>
            </p:nvSpPr>
            <p:spPr bwMode="gray">
              <a:xfrm>
                <a:off x="3695939" y="3263381"/>
                <a:ext cx="35120" cy="67905"/>
              </a:xfrm>
              <a:custGeom>
                <a:avLst/>
                <a:gdLst/>
                <a:ahLst/>
                <a:cxnLst>
                  <a:cxn ang="0">
                    <a:pos x="0" y="12"/>
                  </a:cxn>
                  <a:cxn ang="0">
                    <a:pos x="2" y="13"/>
                  </a:cxn>
                  <a:cxn ang="0">
                    <a:pos x="5" y="9"/>
                  </a:cxn>
                  <a:cxn ang="0">
                    <a:pos x="7" y="2"/>
                  </a:cxn>
                  <a:cxn ang="0">
                    <a:pos x="5" y="0"/>
                  </a:cxn>
                  <a:cxn ang="0">
                    <a:pos x="3" y="2"/>
                  </a:cxn>
                  <a:cxn ang="0">
                    <a:pos x="4" y="5"/>
                  </a:cxn>
                  <a:cxn ang="0">
                    <a:pos x="2" y="10"/>
                  </a:cxn>
                  <a:cxn ang="0">
                    <a:pos x="0" y="12"/>
                  </a:cxn>
                </a:cxnLst>
                <a:rect l="0" t="0" r="r" b="b"/>
                <a:pathLst>
                  <a:path w="7" h="13">
                    <a:moveTo>
                      <a:pt x="0" y="12"/>
                    </a:moveTo>
                    <a:lnTo>
                      <a:pt x="2" y="13"/>
                    </a:lnTo>
                    <a:lnTo>
                      <a:pt x="5" y="9"/>
                    </a:lnTo>
                    <a:lnTo>
                      <a:pt x="7" y="2"/>
                    </a:lnTo>
                    <a:lnTo>
                      <a:pt x="5" y="0"/>
                    </a:lnTo>
                    <a:lnTo>
                      <a:pt x="3" y="2"/>
                    </a:lnTo>
                    <a:lnTo>
                      <a:pt x="4" y="5"/>
                    </a:lnTo>
                    <a:lnTo>
                      <a:pt x="2" y="10"/>
                    </a:lnTo>
                    <a:lnTo>
                      <a:pt x="0" y="12"/>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12" name="Freeform 146"/>
              <p:cNvSpPr>
                <a:spLocks noChangeAspect="1"/>
              </p:cNvSpPr>
              <p:nvPr/>
            </p:nvSpPr>
            <p:spPr bwMode="gray">
              <a:xfrm>
                <a:off x="3674867" y="3283753"/>
                <a:ext cx="28096" cy="20371"/>
              </a:xfrm>
              <a:custGeom>
                <a:avLst/>
                <a:gdLst/>
                <a:ahLst/>
                <a:cxnLst>
                  <a:cxn ang="0">
                    <a:pos x="2" y="0"/>
                  </a:cxn>
                  <a:cxn ang="0">
                    <a:pos x="0" y="4"/>
                  </a:cxn>
                  <a:cxn ang="0">
                    <a:pos x="3" y="4"/>
                  </a:cxn>
                  <a:cxn ang="0">
                    <a:pos x="3" y="3"/>
                  </a:cxn>
                  <a:cxn ang="0">
                    <a:pos x="5" y="2"/>
                  </a:cxn>
                  <a:cxn ang="0">
                    <a:pos x="4" y="0"/>
                  </a:cxn>
                  <a:cxn ang="0">
                    <a:pos x="2" y="0"/>
                  </a:cxn>
                </a:cxnLst>
                <a:rect l="0" t="0" r="r" b="b"/>
                <a:pathLst>
                  <a:path w="5" h="4">
                    <a:moveTo>
                      <a:pt x="2" y="0"/>
                    </a:moveTo>
                    <a:lnTo>
                      <a:pt x="0" y="4"/>
                    </a:lnTo>
                    <a:lnTo>
                      <a:pt x="3" y="4"/>
                    </a:lnTo>
                    <a:lnTo>
                      <a:pt x="3" y="3"/>
                    </a:lnTo>
                    <a:lnTo>
                      <a:pt x="5" y="2"/>
                    </a:lnTo>
                    <a:lnTo>
                      <a:pt x="4" y="0"/>
                    </a:lnTo>
                    <a:lnTo>
                      <a:pt x="2" y="0"/>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13" name="Freeform 147"/>
              <p:cNvSpPr>
                <a:spLocks noChangeAspect="1"/>
              </p:cNvSpPr>
              <p:nvPr/>
            </p:nvSpPr>
            <p:spPr bwMode="gray">
              <a:xfrm>
                <a:off x="4194638" y="3321099"/>
                <a:ext cx="31609" cy="27162"/>
              </a:xfrm>
              <a:custGeom>
                <a:avLst/>
                <a:gdLst/>
                <a:ahLst/>
                <a:cxnLst>
                  <a:cxn ang="0">
                    <a:pos x="0" y="1"/>
                  </a:cxn>
                  <a:cxn ang="0">
                    <a:pos x="2" y="5"/>
                  </a:cxn>
                  <a:cxn ang="0">
                    <a:pos x="7" y="3"/>
                  </a:cxn>
                  <a:cxn ang="0">
                    <a:pos x="6" y="1"/>
                  </a:cxn>
                  <a:cxn ang="0">
                    <a:pos x="2" y="0"/>
                  </a:cxn>
                  <a:cxn ang="0">
                    <a:pos x="0" y="1"/>
                  </a:cxn>
                </a:cxnLst>
                <a:rect l="0" t="0" r="r" b="b"/>
                <a:pathLst>
                  <a:path w="7" h="5">
                    <a:moveTo>
                      <a:pt x="0" y="1"/>
                    </a:moveTo>
                    <a:lnTo>
                      <a:pt x="2" y="5"/>
                    </a:lnTo>
                    <a:lnTo>
                      <a:pt x="7" y="3"/>
                    </a:lnTo>
                    <a:lnTo>
                      <a:pt x="6" y="1"/>
                    </a:lnTo>
                    <a:lnTo>
                      <a:pt x="2" y="0"/>
                    </a:lnTo>
                    <a:lnTo>
                      <a:pt x="0" y="1"/>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14" name="Freeform 148"/>
              <p:cNvSpPr>
                <a:spLocks noChangeAspect="1"/>
              </p:cNvSpPr>
              <p:nvPr/>
            </p:nvSpPr>
            <p:spPr bwMode="gray">
              <a:xfrm>
                <a:off x="4127911" y="3412771"/>
                <a:ext cx="28096" cy="50927"/>
              </a:xfrm>
              <a:custGeom>
                <a:avLst/>
                <a:gdLst/>
                <a:ahLst/>
                <a:cxnLst>
                  <a:cxn ang="0">
                    <a:pos x="5" y="3"/>
                  </a:cxn>
                  <a:cxn ang="0">
                    <a:pos x="4" y="0"/>
                  </a:cxn>
                  <a:cxn ang="0">
                    <a:pos x="0" y="6"/>
                  </a:cxn>
                  <a:cxn ang="0">
                    <a:pos x="0" y="9"/>
                  </a:cxn>
                  <a:cxn ang="0">
                    <a:pos x="4" y="7"/>
                  </a:cxn>
                  <a:cxn ang="0">
                    <a:pos x="5" y="3"/>
                  </a:cxn>
                </a:cxnLst>
                <a:rect l="0" t="0" r="r" b="b"/>
                <a:pathLst>
                  <a:path w="5" h="9">
                    <a:moveTo>
                      <a:pt x="5" y="3"/>
                    </a:moveTo>
                    <a:lnTo>
                      <a:pt x="4" y="0"/>
                    </a:lnTo>
                    <a:lnTo>
                      <a:pt x="0" y="6"/>
                    </a:lnTo>
                    <a:lnTo>
                      <a:pt x="0" y="9"/>
                    </a:lnTo>
                    <a:lnTo>
                      <a:pt x="4" y="7"/>
                    </a:lnTo>
                    <a:lnTo>
                      <a:pt x="5" y="3"/>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15" name="Freeform 149"/>
              <p:cNvSpPr>
                <a:spLocks noChangeAspect="1"/>
              </p:cNvSpPr>
              <p:nvPr/>
            </p:nvSpPr>
            <p:spPr bwMode="gray">
              <a:xfrm>
                <a:off x="4047135" y="3446724"/>
                <a:ext cx="28096" cy="20371"/>
              </a:xfrm>
              <a:custGeom>
                <a:avLst/>
                <a:gdLst/>
                <a:ahLst/>
                <a:cxnLst>
                  <a:cxn ang="0">
                    <a:pos x="2" y="4"/>
                  </a:cxn>
                  <a:cxn ang="0">
                    <a:pos x="4" y="4"/>
                  </a:cxn>
                  <a:cxn ang="0">
                    <a:pos x="4" y="0"/>
                  </a:cxn>
                  <a:cxn ang="0">
                    <a:pos x="0" y="0"/>
                  </a:cxn>
                  <a:cxn ang="0">
                    <a:pos x="0" y="2"/>
                  </a:cxn>
                  <a:cxn ang="0">
                    <a:pos x="2" y="4"/>
                  </a:cxn>
                </a:cxnLst>
                <a:rect l="0" t="0" r="r" b="b"/>
                <a:pathLst>
                  <a:path w="4" h="4">
                    <a:moveTo>
                      <a:pt x="2" y="4"/>
                    </a:moveTo>
                    <a:lnTo>
                      <a:pt x="4" y="4"/>
                    </a:lnTo>
                    <a:lnTo>
                      <a:pt x="4" y="0"/>
                    </a:lnTo>
                    <a:lnTo>
                      <a:pt x="0" y="0"/>
                    </a:lnTo>
                    <a:lnTo>
                      <a:pt x="0" y="2"/>
                    </a:lnTo>
                    <a:lnTo>
                      <a:pt x="2" y="4"/>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16" name="Freeform 150"/>
              <p:cNvSpPr>
                <a:spLocks noChangeAspect="1"/>
              </p:cNvSpPr>
              <p:nvPr/>
            </p:nvSpPr>
            <p:spPr bwMode="gray">
              <a:xfrm>
                <a:off x="4278925" y="3358448"/>
                <a:ext cx="14048" cy="27162"/>
              </a:xfrm>
              <a:custGeom>
                <a:avLst/>
                <a:gdLst/>
                <a:ahLst/>
                <a:cxnLst>
                  <a:cxn ang="0">
                    <a:pos x="0" y="1"/>
                  </a:cxn>
                  <a:cxn ang="0">
                    <a:pos x="0" y="5"/>
                  </a:cxn>
                  <a:cxn ang="0">
                    <a:pos x="3" y="3"/>
                  </a:cxn>
                  <a:cxn ang="0">
                    <a:pos x="2" y="0"/>
                  </a:cxn>
                  <a:cxn ang="0">
                    <a:pos x="0" y="1"/>
                  </a:cxn>
                </a:cxnLst>
                <a:rect l="0" t="0" r="r" b="b"/>
                <a:pathLst>
                  <a:path w="3" h="5">
                    <a:moveTo>
                      <a:pt x="0" y="1"/>
                    </a:moveTo>
                    <a:lnTo>
                      <a:pt x="0" y="5"/>
                    </a:lnTo>
                    <a:lnTo>
                      <a:pt x="3" y="3"/>
                    </a:lnTo>
                    <a:lnTo>
                      <a:pt x="2" y="0"/>
                    </a:lnTo>
                    <a:lnTo>
                      <a:pt x="0" y="1"/>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17" name="Freeform 151"/>
              <p:cNvSpPr>
                <a:spLocks noChangeAspect="1"/>
              </p:cNvSpPr>
              <p:nvPr/>
            </p:nvSpPr>
            <p:spPr bwMode="gray">
              <a:xfrm>
                <a:off x="4289462" y="3321099"/>
                <a:ext cx="24583" cy="33952"/>
              </a:xfrm>
              <a:custGeom>
                <a:avLst/>
                <a:gdLst/>
                <a:ahLst/>
                <a:cxnLst>
                  <a:cxn ang="0">
                    <a:pos x="4" y="0"/>
                  </a:cxn>
                  <a:cxn ang="0">
                    <a:pos x="1" y="0"/>
                  </a:cxn>
                  <a:cxn ang="0">
                    <a:pos x="0" y="3"/>
                  </a:cxn>
                  <a:cxn ang="0">
                    <a:pos x="4" y="6"/>
                  </a:cxn>
                  <a:cxn ang="0">
                    <a:pos x="4" y="0"/>
                  </a:cxn>
                </a:cxnLst>
                <a:rect l="0" t="0" r="r" b="b"/>
                <a:pathLst>
                  <a:path w="4" h="6">
                    <a:moveTo>
                      <a:pt x="4" y="0"/>
                    </a:moveTo>
                    <a:lnTo>
                      <a:pt x="1" y="0"/>
                    </a:lnTo>
                    <a:lnTo>
                      <a:pt x="0" y="3"/>
                    </a:lnTo>
                    <a:lnTo>
                      <a:pt x="4" y="6"/>
                    </a:lnTo>
                    <a:lnTo>
                      <a:pt x="4" y="0"/>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18" name="Freeform 152"/>
              <p:cNvSpPr>
                <a:spLocks noChangeAspect="1"/>
              </p:cNvSpPr>
              <p:nvPr/>
            </p:nvSpPr>
            <p:spPr bwMode="gray">
              <a:xfrm>
                <a:off x="3941776" y="3086830"/>
                <a:ext cx="35120" cy="16975"/>
              </a:xfrm>
              <a:custGeom>
                <a:avLst/>
                <a:gdLst/>
                <a:ahLst/>
                <a:cxnLst>
                  <a:cxn ang="0">
                    <a:pos x="2" y="0"/>
                  </a:cxn>
                  <a:cxn ang="0">
                    <a:pos x="0" y="2"/>
                  </a:cxn>
                  <a:cxn ang="0">
                    <a:pos x="2" y="3"/>
                  </a:cxn>
                  <a:cxn ang="0">
                    <a:pos x="5" y="3"/>
                  </a:cxn>
                  <a:cxn ang="0">
                    <a:pos x="6" y="1"/>
                  </a:cxn>
                  <a:cxn ang="0">
                    <a:pos x="2" y="0"/>
                  </a:cxn>
                </a:cxnLst>
                <a:rect l="0" t="0" r="r" b="b"/>
                <a:pathLst>
                  <a:path w="6" h="3">
                    <a:moveTo>
                      <a:pt x="2" y="0"/>
                    </a:moveTo>
                    <a:lnTo>
                      <a:pt x="0" y="2"/>
                    </a:lnTo>
                    <a:lnTo>
                      <a:pt x="2" y="3"/>
                    </a:lnTo>
                    <a:lnTo>
                      <a:pt x="5" y="3"/>
                    </a:lnTo>
                    <a:lnTo>
                      <a:pt x="6" y="1"/>
                    </a:lnTo>
                    <a:lnTo>
                      <a:pt x="2" y="0"/>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19" name="Freeform 153"/>
              <p:cNvSpPr>
                <a:spLocks noChangeAspect="1"/>
              </p:cNvSpPr>
              <p:nvPr/>
            </p:nvSpPr>
            <p:spPr bwMode="gray">
              <a:xfrm>
                <a:off x="4068207" y="3090224"/>
                <a:ext cx="31609" cy="30558"/>
              </a:xfrm>
              <a:custGeom>
                <a:avLst/>
                <a:gdLst/>
                <a:ahLst/>
                <a:cxnLst>
                  <a:cxn ang="0">
                    <a:pos x="0" y="3"/>
                  </a:cxn>
                  <a:cxn ang="0">
                    <a:pos x="0" y="5"/>
                  </a:cxn>
                  <a:cxn ang="0">
                    <a:pos x="4" y="5"/>
                  </a:cxn>
                  <a:cxn ang="0">
                    <a:pos x="6" y="3"/>
                  </a:cxn>
                  <a:cxn ang="0">
                    <a:pos x="6" y="0"/>
                  </a:cxn>
                  <a:cxn ang="0">
                    <a:pos x="1" y="0"/>
                  </a:cxn>
                  <a:cxn ang="0">
                    <a:pos x="0" y="3"/>
                  </a:cxn>
                </a:cxnLst>
                <a:rect l="0" t="0" r="r" b="b"/>
                <a:pathLst>
                  <a:path w="6" h="5">
                    <a:moveTo>
                      <a:pt x="0" y="3"/>
                    </a:moveTo>
                    <a:lnTo>
                      <a:pt x="0" y="5"/>
                    </a:lnTo>
                    <a:lnTo>
                      <a:pt x="4" y="5"/>
                    </a:lnTo>
                    <a:lnTo>
                      <a:pt x="6" y="3"/>
                    </a:lnTo>
                    <a:lnTo>
                      <a:pt x="6" y="0"/>
                    </a:lnTo>
                    <a:lnTo>
                      <a:pt x="1" y="0"/>
                    </a:lnTo>
                    <a:lnTo>
                      <a:pt x="0" y="3"/>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20" name="Freeform 154"/>
              <p:cNvSpPr>
                <a:spLocks noChangeAspect="1"/>
              </p:cNvSpPr>
              <p:nvPr/>
            </p:nvSpPr>
            <p:spPr bwMode="gray">
              <a:xfrm>
                <a:off x="4335116" y="3046087"/>
                <a:ext cx="66728" cy="40743"/>
              </a:xfrm>
              <a:custGeom>
                <a:avLst/>
                <a:gdLst/>
                <a:ahLst/>
                <a:cxnLst>
                  <a:cxn ang="0">
                    <a:pos x="12" y="6"/>
                  </a:cxn>
                  <a:cxn ang="0">
                    <a:pos x="6" y="1"/>
                  </a:cxn>
                  <a:cxn ang="0">
                    <a:pos x="0" y="0"/>
                  </a:cxn>
                  <a:cxn ang="0">
                    <a:pos x="8" y="8"/>
                  </a:cxn>
                  <a:cxn ang="0">
                    <a:pos x="12" y="6"/>
                  </a:cxn>
                </a:cxnLst>
                <a:rect l="0" t="0" r="r" b="b"/>
                <a:pathLst>
                  <a:path w="12" h="8">
                    <a:moveTo>
                      <a:pt x="12" y="6"/>
                    </a:moveTo>
                    <a:lnTo>
                      <a:pt x="6" y="1"/>
                    </a:lnTo>
                    <a:lnTo>
                      <a:pt x="0" y="0"/>
                    </a:lnTo>
                    <a:lnTo>
                      <a:pt x="8" y="8"/>
                    </a:lnTo>
                    <a:lnTo>
                      <a:pt x="12" y="6"/>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22" name="Freeform 156"/>
              <p:cNvSpPr>
                <a:spLocks noChangeAspect="1"/>
              </p:cNvSpPr>
              <p:nvPr/>
            </p:nvSpPr>
            <p:spPr bwMode="gray">
              <a:xfrm>
                <a:off x="2565086" y="1759294"/>
                <a:ext cx="368757" cy="488913"/>
              </a:xfrm>
              <a:custGeom>
                <a:avLst/>
                <a:gdLst/>
                <a:ahLst/>
                <a:cxnLst>
                  <a:cxn ang="0">
                    <a:pos x="10" y="16"/>
                  </a:cxn>
                  <a:cxn ang="0">
                    <a:pos x="15" y="18"/>
                  </a:cxn>
                  <a:cxn ang="0">
                    <a:pos x="13" y="6"/>
                  </a:cxn>
                  <a:cxn ang="0">
                    <a:pos x="16" y="0"/>
                  </a:cxn>
                  <a:cxn ang="0">
                    <a:pos x="21" y="2"/>
                  </a:cxn>
                  <a:cxn ang="0">
                    <a:pos x="22" y="6"/>
                  </a:cxn>
                  <a:cxn ang="0">
                    <a:pos x="26" y="10"/>
                  </a:cxn>
                  <a:cxn ang="0">
                    <a:pos x="26" y="19"/>
                  </a:cxn>
                  <a:cxn ang="0">
                    <a:pos x="36" y="20"/>
                  </a:cxn>
                  <a:cxn ang="0">
                    <a:pos x="44" y="26"/>
                  </a:cxn>
                  <a:cxn ang="0">
                    <a:pos x="43" y="42"/>
                  </a:cxn>
                  <a:cxn ang="0">
                    <a:pos x="50" y="54"/>
                  </a:cxn>
                  <a:cxn ang="0">
                    <a:pos x="61" y="65"/>
                  </a:cxn>
                  <a:cxn ang="0">
                    <a:pos x="62" y="70"/>
                  </a:cxn>
                  <a:cxn ang="0">
                    <a:pos x="68" y="72"/>
                  </a:cxn>
                  <a:cxn ang="0">
                    <a:pos x="68" y="90"/>
                  </a:cxn>
                  <a:cxn ang="0">
                    <a:pos x="64" y="90"/>
                  </a:cxn>
                  <a:cxn ang="0">
                    <a:pos x="60" y="84"/>
                  </a:cxn>
                  <a:cxn ang="0">
                    <a:pos x="57" y="86"/>
                  </a:cxn>
                  <a:cxn ang="0">
                    <a:pos x="55" y="91"/>
                  </a:cxn>
                  <a:cxn ang="0">
                    <a:pos x="46" y="90"/>
                  </a:cxn>
                  <a:cxn ang="0">
                    <a:pos x="49" y="76"/>
                  </a:cxn>
                  <a:cxn ang="0">
                    <a:pos x="48" y="71"/>
                  </a:cxn>
                  <a:cxn ang="0">
                    <a:pos x="39" y="59"/>
                  </a:cxn>
                  <a:cxn ang="0">
                    <a:pos x="36" y="47"/>
                  </a:cxn>
                  <a:cxn ang="0">
                    <a:pos x="32" y="46"/>
                  </a:cxn>
                  <a:cxn ang="0">
                    <a:pos x="27" y="51"/>
                  </a:cxn>
                  <a:cxn ang="0">
                    <a:pos x="23" y="51"/>
                  </a:cxn>
                  <a:cxn ang="0">
                    <a:pos x="20" y="47"/>
                  </a:cxn>
                  <a:cxn ang="0">
                    <a:pos x="15" y="47"/>
                  </a:cxn>
                  <a:cxn ang="0">
                    <a:pos x="8" y="55"/>
                  </a:cxn>
                  <a:cxn ang="0">
                    <a:pos x="5" y="51"/>
                  </a:cxn>
                  <a:cxn ang="0">
                    <a:pos x="6" y="47"/>
                  </a:cxn>
                  <a:cxn ang="0">
                    <a:pos x="8" y="35"/>
                  </a:cxn>
                  <a:cxn ang="0">
                    <a:pos x="2" y="32"/>
                  </a:cxn>
                  <a:cxn ang="0">
                    <a:pos x="0" y="24"/>
                  </a:cxn>
                  <a:cxn ang="0">
                    <a:pos x="6" y="15"/>
                  </a:cxn>
                  <a:cxn ang="0">
                    <a:pos x="9" y="14"/>
                  </a:cxn>
                  <a:cxn ang="0">
                    <a:pos x="10" y="16"/>
                  </a:cxn>
                </a:cxnLst>
                <a:rect l="0" t="0" r="r" b="b"/>
                <a:pathLst>
                  <a:path w="68" h="91">
                    <a:moveTo>
                      <a:pt x="10" y="16"/>
                    </a:moveTo>
                    <a:lnTo>
                      <a:pt x="15" y="18"/>
                    </a:lnTo>
                    <a:lnTo>
                      <a:pt x="13" y="6"/>
                    </a:lnTo>
                    <a:lnTo>
                      <a:pt x="16" y="0"/>
                    </a:lnTo>
                    <a:lnTo>
                      <a:pt x="21" y="2"/>
                    </a:lnTo>
                    <a:lnTo>
                      <a:pt x="22" y="6"/>
                    </a:lnTo>
                    <a:lnTo>
                      <a:pt x="26" y="10"/>
                    </a:lnTo>
                    <a:lnTo>
                      <a:pt x="26" y="19"/>
                    </a:lnTo>
                    <a:lnTo>
                      <a:pt x="36" y="20"/>
                    </a:lnTo>
                    <a:lnTo>
                      <a:pt x="44" y="26"/>
                    </a:lnTo>
                    <a:lnTo>
                      <a:pt x="43" y="42"/>
                    </a:lnTo>
                    <a:lnTo>
                      <a:pt x="50" y="54"/>
                    </a:lnTo>
                    <a:lnTo>
                      <a:pt x="61" y="65"/>
                    </a:lnTo>
                    <a:lnTo>
                      <a:pt x="62" y="70"/>
                    </a:lnTo>
                    <a:lnTo>
                      <a:pt x="68" y="72"/>
                    </a:lnTo>
                    <a:lnTo>
                      <a:pt x="68" y="90"/>
                    </a:lnTo>
                    <a:lnTo>
                      <a:pt x="64" y="90"/>
                    </a:lnTo>
                    <a:lnTo>
                      <a:pt x="60" y="84"/>
                    </a:lnTo>
                    <a:lnTo>
                      <a:pt x="57" y="86"/>
                    </a:lnTo>
                    <a:lnTo>
                      <a:pt x="55" y="91"/>
                    </a:lnTo>
                    <a:lnTo>
                      <a:pt x="46" y="90"/>
                    </a:lnTo>
                    <a:lnTo>
                      <a:pt x="49" y="76"/>
                    </a:lnTo>
                    <a:lnTo>
                      <a:pt x="48" y="71"/>
                    </a:lnTo>
                    <a:lnTo>
                      <a:pt x="39" y="59"/>
                    </a:lnTo>
                    <a:lnTo>
                      <a:pt x="36" y="47"/>
                    </a:lnTo>
                    <a:lnTo>
                      <a:pt x="32" y="46"/>
                    </a:lnTo>
                    <a:lnTo>
                      <a:pt x="27" y="51"/>
                    </a:lnTo>
                    <a:lnTo>
                      <a:pt x="23" y="51"/>
                    </a:lnTo>
                    <a:lnTo>
                      <a:pt x="20" y="47"/>
                    </a:lnTo>
                    <a:lnTo>
                      <a:pt x="15" y="47"/>
                    </a:lnTo>
                    <a:lnTo>
                      <a:pt x="8" y="55"/>
                    </a:lnTo>
                    <a:lnTo>
                      <a:pt x="5" y="51"/>
                    </a:lnTo>
                    <a:lnTo>
                      <a:pt x="6" y="47"/>
                    </a:lnTo>
                    <a:lnTo>
                      <a:pt x="8" y="35"/>
                    </a:lnTo>
                    <a:lnTo>
                      <a:pt x="2" y="32"/>
                    </a:lnTo>
                    <a:lnTo>
                      <a:pt x="0" y="24"/>
                    </a:lnTo>
                    <a:lnTo>
                      <a:pt x="6" y="15"/>
                    </a:lnTo>
                    <a:lnTo>
                      <a:pt x="9" y="14"/>
                    </a:lnTo>
                    <a:lnTo>
                      <a:pt x="10" y="16"/>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23" name="Freeform 157"/>
              <p:cNvSpPr>
                <a:spLocks noChangeAspect="1"/>
              </p:cNvSpPr>
              <p:nvPr/>
            </p:nvSpPr>
            <p:spPr bwMode="gray">
              <a:xfrm>
                <a:off x="2565086" y="2689587"/>
                <a:ext cx="210718" cy="295386"/>
              </a:xfrm>
              <a:custGeom>
                <a:avLst/>
                <a:gdLst/>
                <a:ahLst/>
                <a:cxnLst>
                  <a:cxn ang="0">
                    <a:pos x="23" y="7"/>
                  </a:cxn>
                  <a:cxn ang="0">
                    <a:pos x="29" y="19"/>
                  </a:cxn>
                  <a:cxn ang="0">
                    <a:pos x="30" y="33"/>
                  </a:cxn>
                  <a:cxn ang="0">
                    <a:pos x="33" y="38"/>
                  </a:cxn>
                  <a:cxn ang="0">
                    <a:pos x="37" y="45"/>
                  </a:cxn>
                  <a:cxn ang="0">
                    <a:pos x="39" y="55"/>
                  </a:cxn>
                  <a:cxn ang="0">
                    <a:pos x="33" y="53"/>
                  </a:cxn>
                  <a:cxn ang="0">
                    <a:pos x="27" y="51"/>
                  </a:cxn>
                  <a:cxn ang="0">
                    <a:pos x="21" y="43"/>
                  </a:cxn>
                  <a:cxn ang="0">
                    <a:pos x="18" y="43"/>
                  </a:cxn>
                  <a:cxn ang="0">
                    <a:pos x="13" y="39"/>
                  </a:cxn>
                  <a:cxn ang="0">
                    <a:pos x="9" y="32"/>
                  </a:cxn>
                  <a:cxn ang="0">
                    <a:pos x="8" y="25"/>
                  </a:cxn>
                  <a:cxn ang="0">
                    <a:pos x="2" y="14"/>
                  </a:cxn>
                  <a:cxn ang="0">
                    <a:pos x="2" y="6"/>
                  </a:cxn>
                  <a:cxn ang="0">
                    <a:pos x="0" y="1"/>
                  </a:cxn>
                  <a:cxn ang="0">
                    <a:pos x="5" y="0"/>
                  </a:cxn>
                  <a:cxn ang="0">
                    <a:pos x="9" y="5"/>
                  </a:cxn>
                  <a:cxn ang="0">
                    <a:pos x="15" y="8"/>
                  </a:cxn>
                  <a:cxn ang="0">
                    <a:pos x="23" y="7"/>
                  </a:cxn>
                </a:cxnLst>
                <a:rect l="0" t="0" r="r" b="b"/>
                <a:pathLst>
                  <a:path w="39" h="55">
                    <a:moveTo>
                      <a:pt x="23" y="7"/>
                    </a:moveTo>
                    <a:lnTo>
                      <a:pt x="29" y="19"/>
                    </a:lnTo>
                    <a:lnTo>
                      <a:pt x="30" y="33"/>
                    </a:lnTo>
                    <a:lnTo>
                      <a:pt x="33" y="38"/>
                    </a:lnTo>
                    <a:lnTo>
                      <a:pt x="37" y="45"/>
                    </a:lnTo>
                    <a:lnTo>
                      <a:pt x="39" y="55"/>
                    </a:lnTo>
                    <a:lnTo>
                      <a:pt x="33" y="53"/>
                    </a:lnTo>
                    <a:lnTo>
                      <a:pt x="27" y="51"/>
                    </a:lnTo>
                    <a:lnTo>
                      <a:pt x="21" y="43"/>
                    </a:lnTo>
                    <a:lnTo>
                      <a:pt x="18" y="43"/>
                    </a:lnTo>
                    <a:lnTo>
                      <a:pt x="13" y="39"/>
                    </a:lnTo>
                    <a:lnTo>
                      <a:pt x="9" y="32"/>
                    </a:lnTo>
                    <a:lnTo>
                      <a:pt x="8" y="25"/>
                    </a:lnTo>
                    <a:lnTo>
                      <a:pt x="2" y="14"/>
                    </a:lnTo>
                    <a:lnTo>
                      <a:pt x="2" y="6"/>
                    </a:lnTo>
                    <a:lnTo>
                      <a:pt x="0" y="1"/>
                    </a:lnTo>
                    <a:lnTo>
                      <a:pt x="5" y="0"/>
                    </a:lnTo>
                    <a:lnTo>
                      <a:pt x="9" y="5"/>
                    </a:lnTo>
                    <a:lnTo>
                      <a:pt x="15" y="8"/>
                    </a:lnTo>
                    <a:lnTo>
                      <a:pt x="23" y="7"/>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24" name="Freeform 158"/>
              <p:cNvSpPr>
                <a:spLocks noChangeAspect="1"/>
              </p:cNvSpPr>
              <p:nvPr/>
            </p:nvSpPr>
            <p:spPr bwMode="gray">
              <a:xfrm>
                <a:off x="2680982" y="2210861"/>
                <a:ext cx="266909" cy="261432"/>
              </a:xfrm>
              <a:custGeom>
                <a:avLst/>
                <a:gdLst/>
                <a:ahLst/>
                <a:cxnLst>
                  <a:cxn ang="0">
                    <a:pos x="47" y="6"/>
                  </a:cxn>
                  <a:cxn ang="0">
                    <a:pos x="49" y="17"/>
                  </a:cxn>
                  <a:cxn ang="0">
                    <a:pos x="45" y="29"/>
                  </a:cxn>
                  <a:cxn ang="0">
                    <a:pos x="34" y="29"/>
                  </a:cxn>
                  <a:cxn ang="0">
                    <a:pos x="31" y="32"/>
                  </a:cxn>
                  <a:cxn ang="0">
                    <a:pos x="32" y="38"/>
                  </a:cxn>
                  <a:cxn ang="0">
                    <a:pos x="24" y="43"/>
                  </a:cxn>
                  <a:cxn ang="0">
                    <a:pos x="20" y="45"/>
                  </a:cxn>
                  <a:cxn ang="0">
                    <a:pos x="19" y="48"/>
                  </a:cxn>
                  <a:cxn ang="0">
                    <a:pos x="13" y="48"/>
                  </a:cxn>
                  <a:cxn ang="0">
                    <a:pos x="7" y="44"/>
                  </a:cxn>
                  <a:cxn ang="0">
                    <a:pos x="4" y="36"/>
                  </a:cxn>
                  <a:cxn ang="0">
                    <a:pos x="1" y="30"/>
                  </a:cxn>
                  <a:cxn ang="0">
                    <a:pos x="3" y="20"/>
                  </a:cxn>
                  <a:cxn ang="0">
                    <a:pos x="0" y="17"/>
                  </a:cxn>
                  <a:cxn ang="0">
                    <a:pos x="0" y="12"/>
                  </a:cxn>
                  <a:cxn ang="0">
                    <a:pos x="4" y="9"/>
                  </a:cxn>
                  <a:cxn ang="0">
                    <a:pos x="5" y="3"/>
                  </a:cxn>
                  <a:cxn ang="0">
                    <a:pos x="11" y="2"/>
                  </a:cxn>
                  <a:cxn ang="0">
                    <a:pos x="25" y="6"/>
                  </a:cxn>
                  <a:cxn ang="0">
                    <a:pos x="34" y="7"/>
                  </a:cxn>
                  <a:cxn ang="0">
                    <a:pos x="36" y="2"/>
                  </a:cxn>
                  <a:cxn ang="0">
                    <a:pos x="39" y="0"/>
                  </a:cxn>
                  <a:cxn ang="0">
                    <a:pos x="43" y="6"/>
                  </a:cxn>
                  <a:cxn ang="0">
                    <a:pos x="47" y="6"/>
                  </a:cxn>
                </a:cxnLst>
                <a:rect l="0" t="0" r="r" b="b"/>
                <a:pathLst>
                  <a:path w="49" h="48">
                    <a:moveTo>
                      <a:pt x="47" y="6"/>
                    </a:moveTo>
                    <a:lnTo>
                      <a:pt x="49" y="17"/>
                    </a:lnTo>
                    <a:lnTo>
                      <a:pt x="45" y="29"/>
                    </a:lnTo>
                    <a:lnTo>
                      <a:pt x="34" y="29"/>
                    </a:lnTo>
                    <a:lnTo>
                      <a:pt x="31" y="32"/>
                    </a:lnTo>
                    <a:lnTo>
                      <a:pt x="32" y="38"/>
                    </a:lnTo>
                    <a:lnTo>
                      <a:pt x="24" y="43"/>
                    </a:lnTo>
                    <a:lnTo>
                      <a:pt x="20" y="45"/>
                    </a:lnTo>
                    <a:lnTo>
                      <a:pt x="19" y="48"/>
                    </a:lnTo>
                    <a:lnTo>
                      <a:pt x="13" y="48"/>
                    </a:lnTo>
                    <a:lnTo>
                      <a:pt x="7" y="44"/>
                    </a:lnTo>
                    <a:lnTo>
                      <a:pt x="4" y="36"/>
                    </a:lnTo>
                    <a:lnTo>
                      <a:pt x="1" y="30"/>
                    </a:lnTo>
                    <a:lnTo>
                      <a:pt x="3" y="20"/>
                    </a:lnTo>
                    <a:lnTo>
                      <a:pt x="0" y="17"/>
                    </a:lnTo>
                    <a:lnTo>
                      <a:pt x="0" y="12"/>
                    </a:lnTo>
                    <a:lnTo>
                      <a:pt x="4" y="9"/>
                    </a:lnTo>
                    <a:lnTo>
                      <a:pt x="5" y="3"/>
                    </a:lnTo>
                    <a:lnTo>
                      <a:pt x="11" y="2"/>
                    </a:lnTo>
                    <a:lnTo>
                      <a:pt x="25" y="6"/>
                    </a:lnTo>
                    <a:lnTo>
                      <a:pt x="34" y="7"/>
                    </a:lnTo>
                    <a:lnTo>
                      <a:pt x="36" y="2"/>
                    </a:lnTo>
                    <a:lnTo>
                      <a:pt x="39" y="0"/>
                    </a:lnTo>
                    <a:lnTo>
                      <a:pt x="43" y="6"/>
                    </a:lnTo>
                    <a:lnTo>
                      <a:pt x="47" y="6"/>
                    </a:lnTo>
                    <a:close/>
                  </a:path>
                </a:pathLst>
              </a:custGeom>
              <a:solidFill>
                <a:schemeClr val="accent1"/>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25" name="Freeform 159"/>
              <p:cNvSpPr>
                <a:spLocks noChangeAspect="1"/>
              </p:cNvSpPr>
              <p:nvPr/>
            </p:nvSpPr>
            <p:spPr bwMode="gray">
              <a:xfrm>
                <a:off x="2680982" y="1708367"/>
                <a:ext cx="344172" cy="862388"/>
              </a:xfrm>
              <a:custGeom>
                <a:avLst/>
                <a:gdLst/>
                <a:ahLst/>
                <a:cxnLst>
                  <a:cxn ang="0">
                    <a:pos x="54" y="22"/>
                  </a:cxn>
                  <a:cxn ang="0">
                    <a:pos x="50" y="25"/>
                  </a:cxn>
                  <a:cxn ang="0">
                    <a:pos x="43" y="29"/>
                  </a:cxn>
                  <a:cxn ang="0">
                    <a:pos x="37" y="38"/>
                  </a:cxn>
                  <a:cxn ang="0">
                    <a:pos x="34" y="40"/>
                  </a:cxn>
                  <a:cxn ang="0">
                    <a:pos x="31" y="44"/>
                  </a:cxn>
                  <a:cxn ang="0">
                    <a:pos x="32" y="56"/>
                  </a:cxn>
                  <a:cxn ang="0">
                    <a:pos x="36" y="59"/>
                  </a:cxn>
                  <a:cxn ang="0">
                    <a:pos x="45" y="73"/>
                  </a:cxn>
                  <a:cxn ang="0">
                    <a:pos x="49" y="75"/>
                  </a:cxn>
                  <a:cxn ang="0">
                    <a:pos x="55" y="83"/>
                  </a:cxn>
                  <a:cxn ang="0">
                    <a:pos x="62" y="94"/>
                  </a:cxn>
                  <a:cxn ang="0">
                    <a:pos x="64" y="113"/>
                  </a:cxn>
                  <a:cxn ang="0">
                    <a:pos x="62" y="123"/>
                  </a:cxn>
                  <a:cxn ang="0">
                    <a:pos x="61" y="130"/>
                  </a:cxn>
                  <a:cxn ang="0">
                    <a:pos x="52" y="137"/>
                  </a:cxn>
                  <a:cxn ang="0">
                    <a:pos x="43" y="140"/>
                  </a:cxn>
                  <a:cxn ang="0">
                    <a:pos x="41" y="144"/>
                  </a:cxn>
                  <a:cxn ang="0">
                    <a:pos x="37" y="150"/>
                  </a:cxn>
                  <a:cxn ang="0">
                    <a:pos x="33" y="152"/>
                  </a:cxn>
                  <a:cxn ang="0">
                    <a:pos x="24" y="160"/>
                  </a:cxn>
                  <a:cxn ang="0">
                    <a:pos x="22" y="159"/>
                  </a:cxn>
                  <a:cxn ang="0">
                    <a:pos x="22" y="144"/>
                  </a:cxn>
                  <a:cxn ang="0">
                    <a:pos x="19" y="141"/>
                  </a:cxn>
                  <a:cxn ang="0">
                    <a:pos x="20" y="138"/>
                  </a:cxn>
                  <a:cxn ang="0">
                    <a:pos x="24" y="136"/>
                  </a:cxn>
                  <a:cxn ang="0">
                    <a:pos x="32" y="131"/>
                  </a:cxn>
                  <a:cxn ang="0">
                    <a:pos x="31" y="125"/>
                  </a:cxn>
                  <a:cxn ang="0">
                    <a:pos x="34" y="122"/>
                  </a:cxn>
                  <a:cxn ang="0">
                    <a:pos x="45" y="122"/>
                  </a:cxn>
                  <a:cxn ang="0">
                    <a:pos x="49" y="110"/>
                  </a:cxn>
                  <a:cxn ang="0">
                    <a:pos x="47" y="99"/>
                  </a:cxn>
                  <a:cxn ang="0">
                    <a:pos x="47" y="81"/>
                  </a:cxn>
                  <a:cxn ang="0">
                    <a:pos x="41" y="79"/>
                  </a:cxn>
                  <a:cxn ang="0">
                    <a:pos x="40" y="74"/>
                  </a:cxn>
                  <a:cxn ang="0">
                    <a:pos x="29" y="63"/>
                  </a:cxn>
                  <a:cxn ang="0">
                    <a:pos x="22" y="51"/>
                  </a:cxn>
                  <a:cxn ang="0">
                    <a:pos x="23" y="35"/>
                  </a:cxn>
                  <a:cxn ang="0">
                    <a:pos x="15" y="29"/>
                  </a:cxn>
                  <a:cxn ang="0">
                    <a:pos x="5" y="28"/>
                  </a:cxn>
                  <a:cxn ang="0">
                    <a:pos x="5" y="19"/>
                  </a:cxn>
                  <a:cxn ang="0">
                    <a:pos x="1" y="15"/>
                  </a:cxn>
                  <a:cxn ang="0">
                    <a:pos x="0" y="11"/>
                  </a:cxn>
                  <a:cxn ang="0">
                    <a:pos x="4" y="6"/>
                  </a:cxn>
                  <a:cxn ang="0">
                    <a:pos x="9" y="8"/>
                  </a:cxn>
                  <a:cxn ang="0">
                    <a:pos x="20" y="9"/>
                  </a:cxn>
                  <a:cxn ang="0">
                    <a:pos x="25" y="0"/>
                  </a:cxn>
                  <a:cxn ang="0">
                    <a:pos x="30" y="5"/>
                  </a:cxn>
                  <a:cxn ang="0">
                    <a:pos x="40" y="5"/>
                  </a:cxn>
                  <a:cxn ang="0">
                    <a:pos x="41" y="9"/>
                  </a:cxn>
                  <a:cxn ang="0">
                    <a:pos x="40" y="15"/>
                  </a:cxn>
                  <a:cxn ang="0">
                    <a:pos x="45" y="20"/>
                  </a:cxn>
                  <a:cxn ang="0">
                    <a:pos x="51" y="19"/>
                  </a:cxn>
                  <a:cxn ang="0">
                    <a:pos x="54" y="22"/>
                  </a:cxn>
                </a:cxnLst>
                <a:rect l="0" t="0" r="r" b="b"/>
                <a:pathLst>
                  <a:path w="64" h="160">
                    <a:moveTo>
                      <a:pt x="54" y="22"/>
                    </a:moveTo>
                    <a:lnTo>
                      <a:pt x="50" y="25"/>
                    </a:lnTo>
                    <a:lnTo>
                      <a:pt x="43" y="29"/>
                    </a:lnTo>
                    <a:lnTo>
                      <a:pt x="37" y="38"/>
                    </a:lnTo>
                    <a:lnTo>
                      <a:pt x="34" y="40"/>
                    </a:lnTo>
                    <a:lnTo>
                      <a:pt x="31" y="44"/>
                    </a:lnTo>
                    <a:lnTo>
                      <a:pt x="32" y="56"/>
                    </a:lnTo>
                    <a:lnTo>
                      <a:pt x="36" y="59"/>
                    </a:lnTo>
                    <a:lnTo>
                      <a:pt x="45" y="73"/>
                    </a:lnTo>
                    <a:lnTo>
                      <a:pt x="49" y="75"/>
                    </a:lnTo>
                    <a:lnTo>
                      <a:pt x="55" y="83"/>
                    </a:lnTo>
                    <a:lnTo>
                      <a:pt x="62" y="94"/>
                    </a:lnTo>
                    <a:lnTo>
                      <a:pt x="64" y="113"/>
                    </a:lnTo>
                    <a:lnTo>
                      <a:pt x="62" y="123"/>
                    </a:lnTo>
                    <a:lnTo>
                      <a:pt x="61" y="130"/>
                    </a:lnTo>
                    <a:lnTo>
                      <a:pt x="52" y="137"/>
                    </a:lnTo>
                    <a:lnTo>
                      <a:pt x="43" y="140"/>
                    </a:lnTo>
                    <a:lnTo>
                      <a:pt x="41" y="144"/>
                    </a:lnTo>
                    <a:lnTo>
                      <a:pt x="37" y="150"/>
                    </a:lnTo>
                    <a:lnTo>
                      <a:pt x="33" y="152"/>
                    </a:lnTo>
                    <a:lnTo>
                      <a:pt x="24" y="160"/>
                    </a:lnTo>
                    <a:lnTo>
                      <a:pt x="22" y="159"/>
                    </a:lnTo>
                    <a:lnTo>
                      <a:pt x="22" y="144"/>
                    </a:lnTo>
                    <a:lnTo>
                      <a:pt x="19" y="141"/>
                    </a:lnTo>
                    <a:lnTo>
                      <a:pt x="20" y="138"/>
                    </a:lnTo>
                    <a:lnTo>
                      <a:pt x="24" y="136"/>
                    </a:lnTo>
                    <a:lnTo>
                      <a:pt x="32" y="131"/>
                    </a:lnTo>
                    <a:lnTo>
                      <a:pt x="31" y="125"/>
                    </a:lnTo>
                    <a:lnTo>
                      <a:pt x="34" y="122"/>
                    </a:lnTo>
                    <a:lnTo>
                      <a:pt x="45" y="122"/>
                    </a:lnTo>
                    <a:lnTo>
                      <a:pt x="49" y="110"/>
                    </a:lnTo>
                    <a:lnTo>
                      <a:pt x="47" y="99"/>
                    </a:lnTo>
                    <a:lnTo>
                      <a:pt x="47" y="81"/>
                    </a:lnTo>
                    <a:lnTo>
                      <a:pt x="41" y="79"/>
                    </a:lnTo>
                    <a:lnTo>
                      <a:pt x="40" y="74"/>
                    </a:lnTo>
                    <a:lnTo>
                      <a:pt x="29" y="63"/>
                    </a:lnTo>
                    <a:lnTo>
                      <a:pt x="22" y="51"/>
                    </a:lnTo>
                    <a:lnTo>
                      <a:pt x="23" y="35"/>
                    </a:lnTo>
                    <a:lnTo>
                      <a:pt x="15" y="29"/>
                    </a:lnTo>
                    <a:lnTo>
                      <a:pt x="5" y="28"/>
                    </a:lnTo>
                    <a:lnTo>
                      <a:pt x="5" y="19"/>
                    </a:lnTo>
                    <a:lnTo>
                      <a:pt x="1" y="15"/>
                    </a:lnTo>
                    <a:lnTo>
                      <a:pt x="0" y="11"/>
                    </a:lnTo>
                    <a:lnTo>
                      <a:pt x="4" y="6"/>
                    </a:lnTo>
                    <a:lnTo>
                      <a:pt x="9" y="8"/>
                    </a:lnTo>
                    <a:lnTo>
                      <a:pt x="20" y="9"/>
                    </a:lnTo>
                    <a:lnTo>
                      <a:pt x="25" y="0"/>
                    </a:lnTo>
                    <a:lnTo>
                      <a:pt x="30" y="5"/>
                    </a:lnTo>
                    <a:lnTo>
                      <a:pt x="40" y="5"/>
                    </a:lnTo>
                    <a:lnTo>
                      <a:pt x="41" y="9"/>
                    </a:lnTo>
                    <a:lnTo>
                      <a:pt x="40" y="15"/>
                    </a:lnTo>
                    <a:lnTo>
                      <a:pt x="45" y="20"/>
                    </a:lnTo>
                    <a:lnTo>
                      <a:pt x="51" y="19"/>
                    </a:lnTo>
                    <a:lnTo>
                      <a:pt x="54" y="22"/>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27" name="Freeform 161"/>
              <p:cNvSpPr>
                <a:spLocks noChangeAspect="1"/>
              </p:cNvSpPr>
              <p:nvPr/>
            </p:nvSpPr>
            <p:spPr bwMode="gray">
              <a:xfrm>
                <a:off x="3018131" y="2788049"/>
                <a:ext cx="502210" cy="444774"/>
              </a:xfrm>
              <a:custGeom>
                <a:avLst/>
                <a:gdLst/>
                <a:ahLst/>
                <a:cxnLst>
                  <a:cxn ang="0">
                    <a:pos x="4" y="24"/>
                  </a:cxn>
                  <a:cxn ang="0">
                    <a:pos x="6" y="25"/>
                  </a:cxn>
                  <a:cxn ang="0">
                    <a:pos x="8" y="29"/>
                  </a:cxn>
                  <a:cxn ang="0">
                    <a:pos x="11" y="34"/>
                  </a:cxn>
                  <a:cxn ang="0">
                    <a:pos x="24" y="34"/>
                  </a:cxn>
                  <a:cxn ang="0">
                    <a:pos x="30" y="30"/>
                  </a:cxn>
                  <a:cxn ang="0">
                    <a:pos x="35" y="29"/>
                  </a:cxn>
                  <a:cxn ang="0">
                    <a:pos x="40" y="31"/>
                  </a:cxn>
                  <a:cxn ang="0">
                    <a:pos x="48" y="29"/>
                  </a:cxn>
                  <a:cxn ang="0">
                    <a:pos x="56" y="18"/>
                  </a:cxn>
                  <a:cxn ang="0">
                    <a:pos x="61" y="5"/>
                  </a:cxn>
                  <a:cxn ang="0">
                    <a:pos x="64" y="0"/>
                  </a:cxn>
                  <a:cxn ang="0">
                    <a:pos x="75" y="0"/>
                  </a:cxn>
                  <a:cxn ang="0">
                    <a:pos x="79" y="3"/>
                  </a:cxn>
                  <a:cxn ang="0">
                    <a:pos x="79" y="10"/>
                  </a:cxn>
                  <a:cxn ang="0">
                    <a:pos x="84" y="16"/>
                  </a:cxn>
                  <a:cxn ang="0">
                    <a:pos x="83" y="25"/>
                  </a:cxn>
                  <a:cxn ang="0">
                    <a:pos x="90" y="28"/>
                  </a:cxn>
                  <a:cxn ang="0">
                    <a:pos x="93" y="33"/>
                  </a:cxn>
                  <a:cxn ang="0">
                    <a:pos x="86" y="34"/>
                  </a:cxn>
                  <a:cxn ang="0">
                    <a:pos x="84" y="31"/>
                  </a:cxn>
                  <a:cxn ang="0">
                    <a:pos x="79" y="37"/>
                  </a:cxn>
                  <a:cxn ang="0">
                    <a:pos x="80" y="46"/>
                  </a:cxn>
                  <a:cxn ang="0">
                    <a:pos x="72" y="57"/>
                  </a:cxn>
                  <a:cxn ang="0">
                    <a:pos x="67" y="59"/>
                  </a:cxn>
                  <a:cxn ang="0">
                    <a:pos x="68" y="69"/>
                  </a:cxn>
                  <a:cxn ang="0">
                    <a:pos x="60" y="79"/>
                  </a:cxn>
                  <a:cxn ang="0">
                    <a:pos x="53" y="82"/>
                  </a:cxn>
                  <a:cxn ang="0">
                    <a:pos x="52" y="80"/>
                  </a:cxn>
                  <a:cxn ang="0">
                    <a:pos x="47" y="74"/>
                  </a:cxn>
                  <a:cxn ang="0">
                    <a:pos x="43" y="77"/>
                  </a:cxn>
                  <a:cxn ang="0">
                    <a:pos x="40" y="73"/>
                  </a:cxn>
                  <a:cxn ang="0">
                    <a:pos x="35" y="73"/>
                  </a:cxn>
                  <a:cxn ang="0">
                    <a:pos x="29" y="77"/>
                  </a:cxn>
                  <a:cxn ang="0">
                    <a:pos x="25" y="72"/>
                  </a:cxn>
                  <a:cxn ang="0">
                    <a:pos x="12" y="70"/>
                  </a:cxn>
                  <a:cxn ang="0">
                    <a:pos x="8" y="53"/>
                  </a:cxn>
                  <a:cxn ang="0">
                    <a:pos x="2" y="48"/>
                  </a:cxn>
                  <a:cxn ang="0">
                    <a:pos x="0" y="28"/>
                  </a:cxn>
                  <a:cxn ang="0">
                    <a:pos x="4" y="24"/>
                  </a:cxn>
                </a:cxnLst>
                <a:rect l="0" t="0" r="r" b="b"/>
                <a:pathLst>
                  <a:path w="93" h="82">
                    <a:moveTo>
                      <a:pt x="4" y="24"/>
                    </a:moveTo>
                    <a:lnTo>
                      <a:pt x="6" y="25"/>
                    </a:lnTo>
                    <a:lnTo>
                      <a:pt x="8" y="29"/>
                    </a:lnTo>
                    <a:lnTo>
                      <a:pt x="11" y="34"/>
                    </a:lnTo>
                    <a:lnTo>
                      <a:pt x="24" y="34"/>
                    </a:lnTo>
                    <a:lnTo>
                      <a:pt x="30" y="30"/>
                    </a:lnTo>
                    <a:lnTo>
                      <a:pt x="35" y="29"/>
                    </a:lnTo>
                    <a:lnTo>
                      <a:pt x="40" y="31"/>
                    </a:lnTo>
                    <a:lnTo>
                      <a:pt x="48" y="29"/>
                    </a:lnTo>
                    <a:lnTo>
                      <a:pt x="56" y="18"/>
                    </a:lnTo>
                    <a:lnTo>
                      <a:pt x="61" y="5"/>
                    </a:lnTo>
                    <a:lnTo>
                      <a:pt x="64" y="0"/>
                    </a:lnTo>
                    <a:lnTo>
                      <a:pt x="75" y="0"/>
                    </a:lnTo>
                    <a:lnTo>
                      <a:pt x="79" y="3"/>
                    </a:lnTo>
                    <a:lnTo>
                      <a:pt x="79" y="10"/>
                    </a:lnTo>
                    <a:lnTo>
                      <a:pt x="84" y="16"/>
                    </a:lnTo>
                    <a:lnTo>
                      <a:pt x="83" y="25"/>
                    </a:lnTo>
                    <a:lnTo>
                      <a:pt x="90" y="28"/>
                    </a:lnTo>
                    <a:lnTo>
                      <a:pt x="93" y="33"/>
                    </a:lnTo>
                    <a:lnTo>
                      <a:pt x="86" y="34"/>
                    </a:lnTo>
                    <a:lnTo>
                      <a:pt x="84" y="31"/>
                    </a:lnTo>
                    <a:lnTo>
                      <a:pt x="79" y="37"/>
                    </a:lnTo>
                    <a:lnTo>
                      <a:pt x="80" y="46"/>
                    </a:lnTo>
                    <a:lnTo>
                      <a:pt x="72" y="57"/>
                    </a:lnTo>
                    <a:lnTo>
                      <a:pt x="67" y="59"/>
                    </a:lnTo>
                    <a:lnTo>
                      <a:pt x="68" y="69"/>
                    </a:lnTo>
                    <a:lnTo>
                      <a:pt x="60" y="79"/>
                    </a:lnTo>
                    <a:lnTo>
                      <a:pt x="53" y="82"/>
                    </a:lnTo>
                    <a:lnTo>
                      <a:pt x="52" y="80"/>
                    </a:lnTo>
                    <a:lnTo>
                      <a:pt x="47" y="74"/>
                    </a:lnTo>
                    <a:lnTo>
                      <a:pt x="43" y="77"/>
                    </a:lnTo>
                    <a:lnTo>
                      <a:pt x="40" y="73"/>
                    </a:lnTo>
                    <a:lnTo>
                      <a:pt x="35" y="73"/>
                    </a:lnTo>
                    <a:lnTo>
                      <a:pt x="29" y="77"/>
                    </a:lnTo>
                    <a:lnTo>
                      <a:pt x="25" y="72"/>
                    </a:lnTo>
                    <a:lnTo>
                      <a:pt x="12" y="70"/>
                    </a:lnTo>
                    <a:lnTo>
                      <a:pt x="8" y="53"/>
                    </a:lnTo>
                    <a:lnTo>
                      <a:pt x="2" y="48"/>
                    </a:lnTo>
                    <a:lnTo>
                      <a:pt x="0" y="28"/>
                    </a:lnTo>
                    <a:lnTo>
                      <a:pt x="4" y="24"/>
                    </a:lnTo>
                    <a:close/>
                  </a:path>
                </a:pathLst>
              </a:custGeom>
              <a:solidFill>
                <a:schemeClr val="accent1"/>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28" name="Freeform 162"/>
              <p:cNvSpPr>
                <a:spLocks noChangeAspect="1"/>
              </p:cNvSpPr>
              <p:nvPr/>
            </p:nvSpPr>
            <p:spPr bwMode="gray">
              <a:xfrm>
                <a:off x="3046226" y="2923859"/>
                <a:ext cx="7024" cy="6790"/>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29" name="Freeform 163"/>
              <p:cNvSpPr>
                <a:spLocks noChangeAspect="1"/>
              </p:cNvSpPr>
              <p:nvPr/>
            </p:nvSpPr>
            <p:spPr bwMode="gray">
              <a:xfrm>
                <a:off x="3046226" y="2621682"/>
                <a:ext cx="477627" cy="353104"/>
              </a:xfrm>
              <a:custGeom>
                <a:avLst/>
                <a:gdLst/>
                <a:ahLst/>
                <a:cxnLst>
                  <a:cxn ang="0">
                    <a:pos x="2" y="60"/>
                  </a:cxn>
                  <a:cxn ang="0">
                    <a:pos x="0" y="56"/>
                  </a:cxn>
                  <a:cxn ang="0">
                    <a:pos x="1" y="57"/>
                  </a:cxn>
                  <a:cxn ang="0">
                    <a:pos x="13" y="56"/>
                  </a:cxn>
                  <a:cxn ang="0">
                    <a:pos x="15" y="46"/>
                  </a:cxn>
                  <a:cxn ang="0">
                    <a:pos x="22" y="45"/>
                  </a:cxn>
                  <a:cxn ang="0">
                    <a:pos x="26" y="42"/>
                  </a:cxn>
                  <a:cxn ang="0">
                    <a:pos x="35" y="38"/>
                  </a:cxn>
                  <a:cxn ang="0">
                    <a:pos x="40" y="29"/>
                  </a:cxn>
                  <a:cxn ang="0">
                    <a:pos x="45" y="27"/>
                  </a:cxn>
                  <a:cxn ang="0">
                    <a:pos x="44" y="33"/>
                  </a:cxn>
                  <a:cxn ang="0">
                    <a:pos x="47" y="33"/>
                  </a:cxn>
                  <a:cxn ang="0">
                    <a:pos x="48" y="30"/>
                  </a:cxn>
                  <a:cxn ang="0">
                    <a:pos x="52" y="33"/>
                  </a:cxn>
                  <a:cxn ang="0">
                    <a:pos x="53" y="30"/>
                  </a:cxn>
                  <a:cxn ang="0">
                    <a:pos x="54" y="26"/>
                  </a:cxn>
                  <a:cxn ang="0">
                    <a:pos x="55" y="16"/>
                  </a:cxn>
                  <a:cxn ang="0">
                    <a:pos x="70" y="0"/>
                  </a:cxn>
                  <a:cxn ang="0">
                    <a:pos x="74" y="11"/>
                  </a:cxn>
                  <a:cxn ang="0">
                    <a:pos x="83" y="13"/>
                  </a:cxn>
                  <a:cxn ang="0">
                    <a:pos x="88" y="20"/>
                  </a:cxn>
                  <a:cxn ang="0">
                    <a:pos x="80" y="23"/>
                  </a:cxn>
                  <a:cxn ang="0">
                    <a:pos x="82" y="28"/>
                  </a:cxn>
                  <a:cxn ang="0">
                    <a:pos x="77" y="30"/>
                  </a:cxn>
                  <a:cxn ang="0">
                    <a:pos x="73" y="34"/>
                  </a:cxn>
                  <a:cxn ang="0">
                    <a:pos x="69" y="31"/>
                  </a:cxn>
                  <a:cxn ang="0">
                    <a:pos x="58" y="31"/>
                  </a:cxn>
                  <a:cxn ang="0">
                    <a:pos x="55" y="36"/>
                  </a:cxn>
                  <a:cxn ang="0">
                    <a:pos x="50" y="49"/>
                  </a:cxn>
                  <a:cxn ang="0">
                    <a:pos x="42" y="60"/>
                  </a:cxn>
                  <a:cxn ang="0">
                    <a:pos x="34" y="62"/>
                  </a:cxn>
                  <a:cxn ang="0">
                    <a:pos x="29" y="60"/>
                  </a:cxn>
                  <a:cxn ang="0">
                    <a:pos x="24" y="61"/>
                  </a:cxn>
                  <a:cxn ang="0">
                    <a:pos x="18" y="65"/>
                  </a:cxn>
                  <a:cxn ang="0">
                    <a:pos x="5" y="65"/>
                  </a:cxn>
                  <a:cxn ang="0">
                    <a:pos x="2" y="60"/>
                  </a:cxn>
                </a:cxnLst>
                <a:rect l="0" t="0" r="r" b="b"/>
                <a:pathLst>
                  <a:path w="88" h="65">
                    <a:moveTo>
                      <a:pt x="2" y="60"/>
                    </a:moveTo>
                    <a:lnTo>
                      <a:pt x="0" y="56"/>
                    </a:lnTo>
                    <a:lnTo>
                      <a:pt x="1" y="57"/>
                    </a:lnTo>
                    <a:lnTo>
                      <a:pt x="13" y="56"/>
                    </a:lnTo>
                    <a:lnTo>
                      <a:pt x="15" y="46"/>
                    </a:lnTo>
                    <a:lnTo>
                      <a:pt x="22" y="45"/>
                    </a:lnTo>
                    <a:lnTo>
                      <a:pt x="26" y="42"/>
                    </a:lnTo>
                    <a:lnTo>
                      <a:pt x="35" y="38"/>
                    </a:lnTo>
                    <a:lnTo>
                      <a:pt x="40" y="29"/>
                    </a:lnTo>
                    <a:lnTo>
                      <a:pt x="45" y="27"/>
                    </a:lnTo>
                    <a:lnTo>
                      <a:pt x="44" y="33"/>
                    </a:lnTo>
                    <a:lnTo>
                      <a:pt x="47" y="33"/>
                    </a:lnTo>
                    <a:lnTo>
                      <a:pt x="48" y="30"/>
                    </a:lnTo>
                    <a:lnTo>
                      <a:pt x="52" y="33"/>
                    </a:lnTo>
                    <a:lnTo>
                      <a:pt x="53" y="30"/>
                    </a:lnTo>
                    <a:lnTo>
                      <a:pt x="54" y="26"/>
                    </a:lnTo>
                    <a:lnTo>
                      <a:pt x="55" y="16"/>
                    </a:lnTo>
                    <a:lnTo>
                      <a:pt x="70" y="0"/>
                    </a:lnTo>
                    <a:lnTo>
                      <a:pt x="74" y="11"/>
                    </a:lnTo>
                    <a:lnTo>
                      <a:pt x="83" y="13"/>
                    </a:lnTo>
                    <a:lnTo>
                      <a:pt x="88" y="20"/>
                    </a:lnTo>
                    <a:lnTo>
                      <a:pt x="80" y="23"/>
                    </a:lnTo>
                    <a:lnTo>
                      <a:pt x="82" y="28"/>
                    </a:lnTo>
                    <a:lnTo>
                      <a:pt x="77" y="30"/>
                    </a:lnTo>
                    <a:lnTo>
                      <a:pt x="73" y="34"/>
                    </a:lnTo>
                    <a:lnTo>
                      <a:pt x="69" y="31"/>
                    </a:lnTo>
                    <a:lnTo>
                      <a:pt x="58" y="31"/>
                    </a:lnTo>
                    <a:lnTo>
                      <a:pt x="55" y="36"/>
                    </a:lnTo>
                    <a:lnTo>
                      <a:pt x="50" y="49"/>
                    </a:lnTo>
                    <a:lnTo>
                      <a:pt x="42" y="60"/>
                    </a:lnTo>
                    <a:lnTo>
                      <a:pt x="34" y="62"/>
                    </a:lnTo>
                    <a:lnTo>
                      <a:pt x="29" y="60"/>
                    </a:lnTo>
                    <a:lnTo>
                      <a:pt x="24" y="61"/>
                    </a:lnTo>
                    <a:lnTo>
                      <a:pt x="18" y="65"/>
                    </a:lnTo>
                    <a:lnTo>
                      <a:pt x="5" y="65"/>
                    </a:lnTo>
                    <a:lnTo>
                      <a:pt x="2" y="60"/>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30" name="Freeform 164"/>
              <p:cNvSpPr>
                <a:spLocks noChangeAspect="1"/>
              </p:cNvSpPr>
              <p:nvPr/>
            </p:nvSpPr>
            <p:spPr bwMode="gray">
              <a:xfrm>
                <a:off x="2824972" y="3103805"/>
                <a:ext cx="80776" cy="78091"/>
              </a:xfrm>
              <a:custGeom>
                <a:avLst/>
                <a:gdLst/>
                <a:ahLst/>
                <a:cxnLst>
                  <a:cxn ang="0">
                    <a:pos x="0" y="4"/>
                  </a:cxn>
                  <a:cxn ang="0">
                    <a:pos x="2" y="4"/>
                  </a:cxn>
                  <a:cxn ang="0">
                    <a:pos x="10" y="15"/>
                  </a:cxn>
                  <a:cxn ang="0">
                    <a:pos x="14" y="13"/>
                  </a:cxn>
                  <a:cxn ang="0">
                    <a:pos x="6" y="0"/>
                  </a:cxn>
                  <a:cxn ang="0">
                    <a:pos x="0" y="0"/>
                  </a:cxn>
                  <a:cxn ang="0">
                    <a:pos x="0" y="4"/>
                  </a:cxn>
                </a:cxnLst>
                <a:rect l="0" t="0" r="r" b="b"/>
                <a:pathLst>
                  <a:path w="14" h="15">
                    <a:moveTo>
                      <a:pt x="0" y="4"/>
                    </a:moveTo>
                    <a:lnTo>
                      <a:pt x="2" y="4"/>
                    </a:lnTo>
                    <a:lnTo>
                      <a:pt x="10" y="15"/>
                    </a:lnTo>
                    <a:lnTo>
                      <a:pt x="14" y="13"/>
                    </a:lnTo>
                    <a:lnTo>
                      <a:pt x="6" y="0"/>
                    </a:lnTo>
                    <a:lnTo>
                      <a:pt x="0" y="0"/>
                    </a:lnTo>
                    <a:lnTo>
                      <a:pt x="0" y="4"/>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31" name="Freeform 165"/>
              <p:cNvSpPr>
                <a:spLocks noChangeAspect="1"/>
              </p:cNvSpPr>
              <p:nvPr/>
            </p:nvSpPr>
            <p:spPr bwMode="gray">
              <a:xfrm>
                <a:off x="2933844" y="3154734"/>
                <a:ext cx="49167" cy="40743"/>
              </a:xfrm>
              <a:custGeom>
                <a:avLst/>
                <a:gdLst/>
                <a:ahLst/>
                <a:cxnLst>
                  <a:cxn ang="0">
                    <a:pos x="0" y="5"/>
                  </a:cxn>
                  <a:cxn ang="0">
                    <a:pos x="3" y="0"/>
                  </a:cxn>
                  <a:cxn ang="0">
                    <a:pos x="6" y="1"/>
                  </a:cxn>
                  <a:cxn ang="0">
                    <a:pos x="9" y="4"/>
                  </a:cxn>
                  <a:cxn ang="0">
                    <a:pos x="8" y="6"/>
                  </a:cxn>
                  <a:cxn ang="0">
                    <a:pos x="3" y="8"/>
                  </a:cxn>
                  <a:cxn ang="0">
                    <a:pos x="0" y="5"/>
                  </a:cxn>
                </a:cxnLst>
                <a:rect l="0" t="0" r="r" b="b"/>
                <a:pathLst>
                  <a:path w="9" h="8">
                    <a:moveTo>
                      <a:pt x="0" y="5"/>
                    </a:moveTo>
                    <a:lnTo>
                      <a:pt x="3" y="0"/>
                    </a:lnTo>
                    <a:lnTo>
                      <a:pt x="6" y="1"/>
                    </a:lnTo>
                    <a:lnTo>
                      <a:pt x="9" y="4"/>
                    </a:lnTo>
                    <a:lnTo>
                      <a:pt x="8" y="6"/>
                    </a:lnTo>
                    <a:lnTo>
                      <a:pt x="3" y="8"/>
                    </a:lnTo>
                    <a:lnTo>
                      <a:pt x="0" y="5"/>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32" name="Freeform 166"/>
              <p:cNvSpPr>
                <a:spLocks noChangeAspect="1"/>
              </p:cNvSpPr>
              <p:nvPr/>
            </p:nvSpPr>
            <p:spPr bwMode="gray">
              <a:xfrm>
                <a:off x="2853067" y="3348261"/>
                <a:ext cx="424949" cy="139205"/>
              </a:xfrm>
              <a:custGeom>
                <a:avLst/>
                <a:gdLst/>
                <a:ahLst/>
                <a:cxnLst>
                  <a:cxn ang="0">
                    <a:pos x="78" y="21"/>
                  </a:cxn>
                  <a:cxn ang="0">
                    <a:pos x="76" y="18"/>
                  </a:cxn>
                  <a:cxn ang="0">
                    <a:pos x="72" y="19"/>
                  </a:cxn>
                  <a:cxn ang="0">
                    <a:pos x="61" y="16"/>
                  </a:cxn>
                  <a:cxn ang="0">
                    <a:pos x="61" y="10"/>
                  </a:cxn>
                  <a:cxn ang="0">
                    <a:pos x="46" y="5"/>
                  </a:cxn>
                  <a:cxn ang="0">
                    <a:pos x="44" y="7"/>
                  </a:cxn>
                  <a:cxn ang="0">
                    <a:pos x="42" y="11"/>
                  </a:cxn>
                  <a:cxn ang="0">
                    <a:pos x="25" y="8"/>
                  </a:cxn>
                  <a:cxn ang="0">
                    <a:pos x="24" y="2"/>
                  </a:cxn>
                  <a:cxn ang="0">
                    <a:pos x="15" y="2"/>
                  </a:cxn>
                  <a:cxn ang="0">
                    <a:pos x="12" y="4"/>
                  </a:cxn>
                  <a:cxn ang="0">
                    <a:pos x="5" y="0"/>
                  </a:cxn>
                  <a:cxn ang="0">
                    <a:pos x="0" y="7"/>
                  </a:cxn>
                  <a:cxn ang="0">
                    <a:pos x="4" y="15"/>
                  </a:cxn>
                  <a:cxn ang="0">
                    <a:pos x="20" y="16"/>
                  </a:cxn>
                  <a:cxn ang="0">
                    <a:pos x="23" y="18"/>
                  </a:cxn>
                  <a:cxn ang="0">
                    <a:pos x="35" y="18"/>
                  </a:cxn>
                  <a:cxn ang="0">
                    <a:pos x="45" y="23"/>
                  </a:cxn>
                  <a:cxn ang="0">
                    <a:pos x="62" y="23"/>
                  </a:cxn>
                  <a:cxn ang="0">
                    <a:pos x="72" y="26"/>
                  </a:cxn>
                  <a:cxn ang="0">
                    <a:pos x="78" y="26"/>
                  </a:cxn>
                  <a:cxn ang="0">
                    <a:pos x="78" y="21"/>
                  </a:cxn>
                </a:cxnLst>
                <a:rect l="0" t="0" r="r" b="b"/>
                <a:pathLst>
                  <a:path w="78" h="26">
                    <a:moveTo>
                      <a:pt x="78" y="21"/>
                    </a:moveTo>
                    <a:lnTo>
                      <a:pt x="76" y="18"/>
                    </a:lnTo>
                    <a:lnTo>
                      <a:pt x="72" y="19"/>
                    </a:lnTo>
                    <a:lnTo>
                      <a:pt x="61" y="16"/>
                    </a:lnTo>
                    <a:lnTo>
                      <a:pt x="61" y="10"/>
                    </a:lnTo>
                    <a:lnTo>
                      <a:pt x="46" y="5"/>
                    </a:lnTo>
                    <a:lnTo>
                      <a:pt x="44" y="7"/>
                    </a:lnTo>
                    <a:lnTo>
                      <a:pt x="42" y="11"/>
                    </a:lnTo>
                    <a:lnTo>
                      <a:pt x="25" y="8"/>
                    </a:lnTo>
                    <a:lnTo>
                      <a:pt x="24" y="2"/>
                    </a:lnTo>
                    <a:lnTo>
                      <a:pt x="15" y="2"/>
                    </a:lnTo>
                    <a:lnTo>
                      <a:pt x="12" y="4"/>
                    </a:lnTo>
                    <a:lnTo>
                      <a:pt x="5" y="0"/>
                    </a:lnTo>
                    <a:lnTo>
                      <a:pt x="0" y="7"/>
                    </a:lnTo>
                    <a:lnTo>
                      <a:pt x="4" y="15"/>
                    </a:lnTo>
                    <a:lnTo>
                      <a:pt x="20" y="16"/>
                    </a:lnTo>
                    <a:lnTo>
                      <a:pt x="23" y="18"/>
                    </a:lnTo>
                    <a:lnTo>
                      <a:pt x="35" y="18"/>
                    </a:lnTo>
                    <a:lnTo>
                      <a:pt x="45" y="23"/>
                    </a:lnTo>
                    <a:lnTo>
                      <a:pt x="62" y="23"/>
                    </a:lnTo>
                    <a:lnTo>
                      <a:pt x="72" y="26"/>
                    </a:lnTo>
                    <a:lnTo>
                      <a:pt x="78" y="26"/>
                    </a:lnTo>
                    <a:lnTo>
                      <a:pt x="78" y="21"/>
                    </a:lnTo>
                    <a:close/>
                  </a:path>
                </a:pathLst>
              </a:custGeom>
              <a:solidFill>
                <a:schemeClr val="accent1"/>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33" name="Freeform 167"/>
              <p:cNvSpPr>
                <a:spLocks noChangeAspect="1"/>
              </p:cNvSpPr>
              <p:nvPr/>
            </p:nvSpPr>
            <p:spPr bwMode="gray">
              <a:xfrm>
                <a:off x="2322762" y="2730329"/>
                <a:ext cx="530305" cy="607747"/>
              </a:xfrm>
              <a:custGeom>
                <a:avLst/>
                <a:gdLst/>
                <a:ahLst/>
                <a:cxnLst>
                  <a:cxn ang="0">
                    <a:pos x="1" y="0"/>
                  </a:cxn>
                  <a:cxn ang="0">
                    <a:pos x="7" y="2"/>
                  </a:cxn>
                  <a:cxn ang="0">
                    <a:pos x="19" y="2"/>
                  </a:cxn>
                  <a:cxn ang="0">
                    <a:pos x="22" y="3"/>
                  </a:cxn>
                  <a:cxn ang="0">
                    <a:pos x="26" y="10"/>
                  </a:cxn>
                  <a:cxn ang="0">
                    <a:pos x="28" y="13"/>
                  </a:cxn>
                  <a:cxn ang="0">
                    <a:pos x="30" y="15"/>
                  </a:cxn>
                  <a:cxn ang="0">
                    <a:pos x="36" y="21"/>
                  </a:cxn>
                  <a:cxn ang="0">
                    <a:pos x="42" y="24"/>
                  </a:cxn>
                  <a:cxn ang="0">
                    <a:pos x="49" y="33"/>
                  </a:cxn>
                  <a:cxn ang="0">
                    <a:pos x="53" y="33"/>
                  </a:cxn>
                  <a:cxn ang="0">
                    <a:pos x="61" y="42"/>
                  </a:cxn>
                  <a:cxn ang="0">
                    <a:pos x="63" y="46"/>
                  </a:cxn>
                  <a:cxn ang="0">
                    <a:pos x="70" y="52"/>
                  </a:cxn>
                  <a:cxn ang="0">
                    <a:pos x="77" y="53"/>
                  </a:cxn>
                  <a:cxn ang="0">
                    <a:pos x="78" y="56"/>
                  </a:cxn>
                  <a:cxn ang="0">
                    <a:pos x="78" y="61"/>
                  </a:cxn>
                  <a:cxn ang="0">
                    <a:pos x="84" y="66"/>
                  </a:cxn>
                  <a:cxn ang="0">
                    <a:pos x="87" y="77"/>
                  </a:cxn>
                  <a:cxn ang="0">
                    <a:pos x="91" y="77"/>
                  </a:cxn>
                  <a:cxn ang="0">
                    <a:pos x="98" y="86"/>
                  </a:cxn>
                  <a:cxn ang="0">
                    <a:pos x="98" y="111"/>
                  </a:cxn>
                  <a:cxn ang="0">
                    <a:pos x="94" y="112"/>
                  </a:cxn>
                  <a:cxn ang="0">
                    <a:pos x="85" y="106"/>
                  </a:cxn>
                  <a:cxn ang="0">
                    <a:pos x="77" y="104"/>
                  </a:cxn>
                  <a:cxn ang="0">
                    <a:pos x="61" y="90"/>
                  </a:cxn>
                  <a:cxn ang="0">
                    <a:pos x="52" y="73"/>
                  </a:cxn>
                  <a:cxn ang="0">
                    <a:pos x="50" y="66"/>
                  </a:cxn>
                  <a:cxn ang="0">
                    <a:pos x="39" y="53"/>
                  </a:cxn>
                  <a:cxn ang="0">
                    <a:pos x="35" y="53"/>
                  </a:cxn>
                  <a:cxn ang="0">
                    <a:pos x="32" y="38"/>
                  </a:cxn>
                  <a:cxn ang="0">
                    <a:pos x="27" y="32"/>
                  </a:cxn>
                  <a:cxn ang="0">
                    <a:pos x="21" y="29"/>
                  </a:cxn>
                  <a:cxn ang="0">
                    <a:pos x="20" y="23"/>
                  </a:cxn>
                  <a:cxn ang="0">
                    <a:pos x="14" y="18"/>
                  </a:cxn>
                  <a:cxn ang="0">
                    <a:pos x="10" y="18"/>
                  </a:cxn>
                  <a:cxn ang="0">
                    <a:pos x="0" y="4"/>
                  </a:cxn>
                  <a:cxn ang="0">
                    <a:pos x="1" y="0"/>
                  </a:cxn>
                </a:cxnLst>
                <a:rect l="0" t="0" r="r" b="b"/>
                <a:pathLst>
                  <a:path w="98" h="112">
                    <a:moveTo>
                      <a:pt x="1" y="0"/>
                    </a:moveTo>
                    <a:lnTo>
                      <a:pt x="7" y="2"/>
                    </a:lnTo>
                    <a:lnTo>
                      <a:pt x="19" y="2"/>
                    </a:lnTo>
                    <a:lnTo>
                      <a:pt x="22" y="3"/>
                    </a:lnTo>
                    <a:lnTo>
                      <a:pt x="26" y="10"/>
                    </a:lnTo>
                    <a:lnTo>
                      <a:pt x="28" y="13"/>
                    </a:lnTo>
                    <a:lnTo>
                      <a:pt x="30" y="15"/>
                    </a:lnTo>
                    <a:lnTo>
                      <a:pt x="36" y="21"/>
                    </a:lnTo>
                    <a:lnTo>
                      <a:pt x="42" y="24"/>
                    </a:lnTo>
                    <a:lnTo>
                      <a:pt x="49" y="33"/>
                    </a:lnTo>
                    <a:lnTo>
                      <a:pt x="53" y="33"/>
                    </a:lnTo>
                    <a:lnTo>
                      <a:pt x="61" y="42"/>
                    </a:lnTo>
                    <a:lnTo>
                      <a:pt x="63" y="46"/>
                    </a:lnTo>
                    <a:lnTo>
                      <a:pt x="70" y="52"/>
                    </a:lnTo>
                    <a:lnTo>
                      <a:pt x="77" y="53"/>
                    </a:lnTo>
                    <a:lnTo>
                      <a:pt x="78" y="56"/>
                    </a:lnTo>
                    <a:lnTo>
                      <a:pt x="78" y="61"/>
                    </a:lnTo>
                    <a:lnTo>
                      <a:pt x="84" y="66"/>
                    </a:lnTo>
                    <a:lnTo>
                      <a:pt x="87" y="77"/>
                    </a:lnTo>
                    <a:lnTo>
                      <a:pt x="91" y="77"/>
                    </a:lnTo>
                    <a:lnTo>
                      <a:pt x="98" y="86"/>
                    </a:lnTo>
                    <a:lnTo>
                      <a:pt x="98" y="111"/>
                    </a:lnTo>
                    <a:lnTo>
                      <a:pt x="94" y="112"/>
                    </a:lnTo>
                    <a:lnTo>
                      <a:pt x="85" y="106"/>
                    </a:lnTo>
                    <a:lnTo>
                      <a:pt x="77" y="104"/>
                    </a:lnTo>
                    <a:lnTo>
                      <a:pt x="61" y="90"/>
                    </a:lnTo>
                    <a:lnTo>
                      <a:pt x="52" y="73"/>
                    </a:lnTo>
                    <a:lnTo>
                      <a:pt x="50" y="66"/>
                    </a:lnTo>
                    <a:lnTo>
                      <a:pt x="39" y="53"/>
                    </a:lnTo>
                    <a:lnTo>
                      <a:pt x="35" y="53"/>
                    </a:lnTo>
                    <a:lnTo>
                      <a:pt x="32" y="38"/>
                    </a:lnTo>
                    <a:lnTo>
                      <a:pt x="27" y="32"/>
                    </a:lnTo>
                    <a:lnTo>
                      <a:pt x="21" y="29"/>
                    </a:lnTo>
                    <a:lnTo>
                      <a:pt x="20" y="23"/>
                    </a:lnTo>
                    <a:lnTo>
                      <a:pt x="14" y="18"/>
                    </a:lnTo>
                    <a:lnTo>
                      <a:pt x="10" y="18"/>
                    </a:lnTo>
                    <a:lnTo>
                      <a:pt x="0" y="4"/>
                    </a:lnTo>
                    <a:lnTo>
                      <a:pt x="1" y="0"/>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35" name="Freeform 169"/>
              <p:cNvSpPr>
                <a:spLocks noChangeAspect="1"/>
              </p:cNvSpPr>
              <p:nvPr/>
            </p:nvSpPr>
            <p:spPr bwMode="gray">
              <a:xfrm>
                <a:off x="2234962" y="2319508"/>
                <a:ext cx="21072" cy="95066"/>
              </a:xfrm>
              <a:custGeom>
                <a:avLst/>
                <a:gdLst/>
                <a:ahLst/>
                <a:cxnLst>
                  <a:cxn ang="0">
                    <a:pos x="3" y="5"/>
                  </a:cxn>
                  <a:cxn ang="0">
                    <a:pos x="2" y="17"/>
                  </a:cxn>
                  <a:cxn ang="0">
                    <a:pos x="0" y="17"/>
                  </a:cxn>
                  <a:cxn ang="0">
                    <a:pos x="1" y="12"/>
                  </a:cxn>
                  <a:cxn ang="0">
                    <a:pos x="2" y="3"/>
                  </a:cxn>
                  <a:cxn ang="0">
                    <a:pos x="4" y="0"/>
                  </a:cxn>
                  <a:cxn ang="0">
                    <a:pos x="3" y="5"/>
                  </a:cxn>
                </a:cxnLst>
                <a:rect l="0" t="0" r="r" b="b"/>
                <a:pathLst>
                  <a:path w="4" h="17">
                    <a:moveTo>
                      <a:pt x="3" y="5"/>
                    </a:moveTo>
                    <a:lnTo>
                      <a:pt x="2" y="17"/>
                    </a:lnTo>
                    <a:lnTo>
                      <a:pt x="0" y="17"/>
                    </a:lnTo>
                    <a:lnTo>
                      <a:pt x="1" y="12"/>
                    </a:lnTo>
                    <a:lnTo>
                      <a:pt x="2" y="3"/>
                    </a:lnTo>
                    <a:lnTo>
                      <a:pt x="4" y="0"/>
                    </a:lnTo>
                    <a:lnTo>
                      <a:pt x="3" y="5"/>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36" name="Freeform 170"/>
              <p:cNvSpPr>
                <a:spLocks noChangeAspect="1"/>
              </p:cNvSpPr>
              <p:nvPr/>
            </p:nvSpPr>
            <p:spPr bwMode="gray">
              <a:xfrm>
                <a:off x="2234962" y="2434946"/>
                <a:ext cx="14048" cy="20371"/>
              </a:xfrm>
              <a:custGeom>
                <a:avLst/>
                <a:gdLst/>
                <a:ahLst/>
                <a:cxnLst>
                  <a:cxn ang="0">
                    <a:pos x="0" y="3"/>
                  </a:cxn>
                  <a:cxn ang="0">
                    <a:pos x="0" y="0"/>
                  </a:cxn>
                  <a:cxn ang="0">
                    <a:pos x="2" y="2"/>
                  </a:cxn>
                  <a:cxn ang="0">
                    <a:pos x="2" y="3"/>
                  </a:cxn>
                  <a:cxn ang="0">
                    <a:pos x="0" y="3"/>
                  </a:cxn>
                </a:cxnLst>
                <a:rect l="0" t="0" r="r" b="b"/>
                <a:pathLst>
                  <a:path w="2" h="3">
                    <a:moveTo>
                      <a:pt x="0" y="3"/>
                    </a:moveTo>
                    <a:lnTo>
                      <a:pt x="0" y="0"/>
                    </a:lnTo>
                    <a:lnTo>
                      <a:pt x="2" y="2"/>
                    </a:lnTo>
                    <a:lnTo>
                      <a:pt x="2" y="3"/>
                    </a:lnTo>
                    <a:lnTo>
                      <a:pt x="0" y="3"/>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34" name="Freeform 168"/>
              <p:cNvSpPr>
                <a:spLocks noChangeAspect="1"/>
              </p:cNvSpPr>
              <p:nvPr/>
            </p:nvSpPr>
            <p:spPr bwMode="gray">
              <a:xfrm>
                <a:off x="2161211" y="1412981"/>
                <a:ext cx="456555" cy="1062708"/>
              </a:xfrm>
              <a:custGeom>
                <a:avLst/>
                <a:gdLst/>
                <a:ahLst/>
                <a:cxnLst>
                  <a:cxn ang="0">
                    <a:pos x="76" y="87"/>
                  </a:cxn>
                  <a:cxn ang="0">
                    <a:pos x="64" y="90"/>
                  </a:cxn>
                  <a:cxn ang="0">
                    <a:pos x="62" y="97"/>
                  </a:cxn>
                  <a:cxn ang="0">
                    <a:pos x="58" y="97"/>
                  </a:cxn>
                  <a:cxn ang="0">
                    <a:pos x="53" y="100"/>
                  </a:cxn>
                  <a:cxn ang="0">
                    <a:pos x="54" y="113"/>
                  </a:cxn>
                  <a:cxn ang="0">
                    <a:pos x="61" y="120"/>
                  </a:cxn>
                  <a:cxn ang="0">
                    <a:pos x="63" y="135"/>
                  </a:cxn>
                  <a:cxn ang="0">
                    <a:pos x="59" y="141"/>
                  </a:cxn>
                  <a:cxn ang="0">
                    <a:pos x="67" y="158"/>
                  </a:cxn>
                  <a:cxn ang="0">
                    <a:pos x="67" y="172"/>
                  </a:cxn>
                  <a:cxn ang="0">
                    <a:pos x="66" y="182"/>
                  </a:cxn>
                  <a:cxn ang="0">
                    <a:pos x="64" y="189"/>
                  </a:cxn>
                  <a:cxn ang="0">
                    <a:pos x="61" y="196"/>
                  </a:cxn>
                  <a:cxn ang="0">
                    <a:pos x="62" y="185"/>
                  </a:cxn>
                  <a:cxn ang="0">
                    <a:pos x="62" y="172"/>
                  </a:cxn>
                  <a:cxn ang="0">
                    <a:pos x="62" y="166"/>
                  </a:cxn>
                  <a:cxn ang="0">
                    <a:pos x="61" y="162"/>
                  </a:cxn>
                  <a:cxn ang="0">
                    <a:pos x="56" y="155"/>
                  </a:cxn>
                  <a:cxn ang="0">
                    <a:pos x="54" y="144"/>
                  </a:cxn>
                  <a:cxn ang="0">
                    <a:pos x="53" y="132"/>
                  </a:cxn>
                  <a:cxn ang="0">
                    <a:pos x="49" y="129"/>
                  </a:cxn>
                  <a:cxn ang="0">
                    <a:pos x="47" y="125"/>
                  </a:cxn>
                  <a:cxn ang="0">
                    <a:pos x="42" y="130"/>
                  </a:cxn>
                  <a:cxn ang="0">
                    <a:pos x="38" y="136"/>
                  </a:cxn>
                  <a:cxn ang="0">
                    <a:pos x="27" y="139"/>
                  </a:cxn>
                  <a:cxn ang="0">
                    <a:pos x="22" y="137"/>
                  </a:cxn>
                  <a:cxn ang="0">
                    <a:pos x="23" y="131"/>
                  </a:cxn>
                  <a:cxn ang="0">
                    <a:pos x="21" y="123"/>
                  </a:cxn>
                  <a:cxn ang="0">
                    <a:pos x="21" y="110"/>
                  </a:cxn>
                  <a:cxn ang="0">
                    <a:pos x="14" y="104"/>
                  </a:cxn>
                  <a:cxn ang="0">
                    <a:pos x="12" y="95"/>
                  </a:cxn>
                  <a:cxn ang="0">
                    <a:pos x="3" y="88"/>
                  </a:cxn>
                  <a:cxn ang="0">
                    <a:pos x="0" y="82"/>
                  </a:cxn>
                  <a:cxn ang="0">
                    <a:pos x="5" y="75"/>
                  </a:cxn>
                  <a:cxn ang="0">
                    <a:pos x="6" y="70"/>
                  </a:cxn>
                  <a:cxn ang="0">
                    <a:pos x="13" y="66"/>
                  </a:cxn>
                  <a:cxn ang="0">
                    <a:pos x="11" y="53"/>
                  </a:cxn>
                  <a:cxn ang="0">
                    <a:pos x="15" y="52"/>
                  </a:cxn>
                  <a:cxn ang="0">
                    <a:pos x="16" y="46"/>
                  </a:cxn>
                  <a:cxn ang="0">
                    <a:pos x="22" y="45"/>
                  </a:cxn>
                  <a:cxn ang="0">
                    <a:pos x="32" y="14"/>
                  </a:cxn>
                  <a:cxn ang="0">
                    <a:pos x="44" y="8"/>
                  </a:cxn>
                  <a:cxn ang="0">
                    <a:pos x="49" y="1"/>
                  </a:cxn>
                  <a:cxn ang="0">
                    <a:pos x="55" y="0"/>
                  </a:cxn>
                  <a:cxn ang="0">
                    <a:pos x="60" y="13"/>
                  </a:cxn>
                  <a:cxn ang="0">
                    <a:pos x="62" y="26"/>
                  </a:cxn>
                  <a:cxn ang="0">
                    <a:pos x="54" y="36"/>
                  </a:cxn>
                  <a:cxn ang="0">
                    <a:pos x="54" y="48"/>
                  </a:cxn>
                  <a:cxn ang="0">
                    <a:pos x="60" y="48"/>
                  </a:cxn>
                  <a:cxn ang="0">
                    <a:pos x="68" y="58"/>
                  </a:cxn>
                  <a:cxn ang="0">
                    <a:pos x="68" y="68"/>
                  </a:cxn>
                  <a:cxn ang="0">
                    <a:pos x="75" y="68"/>
                  </a:cxn>
                  <a:cxn ang="0">
                    <a:pos x="76" y="71"/>
                  </a:cxn>
                  <a:cxn ang="0">
                    <a:pos x="83" y="74"/>
                  </a:cxn>
                  <a:cxn ang="0">
                    <a:pos x="85" y="77"/>
                  </a:cxn>
                  <a:cxn ang="0">
                    <a:pos x="82" y="78"/>
                  </a:cxn>
                  <a:cxn ang="0">
                    <a:pos x="76" y="87"/>
                  </a:cxn>
                </a:cxnLst>
                <a:rect l="0" t="0" r="r" b="b"/>
                <a:pathLst>
                  <a:path w="85" h="196">
                    <a:moveTo>
                      <a:pt x="76" y="87"/>
                    </a:moveTo>
                    <a:lnTo>
                      <a:pt x="64" y="90"/>
                    </a:lnTo>
                    <a:lnTo>
                      <a:pt x="62" y="97"/>
                    </a:lnTo>
                    <a:lnTo>
                      <a:pt x="58" y="97"/>
                    </a:lnTo>
                    <a:lnTo>
                      <a:pt x="53" y="100"/>
                    </a:lnTo>
                    <a:lnTo>
                      <a:pt x="54" y="113"/>
                    </a:lnTo>
                    <a:lnTo>
                      <a:pt x="61" y="120"/>
                    </a:lnTo>
                    <a:lnTo>
                      <a:pt x="63" y="135"/>
                    </a:lnTo>
                    <a:lnTo>
                      <a:pt x="59" y="141"/>
                    </a:lnTo>
                    <a:lnTo>
                      <a:pt x="67" y="158"/>
                    </a:lnTo>
                    <a:lnTo>
                      <a:pt x="67" y="172"/>
                    </a:lnTo>
                    <a:lnTo>
                      <a:pt x="66" y="182"/>
                    </a:lnTo>
                    <a:lnTo>
                      <a:pt x="64" y="189"/>
                    </a:lnTo>
                    <a:lnTo>
                      <a:pt x="61" y="196"/>
                    </a:lnTo>
                    <a:lnTo>
                      <a:pt x="62" y="185"/>
                    </a:lnTo>
                    <a:lnTo>
                      <a:pt x="62" y="172"/>
                    </a:lnTo>
                    <a:lnTo>
                      <a:pt x="62" y="166"/>
                    </a:lnTo>
                    <a:lnTo>
                      <a:pt x="61" y="162"/>
                    </a:lnTo>
                    <a:lnTo>
                      <a:pt x="56" y="155"/>
                    </a:lnTo>
                    <a:lnTo>
                      <a:pt x="54" y="144"/>
                    </a:lnTo>
                    <a:lnTo>
                      <a:pt x="53" y="132"/>
                    </a:lnTo>
                    <a:lnTo>
                      <a:pt x="49" y="129"/>
                    </a:lnTo>
                    <a:lnTo>
                      <a:pt x="47" y="125"/>
                    </a:lnTo>
                    <a:lnTo>
                      <a:pt x="42" y="130"/>
                    </a:lnTo>
                    <a:lnTo>
                      <a:pt x="38" y="136"/>
                    </a:lnTo>
                    <a:lnTo>
                      <a:pt x="27" y="139"/>
                    </a:lnTo>
                    <a:lnTo>
                      <a:pt x="22" y="137"/>
                    </a:lnTo>
                    <a:lnTo>
                      <a:pt x="23" y="131"/>
                    </a:lnTo>
                    <a:lnTo>
                      <a:pt x="21" y="123"/>
                    </a:lnTo>
                    <a:lnTo>
                      <a:pt x="21" y="110"/>
                    </a:lnTo>
                    <a:lnTo>
                      <a:pt x="14" y="104"/>
                    </a:lnTo>
                    <a:lnTo>
                      <a:pt x="12" y="95"/>
                    </a:lnTo>
                    <a:lnTo>
                      <a:pt x="3" y="88"/>
                    </a:lnTo>
                    <a:lnTo>
                      <a:pt x="0" y="82"/>
                    </a:lnTo>
                    <a:lnTo>
                      <a:pt x="5" y="75"/>
                    </a:lnTo>
                    <a:lnTo>
                      <a:pt x="6" y="70"/>
                    </a:lnTo>
                    <a:lnTo>
                      <a:pt x="13" y="66"/>
                    </a:lnTo>
                    <a:lnTo>
                      <a:pt x="11" y="53"/>
                    </a:lnTo>
                    <a:lnTo>
                      <a:pt x="15" y="52"/>
                    </a:lnTo>
                    <a:lnTo>
                      <a:pt x="16" y="46"/>
                    </a:lnTo>
                    <a:lnTo>
                      <a:pt x="22" y="45"/>
                    </a:lnTo>
                    <a:lnTo>
                      <a:pt x="32" y="14"/>
                    </a:lnTo>
                    <a:lnTo>
                      <a:pt x="44" y="8"/>
                    </a:lnTo>
                    <a:lnTo>
                      <a:pt x="49" y="1"/>
                    </a:lnTo>
                    <a:lnTo>
                      <a:pt x="55" y="0"/>
                    </a:lnTo>
                    <a:lnTo>
                      <a:pt x="60" y="13"/>
                    </a:lnTo>
                    <a:lnTo>
                      <a:pt x="62" y="26"/>
                    </a:lnTo>
                    <a:lnTo>
                      <a:pt x="54" y="36"/>
                    </a:lnTo>
                    <a:lnTo>
                      <a:pt x="54" y="48"/>
                    </a:lnTo>
                    <a:lnTo>
                      <a:pt x="60" y="48"/>
                    </a:lnTo>
                    <a:lnTo>
                      <a:pt x="68" y="58"/>
                    </a:lnTo>
                    <a:lnTo>
                      <a:pt x="68" y="68"/>
                    </a:lnTo>
                    <a:lnTo>
                      <a:pt x="75" y="68"/>
                    </a:lnTo>
                    <a:lnTo>
                      <a:pt x="76" y="71"/>
                    </a:lnTo>
                    <a:lnTo>
                      <a:pt x="83" y="74"/>
                    </a:lnTo>
                    <a:lnTo>
                      <a:pt x="85" y="77"/>
                    </a:lnTo>
                    <a:lnTo>
                      <a:pt x="82" y="78"/>
                    </a:lnTo>
                    <a:lnTo>
                      <a:pt x="76" y="87"/>
                    </a:lnTo>
                    <a:close/>
                  </a:path>
                </a:pathLst>
              </a:custGeom>
              <a:solidFill>
                <a:schemeClr val="accent1"/>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526" name="Freeform 160"/>
              <p:cNvSpPr>
                <a:spLocks noChangeAspect="1"/>
              </p:cNvSpPr>
              <p:nvPr/>
            </p:nvSpPr>
            <p:spPr bwMode="gray">
              <a:xfrm>
                <a:off x="2438655" y="1888313"/>
                <a:ext cx="386316" cy="842017"/>
              </a:xfrm>
              <a:custGeom>
                <a:avLst/>
                <a:gdLst/>
                <a:ahLst/>
                <a:cxnLst>
                  <a:cxn ang="0">
                    <a:pos x="23" y="0"/>
                  </a:cxn>
                  <a:cxn ang="0">
                    <a:pos x="25" y="8"/>
                  </a:cxn>
                  <a:cxn ang="0">
                    <a:pos x="31" y="11"/>
                  </a:cxn>
                  <a:cxn ang="0">
                    <a:pos x="29" y="23"/>
                  </a:cxn>
                  <a:cxn ang="0">
                    <a:pos x="28" y="27"/>
                  </a:cxn>
                  <a:cxn ang="0">
                    <a:pos x="31" y="31"/>
                  </a:cxn>
                  <a:cxn ang="0">
                    <a:pos x="38" y="23"/>
                  </a:cxn>
                  <a:cxn ang="0">
                    <a:pos x="43" y="23"/>
                  </a:cxn>
                  <a:cxn ang="0">
                    <a:pos x="46" y="27"/>
                  </a:cxn>
                  <a:cxn ang="0">
                    <a:pos x="50" y="27"/>
                  </a:cxn>
                  <a:cxn ang="0">
                    <a:pos x="55" y="22"/>
                  </a:cxn>
                  <a:cxn ang="0">
                    <a:pos x="59" y="23"/>
                  </a:cxn>
                  <a:cxn ang="0">
                    <a:pos x="62" y="35"/>
                  </a:cxn>
                  <a:cxn ang="0">
                    <a:pos x="71" y="47"/>
                  </a:cxn>
                  <a:cxn ang="0">
                    <a:pos x="72" y="52"/>
                  </a:cxn>
                  <a:cxn ang="0">
                    <a:pos x="69" y="66"/>
                  </a:cxn>
                  <a:cxn ang="0">
                    <a:pos x="55" y="62"/>
                  </a:cxn>
                  <a:cxn ang="0">
                    <a:pos x="49" y="63"/>
                  </a:cxn>
                  <a:cxn ang="0">
                    <a:pos x="48" y="69"/>
                  </a:cxn>
                  <a:cxn ang="0">
                    <a:pos x="44" y="72"/>
                  </a:cxn>
                  <a:cxn ang="0">
                    <a:pos x="44" y="77"/>
                  </a:cxn>
                  <a:cxn ang="0">
                    <a:pos x="47" y="80"/>
                  </a:cxn>
                  <a:cxn ang="0">
                    <a:pos x="45" y="90"/>
                  </a:cxn>
                  <a:cxn ang="0">
                    <a:pos x="41" y="86"/>
                  </a:cxn>
                  <a:cxn ang="0">
                    <a:pos x="34" y="84"/>
                  </a:cxn>
                  <a:cxn ang="0">
                    <a:pos x="31" y="76"/>
                  </a:cxn>
                  <a:cxn ang="0">
                    <a:pos x="27" y="76"/>
                  </a:cxn>
                  <a:cxn ang="0">
                    <a:pos x="23" y="80"/>
                  </a:cxn>
                  <a:cxn ang="0">
                    <a:pos x="22" y="90"/>
                  </a:cxn>
                  <a:cxn ang="0">
                    <a:pos x="17" y="98"/>
                  </a:cxn>
                  <a:cxn ang="0">
                    <a:pos x="14" y="111"/>
                  </a:cxn>
                  <a:cxn ang="0">
                    <a:pos x="17" y="121"/>
                  </a:cxn>
                  <a:cxn ang="0">
                    <a:pos x="21" y="123"/>
                  </a:cxn>
                  <a:cxn ang="0">
                    <a:pos x="24" y="135"/>
                  </a:cxn>
                  <a:cxn ang="0">
                    <a:pos x="30" y="142"/>
                  </a:cxn>
                  <a:cxn ang="0">
                    <a:pos x="36" y="145"/>
                  </a:cxn>
                  <a:cxn ang="0">
                    <a:pos x="42" y="151"/>
                  </a:cxn>
                  <a:cxn ang="0">
                    <a:pos x="46" y="155"/>
                  </a:cxn>
                  <a:cxn ang="0">
                    <a:pos x="38" y="156"/>
                  </a:cxn>
                  <a:cxn ang="0">
                    <a:pos x="32" y="153"/>
                  </a:cxn>
                  <a:cxn ang="0">
                    <a:pos x="28" y="148"/>
                  </a:cxn>
                  <a:cxn ang="0">
                    <a:pos x="23" y="149"/>
                  </a:cxn>
                  <a:cxn ang="0">
                    <a:pos x="17" y="141"/>
                  </a:cxn>
                  <a:cxn ang="0">
                    <a:pos x="11" y="132"/>
                  </a:cxn>
                  <a:cxn ang="0">
                    <a:pos x="7" y="132"/>
                  </a:cxn>
                  <a:cxn ang="0">
                    <a:pos x="7" y="121"/>
                  </a:cxn>
                  <a:cxn ang="0">
                    <a:pos x="8" y="114"/>
                  </a:cxn>
                  <a:cxn ang="0">
                    <a:pos x="8" y="109"/>
                  </a:cxn>
                  <a:cxn ang="0">
                    <a:pos x="11" y="102"/>
                  </a:cxn>
                  <a:cxn ang="0">
                    <a:pos x="13" y="95"/>
                  </a:cxn>
                  <a:cxn ang="0">
                    <a:pos x="14" y="85"/>
                  </a:cxn>
                  <a:cxn ang="0">
                    <a:pos x="14" y="71"/>
                  </a:cxn>
                  <a:cxn ang="0">
                    <a:pos x="6" y="54"/>
                  </a:cxn>
                  <a:cxn ang="0">
                    <a:pos x="10" y="48"/>
                  </a:cxn>
                  <a:cxn ang="0">
                    <a:pos x="8" y="33"/>
                  </a:cxn>
                  <a:cxn ang="0">
                    <a:pos x="1" y="26"/>
                  </a:cxn>
                  <a:cxn ang="0">
                    <a:pos x="0" y="13"/>
                  </a:cxn>
                  <a:cxn ang="0">
                    <a:pos x="5" y="10"/>
                  </a:cxn>
                  <a:cxn ang="0">
                    <a:pos x="9" y="10"/>
                  </a:cxn>
                  <a:cxn ang="0">
                    <a:pos x="11" y="3"/>
                  </a:cxn>
                  <a:cxn ang="0">
                    <a:pos x="23" y="0"/>
                  </a:cxn>
                </a:cxnLst>
                <a:rect l="0" t="0" r="r" b="b"/>
                <a:pathLst>
                  <a:path w="72" h="156">
                    <a:moveTo>
                      <a:pt x="23" y="0"/>
                    </a:moveTo>
                    <a:lnTo>
                      <a:pt x="25" y="8"/>
                    </a:lnTo>
                    <a:lnTo>
                      <a:pt x="31" y="11"/>
                    </a:lnTo>
                    <a:lnTo>
                      <a:pt x="29" y="23"/>
                    </a:lnTo>
                    <a:lnTo>
                      <a:pt x="28" y="27"/>
                    </a:lnTo>
                    <a:lnTo>
                      <a:pt x="31" y="31"/>
                    </a:lnTo>
                    <a:lnTo>
                      <a:pt x="38" y="23"/>
                    </a:lnTo>
                    <a:lnTo>
                      <a:pt x="43" y="23"/>
                    </a:lnTo>
                    <a:lnTo>
                      <a:pt x="46" y="27"/>
                    </a:lnTo>
                    <a:lnTo>
                      <a:pt x="50" y="27"/>
                    </a:lnTo>
                    <a:lnTo>
                      <a:pt x="55" y="22"/>
                    </a:lnTo>
                    <a:lnTo>
                      <a:pt x="59" y="23"/>
                    </a:lnTo>
                    <a:lnTo>
                      <a:pt x="62" y="35"/>
                    </a:lnTo>
                    <a:lnTo>
                      <a:pt x="71" y="47"/>
                    </a:lnTo>
                    <a:lnTo>
                      <a:pt x="72" y="52"/>
                    </a:lnTo>
                    <a:lnTo>
                      <a:pt x="69" y="66"/>
                    </a:lnTo>
                    <a:lnTo>
                      <a:pt x="55" y="62"/>
                    </a:lnTo>
                    <a:lnTo>
                      <a:pt x="49" y="63"/>
                    </a:lnTo>
                    <a:lnTo>
                      <a:pt x="48" y="69"/>
                    </a:lnTo>
                    <a:lnTo>
                      <a:pt x="44" y="72"/>
                    </a:lnTo>
                    <a:lnTo>
                      <a:pt x="44" y="77"/>
                    </a:lnTo>
                    <a:lnTo>
                      <a:pt x="47" y="80"/>
                    </a:lnTo>
                    <a:lnTo>
                      <a:pt x="45" y="90"/>
                    </a:lnTo>
                    <a:lnTo>
                      <a:pt x="41" y="86"/>
                    </a:lnTo>
                    <a:lnTo>
                      <a:pt x="34" y="84"/>
                    </a:lnTo>
                    <a:lnTo>
                      <a:pt x="31" y="76"/>
                    </a:lnTo>
                    <a:lnTo>
                      <a:pt x="27" y="76"/>
                    </a:lnTo>
                    <a:lnTo>
                      <a:pt x="23" y="80"/>
                    </a:lnTo>
                    <a:lnTo>
                      <a:pt x="22" y="90"/>
                    </a:lnTo>
                    <a:lnTo>
                      <a:pt x="17" y="98"/>
                    </a:lnTo>
                    <a:lnTo>
                      <a:pt x="14" y="111"/>
                    </a:lnTo>
                    <a:lnTo>
                      <a:pt x="17" y="121"/>
                    </a:lnTo>
                    <a:lnTo>
                      <a:pt x="21" y="123"/>
                    </a:lnTo>
                    <a:lnTo>
                      <a:pt x="24" y="135"/>
                    </a:lnTo>
                    <a:lnTo>
                      <a:pt x="30" y="142"/>
                    </a:lnTo>
                    <a:lnTo>
                      <a:pt x="36" y="145"/>
                    </a:lnTo>
                    <a:lnTo>
                      <a:pt x="42" y="151"/>
                    </a:lnTo>
                    <a:lnTo>
                      <a:pt x="46" y="155"/>
                    </a:lnTo>
                    <a:lnTo>
                      <a:pt x="38" y="156"/>
                    </a:lnTo>
                    <a:lnTo>
                      <a:pt x="32" y="153"/>
                    </a:lnTo>
                    <a:lnTo>
                      <a:pt x="28" y="148"/>
                    </a:lnTo>
                    <a:lnTo>
                      <a:pt x="23" y="149"/>
                    </a:lnTo>
                    <a:lnTo>
                      <a:pt x="17" y="141"/>
                    </a:lnTo>
                    <a:lnTo>
                      <a:pt x="11" y="132"/>
                    </a:lnTo>
                    <a:lnTo>
                      <a:pt x="7" y="132"/>
                    </a:lnTo>
                    <a:lnTo>
                      <a:pt x="7" y="121"/>
                    </a:lnTo>
                    <a:lnTo>
                      <a:pt x="8" y="114"/>
                    </a:lnTo>
                    <a:lnTo>
                      <a:pt x="8" y="109"/>
                    </a:lnTo>
                    <a:lnTo>
                      <a:pt x="11" y="102"/>
                    </a:lnTo>
                    <a:lnTo>
                      <a:pt x="13" y="95"/>
                    </a:lnTo>
                    <a:lnTo>
                      <a:pt x="14" y="85"/>
                    </a:lnTo>
                    <a:lnTo>
                      <a:pt x="14" y="71"/>
                    </a:lnTo>
                    <a:lnTo>
                      <a:pt x="6" y="54"/>
                    </a:lnTo>
                    <a:lnTo>
                      <a:pt x="10" y="48"/>
                    </a:lnTo>
                    <a:lnTo>
                      <a:pt x="8" y="33"/>
                    </a:lnTo>
                    <a:lnTo>
                      <a:pt x="1" y="26"/>
                    </a:lnTo>
                    <a:lnTo>
                      <a:pt x="0" y="13"/>
                    </a:lnTo>
                    <a:lnTo>
                      <a:pt x="5" y="10"/>
                    </a:lnTo>
                    <a:lnTo>
                      <a:pt x="9" y="10"/>
                    </a:lnTo>
                    <a:lnTo>
                      <a:pt x="11" y="3"/>
                    </a:lnTo>
                    <a:lnTo>
                      <a:pt x="23" y="0"/>
                    </a:lnTo>
                    <a:close/>
                  </a:path>
                </a:pathLst>
              </a:custGeom>
              <a:solidFill>
                <a:schemeClr val="bg2"/>
              </a:solidFill>
              <a:ln w="3175" cmpd="sng">
                <a:solidFill>
                  <a:schemeClr val="accent4"/>
                </a:solidFill>
                <a:round/>
                <a:headEnd/>
                <a:tailEnd/>
              </a:ln>
            </p:spPr>
            <p:txBody>
              <a:bodyPr/>
              <a:lstStyle/>
              <a:p>
                <a:pPr>
                  <a:defRPr/>
                </a:pPr>
                <a:endParaRPr lang="en-GB" sz="1787">
                  <a:solidFill>
                    <a:srgbClr val="FFFFFF"/>
                  </a:solidFill>
                  <a:latin typeface="Arial"/>
                </a:endParaRPr>
              </a:p>
            </p:txBody>
          </p:sp>
        </p:grpSp>
        <p:sp>
          <p:nvSpPr>
            <p:cNvPr id="938" name="Freeform 47"/>
            <p:cNvSpPr>
              <a:spLocks noChangeAspect="1"/>
            </p:cNvSpPr>
            <p:nvPr/>
          </p:nvSpPr>
          <p:spPr bwMode="auto">
            <a:xfrm>
              <a:off x="5118101" y="3244850"/>
              <a:ext cx="479425" cy="460375"/>
            </a:xfrm>
            <a:custGeom>
              <a:avLst/>
              <a:gdLst/>
              <a:ahLst/>
              <a:cxnLst>
                <a:cxn ang="0">
                  <a:pos x="108" y="258"/>
                </a:cxn>
                <a:cxn ang="0">
                  <a:pos x="110" y="254"/>
                </a:cxn>
                <a:cxn ang="0">
                  <a:pos x="112" y="250"/>
                </a:cxn>
                <a:cxn ang="0">
                  <a:pos x="114" y="246"/>
                </a:cxn>
                <a:cxn ang="0">
                  <a:pos x="118" y="244"/>
                </a:cxn>
                <a:cxn ang="0">
                  <a:pos x="122" y="244"/>
                </a:cxn>
                <a:cxn ang="0">
                  <a:pos x="122" y="248"/>
                </a:cxn>
                <a:cxn ang="0">
                  <a:pos x="130" y="248"/>
                </a:cxn>
                <a:cxn ang="0">
                  <a:pos x="156" y="272"/>
                </a:cxn>
                <a:cxn ang="0">
                  <a:pos x="182" y="240"/>
                </a:cxn>
                <a:cxn ang="0">
                  <a:pos x="272" y="204"/>
                </a:cxn>
                <a:cxn ang="0">
                  <a:pos x="278" y="184"/>
                </a:cxn>
                <a:cxn ang="0">
                  <a:pos x="272" y="154"/>
                </a:cxn>
                <a:cxn ang="0">
                  <a:pos x="268" y="154"/>
                </a:cxn>
                <a:cxn ang="0">
                  <a:pos x="216" y="124"/>
                </a:cxn>
                <a:cxn ang="0">
                  <a:pos x="210" y="114"/>
                </a:cxn>
                <a:cxn ang="0">
                  <a:pos x="206" y="112"/>
                </a:cxn>
                <a:cxn ang="0">
                  <a:pos x="206" y="100"/>
                </a:cxn>
                <a:cxn ang="0">
                  <a:pos x="206" y="90"/>
                </a:cxn>
                <a:cxn ang="0">
                  <a:pos x="200" y="88"/>
                </a:cxn>
                <a:cxn ang="0">
                  <a:pos x="196" y="84"/>
                </a:cxn>
                <a:cxn ang="0">
                  <a:pos x="194" y="78"/>
                </a:cxn>
                <a:cxn ang="0">
                  <a:pos x="190" y="74"/>
                </a:cxn>
                <a:cxn ang="0">
                  <a:pos x="190" y="70"/>
                </a:cxn>
                <a:cxn ang="0">
                  <a:pos x="186" y="66"/>
                </a:cxn>
                <a:cxn ang="0">
                  <a:pos x="182" y="56"/>
                </a:cxn>
                <a:cxn ang="0">
                  <a:pos x="168" y="52"/>
                </a:cxn>
                <a:cxn ang="0">
                  <a:pos x="124" y="40"/>
                </a:cxn>
                <a:cxn ang="0">
                  <a:pos x="102" y="26"/>
                </a:cxn>
                <a:cxn ang="0">
                  <a:pos x="64" y="2"/>
                </a:cxn>
                <a:cxn ang="0">
                  <a:pos x="46" y="24"/>
                </a:cxn>
                <a:cxn ang="0">
                  <a:pos x="38" y="30"/>
                </a:cxn>
                <a:cxn ang="0">
                  <a:pos x="32" y="36"/>
                </a:cxn>
                <a:cxn ang="0">
                  <a:pos x="28" y="40"/>
                </a:cxn>
                <a:cxn ang="0">
                  <a:pos x="4" y="48"/>
                </a:cxn>
                <a:cxn ang="0">
                  <a:pos x="2" y="56"/>
                </a:cxn>
                <a:cxn ang="0">
                  <a:pos x="0" y="60"/>
                </a:cxn>
                <a:cxn ang="0">
                  <a:pos x="0" y="64"/>
                </a:cxn>
                <a:cxn ang="0">
                  <a:pos x="8" y="66"/>
                </a:cxn>
                <a:cxn ang="0">
                  <a:pos x="12" y="72"/>
                </a:cxn>
                <a:cxn ang="0">
                  <a:pos x="20" y="86"/>
                </a:cxn>
                <a:cxn ang="0">
                  <a:pos x="22" y="92"/>
                </a:cxn>
                <a:cxn ang="0">
                  <a:pos x="26" y="94"/>
                </a:cxn>
                <a:cxn ang="0">
                  <a:pos x="30" y="100"/>
                </a:cxn>
                <a:cxn ang="0">
                  <a:pos x="34" y="104"/>
                </a:cxn>
                <a:cxn ang="0">
                  <a:pos x="36" y="114"/>
                </a:cxn>
                <a:cxn ang="0">
                  <a:pos x="42" y="124"/>
                </a:cxn>
                <a:cxn ang="0">
                  <a:pos x="54" y="140"/>
                </a:cxn>
                <a:cxn ang="0">
                  <a:pos x="58" y="164"/>
                </a:cxn>
                <a:cxn ang="0">
                  <a:pos x="54" y="168"/>
                </a:cxn>
                <a:cxn ang="0">
                  <a:pos x="54" y="174"/>
                </a:cxn>
                <a:cxn ang="0">
                  <a:pos x="58" y="182"/>
                </a:cxn>
                <a:cxn ang="0">
                  <a:pos x="64" y="196"/>
                </a:cxn>
                <a:cxn ang="0">
                  <a:pos x="64" y="200"/>
                </a:cxn>
                <a:cxn ang="0">
                  <a:pos x="68" y="204"/>
                </a:cxn>
                <a:cxn ang="0">
                  <a:pos x="72" y="208"/>
                </a:cxn>
                <a:cxn ang="0">
                  <a:pos x="82" y="214"/>
                </a:cxn>
                <a:cxn ang="0">
                  <a:pos x="86" y="220"/>
                </a:cxn>
                <a:cxn ang="0">
                  <a:pos x="88" y="228"/>
                </a:cxn>
                <a:cxn ang="0">
                  <a:pos x="90" y="236"/>
                </a:cxn>
                <a:cxn ang="0">
                  <a:pos x="98" y="244"/>
                </a:cxn>
                <a:cxn ang="0">
                  <a:pos x="100" y="252"/>
                </a:cxn>
              </a:cxnLst>
              <a:rect l="0" t="0" r="r" b="b"/>
              <a:pathLst>
                <a:path w="282" h="272">
                  <a:moveTo>
                    <a:pt x="106" y="258"/>
                  </a:moveTo>
                  <a:lnTo>
                    <a:pt x="106" y="258"/>
                  </a:lnTo>
                  <a:lnTo>
                    <a:pt x="108" y="258"/>
                  </a:lnTo>
                  <a:lnTo>
                    <a:pt x="110" y="254"/>
                  </a:lnTo>
                  <a:lnTo>
                    <a:pt x="110" y="254"/>
                  </a:lnTo>
                  <a:lnTo>
                    <a:pt x="110" y="254"/>
                  </a:lnTo>
                  <a:lnTo>
                    <a:pt x="112" y="252"/>
                  </a:lnTo>
                  <a:lnTo>
                    <a:pt x="112" y="252"/>
                  </a:lnTo>
                  <a:lnTo>
                    <a:pt x="112" y="250"/>
                  </a:lnTo>
                  <a:lnTo>
                    <a:pt x="112" y="250"/>
                  </a:lnTo>
                  <a:lnTo>
                    <a:pt x="114" y="248"/>
                  </a:lnTo>
                  <a:lnTo>
                    <a:pt x="114" y="246"/>
                  </a:lnTo>
                  <a:lnTo>
                    <a:pt x="114" y="246"/>
                  </a:lnTo>
                  <a:lnTo>
                    <a:pt x="116" y="244"/>
                  </a:lnTo>
                  <a:lnTo>
                    <a:pt x="118" y="244"/>
                  </a:lnTo>
                  <a:lnTo>
                    <a:pt x="118" y="244"/>
                  </a:lnTo>
                  <a:lnTo>
                    <a:pt x="120" y="244"/>
                  </a:lnTo>
                  <a:lnTo>
                    <a:pt x="122" y="244"/>
                  </a:lnTo>
                  <a:lnTo>
                    <a:pt x="122" y="246"/>
                  </a:lnTo>
                  <a:lnTo>
                    <a:pt x="122" y="248"/>
                  </a:lnTo>
                  <a:lnTo>
                    <a:pt x="122" y="248"/>
                  </a:lnTo>
                  <a:lnTo>
                    <a:pt x="126" y="248"/>
                  </a:lnTo>
                  <a:lnTo>
                    <a:pt x="130" y="248"/>
                  </a:lnTo>
                  <a:lnTo>
                    <a:pt x="130" y="248"/>
                  </a:lnTo>
                  <a:lnTo>
                    <a:pt x="144" y="250"/>
                  </a:lnTo>
                  <a:lnTo>
                    <a:pt x="154" y="254"/>
                  </a:lnTo>
                  <a:lnTo>
                    <a:pt x="156" y="272"/>
                  </a:lnTo>
                  <a:lnTo>
                    <a:pt x="156" y="272"/>
                  </a:lnTo>
                  <a:lnTo>
                    <a:pt x="164" y="262"/>
                  </a:lnTo>
                  <a:lnTo>
                    <a:pt x="182" y="240"/>
                  </a:lnTo>
                  <a:lnTo>
                    <a:pt x="228" y="224"/>
                  </a:lnTo>
                  <a:lnTo>
                    <a:pt x="228" y="224"/>
                  </a:lnTo>
                  <a:lnTo>
                    <a:pt x="272" y="204"/>
                  </a:lnTo>
                  <a:lnTo>
                    <a:pt x="272" y="204"/>
                  </a:lnTo>
                  <a:lnTo>
                    <a:pt x="276" y="198"/>
                  </a:lnTo>
                  <a:lnTo>
                    <a:pt x="278" y="184"/>
                  </a:lnTo>
                  <a:lnTo>
                    <a:pt x="282" y="164"/>
                  </a:lnTo>
                  <a:lnTo>
                    <a:pt x="272" y="154"/>
                  </a:lnTo>
                  <a:lnTo>
                    <a:pt x="272" y="154"/>
                  </a:lnTo>
                  <a:lnTo>
                    <a:pt x="272" y="154"/>
                  </a:lnTo>
                  <a:lnTo>
                    <a:pt x="268" y="154"/>
                  </a:lnTo>
                  <a:lnTo>
                    <a:pt x="268" y="154"/>
                  </a:lnTo>
                  <a:lnTo>
                    <a:pt x="224" y="146"/>
                  </a:lnTo>
                  <a:lnTo>
                    <a:pt x="224" y="132"/>
                  </a:lnTo>
                  <a:lnTo>
                    <a:pt x="216" y="124"/>
                  </a:lnTo>
                  <a:lnTo>
                    <a:pt x="216" y="118"/>
                  </a:lnTo>
                  <a:lnTo>
                    <a:pt x="210" y="114"/>
                  </a:lnTo>
                  <a:lnTo>
                    <a:pt x="210" y="114"/>
                  </a:lnTo>
                  <a:lnTo>
                    <a:pt x="208" y="114"/>
                  </a:lnTo>
                  <a:lnTo>
                    <a:pt x="208" y="114"/>
                  </a:lnTo>
                  <a:lnTo>
                    <a:pt x="206" y="112"/>
                  </a:lnTo>
                  <a:lnTo>
                    <a:pt x="206" y="110"/>
                  </a:lnTo>
                  <a:lnTo>
                    <a:pt x="206" y="110"/>
                  </a:lnTo>
                  <a:lnTo>
                    <a:pt x="206" y="100"/>
                  </a:lnTo>
                  <a:lnTo>
                    <a:pt x="206" y="100"/>
                  </a:lnTo>
                  <a:lnTo>
                    <a:pt x="206" y="96"/>
                  </a:lnTo>
                  <a:lnTo>
                    <a:pt x="206" y="90"/>
                  </a:lnTo>
                  <a:lnTo>
                    <a:pt x="204" y="90"/>
                  </a:lnTo>
                  <a:lnTo>
                    <a:pt x="204" y="90"/>
                  </a:lnTo>
                  <a:lnTo>
                    <a:pt x="200" y="88"/>
                  </a:lnTo>
                  <a:lnTo>
                    <a:pt x="198" y="84"/>
                  </a:lnTo>
                  <a:lnTo>
                    <a:pt x="198" y="84"/>
                  </a:lnTo>
                  <a:lnTo>
                    <a:pt x="196" y="84"/>
                  </a:lnTo>
                  <a:lnTo>
                    <a:pt x="194" y="82"/>
                  </a:lnTo>
                  <a:lnTo>
                    <a:pt x="194" y="82"/>
                  </a:lnTo>
                  <a:lnTo>
                    <a:pt x="194" y="78"/>
                  </a:lnTo>
                  <a:lnTo>
                    <a:pt x="194" y="74"/>
                  </a:lnTo>
                  <a:lnTo>
                    <a:pt x="194" y="74"/>
                  </a:lnTo>
                  <a:lnTo>
                    <a:pt x="190" y="74"/>
                  </a:lnTo>
                  <a:lnTo>
                    <a:pt x="190" y="74"/>
                  </a:lnTo>
                  <a:lnTo>
                    <a:pt x="190" y="70"/>
                  </a:lnTo>
                  <a:lnTo>
                    <a:pt x="190" y="70"/>
                  </a:lnTo>
                  <a:lnTo>
                    <a:pt x="186" y="70"/>
                  </a:lnTo>
                  <a:lnTo>
                    <a:pt x="186" y="70"/>
                  </a:lnTo>
                  <a:lnTo>
                    <a:pt x="186" y="66"/>
                  </a:lnTo>
                  <a:lnTo>
                    <a:pt x="186" y="66"/>
                  </a:lnTo>
                  <a:lnTo>
                    <a:pt x="182" y="56"/>
                  </a:lnTo>
                  <a:lnTo>
                    <a:pt x="182" y="56"/>
                  </a:lnTo>
                  <a:lnTo>
                    <a:pt x="182" y="52"/>
                  </a:lnTo>
                  <a:lnTo>
                    <a:pt x="180" y="52"/>
                  </a:lnTo>
                  <a:lnTo>
                    <a:pt x="168" y="52"/>
                  </a:lnTo>
                  <a:lnTo>
                    <a:pt x="166" y="46"/>
                  </a:lnTo>
                  <a:lnTo>
                    <a:pt x="148" y="42"/>
                  </a:lnTo>
                  <a:lnTo>
                    <a:pt x="124" y="40"/>
                  </a:lnTo>
                  <a:lnTo>
                    <a:pt x="114" y="34"/>
                  </a:lnTo>
                  <a:lnTo>
                    <a:pt x="112" y="26"/>
                  </a:lnTo>
                  <a:lnTo>
                    <a:pt x="102" y="26"/>
                  </a:lnTo>
                  <a:lnTo>
                    <a:pt x="102" y="20"/>
                  </a:lnTo>
                  <a:lnTo>
                    <a:pt x="64" y="0"/>
                  </a:lnTo>
                  <a:lnTo>
                    <a:pt x="64" y="2"/>
                  </a:lnTo>
                  <a:lnTo>
                    <a:pt x="36" y="10"/>
                  </a:lnTo>
                  <a:lnTo>
                    <a:pt x="46" y="24"/>
                  </a:lnTo>
                  <a:lnTo>
                    <a:pt x="46" y="24"/>
                  </a:lnTo>
                  <a:lnTo>
                    <a:pt x="42" y="26"/>
                  </a:lnTo>
                  <a:lnTo>
                    <a:pt x="40" y="28"/>
                  </a:lnTo>
                  <a:lnTo>
                    <a:pt x="38" y="30"/>
                  </a:lnTo>
                  <a:lnTo>
                    <a:pt x="38" y="30"/>
                  </a:lnTo>
                  <a:lnTo>
                    <a:pt x="36" y="32"/>
                  </a:lnTo>
                  <a:lnTo>
                    <a:pt x="32" y="36"/>
                  </a:lnTo>
                  <a:lnTo>
                    <a:pt x="32" y="36"/>
                  </a:lnTo>
                  <a:lnTo>
                    <a:pt x="30" y="40"/>
                  </a:lnTo>
                  <a:lnTo>
                    <a:pt x="28" y="40"/>
                  </a:lnTo>
                  <a:lnTo>
                    <a:pt x="18" y="48"/>
                  </a:lnTo>
                  <a:lnTo>
                    <a:pt x="4" y="48"/>
                  </a:lnTo>
                  <a:lnTo>
                    <a:pt x="4" y="48"/>
                  </a:lnTo>
                  <a:lnTo>
                    <a:pt x="0" y="56"/>
                  </a:lnTo>
                  <a:lnTo>
                    <a:pt x="2" y="56"/>
                  </a:lnTo>
                  <a:lnTo>
                    <a:pt x="2" y="56"/>
                  </a:lnTo>
                  <a:lnTo>
                    <a:pt x="2" y="60"/>
                  </a:lnTo>
                  <a:lnTo>
                    <a:pt x="2" y="60"/>
                  </a:lnTo>
                  <a:lnTo>
                    <a:pt x="0" y="60"/>
                  </a:lnTo>
                  <a:lnTo>
                    <a:pt x="0" y="62"/>
                  </a:lnTo>
                  <a:lnTo>
                    <a:pt x="0" y="64"/>
                  </a:lnTo>
                  <a:lnTo>
                    <a:pt x="0" y="64"/>
                  </a:lnTo>
                  <a:lnTo>
                    <a:pt x="6" y="66"/>
                  </a:lnTo>
                  <a:lnTo>
                    <a:pt x="6" y="66"/>
                  </a:lnTo>
                  <a:lnTo>
                    <a:pt x="8" y="66"/>
                  </a:lnTo>
                  <a:lnTo>
                    <a:pt x="10" y="68"/>
                  </a:lnTo>
                  <a:lnTo>
                    <a:pt x="12" y="72"/>
                  </a:lnTo>
                  <a:lnTo>
                    <a:pt x="12" y="72"/>
                  </a:lnTo>
                  <a:lnTo>
                    <a:pt x="16" y="84"/>
                  </a:lnTo>
                  <a:lnTo>
                    <a:pt x="16" y="84"/>
                  </a:lnTo>
                  <a:lnTo>
                    <a:pt x="20" y="86"/>
                  </a:lnTo>
                  <a:lnTo>
                    <a:pt x="22" y="88"/>
                  </a:lnTo>
                  <a:lnTo>
                    <a:pt x="22" y="88"/>
                  </a:lnTo>
                  <a:lnTo>
                    <a:pt x="22" y="92"/>
                  </a:lnTo>
                  <a:lnTo>
                    <a:pt x="22" y="92"/>
                  </a:lnTo>
                  <a:lnTo>
                    <a:pt x="26" y="94"/>
                  </a:lnTo>
                  <a:lnTo>
                    <a:pt x="26" y="94"/>
                  </a:lnTo>
                  <a:lnTo>
                    <a:pt x="26" y="98"/>
                  </a:lnTo>
                  <a:lnTo>
                    <a:pt x="26" y="98"/>
                  </a:lnTo>
                  <a:lnTo>
                    <a:pt x="30" y="100"/>
                  </a:lnTo>
                  <a:lnTo>
                    <a:pt x="32" y="102"/>
                  </a:lnTo>
                  <a:lnTo>
                    <a:pt x="32" y="104"/>
                  </a:lnTo>
                  <a:lnTo>
                    <a:pt x="34" y="104"/>
                  </a:lnTo>
                  <a:lnTo>
                    <a:pt x="34" y="104"/>
                  </a:lnTo>
                  <a:lnTo>
                    <a:pt x="36" y="108"/>
                  </a:lnTo>
                  <a:lnTo>
                    <a:pt x="36" y="114"/>
                  </a:lnTo>
                  <a:lnTo>
                    <a:pt x="38" y="120"/>
                  </a:lnTo>
                  <a:lnTo>
                    <a:pt x="40" y="124"/>
                  </a:lnTo>
                  <a:lnTo>
                    <a:pt x="42" y="124"/>
                  </a:lnTo>
                  <a:lnTo>
                    <a:pt x="42" y="124"/>
                  </a:lnTo>
                  <a:lnTo>
                    <a:pt x="48" y="132"/>
                  </a:lnTo>
                  <a:lnTo>
                    <a:pt x="54" y="140"/>
                  </a:lnTo>
                  <a:lnTo>
                    <a:pt x="54" y="140"/>
                  </a:lnTo>
                  <a:lnTo>
                    <a:pt x="56" y="152"/>
                  </a:lnTo>
                  <a:lnTo>
                    <a:pt x="58" y="164"/>
                  </a:lnTo>
                  <a:lnTo>
                    <a:pt x="58" y="164"/>
                  </a:lnTo>
                  <a:lnTo>
                    <a:pt x="54" y="168"/>
                  </a:lnTo>
                  <a:lnTo>
                    <a:pt x="54" y="168"/>
                  </a:lnTo>
                  <a:lnTo>
                    <a:pt x="54" y="170"/>
                  </a:lnTo>
                  <a:lnTo>
                    <a:pt x="54" y="174"/>
                  </a:lnTo>
                  <a:lnTo>
                    <a:pt x="54" y="174"/>
                  </a:lnTo>
                  <a:lnTo>
                    <a:pt x="58" y="174"/>
                  </a:lnTo>
                  <a:lnTo>
                    <a:pt x="58" y="174"/>
                  </a:lnTo>
                  <a:lnTo>
                    <a:pt x="58" y="182"/>
                  </a:lnTo>
                  <a:lnTo>
                    <a:pt x="60" y="192"/>
                  </a:lnTo>
                  <a:lnTo>
                    <a:pt x="60" y="192"/>
                  </a:lnTo>
                  <a:lnTo>
                    <a:pt x="64" y="196"/>
                  </a:lnTo>
                  <a:lnTo>
                    <a:pt x="64" y="196"/>
                  </a:lnTo>
                  <a:lnTo>
                    <a:pt x="64" y="200"/>
                  </a:lnTo>
                  <a:lnTo>
                    <a:pt x="64" y="200"/>
                  </a:lnTo>
                  <a:lnTo>
                    <a:pt x="66" y="202"/>
                  </a:lnTo>
                  <a:lnTo>
                    <a:pt x="66" y="202"/>
                  </a:lnTo>
                  <a:lnTo>
                    <a:pt x="68" y="204"/>
                  </a:lnTo>
                  <a:lnTo>
                    <a:pt x="70" y="208"/>
                  </a:lnTo>
                  <a:lnTo>
                    <a:pt x="70" y="208"/>
                  </a:lnTo>
                  <a:lnTo>
                    <a:pt x="72" y="208"/>
                  </a:lnTo>
                  <a:lnTo>
                    <a:pt x="74" y="206"/>
                  </a:lnTo>
                  <a:lnTo>
                    <a:pt x="74" y="206"/>
                  </a:lnTo>
                  <a:lnTo>
                    <a:pt x="82" y="214"/>
                  </a:lnTo>
                  <a:lnTo>
                    <a:pt x="82" y="214"/>
                  </a:lnTo>
                  <a:lnTo>
                    <a:pt x="86" y="220"/>
                  </a:lnTo>
                  <a:lnTo>
                    <a:pt x="86" y="220"/>
                  </a:lnTo>
                  <a:lnTo>
                    <a:pt x="86" y="224"/>
                  </a:lnTo>
                  <a:lnTo>
                    <a:pt x="86" y="224"/>
                  </a:lnTo>
                  <a:lnTo>
                    <a:pt x="88" y="228"/>
                  </a:lnTo>
                  <a:lnTo>
                    <a:pt x="90" y="232"/>
                  </a:lnTo>
                  <a:lnTo>
                    <a:pt x="90" y="232"/>
                  </a:lnTo>
                  <a:lnTo>
                    <a:pt x="90" y="236"/>
                  </a:lnTo>
                  <a:lnTo>
                    <a:pt x="90" y="240"/>
                  </a:lnTo>
                  <a:lnTo>
                    <a:pt x="90" y="240"/>
                  </a:lnTo>
                  <a:lnTo>
                    <a:pt x="98" y="244"/>
                  </a:lnTo>
                  <a:lnTo>
                    <a:pt x="98" y="244"/>
                  </a:lnTo>
                  <a:lnTo>
                    <a:pt x="100" y="252"/>
                  </a:lnTo>
                  <a:lnTo>
                    <a:pt x="100" y="252"/>
                  </a:lnTo>
                  <a:lnTo>
                    <a:pt x="106" y="258"/>
                  </a:lnTo>
                  <a:lnTo>
                    <a:pt x="106" y="258"/>
                  </a:lnTo>
                  <a:close/>
                </a:path>
              </a:pathLst>
            </a:custGeom>
            <a:solidFill>
              <a:schemeClr val="accent1"/>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854" name="Freeform 160"/>
            <p:cNvSpPr>
              <a:spLocks noChangeAspect="1"/>
            </p:cNvSpPr>
            <p:nvPr/>
          </p:nvSpPr>
          <p:spPr bwMode="auto">
            <a:xfrm>
              <a:off x="5880101" y="3109913"/>
              <a:ext cx="663575" cy="819150"/>
            </a:xfrm>
            <a:custGeom>
              <a:avLst/>
              <a:gdLst/>
              <a:ahLst/>
              <a:cxnLst>
                <a:cxn ang="0">
                  <a:pos x="2" y="226"/>
                </a:cxn>
                <a:cxn ang="0">
                  <a:pos x="28" y="232"/>
                </a:cxn>
                <a:cxn ang="0">
                  <a:pos x="26" y="238"/>
                </a:cxn>
                <a:cxn ang="0">
                  <a:pos x="14" y="246"/>
                </a:cxn>
                <a:cxn ang="0">
                  <a:pos x="12" y="254"/>
                </a:cxn>
                <a:cxn ang="0">
                  <a:pos x="36" y="270"/>
                </a:cxn>
                <a:cxn ang="0">
                  <a:pos x="50" y="244"/>
                </a:cxn>
                <a:cxn ang="0">
                  <a:pos x="54" y="248"/>
                </a:cxn>
                <a:cxn ang="0">
                  <a:pos x="56" y="256"/>
                </a:cxn>
                <a:cxn ang="0">
                  <a:pos x="56" y="260"/>
                </a:cxn>
                <a:cxn ang="0">
                  <a:pos x="58" y="272"/>
                </a:cxn>
                <a:cxn ang="0">
                  <a:pos x="56" y="298"/>
                </a:cxn>
                <a:cxn ang="0">
                  <a:pos x="58" y="318"/>
                </a:cxn>
                <a:cxn ang="0">
                  <a:pos x="64" y="332"/>
                </a:cxn>
                <a:cxn ang="0">
                  <a:pos x="76" y="378"/>
                </a:cxn>
                <a:cxn ang="0">
                  <a:pos x="84" y="414"/>
                </a:cxn>
                <a:cxn ang="0">
                  <a:pos x="90" y="424"/>
                </a:cxn>
                <a:cxn ang="0">
                  <a:pos x="104" y="452"/>
                </a:cxn>
                <a:cxn ang="0">
                  <a:pos x="122" y="480"/>
                </a:cxn>
                <a:cxn ang="0">
                  <a:pos x="132" y="468"/>
                </a:cxn>
                <a:cxn ang="0">
                  <a:pos x="148" y="450"/>
                </a:cxn>
                <a:cxn ang="0">
                  <a:pos x="152" y="420"/>
                </a:cxn>
                <a:cxn ang="0">
                  <a:pos x="152" y="402"/>
                </a:cxn>
                <a:cxn ang="0">
                  <a:pos x="154" y="368"/>
                </a:cxn>
                <a:cxn ang="0">
                  <a:pos x="160" y="354"/>
                </a:cxn>
                <a:cxn ang="0">
                  <a:pos x="178" y="344"/>
                </a:cxn>
                <a:cxn ang="0">
                  <a:pos x="190" y="328"/>
                </a:cxn>
                <a:cxn ang="0">
                  <a:pos x="208" y="320"/>
                </a:cxn>
                <a:cxn ang="0">
                  <a:pos x="216" y="304"/>
                </a:cxn>
                <a:cxn ang="0">
                  <a:pos x="226" y="292"/>
                </a:cxn>
                <a:cxn ang="0">
                  <a:pos x="248" y="282"/>
                </a:cxn>
                <a:cxn ang="0">
                  <a:pos x="252" y="262"/>
                </a:cxn>
                <a:cxn ang="0">
                  <a:pos x="262" y="258"/>
                </a:cxn>
                <a:cxn ang="0">
                  <a:pos x="270" y="224"/>
                </a:cxn>
                <a:cxn ang="0">
                  <a:pos x="270" y="190"/>
                </a:cxn>
                <a:cxn ang="0">
                  <a:pos x="288" y="204"/>
                </a:cxn>
                <a:cxn ang="0">
                  <a:pos x="320" y="212"/>
                </a:cxn>
                <a:cxn ang="0">
                  <a:pos x="318" y="240"/>
                </a:cxn>
                <a:cxn ang="0">
                  <a:pos x="338" y="256"/>
                </a:cxn>
                <a:cxn ang="0">
                  <a:pos x="348" y="220"/>
                </a:cxn>
                <a:cxn ang="0">
                  <a:pos x="368" y="190"/>
                </a:cxn>
                <a:cxn ang="0">
                  <a:pos x="388" y="156"/>
                </a:cxn>
                <a:cxn ang="0">
                  <a:pos x="366" y="138"/>
                </a:cxn>
                <a:cxn ang="0">
                  <a:pos x="324" y="144"/>
                </a:cxn>
                <a:cxn ang="0">
                  <a:pos x="290" y="164"/>
                </a:cxn>
                <a:cxn ang="0">
                  <a:pos x="264" y="150"/>
                </a:cxn>
                <a:cxn ang="0">
                  <a:pos x="256" y="176"/>
                </a:cxn>
                <a:cxn ang="0">
                  <a:pos x="204" y="156"/>
                </a:cxn>
                <a:cxn ang="0">
                  <a:pos x="158" y="132"/>
                </a:cxn>
                <a:cxn ang="0">
                  <a:pos x="146" y="96"/>
                </a:cxn>
                <a:cxn ang="0">
                  <a:pos x="138" y="68"/>
                </a:cxn>
                <a:cxn ang="0">
                  <a:pos x="134" y="34"/>
                </a:cxn>
                <a:cxn ang="0">
                  <a:pos x="136" y="2"/>
                </a:cxn>
                <a:cxn ang="0">
                  <a:pos x="102" y="20"/>
                </a:cxn>
                <a:cxn ang="0">
                  <a:pos x="68" y="36"/>
                </a:cxn>
                <a:cxn ang="0">
                  <a:pos x="70" y="72"/>
                </a:cxn>
                <a:cxn ang="0">
                  <a:pos x="60" y="120"/>
                </a:cxn>
                <a:cxn ang="0">
                  <a:pos x="24" y="148"/>
                </a:cxn>
                <a:cxn ang="0">
                  <a:pos x="16" y="186"/>
                </a:cxn>
                <a:cxn ang="0">
                  <a:pos x="2" y="212"/>
                </a:cxn>
              </a:cxnLst>
              <a:rect l="0" t="0" r="r" b="b"/>
              <a:pathLst>
                <a:path w="390" h="482">
                  <a:moveTo>
                    <a:pt x="0" y="218"/>
                  </a:moveTo>
                  <a:lnTo>
                    <a:pt x="2" y="218"/>
                  </a:lnTo>
                  <a:lnTo>
                    <a:pt x="2" y="218"/>
                  </a:lnTo>
                  <a:lnTo>
                    <a:pt x="2" y="218"/>
                  </a:lnTo>
                  <a:lnTo>
                    <a:pt x="0" y="220"/>
                  </a:lnTo>
                  <a:lnTo>
                    <a:pt x="0" y="220"/>
                  </a:lnTo>
                  <a:lnTo>
                    <a:pt x="2" y="226"/>
                  </a:lnTo>
                  <a:lnTo>
                    <a:pt x="2" y="230"/>
                  </a:lnTo>
                  <a:lnTo>
                    <a:pt x="2" y="230"/>
                  </a:lnTo>
                  <a:lnTo>
                    <a:pt x="12" y="234"/>
                  </a:lnTo>
                  <a:lnTo>
                    <a:pt x="18" y="236"/>
                  </a:lnTo>
                  <a:lnTo>
                    <a:pt x="26" y="234"/>
                  </a:lnTo>
                  <a:lnTo>
                    <a:pt x="26" y="234"/>
                  </a:lnTo>
                  <a:lnTo>
                    <a:pt x="28" y="232"/>
                  </a:lnTo>
                  <a:lnTo>
                    <a:pt x="30" y="228"/>
                  </a:lnTo>
                  <a:lnTo>
                    <a:pt x="30" y="228"/>
                  </a:lnTo>
                  <a:lnTo>
                    <a:pt x="34" y="228"/>
                  </a:lnTo>
                  <a:lnTo>
                    <a:pt x="34" y="228"/>
                  </a:lnTo>
                  <a:lnTo>
                    <a:pt x="30" y="236"/>
                  </a:lnTo>
                  <a:lnTo>
                    <a:pt x="30" y="236"/>
                  </a:lnTo>
                  <a:lnTo>
                    <a:pt x="26" y="238"/>
                  </a:lnTo>
                  <a:lnTo>
                    <a:pt x="26" y="238"/>
                  </a:lnTo>
                  <a:lnTo>
                    <a:pt x="24" y="240"/>
                  </a:lnTo>
                  <a:lnTo>
                    <a:pt x="22" y="244"/>
                  </a:lnTo>
                  <a:lnTo>
                    <a:pt x="22" y="244"/>
                  </a:lnTo>
                  <a:lnTo>
                    <a:pt x="18" y="244"/>
                  </a:lnTo>
                  <a:lnTo>
                    <a:pt x="18" y="244"/>
                  </a:lnTo>
                  <a:lnTo>
                    <a:pt x="14" y="246"/>
                  </a:lnTo>
                  <a:lnTo>
                    <a:pt x="14" y="246"/>
                  </a:lnTo>
                  <a:lnTo>
                    <a:pt x="12" y="246"/>
                  </a:lnTo>
                  <a:lnTo>
                    <a:pt x="10" y="246"/>
                  </a:lnTo>
                  <a:lnTo>
                    <a:pt x="10" y="246"/>
                  </a:lnTo>
                  <a:lnTo>
                    <a:pt x="8" y="248"/>
                  </a:lnTo>
                  <a:lnTo>
                    <a:pt x="8" y="248"/>
                  </a:lnTo>
                  <a:lnTo>
                    <a:pt x="12" y="254"/>
                  </a:lnTo>
                  <a:lnTo>
                    <a:pt x="12" y="254"/>
                  </a:lnTo>
                  <a:lnTo>
                    <a:pt x="20" y="264"/>
                  </a:lnTo>
                  <a:lnTo>
                    <a:pt x="28" y="274"/>
                  </a:lnTo>
                  <a:lnTo>
                    <a:pt x="28" y="274"/>
                  </a:lnTo>
                  <a:lnTo>
                    <a:pt x="34" y="274"/>
                  </a:lnTo>
                  <a:lnTo>
                    <a:pt x="34" y="274"/>
                  </a:lnTo>
                  <a:lnTo>
                    <a:pt x="36" y="270"/>
                  </a:lnTo>
                  <a:lnTo>
                    <a:pt x="36" y="270"/>
                  </a:lnTo>
                  <a:lnTo>
                    <a:pt x="44" y="266"/>
                  </a:lnTo>
                  <a:lnTo>
                    <a:pt x="48" y="264"/>
                  </a:lnTo>
                  <a:lnTo>
                    <a:pt x="50" y="258"/>
                  </a:lnTo>
                  <a:lnTo>
                    <a:pt x="50" y="258"/>
                  </a:lnTo>
                  <a:lnTo>
                    <a:pt x="50" y="250"/>
                  </a:lnTo>
                  <a:lnTo>
                    <a:pt x="50" y="244"/>
                  </a:lnTo>
                  <a:lnTo>
                    <a:pt x="52" y="244"/>
                  </a:lnTo>
                  <a:lnTo>
                    <a:pt x="52" y="244"/>
                  </a:lnTo>
                  <a:lnTo>
                    <a:pt x="54" y="244"/>
                  </a:lnTo>
                  <a:lnTo>
                    <a:pt x="54" y="244"/>
                  </a:lnTo>
                  <a:lnTo>
                    <a:pt x="54" y="244"/>
                  </a:lnTo>
                  <a:lnTo>
                    <a:pt x="54" y="246"/>
                  </a:lnTo>
                  <a:lnTo>
                    <a:pt x="54" y="248"/>
                  </a:lnTo>
                  <a:lnTo>
                    <a:pt x="54" y="248"/>
                  </a:lnTo>
                  <a:lnTo>
                    <a:pt x="56" y="250"/>
                  </a:lnTo>
                  <a:lnTo>
                    <a:pt x="56" y="250"/>
                  </a:lnTo>
                  <a:lnTo>
                    <a:pt x="54" y="254"/>
                  </a:lnTo>
                  <a:lnTo>
                    <a:pt x="54" y="254"/>
                  </a:lnTo>
                  <a:lnTo>
                    <a:pt x="56" y="256"/>
                  </a:lnTo>
                  <a:lnTo>
                    <a:pt x="56" y="256"/>
                  </a:lnTo>
                  <a:lnTo>
                    <a:pt x="56" y="256"/>
                  </a:lnTo>
                  <a:lnTo>
                    <a:pt x="56" y="258"/>
                  </a:lnTo>
                  <a:lnTo>
                    <a:pt x="54" y="258"/>
                  </a:lnTo>
                  <a:lnTo>
                    <a:pt x="54" y="258"/>
                  </a:lnTo>
                  <a:lnTo>
                    <a:pt x="54" y="260"/>
                  </a:lnTo>
                  <a:lnTo>
                    <a:pt x="56" y="260"/>
                  </a:lnTo>
                  <a:lnTo>
                    <a:pt x="56" y="260"/>
                  </a:lnTo>
                  <a:lnTo>
                    <a:pt x="56" y="264"/>
                  </a:lnTo>
                  <a:lnTo>
                    <a:pt x="56" y="264"/>
                  </a:lnTo>
                  <a:lnTo>
                    <a:pt x="58" y="266"/>
                  </a:lnTo>
                  <a:lnTo>
                    <a:pt x="60" y="268"/>
                  </a:lnTo>
                  <a:lnTo>
                    <a:pt x="60" y="270"/>
                  </a:lnTo>
                  <a:lnTo>
                    <a:pt x="58" y="272"/>
                  </a:lnTo>
                  <a:lnTo>
                    <a:pt x="58" y="272"/>
                  </a:lnTo>
                  <a:lnTo>
                    <a:pt x="52" y="290"/>
                  </a:lnTo>
                  <a:lnTo>
                    <a:pt x="52" y="290"/>
                  </a:lnTo>
                  <a:lnTo>
                    <a:pt x="56" y="292"/>
                  </a:lnTo>
                  <a:lnTo>
                    <a:pt x="58" y="296"/>
                  </a:lnTo>
                  <a:lnTo>
                    <a:pt x="58" y="296"/>
                  </a:lnTo>
                  <a:lnTo>
                    <a:pt x="58" y="298"/>
                  </a:lnTo>
                  <a:lnTo>
                    <a:pt x="56" y="298"/>
                  </a:lnTo>
                  <a:lnTo>
                    <a:pt x="56" y="298"/>
                  </a:lnTo>
                  <a:lnTo>
                    <a:pt x="58" y="300"/>
                  </a:lnTo>
                  <a:lnTo>
                    <a:pt x="58" y="304"/>
                  </a:lnTo>
                  <a:lnTo>
                    <a:pt x="56" y="308"/>
                  </a:lnTo>
                  <a:lnTo>
                    <a:pt x="60" y="308"/>
                  </a:lnTo>
                  <a:lnTo>
                    <a:pt x="60" y="308"/>
                  </a:lnTo>
                  <a:lnTo>
                    <a:pt x="58" y="318"/>
                  </a:lnTo>
                  <a:lnTo>
                    <a:pt x="60" y="322"/>
                  </a:lnTo>
                  <a:lnTo>
                    <a:pt x="62" y="324"/>
                  </a:lnTo>
                  <a:lnTo>
                    <a:pt x="62" y="324"/>
                  </a:lnTo>
                  <a:lnTo>
                    <a:pt x="60" y="328"/>
                  </a:lnTo>
                  <a:lnTo>
                    <a:pt x="60" y="328"/>
                  </a:lnTo>
                  <a:lnTo>
                    <a:pt x="64" y="332"/>
                  </a:lnTo>
                  <a:lnTo>
                    <a:pt x="64" y="332"/>
                  </a:lnTo>
                  <a:lnTo>
                    <a:pt x="64" y="340"/>
                  </a:lnTo>
                  <a:lnTo>
                    <a:pt x="64" y="346"/>
                  </a:lnTo>
                  <a:lnTo>
                    <a:pt x="64" y="346"/>
                  </a:lnTo>
                  <a:lnTo>
                    <a:pt x="66" y="354"/>
                  </a:lnTo>
                  <a:lnTo>
                    <a:pt x="70" y="362"/>
                  </a:lnTo>
                  <a:lnTo>
                    <a:pt x="76" y="378"/>
                  </a:lnTo>
                  <a:lnTo>
                    <a:pt x="76" y="378"/>
                  </a:lnTo>
                  <a:lnTo>
                    <a:pt x="78" y="390"/>
                  </a:lnTo>
                  <a:lnTo>
                    <a:pt x="80" y="402"/>
                  </a:lnTo>
                  <a:lnTo>
                    <a:pt x="80" y="402"/>
                  </a:lnTo>
                  <a:lnTo>
                    <a:pt x="82" y="406"/>
                  </a:lnTo>
                  <a:lnTo>
                    <a:pt x="82" y="406"/>
                  </a:lnTo>
                  <a:lnTo>
                    <a:pt x="84" y="410"/>
                  </a:lnTo>
                  <a:lnTo>
                    <a:pt x="84" y="414"/>
                  </a:lnTo>
                  <a:lnTo>
                    <a:pt x="84" y="414"/>
                  </a:lnTo>
                  <a:lnTo>
                    <a:pt x="86" y="416"/>
                  </a:lnTo>
                  <a:lnTo>
                    <a:pt x="88" y="418"/>
                  </a:lnTo>
                  <a:lnTo>
                    <a:pt x="88" y="418"/>
                  </a:lnTo>
                  <a:lnTo>
                    <a:pt x="90" y="422"/>
                  </a:lnTo>
                  <a:lnTo>
                    <a:pt x="90" y="424"/>
                  </a:lnTo>
                  <a:lnTo>
                    <a:pt x="90" y="424"/>
                  </a:lnTo>
                  <a:lnTo>
                    <a:pt x="96" y="432"/>
                  </a:lnTo>
                  <a:lnTo>
                    <a:pt x="96" y="432"/>
                  </a:lnTo>
                  <a:lnTo>
                    <a:pt x="98" y="440"/>
                  </a:lnTo>
                  <a:lnTo>
                    <a:pt x="98" y="440"/>
                  </a:lnTo>
                  <a:lnTo>
                    <a:pt x="102" y="446"/>
                  </a:lnTo>
                  <a:lnTo>
                    <a:pt x="104" y="452"/>
                  </a:lnTo>
                  <a:lnTo>
                    <a:pt x="104" y="452"/>
                  </a:lnTo>
                  <a:lnTo>
                    <a:pt x="104" y="454"/>
                  </a:lnTo>
                  <a:lnTo>
                    <a:pt x="102" y="456"/>
                  </a:lnTo>
                  <a:lnTo>
                    <a:pt x="102" y="456"/>
                  </a:lnTo>
                  <a:lnTo>
                    <a:pt x="116" y="482"/>
                  </a:lnTo>
                  <a:lnTo>
                    <a:pt x="116" y="482"/>
                  </a:lnTo>
                  <a:lnTo>
                    <a:pt x="120" y="482"/>
                  </a:lnTo>
                  <a:lnTo>
                    <a:pt x="122" y="480"/>
                  </a:lnTo>
                  <a:lnTo>
                    <a:pt x="122" y="480"/>
                  </a:lnTo>
                  <a:lnTo>
                    <a:pt x="124" y="478"/>
                  </a:lnTo>
                  <a:lnTo>
                    <a:pt x="126" y="476"/>
                  </a:lnTo>
                  <a:lnTo>
                    <a:pt x="128" y="472"/>
                  </a:lnTo>
                  <a:lnTo>
                    <a:pt x="130" y="470"/>
                  </a:lnTo>
                  <a:lnTo>
                    <a:pt x="130" y="470"/>
                  </a:lnTo>
                  <a:lnTo>
                    <a:pt x="132" y="468"/>
                  </a:lnTo>
                  <a:lnTo>
                    <a:pt x="134" y="468"/>
                  </a:lnTo>
                  <a:lnTo>
                    <a:pt x="134" y="468"/>
                  </a:lnTo>
                  <a:lnTo>
                    <a:pt x="134" y="464"/>
                  </a:lnTo>
                  <a:lnTo>
                    <a:pt x="134" y="464"/>
                  </a:lnTo>
                  <a:lnTo>
                    <a:pt x="142" y="452"/>
                  </a:lnTo>
                  <a:lnTo>
                    <a:pt x="142" y="452"/>
                  </a:lnTo>
                  <a:lnTo>
                    <a:pt x="148" y="450"/>
                  </a:lnTo>
                  <a:lnTo>
                    <a:pt x="148" y="450"/>
                  </a:lnTo>
                  <a:lnTo>
                    <a:pt x="146" y="438"/>
                  </a:lnTo>
                  <a:lnTo>
                    <a:pt x="146" y="432"/>
                  </a:lnTo>
                  <a:lnTo>
                    <a:pt x="146" y="426"/>
                  </a:lnTo>
                  <a:lnTo>
                    <a:pt x="146" y="426"/>
                  </a:lnTo>
                  <a:lnTo>
                    <a:pt x="150" y="424"/>
                  </a:lnTo>
                  <a:lnTo>
                    <a:pt x="152" y="420"/>
                  </a:lnTo>
                  <a:lnTo>
                    <a:pt x="152" y="420"/>
                  </a:lnTo>
                  <a:lnTo>
                    <a:pt x="152" y="416"/>
                  </a:lnTo>
                  <a:lnTo>
                    <a:pt x="152" y="412"/>
                  </a:lnTo>
                  <a:lnTo>
                    <a:pt x="154" y="410"/>
                  </a:lnTo>
                  <a:lnTo>
                    <a:pt x="154" y="410"/>
                  </a:lnTo>
                  <a:lnTo>
                    <a:pt x="154" y="406"/>
                  </a:lnTo>
                  <a:lnTo>
                    <a:pt x="152" y="402"/>
                  </a:lnTo>
                  <a:lnTo>
                    <a:pt x="152" y="402"/>
                  </a:lnTo>
                  <a:lnTo>
                    <a:pt x="152" y="390"/>
                  </a:lnTo>
                  <a:lnTo>
                    <a:pt x="152" y="378"/>
                  </a:lnTo>
                  <a:lnTo>
                    <a:pt x="152" y="378"/>
                  </a:lnTo>
                  <a:lnTo>
                    <a:pt x="154" y="374"/>
                  </a:lnTo>
                  <a:lnTo>
                    <a:pt x="154" y="368"/>
                  </a:lnTo>
                  <a:lnTo>
                    <a:pt x="154" y="368"/>
                  </a:lnTo>
                  <a:lnTo>
                    <a:pt x="154" y="368"/>
                  </a:lnTo>
                  <a:lnTo>
                    <a:pt x="152" y="364"/>
                  </a:lnTo>
                  <a:lnTo>
                    <a:pt x="152" y="358"/>
                  </a:lnTo>
                  <a:lnTo>
                    <a:pt x="152" y="358"/>
                  </a:lnTo>
                  <a:lnTo>
                    <a:pt x="156" y="356"/>
                  </a:lnTo>
                  <a:lnTo>
                    <a:pt x="156" y="356"/>
                  </a:lnTo>
                  <a:lnTo>
                    <a:pt x="160" y="354"/>
                  </a:lnTo>
                  <a:lnTo>
                    <a:pt x="164" y="354"/>
                  </a:lnTo>
                  <a:lnTo>
                    <a:pt x="164" y="354"/>
                  </a:lnTo>
                  <a:lnTo>
                    <a:pt x="166" y="350"/>
                  </a:lnTo>
                  <a:lnTo>
                    <a:pt x="170" y="348"/>
                  </a:lnTo>
                  <a:lnTo>
                    <a:pt x="170" y="348"/>
                  </a:lnTo>
                  <a:lnTo>
                    <a:pt x="174" y="346"/>
                  </a:lnTo>
                  <a:lnTo>
                    <a:pt x="178" y="344"/>
                  </a:lnTo>
                  <a:lnTo>
                    <a:pt x="178" y="344"/>
                  </a:lnTo>
                  <a:lnTo>
                    <a:pt x="180" y="340"/>
                  </a:lnTo>
                  <a:lnTo>
                    <a:pt x="182" y="336"/>
                  </a:lnTo>
                  <a:lnTo>
                    <a:pt x="182" y="332"/>
                  </a:lnTo>
                  <a:lnTo>
                    <a:pt x="184" y="330"/>
                  </a:lnTo>
                  <a:lnTo>
                    <a:pt x="184" y="330"/>
                  </a:lnTo>
                  <a:lnTo>
                    <a:pt x="190" y="328"/>
                  </a:lnTo>
                  <a:lnTo>
                    <a:pt x="194" y="328"/>
                  </a:lnTo>
                  <a:lnTo>
                    <a:pt x="194" y="326"/>
                  </a:lnTo>
                  <a:lnTo>
                    <a:pt x="194" y="326"/>
                  </a:lnTo>
                  <a:lnTo>
                    <a:pt x="200" y="322"/>
                  </a:lnTo>
                  <a:lnTo>
                    <a:pt x="200" y="322"/>
                  </a:lnTo>
                  <a:lnTo>
                    <a:pt x="204" y="322"/>
                  </a:lnTo>
                  <a:lnTo>
                    <a:pt x="208" y="320"/>
                  </a:lnTo>
                  <a:lnTo>
                    <a:pt x="208" y="320"/>
                  </a:lnTo>
                  <a:lnTo>
                    <a:pt x="208" y="318"/>
                  </a:lnTo>
                  <a:lnTo>
                    <a:pt x="210" y="314"/>
                  </a:lnTo>
                  <a:lnTo>
                    <a:pt x="210" y="314"/>
                  </a:lnTo>
                  <a:lnTo>
                    <a:pt x="214" y="310"/>
                  </a:lnTo>
                  <a:lnTo>
                    <a:pt x="214" y="310"/>
                  </a:lnTo>
                  <a:lnTo>
                    <a:pt x="216" y="304"/>
                  </a:lnTo>
                  <a:lnTo>
                    <a:pt x="218" y="304"/>
                  </a:lnTo>
                  <a:lnTo>
                    <a:pt x="218" y="302"/>
                  </a:lnTo>
                  <a:lnTo>
                    <a:pt x="218" y="302"/>
                  </a:lnTo>
                  <a:lnTo>
                    <a:pt x="222" y="300"/>
                  </a:lnTo>
                  <a:lnTo>
                    <a:pt x="224" y="298"/>
                  </a:lnTo>
                  <a:lnTo>
                    <a:pt x="226" y="292"/>
                  </a:lnTo>
                  <a:lnTo>
                    <a:pt x="226" y="292"/>
                  </a:lnTo>
                  <a:lnTo>
                    <a:pt x="234" y="292"/>
                  </a:lnTo>
                  <a:lnTo>
                    <a:pt x="234" y="292"/>
                  </a:lnTo>
                  <a:lnTo>
                    <a:pt x="240" y="288"/>
                  </a:lnTo>
                  <a:lnTo>
                    <a:pt x="240" y="288"/>
                  </a:lnTo>
                  <a:lnTo>
                    <a:pt x="244" y="286"/>
                  </a:lnTo>
                  <a:lnTo>
                    <a:pt x="244" y="286"/>
                  </a:lnTo>
                  <a:lnTo>
                    <a:pt x="248" y="282"/>
                  </a:lnTo>
                  <a:lnTo>
                    <a:pt x="248" y="278"/>
                  </a:lnTo>
                  <a:lnTo>
                    <a:pt x="248" y="270"/>
                  </a:lnTo>
                  <a:lnTo>
                    <a:pt x="248" y="270"/>
                  </a:lnTo>
                  <a:lnTo>
                    <a:pt x="252" y="264"/>
                  </a:lnTo>
                  <a:lnTo>
                    <a:pt x="252" y="264"/>
                  </a:lnTo>
                  <a:lnTo>
                    <a:pt x="252" y="262"/>
                  </a:lnTo>
                  <a:lnTo>
                    <a:pt x="252" y="262"/>
                  </a:lnTo>
                  <a:lnTo>
                    <a:pt x="256" y="260"/>
                  </a:lnTo>
                  <a:lnTo>
                    <a:pt x="258" y="260"/>
                  </a:lnTo>
                  <a:lnTo>
                    <a:pt x="258" y="260"/>
                  </a:lnTo>
                  <a:lnTo>
                    <a:pt x="262" y="256"/>
                  </a:lnTo>
                  <a:lnTo>
                    <a:pt x="262" y="256"/>
                  </a:lnTo>
                  <a:lnTo>
                    <a:pt x="264" y="256"/>
                  </a:lnTo>
                  <a:lnTo>
                    <a:pt x="262" y="258"/>
                  </a:lnTo>
                  <a:lnTo>
                    <a:pt x="262" y="258"/>
                  </a:lnTo>
                  <a:lnTo>
                    <a:pt x="270" y="258"/>
                  </a:lnTo>
                  <a:lnTo>
                    <a:pt x="270" y="254"/>
                  </a:lnTo>
                  <a:lnTo>
                    <a:pt x="272" y="248"/>
                  </a:lnTo>
                  <a:lnTo>
                    <a:pt x="272" y="238"/>
                  </a:lnTo>
                  <a:lnTo>
                    <a:pt x="268" y="234"/>
                  </a:lnTo>
                  <a:lnTo>
                    <a:pt x="270" y="224"/>
                  </a:lnTo>
                  <a:lnTo>
                    <a:pt x="268" y="218"/>
                  </a:lnTo>
                  <a:lnTo>
                    <a:pt x="260" y="214"/>
                  </a:lnTo>
                  <a:lnTo>
                    <a:pt x="258" y="212"/>
                  </a:lnTo>
                  <a:lnTo>
                    <a:pt x="256" y="202"/>
                  </a:lnTo>
                  <a:lnTo>
                    <a:pt x="262" y="198"/>
                  </a:lnTo>
                  <a:lnTo>
                    <a:pt x="268" y="196"/>
                  </a:lnTo>
                  <a:lnTo>
                    <a:pt x="270" y="190"/>
                  </a:lnTo>
                  <a:lnTo>
                    <a:pt x="264" y="182"/>
                  </a:lnTo>
                  <a:lnTo>
                    <a:pt x="268" y="176"/>
                  </a:lnTo>
                  <a:lnTo>
                    <a:pt x="276" y="182"/>
                  </a:lnTo>
                  <a:lnTo>
                    <a:pt x="282" y="182"/>
                  </a:lnTo>
                  <a:lnTo>
                    <a:pt x="288" y="184"/>
                  </a:lnTo>
                  <a:lnTo>
                    <a:pt x="286" y="192"/>
                  </a:lnTo>
                  <a:lnTo>
                    <a:pt x="288" y="204"/>
                  </a:lnTo>
                  <a:lnTo>
                    <a:pt x="292" y="204"/>
                  </a:lnTo>
                  <a:lnTo>
                    <a:pt x="300" y="204"/>
                  </a:lnTo>
                  <a:lnTo>
                    <a:pt x="308" y="202"/>
                  </a:lnTo>
                  <a:lnTo>
                    <a:pt x="316" y="200"/>
                  </a:lnTo>
                  <a:lnTo>
                    <a:pt x="326" y="200"/>
                  </a:lnTo>
                  <a:lnTo>
                    <a:pt x="318" y="206"/>
                  </a:lnTo>
                  <a:lnTo>
                    <a:pt x="320" y="212"/>
                  </a:lnTo>
                  <a:lnTo>
                    <a:pt x="320" y="212"/>
                  </a:lnTo>
                  <a:lnTo>
                    <a:pt x="318" y="216"/>
                  </a:lnTo>
                  <a:lnTo>
                    <a:pt x="316" y="218"/>
                  </a:lnTo>
                  <a:lnTo>
                    <a:pt x="312" y="226"/>
                  </a:lnTo>
                  <a:lnTo>
                    <a:pt x="310" y="236"/>
                  </a:lnTo>
                  <a:lnTo>
                    <a:pt x="312" y="240"/>
                  </a:lnTo>
                  <a:lnTo>
                    <a:pt x="318" y="240"/>
                  </a:lnTo>
                  <a:lnTo>
                    <a:pt x="320" y="234"/>
                  </a:lnTo>
                  <a:lnTo>
                    <a:pt x="326" y="244"/>
                  </a:lnTo>
                  <a:lnTo>
                    <a:pt x="326" y="250"/>
                  </a:lnTo>
                  <a:lnTo>
                    <a:pt x="326" y="256"/>
                  </a:lnTo>
                  <a:lnTo>
                    <a:pt x="330" y="256"/>
                  </a:lnTo>
                  <a:lnTo>
                    <a:pt x="334" y="258"/>
                  </a:lnTo>
                  <a:lnTo>
                    <a:pt x="338" y="256"/>
                  </a:lnTo>
                  <a:lnTo>
                    <a:pt x="340" y="252"/>
                  </a:lnTo>
                  <a:lnTo>
                    <a:pt x="340" y="248"/>
                  </a:lnTo>
                  <a:lnTo>
                    <a:pt x="340" y="242"/>
                  </a:lnTo>
                  <a:lnTo>
                    <a:pt x="338" y="236"/>
                  </a:lnTo>
                  <a:lnTo>
                    <a:pt x="338" y="224"/>
                  </a:lnTo>
                  <a:lnTo>
                    <a:pt x="346" y="228"/>
                  </a:lnTo>
                  <a:lnTo>
                    <a:pt x="348" y="220"/>
                  </a:lnTo>
                  <a:lnTo>
                    <a:pt x="354" y="212"/>
                  </a:lnTo>
                  <a:lnTo>
                    <a:pt x="354" y="208"/>
                  </a:lnTo>
                  <a:lnTo>
                    <a:pt x="350" y="206"/>
                  </a:lnTo>
                  <a:lnTo>
                    <a:pt x="352" y="204"/>
                  </a:lnTo>
                  <a:lnTo>
                    <a:pt x="358" y="200"/>
                  </a:lnTo>
                  <a:lnTo>
                    <a:pt x="362" y="196"/>
                  </a:lnTo>
                  <a:lnTo>
                    <a:pt x="368" y="190"/>
                  </a:lnTo>
                  <a:lnTo>
                    <a:pt x="368" y="186"/>
                  </a:lnTo>
                  <a:lnTo>
                    <a:pt x="372" y="176"/>
                  </a:lnTo>
                  <a:lnTo>
                    <a:pt x="380" y="176"/>
                  </a:lnTo>
                  <a:lnTo>
                    <a:pt x="384" y="178"/>
                  </a:lnTo>
                  <a:lnTo>
                    <a:pt x="390" y="170"/>
                  </a:lnTo>
                  <a:lnTo>
                    <a:pt x="390" y="160"/>
                  </a:lnTo>
                  <a:lnTo>
                    <a:pt x="388" y="156"/>
                  </a:lnTo>
                  <a:lnTo>
                    <a:pt x="386" y="152"/>
                  </a:lnTo>
                  <a:lnTo>
                    <a:pt x="382" y="150"/>
                  </a:lnTo>
                  <a:lnTo>
                    <a:pt x="376" y="148"/>
                  </a:lnTo>
                  <a:lnTo>
                    <a:pt x="374" y="146"/>
                  </a:lnTo>
                  <a:lnTo>
                    <a:pt x="368" y="148"/>
                  </a:lnTo>
                  <a:lnTo>
                    <a:pt x="366" y="144"/>
                  </a:lnTo>
                  <a:lnTo>
                    <a:pt x="366" y="138"/>
                  </a:lnTo>
                  <a:lnTo>
                    <a:pt x="358" y="134"/>
                  </a:lnTo>
                  <a:lnTo>
                    <a:pt x="352" y="134"/>
                  </a:lnTo>
                  <a:lnTo>
                    <a:pt x="348" y="138"/>
                  </a:lnTo>
                  <a:lnTo>
                    <a:pt x="344" y="136"/>
                  </a:lnTo>
                  <a:lnTo>
                    <a:pt x="336" y="138"/>
                  </a:lnTo>
                  <a:lnTo>
                    <a:pt x="332" y="142"/>
                  </a:lnTo>
                  <a:lnTo>
                    <a:pt x="324" y="144"/>
                  </a:lnTo>
                  <a:lnTo>
                    <a:pt x="318" y="146"/>
                  </a:lnTo>
                  <a:lnTo>
                    <a:pt x="320" y="156"/>
                  </a:lnTo>
                  <a:lnTo>
                    <a:pt x="320" y="162"/>
                  </a:lnTo>
                  <a:lnTo>
                    <a:pt x="316" y="164"/>
                  </a:lnTo>
                  <a:lnTo>
                    <a:pt x="304" y="164"/>
                  </a:lnTo>
                  <a:lnTo>
                    <a:pt x="296" y="162"/>
                  </a:lnTo>
                  <a:lnTo>
                    <a:pt x="290" y="164"/>
                  </a:lnTo>
                  <a:lnTo>
                    <a:pt x="284" y="164"/>
                  </a:lnTo>
                  <a:lnTo>
                    <a:pt x="280" y="160"/>
                  </a:lnTo>
                  <a:lnTo>
                    <a:pt x="280" y="154"/>
                  </a:lnTo>
                  <a:lnTo>
                    <a:pt x="278" y="156"/>
                  </a:lnTo>
                  <a:lnTo>
                    <a:pt x="274" y="150"/>
                  </a:lnTo>
                  <a:lnTo>
                    <a:pt x="268" y="148"/>
                  </a:lnTo>
                  <a:lnTo>
                    <a:pt x="264" y="150"/>
                  </a:lnTo>
                  <a:lnTo>
                    <a:pt x="264" y="152"/>
                  </a:lnTo>
                  <a:lnTo>
                    <a:pt x="264" y="160"/>
                  </a:lnTo>
                  <a:lnTo>
                    <a:pt x="262" y="164"/>
                  </a:lnTo>
                  <a:lnTo>
                    <a:pt x="266" y="168"/>
                  </a:lnTo>
                  <a:lnTo>
                    <a:pt x="264" y="172"/>
                  </a:lnTo>
                  <a:lnTo>
                    <a:pt x="262" y="174"/>
                  </a:lnTo>
                  <a:lnTo>
                    <a:pt x="256" y="176"/>
                  </a:lnTo>
                  <a:lnTo>
                    <a:pt x="250" y="174"/>
                  </a:lnTo>
                  <a:lnTo>
                    <a:pt x="242" y="174"/>
                  </a:lnTo>
                  <a:lnTo>
                    <a:pt x="230" y="168"/>
                  </a:lnTo>
                  <a:lnTo>
                    <a:pt x="220" y="168"/>
                  </a:lnTo>
                  <a:lnTo>
                    <a:pt x="214" y="162"/>
                  </a:lnTo>
                  <a:lnTo>
                    <a:pt x="208" y="160"/>
                  </a:lnTo>
                  <a:lnTo>
                    <a:pt x="204" y="156"/>
                  </a:lnTo>
                  <a:lnTo>
                    <a:pt x="198" y="152"/>
                  </a:lnTo>
                  <a:lnTo>
                    <a:pt x="190" y="152"/>
                  </a:lnTo>
                  <a:lnTo>
                    <a:pt x="182" y="146"/>
                  </a:lnTo>
                  <a:lnTo>
                    <a:pt x="174" y="144"/>
                  </a:lnTo>
                  <a:lnTo>
                    <a:pt x="166" y="140"/>
                  </a:lnTo>
                  <a:lnTo>
                    <a:pt x="166" y="136"/>
                  </a:lnTo>
                  <a:lnTo>
                    <a:pt x="158" y="132"/>
                  </a:lnTo>
                  <a:lnTo>
                    <a:pt x="156" y="124"/>
                  </a:lnTo>
                  <a:lnTo>
                    <a:pt x="160" y="116"/>
                  </a:lnTo>
                  <a:lnTo>
                    <a:pt x="168" y="110"/>
                  </a:lnTo>
                  <a:lnTo>
                    <a:pt x="164" y="106"/>
                  </a:lnTo>
                  <a:lnTo>
                    <a:pt x="160" y="102"/>
                  </a:lnTo>
                  <a:lnTo>
                    <a:pt x="152" y="100"/>
                  </a:lnTo>
                  <a:lnTo>
                    <a:pt x="146" y="96"/>
                  </a:lnTo>
                  <a:lnTo>
                    <a:pt x="140" y="94"/>
                  </a:lnTo>
                  <a:lnTo>
                    <a:pt x="138" y="88"/>
                  </a:lnTo>
                  <a:lnTo>
                    <a:pt x="140" y="86"/>
                  </a:lnTo>
                  <a:lnTo>
                    <a:pt x="140" y="82"/>
                  </a:lnTo>
                  <a:lnTo>
                    <a:pt x="142" y="74"/>
                  </a:lnTo>
                  <a:lnTo>
                    <a:pt x="142" y="70"/>
                  </a:lnTo>
                  <a:lnTo>
                    <a:pt x="138" y="68"/>
                  </a:lnTo>
                  <a:lnTo>
                    <a:pt x="134" y="66"/>
                  </a:lnTo>
                  <a:lnTo>
                    <a:pt x="134" y="58"/>
                  </a:lnTo>
                  <a:lnTo>
                    <a:pt x="132" y="52"/>
                  </a:lnTo>
                  <a:lnTo>
                    <a:pt x="126" y="48"/>
                  </a:lnTo>
                  <a:lnTo>
                    <a:pt x="128" y="44"/>
                  </a:lnTo>
                  <a:lnTo>
                    <a:pt x="132" y="40"/>
                  </a:lnTo>
                  <a:lnTo>
                    <a:pt x="134" y="34"/>
                  </a:lnTo>
                  <a:lnTo>
                    <a:pt x="138" y="30"/>
                  </a:lnTo>
                  <a:lnTo>
                    <a:pt x="140" y="26"/>
                  </a:lnTo>
                  <a:lnTo>
                    <a:pt x="142" y="22"/>
                  </a:lnTo>
                  <a:lnTo>
                    <a:pt x="146" y="18"/>
                  </a:lnTo>
                  <a:lnTo>
                    <a:pt x="142" y="12"/>
                  </a:lnTo>
                  <a:lnTo>
                    <a:pt x="140" y="8"/>
                  </a:lnTo>
                  <a:lnTo>
                    <a:pt x="136" y="2"/>
                  </a:lnTo>
                  <a:lnTo>
                    <a:pt x="130" y="2"/>
                  </a:lnTo>
                  <a:lnTo>
                    <a:pt x="124" y="0"/>
                  </a:lnTo>
                  <a:lnTo>
                    <a:pt x="118" y="0"/>
                  </a:lnTo>
                  <a:lnTo>
                    <a:pt x="116" y="2"/>
                  </a:lnTo>
                  <a:lnTo>
                    <a:pt x="108" y="8"/>
                  </a:lnTo>
                  <a:lnTo>
                    <a:pt x="106" y="14"/>
                  </a:lnTo>
                  <a:lnTo>
                    <a:pt x="102" y="20"/>
                  </a:lnTo>
                  <a:lnTo>
                    <a:pt x="98" y="22"/>
                  </a:lnTo>
                  <a:lnTo>
                    <a:pt x="92" y="28"/>
                  </a:lnTo>
                  <a:lnTo>
                    <a:pt x="82" y="30"/>
                  </a:lnTo>
                  <a:lnTo>
                    <a:pt x="76" y="34"/>
                  </a:lnTo>
                  <a:lnTo>
                    <a:pt x="76" y="36"/>
                  </a:lnTo>
                  <a:lnTo>
                    <a:pt x="72" y="40"/>
                  </a:lnTo>
                  <a:lnTo>
                    <a:pt x="68" y="36"/>
                  </a:lnTo>
                  <a:lnTo>
                    <a:pt x="62" y="40"/>
                  </a:lnTo>
                  <a:lnTo>
                    <a:pt x="56" y="42"/>
                  </a:lnTo>
                  <a:lnTo>
                    <a:pt x="56" y="46"/>
                  </a:lnTo>
                  <a:lnTo>
                    <a:pt x="62" y="52"/>
                  </a:lnTo>
                  <a:lnTo>
                    <a:pt x="64" y="66"/>
                  </a:lnTo>
                  <a:lnTo>
                    <a:pt x="66" y="68"/>
                  </a:lnTo>
                  <a:lnTo>
                    <a:pt x="70" y="72"/>
                  </a:lnTo>
                  <a:lnTo>
                    <a:pt x="76" y="78"/>
                  </a:lnTo>
                  <a:lnTo>
                    <a:pt x="76" y="86"/>
                  </a:lnTo>
                  <a:lnTo>
                    <a:pt x="72" y="92"/>
                  </a:lnTo>
                  <a:lnTo>
                    <a:pt x="68" y="98"/>
                  </a:lnTo>
                  <a:lnTo>
                    <a:pt x="68" y="108"/>
                  </a:lnTo>
                  <a:lnTo>
                    <a:pt x="66" y="116"/>
                  </a:lnTo>
                  <a:lnTo>
                    <a:pt x="60" y="120"/>
                  </a:lnTo>
                  <a:lnTo>
                    <a:pt x="56" y="124"/>
                  </a:lnTo>
                  <a:lnTo>
                    <a:pt x="52" y="130"/>
                  </a:lnTo>
                  <a:lnTo>
                    <a:pt x="44" y="134"/>
                  </a:lnTo>
                  <a:lnTo>
                    <a:pt x="38" y="144"/>
                  </a:lnTo>
                  <a:lnTo>
                    <a:pt x="32" y="150"/>
                  </a:lnTo>
                  <a:lnTo>
                    <a:pt x="26" y="152"/>
                  </a:lnTo>
                  <a:lnTo>
                    <a:pt x="24" y="148"/>
                  </a:lnTo>
                  <a:lnTo>
                    <a:pt x="20" y="156"/>
                  </a:lnTo>
                  <a:lnTo>
                    <a:pt x="16" y="160"/>
                  </a:lnTo>
                  <a:lnTo>
                    <a:pt x="12" y="168"/>
                  </a:lnTo>
                  <a:lnTo>
                    <a:pt x="16" y="172"/>
                  </a:lnTo>
                  <a:lnTo>
                    <a:pt x="18" y="174"/>
                  </a:lnTo>
                  <a:lnTo>
                    <a:pt x="16" y="180"/>
                  </a:lnTo>
                  <a:lnTo>
                    <a:pt x="16" y="186"/>
                  </a:lnTo>
                  <a:lnTo>
                    <a:pt x="22" y="188"/>
                  </a:lnTo>
                  <a:lnTo>
                    <a:pt x="24" y="194"/>
                  </a:lnTo>
                  <a:lnTo>
                    <a:pt x="24" y="210"/>
                  </a:lnTo>
                  <a:lnTo>
                    <a:pt x="20" y="208"/>
                  </a:lnTo>
                  <a:lnTo>
                    <a:pt x="12" y="208"/>
                  </a:lnTo>
                  <a:lnTo>
                    <a:pt x="8" y="208"/>
                  </a:lnTo>
                  <a:lnTo>
                    <a:pt x="2" y="212"/>
                  </a:lnTo>
                  <a:lnTo>
                    <a:pt x="0" y="218"/>
                  </a:lnTo>
                  <a:close/>
                </a:path>
              </a:pathLst>
            </a:custGeom>
            <a:solidFill>
              <a:srgbClr val="FF0000"/>
            </a:solidFill>
            <a:ln w="3175" cmpd="sng">
              <a:solidFill>
                <a:schemeClr val="accent4"/>
              </a:solidFill>
              <a:prstDash val="solid"/>
              <a:round/>
              <a:headEnd/>
              <a:tailEnd/>
            </a:ln>
          </p:spPr>
          <p:txBody>
            <a:bodyPr/>
            <a:lstStyle/>
            <a:p>
              <a:pPr>
                <a:defRPr/>
              </a:pPr>
              <a:endParaRPr lang="en-GB" sz="1787" dirty="0">
                <a:solidFill>
                  <a:srgbClr val="FFFFFF"/>
                </a:solidFill>
                <a:latin typeface="Arial"/>
              </a:endParaRPr>
            </a:p>
          </p:txBody>
        </p:sp>
        <p:sp>
          <p:nvSpPr>
            <p:cNvPr id="828" name="Freeform 134"/>
            <p:cNvSpPr>
              <a:spLocks noChangeAspect="1" noEditPoints="1"/>
            </p:cNvSpPr>
            <p:nvPr/>
          </p:nvSpPr>
          <p:spPr bwMode="auto">
            <a:xfrm>
              <a:off x="5983289" y="2541588"/>
              <a:ext cx="1398587" cy="1116012"/>
            </a:xfrm>
            <a:custGeom>
              <a:avLst/>
              <a:gdLst/>
              <a:ahLst/>
              <a:cxnLst>
                <a:cxn ang="0">
                  <a:pos x="480" y="634"/>
                </a:cxn>
                <a:cxn ang="0">
                  <a:pos x="498" y="654"/>
                </a:cxn>
                <a:cxn ang="0">
                  <a:pos x="510" y="630"/>
                </a:cxn>
                <a:cxn ang="0">
                  <a:pos x="646" y="412"/>
                </a:cxn>
                <a:cxn ang="0">
                  <a:pos x="620" y="354"/>
                </a:cxn>
                <a:cxn ang="0">
                  <a:pos x="644" y="330"/>
                </a:cxn>
                <a:cxn ang="0">
                  <a:pos x="662" y="322"/>
                </a:cxn>
                <a:cxn ang="0">
                  <a:pos x="644" y="308"/>
                </a:cxn>
                <a:cxn ang="0">
                  <a:pos x="614" y="320"/>
                </a:cxn>
                <a:cxn ang="0">
                  <a:pos x="596" y="292"/>
                </a:cxn>
                <a:cxn ang="0">
                  <a:pos x="628" y="268"/>
                </a:cxn>
                <a:cxn ang="0">
                  <a:pos x="662" y="252"/>
                </a:cxn>
                <a:cxn ang="0">
                  <a:pos x="648" y="288"/>
                </a:cxn>
                <a:cxn ang="0">
                  <a:pos x="680" y="268"/>
                </a:cxn>
                <a:cxn ang="0">
                  <a:pos x="708" y="246"/>
                </a:cxn>
                <a:cxn ang="0">
                  <a:pos x="756" y="212"/>
                </a:cxn>
                <a:cxn ang="0">
                  <a:pos x="786" y="166"/>
                </a:cxn>
                <a:cxn ang="0">
                  <a:pos x="814" y="148"/>
                </a:cxn>
                <a:cxn ang="0">
                  <a:pos x="798" y="112"/>
                </a:cxn>
                <a:cxn ang="0">
                  <a:pos x="746" y="72"/>
                </a:cxn>
                <a:cxn ang="0">
                  <a:pos x="682" y="6"/>
                </a:cxn>
                <a:cxn ang="0">
                  <a:pos x="636" y="38"/>
                </a:cxn>
                <a:cxn ang="0">
                  <a:pos x="610" y="78"/>
                </a:cxn>
                <a:cxn ang="0">
                  <a:pos x="582" y="120"/>
                </a:cxn>
                <a:cxn ang="0">
                  <a:pos x="614" y="138"/>
                </a:cxn>
                <a:cxn ang="0">
                  <a:pos x="530" y="176"/>
                </a:cxn>
                <a:cxn ang="0">
                  <a:pos x="458" y="220"/>
                </a:cxn>
                <a:cxn ang="0">
                  <a:pos x="334" y="218"/>
                </a:cxn>
                <a:cxn ang="0">
                  <a:pos x="254" y="162"/>
                </a:cxn>
                <a:cxn ang="0">
                  <a:pos x="208" y="86"/>
                </a:cxn>
                <a:cxn ang="0">
                  <a:pos x="124" y="150"/>
                </a:cxn>
                <a:cxn ang="0">
                  <a:pos x="96" y="218"/>
                </a:cxn>
                <a:cxn ang="0">
                  <a:pos x="68" y="240"/>
                </a:cxn>
                <a:cxn ang="0">
                  <a:pos x="34" y="262"/>
                </a:cxn>
                <a:cxn ang="0">
                  <a:pos x="10" y="268"/>
                </a:cxn>
                <a:cxn ang="0">
                  <a:pos x="14" y="298"/>
                </a:cxn>
                <a:cxn ang="0">
                  <a:pos x="64" y="338"/>
                </a:cxn>
                <a:cxn ang="0">
                  <a:pos x="72" y="390"/>
                </a:cxn>
                <a:cxn ang="0">
                  <a:pos x="104" y="444"/>
                </a:cxn>
                <a:cxn ang="0">
                  <a:pos x="170" y="482"/>
                </a:cxn>
                <a:cxn ang="0">
                  <a:pos x="258" y="484"/>
                </a:cxn>
                <a:cxn ang="0">
                  <a:pos x="322" y="488"/>
                </a:cxn>
                <a:cxn ang="0">
                  <a:pos x="332" y="546"/>
                </a:cxn>
                <a:cxn ang="0">
                  <a:pos x="358" y="574"/>
                </a:cxn>
                <a:cxn ang="0">
                  <a:pos x="388" y="578"/>
                </a:cxn>
                <a:cxn ang="0">
                  <a:pos x="460" y="596"/>
                </a:cxn>
                <a:cxn ang="0">
                  <a:pos x="488" y="598"/>
                </a:cxn>
                <a:cxn ang="0">
                  <a:pos x="496" y="608"/>
                </a:cxn>
                <a:cxn ang="0">
                  <a:pos x="516" y="594"/>
                </a:cxn>
                <a:cxn ang="0">
                  <a:pos x="544" y="578"/>
                </a:cxn>
                <a:cxn ang="0">
                  <a:pos x="556" y="578"/>
                </a:cxn>
                <a:cxn ang="0">
                  <a:pos x="580" y="572"/>
                </a:cxn>
                <a:cxn ang="0">
                  <a:pos x="594" y="556"/>
                </a:cxn>
                <a:cxn ang="0">
                  <a:pos x="616" y="538"/>
                </a:cxn>
                <a:cxn ang="0">
                  <a:pos x="624" y="528"/>
                </a:cxn>
                <a:cxn ang="0">
                  <a:pos x="628" y="502"/>
                </a:cxn>
                <a:cxn ang="0">
                  <a:pos x="640" y="484"/>
                </a:cxn>
                <a:cxn ang="0">
                  <a:pos x="646" y="472"/>
                </a:cxn>
                <a:cxn ang="0">
                  <a:pos x="660" y="450"/>
                </a:cxn>
                <a:cxn ang="0">
                  <a:pos x="640" y="440"/>
                </a:cxn>
              </a:cxnLst>
              <a:rect l="0" t="0" r="r" b="b"/>
              <a:pathLst>
                <a:path w="824" h="658">
                  <a:moveTo>
                    <a:pt x="506" y="624"/>
                  </a:moveTo>
                  <a:lnTo>
                    <a:pt x="506" y="624"/>
                  </a:lnTo>
                  <a:lnTo>
                    <a:pt x="498" y="626"/>
                  </a:lnTo>
                  <a:lnTo>
                    <a:pt x="492" y="628"/>
                  </a:lnTo>
                  <a:lnTo>
                    <a:pt x="492" y="628"/>
                  </a:lnTo>
                  <a:lnTo>
                    <a:pt x="488" y="628"/>
                  </a:lnTo>
                  <a:lnTo>
                    <a:pt x="484" y="630"/>
                  </a:lnTo>
                  <a:lnTo>
                    <a:pt x="484" y="630"/>
                  </a:lnTo>
                  <a:lnTo>
                    <a:pt x="484" y="632"/>
                  </a:lnTo>
                  <a:lnTo>
                    <a:pt x="484" y="634"/>
                  </a:lnTo>
                  <a:lnTo>
                    <a:pt x="484" y="634"/>
                  </a:lnTo>
                  <a:lnTo>
                    <a:pt x="482" y="634"/>
                  </a:lnTo>
                  <a:lnTo>
                    <a:pt x="480" y="634"/>
                  </a:lnTo>
                  <a:lnTo>
                    <a:pt x="480" y="634"/>
                  </a:lnTo>
                  <a:lnTo>
                    <a:pt x="474" y="638"/>
                  </a:lnTo>
                  <a:lnTo>
                    <a:pt x="474" y="638"/>
                  </a:lnTo>
                  <a:lnTo>
                    <a:pt x="474" y="646"/>
                  </a:lnTo>
                  <a:lnTo>
                    <a:pt x="476" y="652"/>
                  </a:lnTo>
                  <a:lnTo>
                    <a:pt x="476" y="652"/>
                  </a:lnTo>
                  <a:lnTo>
                    <a:pt x="478" y="652"/>
                  </a:lnTo>
                  <a:lnTo>
                    <a:pt x="482" y="654"/>
                  </a:lnTo>
                  <a:lnTo>
                    <a:pt x="482" y="654"/>
                  </a:lnTo>
                  <a:lnTo>
                    <a:pt x="488" y="658"/>
                  </a:lnTo>
                  <a:lnTo>
                    <a:pt x="488" y="658"/>
                  </a:lnTo>
                  <a:lnTo>
                    <a:pt x="498" y="654"/>
                  </a:lnTo>
                  <a:lnTo>
                    <a:pt x="498" y="654"/>
                  </a:lnTo>
                  <a:lnTo>
                    <a:pt x="498" y="650"/>
                  </a:lnTo>
                  <a:lnTo>
                    <a:pt x="498" y="650"/>
                  </a:lnTo>
                  <a:lnTo>
                    <a:pt x="502" y="650"/>
                  </a:lnTo>
                  <a:lnTo>
                    <a:pt x="504" y="648"/>
                  </a:lnTo>
                  <a:lnTo>
                    <a:pt x="504" y="648"/>
                  </a:lnTo>
                  <a:lnTo>
                    <a:pt x="504" y="646"/>
                  </a:lnTo>
                  <a:lnTo>
                    <a:pt x="504" y="642"/>
                  </a:lnTo>
                  <a:lnTo>
                    <a:pt x="506" y="640"/>
                  </a:lnTo>
                  <a:lnTo>
                    <a:pt x="506" y="640"/>
                  </a:lnTo>
                  <a:lnTo>
                    <a:pt x="508" y="634"/>
                  </a:lnTo>
                  <a:lnTo>
                    <a:pt x="510" y="632"/>
                  </a:lnTo>
                  <a:lnTo>
                    <a:pt x="510" y="632"/>
                  </a:lnTo>
                  <a:lnTo>
                    <a:pt x="510" y="630"/>
                  </a:lnTo>
                  <a:lnTo>
                    <a:pt x="510" y="630"/>
                  </a:lnTo>
                  <a:lnTo>
                    <a:pt x="510" y="630"/>
                  </a:lnTo>
                  <a:lnTo>
                    <a:pt x="510" y="630"/>
                  </a:lnTo>
                  <a:lnTo>
                    <a:pt x="510" y="626"/>
                  </a:lnTo>
                  <a:lnTo>
                    <a:pt x="510" y="626"/>
                  </a:lnTo>
                  <a:lnTo>
                    <a:pt x="506" y="624"/>
                  </a:lnTo>
                  <a:lnTo>
                    <a:pt x="506" y="624"/>
                  </a:lnTo>
                  <a:close/>
                  <a:moveTo>
                    <a:pt x="630" y="416"/>
                  </a:moveTo>
                  <a:lnTo>
                    <a:pt x="630" y="416"/>
                  </a:lnTo>
                  <a:lnTo>
                    <a:pt x="638" y="414"/>
                  </a:lnTo>
                  <a:lnTo>
                    <a:pt x="646" y="416"/>
                  </a:lnTo>
                  <a:lnTo>
                    <a:pt x="646" y="416"/>
                  </a:lnTo>
                  <a:lnTo>
                    <a:pt x="646" y="412"/>
                  </a:lnTo>
                  <a:lnTo>
                    <a:pt x="646" y="412"/>
                  </a:lnTo>
                  <a:lnTo>
                    <a:pt x="636" y="400"/>
                  </a:lnTo>
                  <a:lnTo>
                    <a:pt x="632" y="392"/>
                  </a:lnTo>
                  <a:lnTo>
                    <a:pt x="630" y="384"/>
                  </a:lnTo>
                  <a:lnTo>
                    <a:pt x="630" y="384"/>
                  </a:lnTo>
                  <a:lnTo>
                    <a:pt x="624" y="386"/>
                  </a:lnTo>
                  <a:lnTo>
                    <a:pt x="624" y="386"/>
                  </a:lnTo>
                  <a:lnTo>
                    <a:pt x="626" y="382"/>
                  </a:lnTo>
                  <a:lnTo>
                    <a:pt x="626" y="382"/>
                  </a:lnTo>
                  <a:lnTo>
                    <a:pt x="620" y="370"/>
                  </a:lnTo>
                  <a:lnTo>
                    <a:pt x="618" y="362"/>
                  </a:lnTo>
                  <a:lnTo>
                    <a:pt x="620" y="354"/>
                  </a:lnTo>
                  <a:lnTo>
                    <a:pt x="620" y="354"/>
                  </a:lnTo>
                  <a:lnTo>
                    <a:pt x="622" y="352"/>
                  </a:lnTo>
                  <a:lnTo>
                    <a:pt x="624" y="350"/>
                  </a:lnTo>
                  <a:lnTo>
                    <a:pt x="628" y="348"/>
                  </a:lnTo>
                  <a:lnTo>
                    <a:pt x="628" y="348"/>
                  </a:lnTo>
                  <a:lnTo>
                    <a:pt x="628" y="342"/>
                  </a:lnTo>
                  <a:lnTo>
                    <a:pt x="628" y="342"/>
                  </a:lnTo>
                  <a:lnTo>
                    <a:pt x="632" y="338"/>
                  </a:lnTo>
                  <a:lnTo>
                    <a:pt x="636" y="334"/>
                  </a:lnTo>
                  <a:lnTo>
                    <a:pt x="636" y="334"/>
                  </a:lnTo>
                  <a:lnTo>
                    <a:pt x="638" y="332"/>
                  </a:lnTo>
                  <a:lnTo>
                    <a:pt x="638" y="332"/>
                  </a:lnTo>
                  <a:lnTo>
                    <a:pt x="644" y="330"/>
                  </a:lnTo>
                  <a:lnTo>
                    <a:pt x="644" y="330"/>
                  </a:lnTo>
                  <a:lnTo>
                    <a:pt x="646" y="326"/>
                  </a:lnTo>
                  <a:lnTo>
                    <a:pt x="646" y="326"/>
                  </a:lnTo>
                  <a:lnTo>
                    <a:pt x="650" y="326"/>
                  </a:lnTo>
                  <a:lnTo>
                    <a:pt x="650" y="326"/>
                  </a:lnTo>
                  <a:lnTo>
                    <a:pt x="652" y="324"/>
                  </a:lnTo>
                  <a:lnTo>
                    <a:pt x="652" y="324"/>
                  </a:lnTo>
                  <a:lnTo>
                    <a:pt x="654" y="322"/>
                  </a:lnTo>
                  <a:lnTo>
                    <a:pt x="654" y="322"/>
                  </a:lnTo>
                  <a:lnTo>
                    <a:pt x="654" y="322"/>
                  </a:lnTo>
                  <a:lnTo>
                    <a:pt x="658" y="324"/>
                  </a:lnTo>
                  <a:lnTo>
                    <a:pt x="658" y="324"/>
                  </a:lnTo>
                  <a:lnTo>
                    <a:pt x="660" y="322"/>
                  </a:lnTo>
                  <a:lnTo>
                    <a:pt x="662" y="322"/>
                  </a:lnTo>
                  <a:lnTo>
                    <a:pt x="662" y="322"/>
                  </a:lnTo>
                  <a:lnTo>
                    <a:pt x="666" y="314"/>
                  </a:lnTo>
                  <a:lnTo>
                    <a:pt x="666" y="312"/>
                  </a:lnTo>
                  <a:lnTo>
                    <a:pt x="666" y="312"/>
                  </a:lnTo>
                  <a:lnTo>
                    <a:pt x="660" y="310"/>
                  </a:lnTo>
                  <a:lnTo>
                    <a:pt x="660" y="310"/>
                  </a:lnTo>
                  <a:lnTo>
                    <a:pt x="656" y="310"/>
                  </a:lnTo>
                  <a:lnTo>
                    <a:pt x="654" y="312"/>
                  </a:lnTo>
                  <a:lnTo>
                    <a:pt x="650" y="312"/>
                  </a:lnTo>
                  <a:lnTo>
                    <a:pt x="646" y="312"/>
                  </a:lnTo>
                  <a:lnTo>
                    <a:pt x="646" y="312"/>
                  </a:lnTo>
                  <a:lnTo>
                    <a:pt x="644" y="308"/>
                  </a:lnTo>
                  <a:lnTo>
                    <a:pt x="644" y="308"/>
                  </a:lnTo>
                  <a:lnTo>
                    <a:pt x="638" y="308"/>
                  </a:lnTo>
                  <a:lnTo>
                    <a:pt x="630" y="308"/>
                  </a:lnTo>
                  <a:lnTo>
                    <a:pt x="630" y="308"/>
                  </a:lnTo>
                  <a:lnTo>
                    <a:pt x="630" y="312"/>
                  </a:lnTo>
                  <a:lnTo>
                    <a:pt x="630" y="312"/>
                  </a:lnTo>
                  <a:lnTo>
                    <a:pt x="624" y="314"/>
                  </a:lnTo>
                  <a:lnTo>
                    <a:pt x="624" y="314"/>
                  </a:lnTo>
                  <a:lnTo>
                    <a:pt x="622" y="316"/>
                  </a:lnTo>
                  <a:lnTo>
                    <a:pt x="622" y="318"/>
                  </a:lnTo>
                  <a:lnTo>
                    <a:pt x="622" y="318"/>
                  </a:lnTo>
                  <a:lnTo>
                    <a:pt x="616" y="318"/>
                  </a:lnTo>
                  <a:lnTo>
                    <a:pt x="616" y="318"/>
                  </a:lnTo>
                  <a:lnTo>
                    <a:pt x="614" y="320"/>
                  </a:lnTo>
                  <a:lnTo>
                    <a:pt x="614" y="320"/>
                  </a:lnTo>
                  <a:lnTo>
                    <a:pt x="610" y="320"/>
                  </a:lnTo>
                  <a:lnTo>
                    <a:pt x="610" y="320"/>
                  </a:lnTo>
                  <a:lnTo>
                    <a:pt x="608" y="316"/>
                  </a:lnTo>
                  <a:lnTo>
                    <a:pt x="608" y="312"/>
                  </a:lnTo>
                  <a:lnTo>
                    <a:pt x="608" y="312"/>
                  </a:lnTo>
                  <a:lnTo>
                    <a:pt x="606" y="308"/>
                  </a:lnTo>
                  <a:lnTo>
                    <a:pt x="604" y="304"/>
                  </a:lnTo>
                  <a:lnTo>
                    <a:pt x="602" y="304"/>
                  </a:lnTo>
                  <a:lnTo>
                    <a:pt x="602" y="304"/>
                  </a:lnTo>
                  <a:lnTo>
                    <a:pt x="598" y="298"/>
                  </a:lnTo>
                  <a:lnTo>
                    <a:pt x="596" y="292"/>
                  </a:lnTo>
                  <a:lnTo>
                    <a:pt x="596" y="292"/>
                  </a:lnTo>
                  <a:lnTo>
                    <a:pt x="596" y="286"/>
                  </a:lnTo>
                  <a:lnTo>
                    <a:pt x="596" y="286"/>
                  </a:lnTo>
                  <a:lnTo>
                    <a:pt x="598" y="284"/>
                  </a:lnTo>
                  <a:lnTo>
                    <a:pt x="598" y="284"/>
                  </a:lnTo>
                  <a:lnTo>
                    <a:pt x="606" y="284"/>
                  </a:lnTo>
                  <a:lnTo>
                    <a:pt x="612" y="284"/>
                  </a:lnTo>
                  <a:lnTo>
                    <a:pt x="612" y="284"/>
                  </a:lnTo>
                  <a:lnTo>
                    <a:pt x="614" y="280"/>
                  </a:lnTo>
                  <a:lnTo>
                    <a:pt x="618" y="274"/>
                  </a:lnTo>
                  <a:lnTo>
                    <a:pt x="618" y="274"/>
                  </a:lnTo>
                  <a:lnTo>
                    <a:pt x="626" y="268"/>
                  </a:lnTo>
                  <a:lnTo>
                    <a:pt x="626" y="268"/>
                  </a:lnTo>
                  <a:lnTo>
                    <a:pt x="628" y="268"/>
                  </a:lnTo>
                  <a:lnTo>
                    <a:pt x="628" y="268"/>
                  </a:lnTo>
                  <a:lnTo>
                    <a:pt x="630" y="266"/>
                  </a:lnTo>
                  <a:lnTo>
                    <a:pt x="632" y="262"/>
                  </a:lnTo>
                  <a:lnTo>
                    <a:pt x="634" y="262"/>
                  </a:lnTo>
                  <a:lnTo>
                    <a:pt x="634" y="262"/>
                  </a:lnTo>
                  <a:lnTo>
                    <a:pt x="636" y="260"/>
                  </a:lnTo>
                  <a:lnTo>
                    <a:pt x="636" y="256"/>
                  </a:lnTo>
                  <a:lnTo>
                    <a:pt x="636" y="256"/>
                  </a:lnTo>
                  <a:lnTo>
                    <a:pt x="640" y="250"/>
                  </a:lnTo>
                  <a:lnTo>
                    <a:pt x="644" y="246"/>
                  </a:lnTo>
                  <a:lnTo>
                    <a:pt x="644" y="246"/>
                  </a:lnTo>
                  <a:lnTo>
                    <a:pt x="662" y="252"/>
                  </a:lnTo>
                  <a:lnTo>
                    <a:pt x="662" y="252"/>
                  </a:lnTo>
                  <a:lnTo>
                    <a:pt x="656" y="260"/>
                  </a:lnTo>
                  <a:lnTo>
                    <a:pt x="650" y="268"/>
                  </a:lnTo>
                  <a:lnTo>
                    <a:pt x="650" y="268"/>
                  </a:lnTo>
                  <a:lnTo>
                    <a:pt x="648" y="270"/>
                  </a:lnTo>
                  <a:lnTo>
                    <a:pt x="648" y="270"/>
                  </a:lnTo>
                  <a:lnTo>
                    <a:pt x="648" y="274"/>
                  </a:lnTo>
                  <a:lnTo>
                    <a:pt x="648" y="278"/>
                  </a:lnTo>
                  <a:lnTo>
                    <a:pt x="648" y="278"/>
                  </a:lnTo>
                  <a:lnTo>
                    <a:pt x="654" y="278"/>
                  </a:lnTo>
                  <a:lnTo>
                    <a:pt x="654" y="278"/>
                  </a:lnTo>
                  <a:lnTo>
                    <a:pt x="650" y="282"/>
                  </a:lnTo>
                  <a:lnTo>
                    <a:pt x="648" y="286"/>
                  </a:lnTo>
                  <a:lnTo>
                    <a:pt x="648" y="288"/>
                  </a:lnTo>
                  <a:lnTo>
                    <a:pt x="648" y="288"/>
                  </a:lnTo>
                  <a:lnTo>
                    <a:pt x="650" y="288"/>
                  </a:lnTo>
                  <a:lnTo>
                    <a:pt x="650" y="288"/>
                  </a:lnTo>
                  <a:lnTo>
                    <a:pt x="650" y="288"/>
                  </a:lnTo>
                  <a:lnTo>
                    <a:pt x="650" y="288"/>
                  </a:lnTo>
                  <a:lnTo>
                    <a:pt x="654" y="288"/>
                  </a:lnTo>
                  <a:lnTo>
                    <a:pt x="654" y="288"/>
                  </a:lnTo>
                  <a:lnTo>
                    <a:pt x="654" y="286"/>
                  </a:lnTo>
                  <a:lnTo>
                    <a:pt x="654" y="284"/>
                  </a:lnTo>
                  <a:lnTo>
                    <a:pt x="654" y="284"/>
                  </a:lnTo>
                  <a:lnTo>
                    <a:pt x="666" y="274"/>
                  </a:lnTo>
                  <a:lnTo>
                    <a:pt x="676" y="268"/>
                  </a:lnTo>
                  <a:lnTo>
                    <a:pt x="680" y="268"/>
                  </a:lnTo>
                  <a:lnTo>
                    <a:pt x="684" y="268"/>
                  </a:lnTo>
                  <a:lnTo>
                    <a:pt x="684" y="268"/>
                  </a:lnTo>
                  <a:lnTo>
                    <a:pt x="688" y="270"/>
                  </a:lnTo>
                  <a:lnTo>
                    <a:pt x="688" y="270"/>
                  </a:lnTo>
                  <a:lnTo>
                    <a:pt x="688" y="270"/>
                  </a:lnTo>
                  <a:lnTo>
                    <a:pt x="690" y="270"/>
                  </a:lnTo>
                  <a:lnTo>
                    <a:pt x="690" y="268"/>
                  </a:lnTo>
                  <a:lnTo>
                    <a:pt x="692" y="268"/>
                  </a:lnTo>
                  <a:lnTo>
                    <a:pt x="692" y="268"/>
                  </a:lnTo>
                  <a:lnTo>
                    <a:pt x="692" y="270"/>
                  </a:lnTo>
                  <a:lnTo>
                    <a:pt x="698" y="260"/>
                  </a:lnTo>
                  <a:lnTo>
                    <a:pt x="702" y="254"/>
                  </a:lnTo>
                  <a:lnTo>
                    <a:pt x="708" y="246"/>
                  </a:lnTo>
                  <a:lnTo>
                    <a:pt x="712" y="240"/>
                  </a:lnTo>
                  <a:lnTo>
                    <a:pt x="720" y="232"/>
                  </a:lnTo>
                  <a:lnTo>
                    <a:pt x="720" y="224"/>
                  </a:lnTo>
                  <a:lnTo>
                    <a:pt x="726" y="222"/>
                  </a:lnTo>
                  <a:lnTo>
                    <a:pt x="730" y="228"/>
                  </a:lnTo>
                  <a:lnTo>
                    <a:pt x="734" y="230"/>
                  </a:lnTo>
                  <a:lnTo>
                    <a:pt x="742" y="232"/>
                  </a:lnTo>
                  <a:lnTo>
                    <a:pt x="742" y="226"/>
                  </a:lnTo>
                  <a:lnTo>
                    <a:pt x="742" y="222"/>
                  </a:lnTo>
                  <a:lnTo>
                    <a:pt x="746" y="218"/>
                  </a:lnTo>
                  <a:lnTo>
                    <a:pt x="752" y="218"/>
                  </a:lnTo>
                  <a:lnTo>
                    <a:pt x="756" y="216"/>
                  </a:lnTo>
                  <a:lnTo>
                    <a:pt x="756" y="212"/>
                  </a:lnTo>
                  <a:lnTo>
                    <a:pt x="762" y="210"/>
                  </a:lnTo>
                  <a:lnTo>
                    <a:pt x="762" y="200"/>
                  </a:lnTo>
                  <a:lnTo>
                    <a:pt x="772" y="212"/>
                  </a:lnTo>
                  <a:lnTo>
                    <a:pt x="774" y="208"/>
                  </a:lnTo>
                  <a:lnTo>
                    <a:pt x="774" y="202"/>
                  </a:lnTo>
                  <a:lnTo>
                    <a:pt x="776" y="200"/>
                  </a:lnTo>
                  <a:lnTo>
                    <a:pt x="778" y="194"/>
                  </a:lnTo>
                  <a:lnTo>
                    <a:pt x="776" y="184"/>
                  </a:lnTo>
                  <a:lnTo>
                    <a:pt x="778" y="178"/>
                  </a:lnTo>
                  <a:lnTo>
                    <a:pt x="778" y="172"/>
                  </a:lnTo>
                  <a:lnTo>
                    <a:pt x="782" y="168"/>
                  </a:lnTo>
                  <a:lnTo>
                    <a:pt x="786" y="166"/>
                  </a:lnTo>
                  <a:lnTo>
                    <a:pt x="786" y="166"/>
                  </a:lnTo>
                  <a:lnTo>
                    <a:pt x="786" y="164"/>
                  </a:lnTo>
                  <a:lnTo>
                    <a:pt x="786" y="164"/>
                  </a:lnTo>
                  <a:lnTo>
                    <a:pt x="786" y="164"/>
                  </a:lnTo>
                  <a:lnTo>
                    <a:pt x="786" y="162"/>
                  </a:lnTo>
                  <a:lnTo>
                    <a:pt x="786" y="162"/>
                  </a:lnTo>
                  <a:lnTo>
                    <a:pt x="792" y="164"/>
                  </a:lnTo>
                  <a:lnTo>
                    <a:pt x="794" y="168"/>
                  </a:lnTo>
                  <a:lnTo>
                    <a:pt x="794" y="168"/>
                  </a:lnTo>
                  <a:lnTo>
                    <a:pt x="798" y="164"/>
                  </a:lnTo>
                  <a:lnTo>
                    <a:pt x="804" y="160"/>
                  </a:lnTo>
                  <a:lnTo>
                    <a:pt x="806" y="156"/>
                  </a:lnTo>
                  <a:lnTo>
                    <a:pt x="810" y="154"/>
                  </a:lnTo>
                  <a:lnTo>
                    <a:pt x="814" y="148"/>
                  </a:lnTo>
                  <a:lnTo>
                    <a:pt x="818" y="142"/>
                  </a:lnTo>
                  <a:lnTo>
                    <a:pt x="820" y="132"/>
                  </a:lnTo>
                  <a:lnTo>
                    <a:pt x="820" y="126"/>
                  </a:lnTo>
                  <a:lnTo>
                    <a:pt x="824" y="124"/>
                  </a:lnTo>
                  <a:lnTo>
                    <a:pt x="824" y="116"/>
                  </a:lnTo>
                  <a:lnTo>
                    <a:pt x="820" y="112"/>
                  </a:lnTo>
                  <a:lnTo>
                    <a:pt x="820" y="108"/>
                  </a:lnTo>
                  <a:lnTo>
                    <a:pt x="824" y="100"/>
                  </a:lnTo>
                  <a:lnTo>
                    <a:pt x="816" y="102"/>
                  </a:lnTo>
                  <a:lnTo>
                    <a:pt x="814" y="106"/>
                  </a:lnTo>
                  <a:lnTo>
                    <a:pt x="808" y="108"/>
                  </a:lnTo>
                  <a:lnTo>
                    <a:pt x="804" y="108"/>
                  </a:lnTo>
                  <a:lnTo>
                    <a:pt x="798" y="112"/>
                  </a:lnTo>
                  <a:lnTo>
                    <a:pt x="794" y="116"/>
                  </a:lnTo>
                  <a:lnTo>
                    <a:pt x="788" y="118"/>
                  </a:lnTo>
                  <a:lnTo>
                    <a:pt x="784" y="120"/>
                  </a:lnTo>
                  <a:lnTo>
                    <a:pt x="778" y="116"/>
                  </a:lnTo>
                  <a:lnTo>
                    <a:pt x="772" y="114"/>
                  </a:lnTo>
                  <a:lnTo>
                    <a:pt x="770" y="108"/>
                  </a:lnTo>
                  <a:lnTo>
                    <a:pt x="770" y="102"/>
                  </a:lnTo>
                  <a:lnTo>
                    <a:pt x="768" y="96"/>
                  </a:lnTo>
                  <a:lnTo>
                    <a:pt x="762" y="90"/>
                  </a:lnTo>
                  <a:lnTo>
                    <a:pt x="760" y="84"/>
                  </a:lnTo>
                  <a:lnTo>
                    <a:pt x="758" y="78"/>
                  </a:lnTo>
                  <a:lnTo>
                    <a:pt x="754" y="74"/>
                  </a:lnTo>
                  <a:lnTo>
                    <a:pt x="746" y="72"/>
                  </a:lnTo>
                  <a:lnTo>
                    <a:pt x="740" y="70"/>
                  </a:lnTo>
                  <a:lnTo>
                    <a:pt x="734" y="70"/>
                  </a:lnTo>
                  <a:lnTo>
                    <a:pt x="730" y="66"/>
                  </a:lnTo>
                  <a:lnTo>
                    <a:pt x="726" y="58"/>
                  </a:lnTo>
                  <a:lnTo>
                    <a:pt x="720" y="48"/>
                  </a:lnTo>
                  <a:lnTo>
                    <a:pt x="718" y="40"/>
                  </a:lnTo>
                  <a:lnTo>
                    <a:pt x="718" y="34"/>
                  </a:lnTo>
                  <a:lnTo>
                    <a:pt x="712" y="28"/>
                  </a:lnTo>
                  <a:lnTo>
                    <a:pt x="710" y="22"/>
                  </a:lnTo>
                  <a:lnTo>
                    <a:pt x="702" y="16"/>
                  </a:lnTo>
                  <a:lnTo>
                    <a:pt x="692" y="16"/>
                  </a:lnTo>
                  <a:lnTo>
                    <a:pt x="688" y="10"/>
                  </a:lnTo>
                  <a:lnTo>
                    <a:pt x="682" y="6"/>
                  </a:lnTo>
                  <a:lnTo>
                    <a:pt x="676" y="2"/>
                  </a:lnTo>
                  <a:lnTo>
                    <a:pt x="668" y="0"/>
                  </a:lnTo>
                  <a:lnTo>
                    <a:pt x="664" y="2"/>
                  </a:lnTo>
                  <a:lnTo>
                    <a:pt x="658" y="4"/>
                  </a:lnTo>
                  <a:lnTo>
                    <a:pt x="650" y="4"/>
                  </a:lnTo>
                  <a:lnTo>
                    <a:pt x="644" y="8"/>
                  </a:lnTo>
                  <a:lnTo>
                    <a:pt x="638" y="14"/>
                  </a:lnTo>
                  <a:lnTo>
                    <a:pt x="634" y="20"/>
                  </a:lnTo>
                  <a:lnTo>
                    <a:pt x="632" y="22"/>
                  </a:lnTo>
                  <a:lnTo>
                    <a:pt x="630" y="26"/>
                  </a:lnTo>
                  <a:lnTo>
                    <a:pt x="636" y="24"/>
                  </a:lnTo>
                  <a:lnTo>
                    <a:pt x="636" y="32"/>
                  </a:lnTo>
                  <a:lnTo>
                    <a:pt x="636" y="38"/>
                  </a:lnTo>
                  <a:lnTo>
                    <a:pt x="632" y="42"/>
                  </a:lnTo>
                  <a:lnTo>
                    <a:pt x="634" y="48"/>
                  </a:lnTo>
                  <a:lnTo>
                    <a:pt x="628" y="56"/>
                  </a:lnTo>
                  <a:lnTo>
                    <a:pt x="624" y="62"/>
                  </a:lnTo>
                  <a:lnTo>
                    <a:pt x="624" y="62"/>
                  </a:lnTo>
                  <a:lnTo>
                    <a:pt x="620" y="66"/>
                  </a:lnTo>
                  <a:lnTo>
                    <a:pt x="618" y="68"/>
                  </a:lnTo>
                  <a:lnTo>
                    <a:pt x="618" y="70"/>
                  </a:lnTo>
                  <a:lnTo>
                    <a:pt x="620" y="72"/>
                  </a:lnTo>
                  <a:lnTo>
                    <a:pt x="620" y="72"/>
                  </a:lnTo>
                  <a:lnTo>
                    <a:pt x="618" y="74"/>
                  </a:lnTo>
                  <a:lnTo>
                    <a:pt x="614" y="76"/>
                  </a:lnTo>
                  <a:lnTo>
                    <a:pt x="610" y="78"/>
                  </a:lnTo>
                  <a:lnTo>
                    <a:pt x="600" y="84"/>
                  </a:lnTo>
                  <a:lnTo>
                    <a:pt x="594" y="80"/>
                  </a:lnTo>
                  <a:lnTo>
                    <a:pt x="586" y="76"/>
                  </a:lnTo>
                  <a:lnTo>
                    <a:pt x="580" y="78"/>
                  </a:lnTo>
                  <a:lnTo>
                    <a:pt x="574" y="94"/>
                  </a:lnTo>
                  <a:lnTo>
                    <a:pt x="574" y="94"/>
                  </a:lnTo>
                  <a:lnTo>
                    <a:pt x="576" y="100"/>
                  </a:lnTo>
                  <a:lnTo>
                    <a:pt x="576" y="100"/>
                  </a:lnTo>
                  <a:lnTo>
                    <a:pt x="576" y="104"/>
                  </a:lnTo>
                  <a:lnTo>
                    <a:pt x="574" y="106"/>
                  </a:lnTo>
                  <a:lnTo>
                    <a:pt x="572" y="110"/>
                  </a:lnTo>
                  <a:lnTo>
                    <a:pt x="572" y="116"/>
                  </a:lnTo>
                  <a:lnTo>
                    <a:pt x="582" y="120"/>
                  </a:lnTo>
                  <a:lnTo>
                    <a:pt x="592" y="118"/>
                  </a:lnTo>
                  <a:lnTo>
                    <a:pt x="598" y="112"/>
                  </a:lnTo>
                  <a:lnTo>
                    <a:pt x="602" y="112"/>
                  </a:lnTo>
                  <a:lnTo>
                    <a:pt x="606" y="116"/>
                  </a:lnTo>
                  <a:lnTo>
                    <a:pt x="612" y="122"/>
                  </a:lnTo>
                  <a:lnTo>
                    <a:pt x="622" y="126"/>
                  </a:lnTo>
                  <a:lnTo>
                    <a:pt x="628" y="132"/>
                  </a:lnTo>
                  <a:lnTo>
                    <a:pt x="624" y="138"/>
                  </a:lnTo>
                  <a:lnTo>
                    <a:pt x="624" y="138"/>
                  </a:lnTo>
                  <a:lnTo>
                    <a:pt x="620" y="136"/>
                  </a:lnTo>
                  <a:lnTo>
                    <a:pt x="616" y="136"/>
                  </a:lnTo>
                  <a:lnTo>
                    <a:pt x="614" y="138"/>
                  </a:lnTo>
                  <a:lnTo>
                    <a:pt x="614" y="138"/>
                  </a:lnTo>
                  <a:lnTo>
                    <a:pt x="610" y="140"/>
                  </a:lnTo>
                  <a:lnTo>
                    <a:pt x="606" y="142"/>
                  </a:lnTo>
                  <a:lnTo>
                    <a:pt x="604" y="146"/>
                  </a:lnTo>
                  <a:lnTo>
                    <a:pt x="596" y="144"/>
                  </a:lnTo>
                  <a:lnTo>
                    <a:pt x="586" y="152"/>
                  </a:lnTo>
                  <a:lnTo>
                    <a:pt x="580" y="148"/>
                  </a:lnTo>
                  <a:lnTo>
                    <a:pt x="576" y="148"/>
                  </a:lnTo>
                  <a:lnTo>
                    <a:pt x="574" y="156"/>
                  </a:lnTo>
                  <a:lnTo>
                    <a:pt x="570" y="160"/>
                  </a:lnTo>
                  <a:lnTo>
                    <a:pt x="552" y="164"/>
                  </a:lnTo>
                  <a:lnTo>
                    <a:pt x="550" y="174"/>
                  </a:lnTo>
                  <a:lnTo>
                    <a:pt x="538" y="180"/>
                  </a:lnTo>
                  <a:lnTo>
                    <a:pt x="530" y="176"/>
                  </a:lnTo>
                  <a:lnTo>
                    <a:pt x="524" y="170"/>
                  </a:lnTo>
                  <a:lnTo>
                    <a:pt x="518" y="168"/>
                  </a:lnTo>
                  <a:lnTo>
                    <a:pt x="512" y="172"/>
                  </a:lnTo>
                  <a:lnTo>
                    <a:pt x="510" y="180"/>
                  </a:lnTo>
                  <a:lnTo>
                    <a:pt x="508" y="186"/>
                  </a:lnTo>
                  <a:lnTo>
                    <a:pt x="510" y="196"/>
                  </a:lnTo>
                  <a:lnTo>
                    <a:pt x="512" y="202"/>
                  </a:lnTo>
                  <a:lnTo>
                    <a:pt x="508" y="208"/>
                  </a:lnTo>
                  <a:lnTo>
                    <a:pt x="502" y="212"/>
                  </a:lnTo>
                  <a:lnTo>
                    <a:pt x="492" y="214"/>
                  </a:lnTo>
                  <a:lnTo>
                    <a:pt x="478" y="218"/>
                  </a:lnTo>
                  <a:lnTo>
                    <a:pt x="466" y="218"/>
                  </a:lnTo>
                  <a:lnTo>
                    <a:pt x="458" y="220"/>
                  </a:lnTo>
                  <a:lnTo>
                    <a:pt x="454" y="220"/>
                  </a:lnTo>
                  <a:lnTo>
                    <a:pt x="446" y="228"/>
                  </a:lnTo>
                  <a:lnTo>
                    <a:pt x="438" y="232"/>
                  </a:lnTo>
                  <a:lnTo>
                    <a:pt x="428" y="232"/>
                  </a:lnTo>
                  <a:lnTo>
                    <a:pt x="418" y="234"/>
                  </a:lnTo>
                  <a:lnTo>
                    <a:pt x="406" y="234"/>
                  </a:lnTo>
                  <a:lnTo>
                    <a:pt x="398" y="230"/>
                  </a:lnTo>
                  <a:lnTo>
                    <a:pt x="392" y="222"/>
                  </a:lnTo>
                  <a:lnTo>
                    <a:pt x="388" y="220"/>
                  </a:lnTo>
                  <a:lnTo>
                    <a:pt x="368" y="220"/>
                  </a:lnTo>
                  <a:lnTo>
                    <a:pt x="356" y="218"/>
                  </a:lnTo>
                  <a:lnTo>
                    <a:pt x="344" y="218"/>
                  </a:lnTo>
                  <a:lnTo>
                    <a:pt x="334" y="218"/>
                  </a:lnTo>
                  <a:lnTo>
                    <a:pt x="326" y="218"/>
                  </a:lnTo>
                  <a:lnTo>
                    <a:pt x="320" y="212"/>
                  </a:lnTo>
                  <a:lnTo>
                    <a:pt x="312" y="206"/>
                  </a:lnTo>
                  <a:lnTo>
                    <a:pt x="304" y="200"/>
                  </a:lnTo>
                  <a:lnTo>
                    <a:pt x="300" y="196"/>
                  </a:lnTo>
                  <a:lnTo>
                    <a:pt x="298" y="188"/>
                  </a:lnTo>
                  <a:lnTo>
                    <a:pt x="292" y="182"/>
                  </a:lnTo>
                  <a:lnTo>
                    <a:pt x="284" y="180"/>
                  </a:lnTo>
                  <a:lnTo>
                    <a:pt x="280" y="176"/>
                  </a:lnTo>
                  <a:lnTo>
                    <a:pt x="272" y="172"/>
                  </a:lnTo>
                  <a:lnTo>
                    <a:pt x="264" y="170"/>
                  </a:lnTo>
                  <a:lnTo>
                    <a:pt x="256" y="168"/>
                  </a:lnTo>
                  <a:lnTo>
                    <a:pt x="254" y="162"/>
                  </a:lnTo>
                  <a:lnTo>
                    <a:pt x="256" y="154"/>
                  </a:lnTo>
                  <a:lnTo>
                    <a:pt x="258" y="148"/>
                  </a:lnTo>
                  <a:lnTo>
                    <a:pt x="254" y="140"/>
                  </a:lnTo>
                  <a:lnTo>
                    <a:pt x="246" y="138"/>
                  </a:lnTo>
                  <a:lnTo>
                    <a:pt x="246" y="132"/>
                  </a:lnTo>
                  <a:lnTo>
                    <a:pt x="238" y="124"/>
                  </a:lnTo>
                  <a:lnTo>
                    <a:pt x="230" y="118"/>
                  </a:lnTo>
                  <a:lnTo>
                    <a:pt x="222" y="120"/>
                  </a:lnTo>
                  <a:lnTo>
                    <a:pt x="214" y="118"/>
                  </a:lnTo>
                  <a:lnTo>
                    <a:pt x="210" y="114"/>
                  </a:lnTo>
                  <a:lnTo>
                    <a:pt x="208" y="110"/>
                  </a:lnTo>
                  <a:lnTo>
                    <a:pt x="206" y="100"/>
                  </a:lnTo>
                  <a:lnTo>
                    <a:pt x="208" y="86"/>
                  </a:lnTo>
                  <a:lnTo>
                    <a:pt x="200" y="92"/>
                  </a:lnTo>
                  <a:lnTo>
                    <a:pt x="182" y="94"/>
                  </a:lnTo>
                  <a:lnTo>
                    <a:pt x="176" y="100"/>
                  </a:lnTo>
                  <a:lnTo>
                    <a:pt x="172" y="106"/>
                  </a:lnTo>
                  <a:lnTo>
                    <a:pt x="164" y="108"/>
                  </a:lnTo>
                  <a:lnTo>
                    <a:pt x="162" y="112"/>
                  </a:lnTo>
                  <a:lnTo>
                    <a:pt x="160" y="120"/>
                  </a:lnTo>
                  <a:lnTo>
                    <a:pt x="150" y="124"/>
                  </a:lnTo>
                  <a:lnTo>
                    <a:pt x="142" y="124"/>
                  </a:lnTo>
                  <a:lnTo>
                    <a:pt x="136" y="128"/>
                  </a:lnTo>
                  <a:lnTo>
                    <a:pt x="132" y="136"/>
                  </a:lnTo>
                  <a:lnTo>
                    <a:pt x="126" y="140"/>
                  </a:lnTo>
                  <a:lnTo>
                    <a:pt x="124" y="150"/>
                  </a:lnTo>
                  <a:lnTo>
                    <a:pt x="126" y="160"/>
                  </a:lnTo>
                  <a:lnTo>
                    <a:pt x="130" y="164"/>
                  </a:lnTo>
                  <a:lnTo>
                    <a:pt x="128" y="168"/>
                  </a:lnTo>
                  <a:lnTo>
                    <a:pt x="114" y="168"/>
                  </a:lnTo>
                  <a:lnTo>
                    <a:pt x="104" y="174"/>
                  </a:lnTo>
                  <a:lnTo>
                    <a:pt x="94" y="176"/>
                  </a:lnTo>
                  <a:lnTo>
                    <a:pt x="90" y="178"/>
                  </a:lnTo>
                  <a:lnTo>
                    <a:pt x="92" y="184"/>
                  </a:lnTo>
                  <a:lnTo>
                    <a:pt x="100" y="190"/>
                  </a:lnTo>
                  <a:lnTo>
                    <a:pt x="102" y="196"/>
                  </a:lnTo>
                  <a:lnTo>
                    <a:pt x="100" y="202"/>
                  </a:lnTo>
                  <a:lnTo>
                    <a:pt x="96" y="208"/>
                  </a:lnTo>
                  <a:lnTo>
                    <a:pt x="96" y="218"/>
                  </a:lnTo>
                  <a:lnTo>
                    <a:pt x="96" y="218"/>
                  </a:lnTo>
                  <a:lnTo>
                    <a:pt x="86" y="224"/>
                  </a:lnTo>
                  <a:lnTo>
                    <a:pt x="86" y="224"/>
                  </a:lnTo>
                  <a:lnTo>
                    <a:pt x="80" y="230"/>
                  </a:lnTo>
                  <a:lnTo>
                    <a:pt x="80" y="230"/>
                  </a:lnTo>
                  <a:lnTo>
                    <a:pt x="76" y="230"/>
                  </a:lnTo>
                  <a:lnTo>
                    <a:pt x="72" y="232"/>
                  </a:lnTo>
                  <a:lnTo>
                    <a:pt x="72" y="232"/>
                  </a:lnTo>
                  <a:lnTo>
                    <a:pt x="70" y="236"/>
                  </a:lnTo>
                  <a:lnTo>
                    <a:pt x="70" y="238"/>
                  </a:lnTo>
                  <a:lnTo>
                    <a:pt x="70" y="238"/>
                  </a:lnTo>
                  <a:lnTo>
                    <a:pt x="70" y="240"/>
                  </a:lnTo>
                  <a:lnTo>
                    <a:pt x="68" y="240"/>
                  </a:lnTo>
                  <a:lnTo>
                    <a:pt x="62" y="240"/>
                  </a:lnTo>
                  <a:lnTo>
                    <a:pt x="54" y="242"/>
                  </a:lnTo>
                  <a:lnTo>
                    <a:pt x="50" y="244"/>
                  </a:lnTo>
                  <a:lnTo>
                    <a:pt x="48" y="246"/>
                  </a:lnTo>
                  <a:lnTo>
                    <a:pt x="48" y="246"/>
                  </a:lnTo>
                  <a:lnTo>
                    <a:pt x="48" y="250"/>
                  </a:lnTo>
                  <a:lnTo>
                    <a:pt x="48" y="252"/>
                  </a:lnTo>
                  <a:lnTo>
                    <a:pt x="46" y="256"/>
                  </a:lnTo>
                  <a:lnTo>
                    <a:pt x="46" y="258"/>
                  </a:lnTo>
                  <a:lnTo>
                    <a:pt x="46" y="258"/>
                  </a:lnTo>
                  <a:lnTo>
                    <a:pt x="42" y="260"/>
                  </a:lnTo>
                  <a:lnTo>
                    <a:pt x="40" y="260"/>
                  </a:lnTo>
                  <a:lnTo>
                    <a:pt x="34" y="262"/>
                  </a:lnTo>
                  <a:lnTo>
                    <a:pt x="34" y="262"/>
                  </a:lnTo>
                  <a:lnTo>
                    <a:pt x="30" y="264"/>
                  </a:lnTo>
                  <a:lnTo>
                    <a:pt x="28" y="264"/>
                  </a:lnTo>
                  <a:lnTo>
                    <a:pt x="28" y="264"/>
                  </a:lnTo>
                  <a:lnTo>
                    <a:pt x="26" y="264"/>
                  </a:lnTo>
                  <a:lnTo>
                    <a:pt x="24" y="262"/>
                  </a:lnTo>
                  <a:lnTo>
                    <a:pt x="24" y="260"/>
                  </a:lnTo>
                  <a:lnTo>
                    <a:pt x="22" y="258"/>
                  </a:lnTo>
                  <a:lnTo>
                    <a:pt x="22" y="258"/>
                  </a:lnTo>
                  <a:lnTo>
                    <a:pt x="18" y="258"/>
                  </a:lnTo>
                  <a:lnTo>
                    <a:pt x="14" y="262"/>
                  </a:lnTo>
                  <a:lnTo>
                    <a:pt x="14" y="262"/>
                  </a:lnTo>
                  <a:lnTo>
                    <a:pt x="10" y="268"/>
                  </a:lnTo>
                  <a:lnTo>
                    <a:pt x="10" y="268"/>
                  </a:lnTo>
                  <a:lnTo>
                    <a:pt x="4" y="270"/>
                  </a:lnTo>
                  <a:lnTo>
                    <a:pt x="4" y="270"/>
                  </a:lnTo>
                  <a:lnTo>
                    <a:pt x="0" y="274"/>
                  </a:lnTo>
                  <a:lnTo>
                    <a:pt x="2" y="276"/>
                  </a:lnTo>
                  <a:lnTo>
                    <a:pt x="2" y="276"/>
                  </a:lnTo>
                  <a:lnTo>
                    <a:pt x="2" y="282"/>
                  </a:lnTo>
                  <a:lnTo>
                    <a:pt x="2" y="286"/>
                  </a:lnTo>
                  <a:lnTo>
                    <a:pt x="6" y="290"/>
                  </a:lnTo>
                  <a:lnTo>
                    <a:pt x="14" y="286"/>
                  </a:lnTo>
                  <a:lnTo>
                    <a:pt x="16" y="288"/>
                  </a:lnTo>
                  <a:lnTo>
                    <a:pt x="16" y="292"/>
                  </a:lnTo>
                  <a:lnTo>
                    <a:pt x="14" y="298"/>
                  </a:lnTo>
                  <a:lnTo>
                    <a:pt x="16" y="306"/>
                  </a:lnTo>
                  <a:lnTo>
                    <a:pt x="18" y="312"/>
                  </a:lnTo>
                  <a:lnTo>
                    <a:pt x="20" y="316"/>
                  </a:lnTo>
                  <a:lnTo>
                    <a:pt x="22" y="320"/>
                  </a:lnTo>
                  <a:lnTo>
                    <a:pt x="16" y="322"/>
                  </a:lnTo>
                  <a:lnTo>
                    <a:pt x="16" y="326"/>
                  </a:lnTo>
                  <a:lnTo>
                    <a:pt x="26" y="326"/>
                  </a:lnTo>
                  <a:lnTo>
                    <a:pt x="40" y="336"/>
                  </a:lnTo>
                  <a:lnTo>
                    <a:pt x="44" y="340"/>
                  </a:lnTo>
                  <a:lnTo>
                    <a:pt x="50" y="346"/>
                  </a:lnTo>
                  <a:lnTo>
                    <a:pt x="56" y="340"/>
                  </a:lnTo>
                  <a:lnTo>
                    <a:pt x="58" y="338"/>
                  </a:lnTo>
                  <a:lnTo>
                    <a:pt x="64" y="338"/>
                  </a:lnTo>
                  <a:lnTo>
                    <a:pt x="70" y="340"/>
                  </a:lnTo>
                  <a:lnTo>
                    <a:pt x="76" y="340"/>
                  </a:lnTo>
                  <a:lnTo>
                    <a:pt x="80" y="346"/>
                  </a:lnTo>
                  <a:lnTo>
                    <a:pt x="82" y="350"/>
                  </a:lnTo>
                  <a:lnTo>
                    <a:pt x="86" y="356"/>
                  </a:lnTo>
                  <a:lnTo>
                    <a:pt x="82" y="360"/>
                  </a:lnTo>
                  <a:lnTo>
                    <a:pt x="80" y="364"/>
                  </a:lnTo>
                  <a:lnTo>
                    <a:pt x="78" y="368"/>
                  </a:lnTo>
                  <a:lnTo>
                    <a:pt x="74" y="372"/>
                  </a:lnTo>
                  <a:lnTo>
                    <a:pt x="72" y="378"/>
                  </a:lnTo>
                  <a:lnTo>
                    <a:pt x="68" y="382"/>
                  </a:lnTo>
                  <a:lnTo>
                    <a:pt x="66" y="386"/>
                  </a:lnTo>
                  <a:lnTo>
                    <a:pt x="72" y="390"/>
                  </a:lnTo>
                  <a:lnTo>
                    <a:pt x="74" y="396"/>
                  </a:lnTo>
                  <a:lnTo>
                    <a:pt x="74" y="404"/>
                  </a:lnTo>
                  <a:lnTo>
                    <a:pt x="78" y="406"/>
                  </a:lnTo>
                  <a:lnTo>
                    <a:pt x="82" y="408"/>
                  </a:lnTo>
                  <a:lnTo>
                    <a:pt x="82" y="412"/>
                  </a:lnTo>
                  <a:lnTo>
                    <a:pt x="80" y="420"/>
                  </a:lnTo>
                  <a:lnTo>
                    <a:pt x="80" y="424"/>
                  </a:lnTo>
                  <a:lnTo>
                    <a:pt x="78" y="426"/>
                  </a:lnTo>
                  <a:lnTo>
                    <a:pt x="80" y="432"/>
                  </a:lnTo>
                  <a:lnTo>
                    <a:pt x="86" y="434"/>
                  </a:lnTo>
                  <a:lnTo>
                    <a:pt x="92" y="438"/>
                  </a:lnTo>
                  <a:lnTo>
                    <a:pt x="100" y="440"/>
                  </a:lnTo>
                  <a:lnTo>
                    <a:pt x="104" y="444"/>
                  </a:lnTo>
                  <a:lnTo>
                    <a:pt x="108" y="448"/>
                  </a:lnTo>
                  <a:lnTo>
                    <a:pt x="112" y="448"/>
                  </a:lnTo>
                  <a:lnTo>
                    <a:pt x="118" y="448"/>
                  </a:lnTo>
                  <a:lnTo>
                    <a:pt x="124" y="448"/>
                  </a:lnTo>
                  <a:lnTo>
                    <a:pt x="130" y="450"/>
                  </a:lnTo>
                  <a:lnTo>
                    <a:pt x="136" y="460"/>
                  </a:lnTo>
                  <a:lnTo>
                    <a:pt x="142" y="460"/>
                  </a:lnTo>
                  <a:lnTo>
                    <a:pt x="148" y="458"/>
                  </a:lnTo>
                  <a:lnTo>
                    <a:pt x="154" y="462"/>
                  </a:lnTo>
                  <a:lnTo>
                    <a:pt x="154" y="468"/>
                  </a:lnTo>
                  <a:lnTo>
                    <a:pt x="160" y="472"/>
                  </a:lnTo>
                  <a:lnTo>
                    <a:pt x="166" y="478"/>
                  </a:lnTo>
                  <a:lnTo>
                    <a:pt x="170" y="482"/>
                  </a:lnTo>
                  <a:lnTo>
                    <a:pt x="176" y="482"/>
                  </a:lnTo>
                  <a:lnTo>
                    <a:pt x="182" y="486"/>
                  </a:lnTo>
                  <a:lnTo>
                    <a:pt x="194" y="488"/>
                  </a:lnTo>
                  <a:lnTo>
                    <a:pt x="202" y="490"/>
                  </a:lnTo>
                  <a:lnTo>
                    <a:pt x="208" y="486"/>
                  </a:lnTo>
                  <a:lnTo>
                    <a:pt x="214" y="488"/>
                  </a:lnTo>
                  <a:lnTo>
                    <a:pt x="218" y="494"/>
                  </a:lnTo>
                  <a:lnTo>
                    <a:pt x="224" y="484"/>
                  </a:lnTo>
                  <a:lnTo>
                    <a:pt x="228" y="482"/>
                  </a:lnTo>
                  <a:lnTo>
                    <a:pt x="236" y="480"/>
                  </a:lnTo>
                  <a:lnTo>
                    <a:pt x="242" y="484"/>
                  </a:lnTo>
                  <a:lnTo>
                    <a:pt x="248" y="484"/>
                  </a:lnTo>
                  <a:lnTo>
                    <a:pt x="258" y="484"/>
                  </a:lnTo>
                  <a:lnTo>
                    <a:pt x="264" y="482"/>
                  </a:lnTo>
                  <a:lnTo>
                    <a:pt x="272" y="480"/>
                  </a:lnTo>
                  <a:lnTo>
                    <a:pt x="276" y="476"/>
                  </a:lnTo>
                  <a:lnTo>
                    <a:pt x="284" y="474"/>
                  </a:lnTo>
                  <a:lnTo>
                    <a:pt x="288" y="476"/>
                  </a:lnTo>
                  <a:lnTo>
                    <a:pt x="292" y="472"/>
                  </a:lnTo>
                  <a:lnTo>
                    <a:pt x="298" y="472"/>
                  </a:lnTo>
                  <a:lnTo>
                    <a:pt x="306" y="476"/>
                  </a:lnTo>
                  <a:lnTo>
                    <a:pt x="306" y="482"/>
                  </a:lnTo>
                  <a:lnTo>
                    <a:pt x="308" y="486"/>
                  </a:lnTo>
                  <a:lnTo>
                    <a:pt x="314" y="484"/>
                  </a:lnTo>
                  <a:lnTo>
                    <a:pt x="316" y="486"/>
                  </a:lnTo>
                  <a:lnTo>
                    <a:pt x="322" y="488"/>
                  </a:lnTo>
                  <a:lnTo>
                    <a:pt x="326" y="490"/>
                  </a:lnTo>
                  <a:lnTo>
                    <a:pt x="328" y="494"/>
                  </a:lnTo>
                  <a:lnTo>
                    <a:pt x="330" y="498"/>
                  </a:lnTo>
                  <a:lnTo>
                    <a:pt x="334" y="498"/>
                  </a:lnTo>
                  <a:lnTo>
                    <a:pt x="338" y="498"/>
                  </a:lnTo>
                  <a:lnTo>
                    <a:pt x="340" y="504"/>
                  </a:lnTo>
                  <a:lnTo>
                    <a:pt x="342" y="508"/>
                  </a:lnTo>
                  <a:lnTo>
                    <a:pt x="340" y="516"/>
                  </a:lnTo>
                  <a:lnTo>
                    <a:pt x="342" y="520"/>
                  </a:lnTo>
                  <a:lnTo>
                    <a:pt x="342" y="524"/>
                  </a:lnTo>
                  <a:lnTo>
                    <a:pt x="340" y="534"/>
                  </a:lnTo>
                  <a:lnTo>
                    <a:pt x="336" y="540"/>
                  </a:lnTo>
                  <a:lnTo>
                    <a:pt x="332" y="546"/>
                  </a:lnTo>
                  <a:lnTo>
                    <a:pt x="332" y="550"/>
                  </a:lnTo>
                  <a:lnTo>
                    <a:pt x="334" y="554"/>
                  </a:lnTo>
                  <a:lnTo>
                    <a:pt x="334" y="560"/>
                  </a:lnTo>
                  <a:lnTo>
                    <a:pt x="336" y="562"/>
                  </a:lnTo>
                  <a:lnTo>
                    <a:pt x="338" y="562"/>
                  </a:lnTo>
                  <a:lnTo>
                    <a:pt x="340" y="558"/>
                  </a:lnTo>
                  <a:lnTo>
                    <a:pt x="346" y="556"/>
                  </a:lnTo>
                  <a:lnTo>
                    <a:pt x="350" y="556"/>
                  </a:lnTo>
                  <a:lnTo>
                    <a:pt x="352" y="560"/>
                  </a:lnTo>
                  <a:lnTo>
                    <a:pt x="352" y="564"/>
                  </a:lnTo>
                  <a:lnTo>
                    <a:pt x="354" y="570"/>
                  </a:lnTo>
                  <a:lnTo>
                    <a:pt x="358" y="570"/>
                  </a:lnTo>
                  <a:lnTo>
                    <a:pt x="358" y="574"/>
                  </a:lnTo>
                  <a:lnTo>
                    <a:pt x="354" y="580"/>
                  </a:lnTo>
                  <a:lnTo>
                    <a:pt x="354" y="584"/>
                  </a:lnTo>
                  <a:lnTo>
                    <a:pt x="360" y="586"/>
                  </a:lnTo>
                  <a:lnTo>
                    <a:pt x="364" y="586"/>
                  </a:lnTo>
                  <a:lnTo>
                    <a:pt x="366" y="594"/>
                  </a:lnTo>
                  <a:lnTo>
                    <a:pt x="368" y="600"/>
                  </a:lnTo>
                  <a:lnTo>
                    <a:pt x="378" y="602"/>
                  </a:lnTo>
                  <a:lnTo>
                    <a:pt x="376" y="608"/>
                  </a:lnTo>
                  <a:lnTo>
                    <a:pt x="384" y="608"/>
                  </a:lnTo>
                  <a:lnTo>
                    <a:pt x="388" y="602"/>
                  </a:lnTo>
                  <a:lnTo>
                    <a:pt x="388" y="592"/>
                  </a:lnTo>
                  <a:lnTo>
                    <a:pt x="384" y="584"/>
                  </a:lnTo>
                  <a:lnTo>
                    <a:pt x="388" y="578"/>
                  </a:lnTo>
                  <a:lnTo>
                    <a:pt x="394" y="580"/>
                  </a:lnTo>
                  <a:lnTo>
                    <a:pt x="400" y="576"/>
                  </a:lnTo>
                  <a:lnTo>
                    <a:pt x="408" y="578"/>
                  </a:lnTo>
                  <a:lnTo>
                    <a:pt x="416" y="576"/>
                  </a:lnTo>
                  <a:lnTo>
                    <a:pt x="426" y="576"/>
                  </a:lnTo>
                  <a:lnTo>
                    <a:pt x="432" y="570"/>
                  </a:lnTo>
                  <a:lnTo>
                    <a:pt x="438" y="572"/>
                  </a:lnTo>
                  <a:lnTo>
                    <a:pt x="442" y="574"/>
                  </a:lnTo>
                  <a:lnTo>
                    <a:pt x="448" y="576"/>
                  </a:lnTo>
                  <a:lnTo>
                    <a:pt x="446" y="584"/>
                  </a:lnTo>
                  <a:lnTo>
                    <a:pt x="450" y="590"/>
                  </a:lnTo>
                  <a:lnTo>
                    <a:pt x="454" y="594"/>
                  </a:lnTo>
                  <a:lnTo>
                    <a:pt x="460" y="596"/>
                  </a:lnTo>
                  <a:lnTo>
                    <a:pt x="464" y="596"/>
                  </a:lnTo>
                  <a:lnTo>
                    <a:pt x="470" y="598"/>
                  </a:lnTo>
                  <a:lnTo>
                    <a:pt x="470" y="598"/>
                  </a:lnTo>
                  <a:lnTo>
                    <a:pt x="472" y="594"/>
                  </a:lnTo>
                  <a:lnTo>
                    <a:pt x="472" y="594"/>
                  </a:lnTo>
                  <a:lnTo>
                    <a:pt x="476" y="594"/>
                  </a:lnTo>
                  <a:lnTo>
                    <a:pt x="482" y="594"/>
                  </a:lnTo>
                  <a:lnTo>
                    <a:pt x="484" y="596"/>
                  </a:lnTo>
                  <a:lnTo>
                    <a:pt x="484" y="596"/>
                  </a:lnTo>
                  <a:lnTo>
                    <a:pt x="486" y="596"/>
                  </a:lnTo>
                  <a:lnTo>
                    <a:pt x="488" y="596"/>
                  </a:lnTo>
                  <a:lnTo>
                    <a:pt x="488" y="596"/>
                  </a:lnTo>
                  <a:lnTo>
                    <a:pt x="488" y="598"/>
                  </a:lnTo>
                  <a:lnTo>
                    <a:pt x="490" y="600"/>
                  </a:lnTo>
                  <a:lnTo>
                    <a:pt x="490" y="600"/>
                  </a:lnTo>
                  <a:lnTo>
                    <a:pt x="488" y="604"/>
                  </a:lnTo>
                  <a:lnTo>
                    <a:pt x="488" y="610"/>
                  </a:lnTo>
                  <a:lnTo>
                    <a:pt x="490" y="610"/>
                  </a:lnTo>
                  <a:lnTo>
                    <a:pt x="490" y="610"/>
                  </a:lnTo>
                  <a:lnTo>
                    <a:pt x="492" y="620"/>
                  </a:lnTo>
                  <a:lnTo>
                    <a:pt x="492" y="620"/>
                  </a:lnTo>
                  <a:lnTo>
                    <a:pt x="500" y="618"/>
                  </a:lnTo>
                  <a:lnTo>
                    <a:pt x="500" y="618"/>
                  </a:lnTo>
                  <a:lnTo>
                    <a:pt x="500" y="612"/>
                  </a:lnTo>
                  <a:lnTo>
                    <a:pt x="496" y="608"/>
                  </a:lnTo>
                  <a:lnTo>
                    <a:pt x="496" y="608"/>
                  </a:lnTo>
                  <a:lnTo>
                    <a:pt x="498" y="608"/>
                  </a:lnTo>
                  <a:lnTo>
                    <a:pt x="498" y="608"/>
                  </a:lnTo>
                  <a:lnTo>
                    <a:pt x="500" y="606"/>
                  </a:lnTo>
                  <a:lnTo>
                    <a:pt x="500" y="604"/>
                  </a:lnTo>
                  <a:lnTo>
                    <a:pt x="500" y="604"/>
                  </a:lnTo>
                  <a:lnTo>
                    <a:pt x="504" y="604"/>
                  </a:lnTo>
                  <a:lnTo>
                    <a:pt x="508" y="602"/>
                  </a:lnTo>
                  <a:lnTo>
                    <a:pt x="508" y="602"/>
                  </a:lnTo>
                  <a:lnTo>
                    <a:pt x="512" y="596"/>
                  </a:lnTo>
                  <a:lnTo>
                    <a:pt x="512" y="596"/>
                  </a:lnTo>
                  <a:lnTo>
                    <a:pt x="516" y="596"/>
                  </a:lnTo>
                  <a:lnTo>
                    <a:pt x="516" y="594"/>
                  </a:lnTo>
                  <a:lnTo>
                    <a:pt x="516" y="594"/>
                  </a:lnTo>
                  <a:lnTo>
                    <a:pt x="516" y="594"/>
                  </a:lnTo>
                  <a:lnTo>
                    <a:pt x="518" y="594"/>
                  </a:lnTo>
                  <a:lnTo>
                    <a:pt x="518" y="594"/>
                  </a:lnTo>
                  <a:lnTo>
                    <a:pt x="520" y="590"/>
                  </a:lnTo>
                  <a:lnTo>
                    <a:pt x="520" y="590"/>
                  </a:lnTo>
                  <a:lnTo>
                    <a:pt x="522" y="590"/>
                  </a:lnTo>
                  <a:lnTo>
                    <a:pt x="524" y="592"/>
                  </a:lnTo>
                  <a:lnTo>
                    <a:pt x="526" y="590"/>
                  </a:lnTo>
                  <a:lnTo>
                    <a:pt x="526" y="590"/>
                  </a:lnTo>
                  <a:lnTo>
                    <a:pt x="532" y="590"/>
                  </a:lnTo>
                  <a:lnTo>
                    <a:pt x="538" y="590"/>
                  </a:lnTo>
                  <a:lnTo>
                    <a:pt x="538" y="590"/>
                  </a:lnTo>
                  <a:lnTo>
                    <a:pt x="544" y="578"/>
                  </a:lnTo>
                  <a:lnTo>
                    <a:pt x="546" y="578"/>
                  </a:lnTo>
                  <a:lnTo>
                    <a:pt x="546" y="578"/>
                  </a:lnTo>
                  <a:lnTo>
                    <a:pt x="548" y="576"/>
                  </a:lnTo>
                  <a:lnTo>
                    <a:pt x="548" y="574"/>
                  </a:lnTo>
                  <a:lnTo>
                    <a:pt x="546" y="574"/>
                  </a:lnTo>
                  <a:lnTo>
                    <a:pt x="546" y="572"/>
                  </a:lnTo>
                  <a:lnTo>
                    <a:pt x="546" y="572"/>
                  </a:lnTo>
                  <a:lnTo>
                    <a:pt x="550" y="572"/>
                  </a:lnTo>
                  <a:lnTo>
                    <a:pt x="550" y="572"/>
                  </a:lnTo>
                  <a:lnTo>
                    <a:pt x="552" y="578"/>
                  </a:lnTo>
                  <a:lnTo>
                    <a:pt x="552" y="578"/>
                  </a:lnTo>
                  <a:lnTo>
                    <a:pt x="556" y="578"/>
                  </a:lnTo>
                  <a:lnTo>
                    <a:pt x="556" y="578"/>
                  </a:lnTo>
                  <a:lnTo>
                    <a:pt x="558" y="578"/>
                  </a:lnTo>
                  <a:lnTo>
                    <a:pt x="560" y="580"/>
                  </a:lnTo>
                  <a:lnTo>
                    <a:pt x="560" y="580"/>
                  </a:lnTo>
                  <a:lnTo>
                    <a:pt x="562" y="578"/>
                  </a:lnTo>
                  <a:lnTo>
                    <a:pt x="562" y="576"/>
                  </a:lnTo>
                  <a:lnTo>
                    <a:pt x="562" y="576"/>
                  </a:lnTo>
                  <a:lnTo>
                    <a:pt x="570" y="574"/>
                  </a:lnTo>
                  <a:lnTo>
                    <a:pt x="570" y="574"/>
                  </a:lnTo>
                  <a:lnTo>
                    <a:pt x="574" y="576"/>
                  </a:lnTo>
                  <a:lnTo>
                    <a:pt x="576" y="576"/>
                  </a:lnTo>
                  <a:lnTo>
                    <a:pt x="576" y="574"/>
                  </a:lnTo>
                  <a:lnTo>
                    <a:pt x="576" y="574"/>
                  </a:lnTo>
                  <a:lnTo>
                    <a:pt x="580" y="572"/>
                  </a:lnTo>
                  <a:lnTo>
                    <a:pt x="580" y="572"/>
                  </a:lnTo>
                  <a:lnTo>
                    <a:pt x="582" y="568"/>
                  </a:lnTo>
                  <a:lnTo>
                    <a:pt x="580" y="566"/>
                  </a:lnTo>
                  <a:lnTo>
                    <a:pt x="580" y="564"/>
                  </a:lnTo>
                  <a:lnTo>
                    <a:pt x="580" y="564"/>
                  </a:lnTo>
                  <a:lnTo>
                    <a:pt x="588" y="560"/>
                  </a:lnTo>
                  <a:lnTo>
                    <a:pt x="588" y="560"/>
                  </a:lnTo>
                  <a:lnTo>
                    <a:pt x="588" y="558"/>
                  </a:lnTo>
                  <a:lnTo>
                    <a:pt x="588" y="558"/>
                  </a:lnTo>
                  <a:lnTo>
                    <a:pt x="590" y="558"/>
                  </a:lnTo>
                  <a:lnTo>
                    <a:pt x="592" y="558"/>
                  </a:lnTo>
                  <a:lnTo>
                    <a:pt x="592" y="558"/>
                  </a:lnTo>
                  <a:lnTo>
                    <a:pt x="594" y="556"/>
                  </a:lnTo>
                  <a:lnTo>
                    <a:pt x="594" y="556"/>
                  </a:lnTo>
                  <a:lnTo>
                    <a:pt x="594" y="552"/>
                  </a:lnTo>
                  <a:lnTo>
                    <a:pt x="594" y="552"/>
                  </a:lnTo>
                  <a:lnTo>
                    <a:pt x="598" y="552"/>
                  </a:lnTo>
                  <a:lnTo>
                    <a:pt x="600" y="552"/>
                  </a:lnTo>
                  <a:lnTo>
                    <a:pt x="600" y="552"/>
                  </a:lnTo>
                  <a:lnTo>
                    <a:pt x="602" y="548"/>
                  </a:lnTo>
                  <a:lnTo>
                    <a:pt x="602" y="548"/>
                  </a:lnTo>
                  <a:lnTo>
                    <a:pt x="602" y="542"/>
                  </a:lnTo>
                  <a:lnTo>
                    <a:pt x="602" y="542"/>
                  </a:lnTo>
                  <a:lnTo>
                    <a:pt x="616" y="540"/>
                  </a:lnTo>
                  <a:lnTo>
                    <a:pt x="616" y="540"/>
                  </a:lnTo>
                  <a:lnTo>
                    <a:pt x="616" y="538"/>
                  </a:lnTo>
                  <a:lnTo>
                    <a:pt x="614" y="538"/>
                  </a:lnTo>
                  <a:lnTo>
                    <a:pt x="614" y="538"/>
                  </a:lnTo>
                  <a:lnTo>
                    <a:pt x="614" y="536"/>
                  </a:lnTo>
                  <a:lnTo>
                    <a:pt x="616" y="534"/>
                  </a:lnTo>
                  <a:lnTo>
                    <a:pt x="618" y="534"/>
                  </a:lnTo>
                  <a:lnTo>
                    <a:pt x="618" y="532"/>
                  </a:lnTo>
                  <a:lnTo>
                    <a:pt x="618" y="532"/>
                  </a:lnTo>
                  <a:lnTo>
                    <a:pt x="616" y="532"/>
                  </a:lnTo>
                  <a:lnTo>
                    <a:pt x="616" y="530"/>
                  </a:lnTo>
                  <a:lnTo>
                    <a:pt x="618" y="528"/>
                  </a:lnTo>
                  <a:lnTo>
                    <a:pt x="618" y="528"/>
                  </a:lnTo>
                  <a:lnTo>
                    <a:pt x="624" y="528"/>
                  </a:lnTo>
                  <a:lnTo>
                    <a:pt x="624" y="528"/>
                  </a:lnTo>
                  <a:lnTo>
                    <a:pt x="624" y="526"/>
                  </a:lnTo>
                  <a:lnTo>
                    <a:pt x="626" y="526"/>
                  </a:lnTo>
                  <a:lnTo>
                    <a:pt x="626" y="526"/>
                  </a:lnTo>
                  <a:lnTo>
                    <a:pt x="624" y="516"/>
                  </a:lnTo>
                  <a:lnTo>
                    <a:pt x="624" y="516"/>
                  </a:lnTo>
                  <a:lnTo>
                    <a:pt x="620" y="516"/>
                  </a:lnTo>
                  <a:lnTo>
                    <a:pt x="620" y="512"/>
                  </a:lnTo>
                  <a:lnTo>
                    <a:pt x="620" y="512"/>
                  </a:lnTo>
                  <a:lnTo>
                    <a:pt x="624" y="512"/>
                  </a:lnTo>
                  <a:lnTo>
                    <a:pt x="624" y="512"/>
                  </a:lnTo>
                  <a:lnTo>
                    <a:pt x="624" y="504"/>
                  </a:lnTo>
                  <a:lnTo>
                    <a:pt x="624" y="504"/>
                  </a:lnTo>
                  <a:lnTo>
                    <a:pt x="628" y="502"/>
                  </a:lnTo>
                  <a:lnTo>
                    <a:pt x="632" y="500"/>
                  </a:lnTo>
                  <a:lnTo>
                    <a:pt x="632" y="500"/>
                  </a:lnTo>
                  <a:lnTo>
                    <a:pt x="632" y="498"/>
                  </a:lnTo>
                  <a:lnTo>
                    <a:pt x="632" y="498"/>
                  </a:lnTo>
                  <a:lnTo>
                    <a:pt x="638" y="494"/>
                  </a:lnTo>
                  <a:lnTo>
                    <a:pt x="638" y="494"/>
                  </a:lnTo>
                  <a:lnTo>
                    <a:pt x="638" y="488"/>
                  </a:lnTo>
                  <a:lnTo>
                    <a:pt x="638" y="488"/>
                  </a:lnTo>
                  <a:lnTo>
                    <a:pt x="638" y="486"/>
                  </a:lnTo>
                  <a:lnTo>
                    <a:pt x="640" y="486"/>
                  </a:lnTo>
                  <a:lnTo>
                    <a:pt x="640" y="486"/>
                  </a:lnTo>
                  <a:lnTo>
                    <a:pt x="640" y="484"/>
                  </a:lnTo>
                  <a:lnTo>
                    <a:pt x="640" y="484"/>
                  </a:lnTo>
                  <a:lnTo>
                    <a:pt x="638" y="484"/>
                  </a:lnTo>
                  <a:lnTo>
                    <a:pt x="640" y="484"/>
                  </a:lnTo>
                  <a:lnTo>
                    <a:pt x="644" y="484"/>
                  </a:lnTo>
                  <a:lnTo>
                    <a:pt x="644" y="484"/>
                  </a:lnTo>
                  <a:lnTo>
                    <a:pt x="644" y="480"/>
                  </a:lnTo>
                  <a:lnTo>
                    <a:pt x="646" y="478"/>
                  </a:lnTo>
                  <a:lnTo>
                    <a:pt x="646" y="478"/>
                  </a:lnTo>
                  <a:lnTo>
                    <a:pt x="650" y="478"/>
                  </a:lnTo>
                  <a:lnTo>
                    <a:pt x="650" y="478"/>
                  </a:lnTo>
                  <a:lnTo>
                    <a:pt x="650" y="474"/>
                  </a:lnTo>
                  <a:lnTo>
                    <a:pt x="650" y="474"/>
                  </a:lnTo>
                  <a:lnTo>
                    <a:pt x="646" y="472"/>
                  </a:lnTo>
                  <a:lnTo>
                    <a:pt x="646" y="472"/>
                  </a:lnTo>
                  <a:lnTo>
                    <a:pt x="648" y="470"/>
                  </a:lnTo>
                  <a:lnTo>
                    <a:pt x="648" y="468"/>
                  </a:lnTo>
                  <a:lnTo>
                    <a:pt x="648" y="462"/>
                  </a:lnTo>
                  <a:lnTo>
                    <a:pt x="648" y="462"/>
                  </a:lnTo>
                  <a:lnTo>
                    <a:pt x="656" y="462"/>
                  </a:lnTo>
                  <a:lnTo>
                    <a:pt x="656" y="462"/>
                  </a:lnTo>
                  <a:lnTo>
                    <a:pt x="654" y="460"/>
                  </a:lnTo>
                  <a:lnTo>
                    <a:pt x="654" y="456"/>
                  </a:lnTo>
                  <a:lnTo>
                    <a:pt x="656" y="454"/>
                  </a:lnTo>
                  <a:lnTo>
                    <a:pt x="654" y="452"/>
                  </a:lnTo>
                  <a:lnTo>
                    <a:pt x="654" y="452"/>
                  </a:lnTo>
                  <a:lnTo>
                    <a:pt x="658" y="450"/>
                  </a:lnTo>
                  <a:lnTo>
                    <a:pt x="660" y="450"/>
                  </a:lnTo>
                  <a:lnTo>
                    <a:pt x="660" y="450"/>
                  </a:lnTo>
                  <a:lnTo>
                    <a:pt x="658" y="446"/>
                  </a:lnTo>
                  <a:lnTo>
                    <a:pt x="658" y="446"/>
                  </a:lnTo>
                  <a:lnTo>
                    <a:pt x="654" y="446"/>
                  </a:lnTo>
                  <a:lnTo>
                    <a:pt x="652" y="442"/>
                  </a:lnTo>
                  <a:lnTo>
                    <a:pt x="652" y="442"/>
                  </a:lnTo>
                  <a:lnTo>
                    <a:pt x="646" y="444"/>
                  </a:lnTo>
                  <a:lnTo>
                    <a:pt x="644" y="444"/>
                  </a:lnTo>
                  <a:lnTo>
                    <a:pt x="640" y="444"/>
                  </a:lnTo>
                  <a:lnTo>
                    <a:pt x="640" y="444"/>
                  </a:lnTo>
                  <a:lnTo>
                    <a:pt x="640" y="442"/>
                  </a:lnTo>
                  <a:lnTo>
                    <a:pt x="640" y="440"/>
                  </a:lnTo>
                  <a:lnTo>
                    <a:pt x="640" y="440"/>
                  </a:lnTo>
                  <a:lnTo>
                    <a:pt x="652" y="432"/>
                  </a:lnTo>
                  <a:lnTo>
                    <a:pt x="630" y="416"/>
                  </a:lnTo>
                  <a:close/>
                </a:path>
              </a:pathLst>
            </a:custGeom>
            <a:solidFill>
              <a:srgbClr val="FF0000"/>
            </a:solidFill>
            <a:ln w="3175" cmpd="sng">
              <a:solidFill>
                <a:schemeClr val="accent4"/>
              </a:solidFill>
              <a:round/>
              <a:headEnd/>
              <a:tailEnd/>
            </a:ln>
          </p:spPr>
          <p:txBody>
            <a:bodyPr/>
            <a:lstStyle/>
            <a:p>
              <a:pPr>
                <a:defRPr/>
              </a:pPr>
              <a:endParaRPr lang="en-GB" sz="1787">
                <a:solidFill>
                  <a:srgbClr val="FFFFFF"/>
                </a:solidFill>
                <a:latin typeface="Arial"/>
              </a:endParaRPr>
            </a:p>
          </p:txBody>
        </p:sp>
        <p:sp>
          <p:nvSpPr>
            <p:cNvPr id="862" name="Freeform 168"/>
            <p:cNvSpPr>
              <a:spLocks noChangeAspect="1"/>
            </p:cNvSpPr>
            <p:nvPr/>
          </p:nvSpPr>
          <p:spPr bwMode="auto">
            <a:xfrm>
              <a:off x="6316664" y="3408363"/>
              <a:ext cx="125412" cy="180975"/>
            </a:xfrm>
            <a:custGeom>
              <a:avLst/>
              <a:gdLst/>
              <a:ahLst/>
              <a:cxnLst>
                <a:cxn ang="0">
                  <a:pos x="14" y="82"/>
                </a:cxn>
                <a:cxn ang="0">
                  <a:pos x="14" y="86"/>
                </a:cxn>
                <a:cxn ang="0">
                  <a:pos x="20" y="84"/>
                </a:cxn>
                <a:cxn ang="0">
                  <a:pos x="22" y="82"/>
                </a:cxn>
                <a:cxn ang="0">
                  <a:pos x="26" y="80"/>
                </a:cxn>
                <a:cxn ang="0">
                  <a:pos x="28" y="80"/>
                </a:cxn>
                <a:cxn ang="0">
                  <a:pos x="30" y="78"/>
                </a:cxn>
                <a:cxn ang="0">
                  <a:pos x="32" y="78"/>
                </a:cxn>
                <a:cxn ang="0">
                  <a:pos x="34" y="80"/>
                </a:cxn>
                <a:cxn ang="0">
                  <a:pos x="38" y="78"/>
                </a:cxn>
                <a:cxn ang="0">
                  <a:pos x="40" y="76"/>
                </a:cxn>
                <a:cxn ang="0">
                  <a:pos x="40" y="74"/>
                </a:cxn>
                <a:cxn ang="0">
                  <a:pos x="38" y="70"/>
                </a:cxn>
                <a:cxn ang="0">
                  <a:pos x="38" y="70"/>
                </a:cxn>
                <a:cxn ang="0">
                  <a:pos x="38" y="68"/>
                </a:cxn>
                <a:cxn ang="0">
                  <a:pos x="36" y="68"/>
                </a:cxn>
                <a:cxn ang="0">
                  <a:pos x="36" y="66"/>
                </a:cxn>
                <a:cxn ang="0">
                  <a:pos x="42" y="64"/>
                </a:cxn>
                <a:cxn ang="0">
                  <a:pos x="38" y="56"/>
                </a:cxn>
                <a:cxn ang="0">
                  <a:pos x="38" y="54"/>
                </a:cxn>
                <a:cxn ang="0">
                  <a:pos x="42" y="58"/>
                </a:cxn>
                <a:cxn ang="0">
                  <a:pos x="46" y="62"/>
                </a:cxn>
                <a:cxn ang="0">
                  <a:pos x="52" y="62"/>
                </a:cxn>
                <a:cxn ang="0">
                  <a:pos x="52" y="64"/>
                </a:cxn>
                <a:cxn ang="0">
                  <a:pos x="52" y="66"/>
                </a:cxn>
                <a:cxn ang="0">
                  <a:pos x="58" y="72"/>
                </a:cxn>
                <a:cxn ang="0">
                  <a:pos x="60" y="78"/>
                </a:cxn>
                <a:cxn ang="0">
                  <a:pos x="60" y="86"/>
                </a:cxn>
                <a:cxn ang="0">
                  <a:pos x="62" y="94"/>
                </a:cxn>
                <a:cxn ang="0">
                  <a:pos x="64" y="96"/>
                </a:cxn>
                <a:cxn ang="0">
                  <a:pos x="68" y="100"/>
                </a:cxn>
                <a:cxn ang="0">
                  <a:pos x="74" y="98"/>
                </a:cxn>
                <a:cxn ang="0">
                  <a:pos x="74" y="92"/>
                </a:cxn>
                <a:cxn ang="0">
                  <a:pos x="70" y="80"/>
                </a:cxn>
                <a:cxn ang="0">
                  <a:pos x="70" y="68"/>
                </a:cxn>
                <a:cxn ang="0">
                  <a:pos x="62" y="64"/>
                </a:cxn>
                <a:cxn ang="0">
                  <a:pos x="54" y="60"/>
                </a:cxn>
                <a:cxn ang="0">
                  <a:pos x="60" y="42"/>
                </a:cxn>
                <a:cxn ang="0">
                  <a:pos x="62" y="40"/>
                </a:cxn>
                <a:cxn ang="0">
                  <a:pos x="62" y="30"/>
                </a:cxn>
                <a:cxn ang="0">
                  <a:pos x="60" y="24"/>
                </a:cxn>
                <a:cxn ang="0">
                  <a:pos x="44" y="28"/>
                </a:cxn>
                <a:cxn ang="0">
                  <a:pos x="32" y="28"/>
                </a:cxn>
                <a:cxn ang="0">
                  <a:pos x="32" y="8"/>
                </a:cxn>
                <a:cxn ang="0">
                  <a:pos x="20" y="6"/>
                </a:cxn>
                <a:cxn ang="0">
                  <a:pos x="8" y="6"/>
                </a:cxn>
                <a:cxn ang="0">
                  <a:pos x="12" y="20"/>
                </a:cxn>
                <a:cxn ang="0">
                  <a:pos x="0" y="26"/>
                </a:cxn>
                <a:cxn ang="0">
                  <a:pos x="4" y="38"/>
                </a:cxn>
                <a:cxn ang="0">
                  <a:pos x="14" y="48"/>
                </a:cxn>
                <a:cxn ang="0">
                  <a:pos x="16" y="62"/>
                </a:cxn>
                <a:cxn ang="0">
                  <a:pos x="14" y="78"/>
                </a:cxn>
                <a:cxn ang="0">
                  <a:pos x="14" y="82"/>
                </a:cxn>
              </a:cxnLst>
              <a:rect l="0" t="0" r="r" b="b"/>
              <a:pathLst>
                <a:path w="74" h="106">
                  <a:moveTo>
                    <a:pt x="14" y="82"/>
                  </a:moveTo>
                  <a:lnTo>
                    <a:pt x="14" y="82"/>
                  </a:lnTo>
                  <a:lnTo>
                    <a:pt x="14" y="86"/>
                  </a:lnTo>
                  <a:lnTo>
                    <a:pt x="14" y="86"/>
                  </a:lnTo>
                  <a:lnTo>
                    <a:pt x="18" y="86"/>
                  </a:lnTo>
                  <a:lnTo>
                    <a:pt x="20" y="84"/>
                  </a:lnTo>
                  <a:lnTo>
                    <a:pt x="22" y="82"/>
                  </a:lnTo>
                  <a:lnTo>
                    <a:pt x="22" y="82"/>
                  </a:lnTo>
                  <a:lnTo>
                    <a:pt x="26" y="82"/>
                  </a:lnTo>
                  <a:lnTo>
                    <a:pt x="26" y="80"/>
                  </a:lnTo>
                  <a:lnTo>
                    <a:pt x="26" y="80"/>
                  </a:lnTo>
                  <a:lnTo>
                    <a:pt x="28" y="80"/>
                  </a:lnTo>
                  <a:lnTo>
                    <a:pt x="30" y="80"/>
                  </a:lnTo>
                  <a:lnTo>
                    <a:pt x="30" y="78"/>
                  </a:lnTo>
                  <a:lnTo>
                    <a:pt x="30" y="78"/>
                  </a:lnTo>
                  <a:lnTo>
                    <a:pt x="32" y="78"/>
                  </a:lnTo>
                  <a:lnTo>
                    <a:pt x="32" y="78"/>
                  </a:lnTo>
                  <a:lnTo>
                    <a:pt x="34" y="80"/>
                  </a:lnTo>
                  <a:lnTo>
                    <a:pt x="34" y="80"/>
                  </a:lnTo>
                  <a:lnTo>
                    <a:pt x="38" y="78"/>
                  </a:lnTo>
                  <a:lnTo>
                    <a:pt x="38" y="78"/>
                  </a:lnTo>
                  <a:lnTo>
                    <a:pt x="40" y="76"/>
                  </a:lnTo>
                  <a:lnTo>
                    <a:pt x="40" y="74"/>
                  </a:lnTo>
                  <a:lnTo>
                    <a:pt x="40" y="74"/>
                  </a:lnTo>
                  <a:lnTo>
                    <a:pt x="38" y="72"/>
                  </a:lnTo>
                  <a:lnTo>
                    <a:pt x="38" y="70"/>
                  </a:lnTo>
                  <a:lnTo>
                    <a:pt x="38" y="70"/>
                  </a:lnTo>
                  <a:lnTo>
                    <a:pt x="38" y="70"/>
                  </a:lnTo>
                  <a:lnTo>
                    <a:pt x="38" y="68"/>
                  </a:lnTo>
                  <a:lnTo>
                    <a:pt x="38" y="68"/>
                  </a:lnTo>
                  <a:lnTo>
                    <a:pt x="36" y="68"/>
                  </a:lnTo>
                  <a:lnTo>
                    <a:pt x="36" y="68"/>
                  </a:lnTo>
                  <a:lnTo>
                    <a:pt x="36" y="66"/>
                  </a:lnTo>
                  <a:lnTo>
                    <a:pt x="36" y="66"/>
                  </a:lnTo>
                  <a:lnTo>
                    <a:pt x="42" y="64"/>
                  </a:lnTo>
                  <a:lnTo>
                    <a:pt x="42" y="64"/>
                  </a:lnTo>
                  <a:lnTo>
                    <a:pt x="38" y="56"/>
                  </a:lnTo>
                  <a:lnTo>
                    <a:pt x="38" y="56"/>
                  </a:lnTo>
                  <a:lnTo>
                    <a:pt x="38" y="56"/>
                  </a:lnTo>
                  <a:lnTo>
                    <a:pt x="38" y="54"/>
                  </a:lnTo>
                  <a:lnTo>
                    <a:pt x="38" y="54"/>
                  </a:lnTo>
                  <a:lnTo>
                    <a:pt x="42" y="58"/>
                  </a:lnTo>
                  <a:lnTo>
                    <a:pt x="46" y="62"/>
                  </a:lnTo>
                  <a:lnTo>
                    <a:pt x="46" y="62"/>
                  </a:lnTo>
                  <a:lnTo>
                    <a:pt x="48" y="64"/>
                  </a:lnTo>
                  <a:lnTo>
                    <a:pt x="52" y="62"/>
                  </a:lnTo>
                  <a:lnTo>
                    <a:pt x="52" y="62"/>
                  </a:lnTo>
                  <a:lnTo>
                    <a:pt x="52" y="64"/>
                  </a:lnTo>
                  <a:lnTo>
                    <a:pt x="52" y="66"/>
                  </a:lnTo>
                  <a:lnTo>
                    <a:pt x="52" y="66"/>
                  </a:lnTo>
                  <a:lnTo>
                    <a:pt x="58" y="72"/>
                  </a:lnTo>
                  <a:lnTo>
                    <a:pt x="58" y="72"/>
                  </a:lnTo>
                  <a:lnTo>
                    <a:pt x="58" y="76"/>
                  </a:lnTo>
                  <a:lnTo>
                    <a:pt x="60" y="78"/>
                  </a:lnTo>
                  <a:lnTo>
                    <a:pt x="60" y="78"/>
                  </a:lnTo>
                  <a:lnTo>
                    <a:pt x="60" y="86"/>
                  </a:lnTo>
                  <a:lnTo>
                    <a:pt x="62" y="94"/>
                  </a:lnTo>
                  <a:lnTo>
                    <a:pt x="62" y="94"/>
                  </a:lnTo>
                  <a:lnTo>
                    <a:pt x="64" y="96"/>
                  </a:lnTo>
                  <a:lnTo>
                    <a:pt x="64" y="96"/>
                  </a:lnTo>
                  <a:lnTo>
                    <a:pt x="68" y="106"/>
                  </a:lnTo>
                  <a:lnTo>
                    <a:pt x="68" y="100"/>
                  </a:lnTo>
                  <a:lnTo>
                    <a:pt x="70" y="96"/>
                  </a:lnTo>
                  <a:lnTo>
                    <a:pt x="74" y="98"/>
                  </a:lnTo>
                  <a:lnTo>
                    <a:pt x="74" y="98"/>
                  </a:lnTo>
                  <a:lnTo>
                    <a:pt x="74" y="92"/>
                  </a:lnTo>
                  <a:lnTo>
                    <a:pt x="72" y="88"/>
                  </a:lnTo>
                  <a:lnTo>
                    <a:pt x="70" y="80"/>
                  </a:lnTo>
                  <a:lnTo>
                    <a:pt x="70" y="74"/>
                  </a:lnTo>
                  <a:lnTo>
                    <a:pt x="70" y="68"/>
                  </a:lnTo>
                  <a:lnTo>
                    <a:pt x="64" y="58"/>
                  </a:lnTo>
                  <a:lnTo>
                    <a:pt x="62" y="64"/>
                  </a:lnTo>
                  <a:lnTo>
                    <a:pt x="56" y="64"/>
                  </a:lnTo>
                  <a:lnTo>
                    <a:pt x="54" y="60"/>
                  </a:lnTo>
                  <a:lnTo>
                    <a:pt x="56" y="50"/>
                  </a:lnTo>
                  <a:lnTo>
                    <a:pt x="60" y="42"/>
                  </a:lnTo>
                  <a:lnTo>
                    <a:pt x="60" y="42"/>
                  </a:lnTo>
                  <a:lnTo>
                    <a:pt x="62" y="40"/>
                  </a:lnTo>
                  <a:lnTo>
                    <a:pt x="64" y="36"/>
                  </a:lnTo>
                  <a:lnTo>
                    <a:pt x="62" y="30"/>
                  </a:lnTo>
                  <a:lnTo>
                    <a:pt x="70" y="24"/>
                  </a:lnTo>
                  <a:lnTo>
                    <a:pt x="60" y="24"/>
                  </a:lnTo>
                  <a:lnTo>
                    <a:pt x="52" y="26"/>
                  </a:lnTo>
                  <a:lnTo>
                    <a:pt x="44" y="28"/>
                  </a:lnTo>
                  <a:lnTo>
                    <a:pt x="36" y="28"/>
                  </a:lnTo>
                  <a:lnTo>
                    <a:pt x="32" y="28"/>
                  </a:lnTo>
                  <a:lnTo>
                    <a:pt x="30" y="16"/>
                  </a:lnTo>
                  <a:lnTo>
                    <a:pt x="32" y="8"/>
                  </a:lnTo>
                  <a:lnTo>
                    <a:pt x="26" y="6"/>
                  </a:lnTo>
                  <a:lnTo>
                    <a:pt x="20" y="6"/>
                  </a:lnTo>
                  <a:lnTo>
                    <a:pt x="12" y="0"/>
                  </a:lnTo>
                  <a:lnTo>
                    <a:pt x="8" y="6"/>
                  </a:lnTo>
                  <a:lnTo>
                    <a:pt x="14" y="14"/>
                  </a:lnTo>
                  <a:lnTo>
                    <a:pt x="12" y="20"/>
                  </a:lnTo>
                  <a:lnTo>
                    <a:pt x="6" y="22"/>
                  </a:lnTo>
                  <a:lnTo>
                    <a:pt x="0" y="26"/>
                  </a:lnTo>
                  <a:lnTo>
                    <a:pt x="2" y="36"/>
                  </a:lnTo>
                  <a:lnTo>
                    <a:pt x="4" y="38"/>
                  </a:lnTo>
                  <a:lnTo>
                    <a:pt x="12" y="42"/>
                  </a:lnTo>
                  <a:lnTo>
                    <a:pt x="14" y="48"/>
                  </a:lnTo>
                  <a:lnTo>
                    <a:pt x="12" y="58"/>
                  </a:lnTo>
                  <a:lnTo>
                    <a:pt x="16" y="62"/>
                  </a:lnTo>
                  <a:lnTo>
                    <a:pt x="16" y="72"/>
                  </a:lnTo>
                  <a:lnTo>
                    <a:pt x="14" y="78"/>
                  </a:lnTo>
                  <a:lnTo>
                    <a:pt x="14" y="82"/>
                  </a:lnTo>
                  <a:lnTo>
                    <a:pt x="14" y="82"/>
                  </a:lnTo>
                  <a:close/>
                </a:path>
              </a:pathLst>
            </a:custGeom>
            <a:solidFill>
              <a:schemeClr val="bg2"/>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grpSp>
          <p:nvGrpSpPr>
            <p:cNvPr id="11" name="Group 11"/>
            <p:cNvGrpSpPr>
              <a:grpSpLocks/>
            </p:cNvGrpSpPr>
            <p:nvPr/>
          </p:nvGrpSpPr>
          <p:grpSpPr bwMode="auto">
            <a:xfrm>
              <a:off x="1109663" y="1570037"/>
              <a:ext cx="2051050" cy="1344613"/>
              <a:chOff x="699" y="986"/>
              <a:chExt cx="1292" cy="847"/>
            </a:xfrm>
            <a:solidFill>
              <a:schemeClr val="bg2"/>
            </a:solidFill>
          </p:grpSpPr>
          <p:sp>
            <p:nvSpPr>
              <p:cNvPr id="962" name="Freeform 12"/>
              <p:cNvSpPr>
                <a:spLocks noChangeAspect="1"/>
              </p:cNvSpPr>
              <p:nvPr/>
            </p:nvSpPr>
            <p:spPr bwMode="auto">
              <a:xfrm>
                <a:off x="1711" y="1733"/>
                <a:ext cx="8" cy="7"/>
              </a:xfrm>
              <a:custGeom>
                <a:avLst/>
                <a:gdLst/>
                <a:ahLst/>
                <a:cxnLst>
                  <a:cxn ang="0">
                    <a:pos x="2" y="4"/>
                  </a:cxn>
                  <a:cxn ang="0">
                    <a:pos x="2" y="4"/>
                  </a:cxn>
                  <a:cxn ang="0">
                    <a:pos x="0" y="6"/>
                  </a:cxn>
                  <a:cxn ang="0">
                    <a:pos x="0" y="4"/>
                  </a:cxn>
                  <a:cxn ang="0">
                    <a:pos x="6" y="0"/>
                  </a:cxn>
                  <a:cxn ang="0">
                    <a:pos x="6" y="0"/>
                  </a:cxn>
                  <a:cxn ang="0">
                    <a:pos x="8" y="0"/>
                  </a:cxn>
                  <a:cxn ang="0">
                    <a:pos x="6" y="2"/>
                  </a:cxn>
                  <a:cxn ang="0">
                    <a:pos x="2" y="4"/>
                  </a:cxn>
                  <a:cxn ang="0">
                    <a:pos x="2" y="4"/>
                  </a:cxn>
                </a:cxnLst>
                <a:rect l="0" t="0" r="r" b="b"/>
                <a:pathLst>
                  <a:path w="8" h="6">
                    <a:moveTo>
                      <a:pt x="2" y="4"/>
                    </a:moveTo>
                    <a:lnTo>
                      <a:pt x="2" y="4"/>
                    </a:lnTo>
                    <a:lnTo>
                      <a:pt x="0" y="6"/>
                    </a:lnTo>
                    <a:lnTo>
                      <a:pt x="0" y="4"/>
                    </a:lnTo>
                    <a:lnTo>
                      <a:pt x="6" y="0"/>
                    </a:lnTo>
                    <a:lnTo>
                      <a:pt x="6" y="0"/>
                    </a:lnTo>
                    <a:lnTo>
                      <a:pt x="8" y="0"/>
                    </a:lnTo>
                    <a:lnTo>
                      <a:pt x="6" y="2"/>
                    </a:lnTo>
                    <a:lnTo>
                      <a:pt x="2" y="4"/>
                    </a:lnTo>
                    <a:lnTo>
                      <a:pt x="2" y="4"/>
                    </a:lnTo>
                    <a:close/>
                  </a:path>
                </a:pathLst>
              </a:custGeom>
              <a:grp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963" name="Freeform 13"/>
              <p:cNvSpPr>
                <a:spLocks noChangeAspect="1"/>
              </p:cNvSpPr>
              <p:nvPr/>
            </p:nvSpPr>
            <p:spPr bwMode="auto">
              <a:xfrm>
                <a:off x="1755" y="1757"/>
                <a:ext cx="2" cy="2"/>
              </a:xfrm>
              <a:custGeom>
                <a:avLst/>
                <a:gdLst/>
                <a:ahLst/>
                <a:cxnLst>
                  <a:cxn ang="0">
                    <a:pos x="0" y="2"/>
                  </a:cxn>
                  <a:cxn ang="0">
                    <a:pos x="0" y="2"/>
                  </a:cxn>
                  <a:cxn ang="0">
                    <a:pos x="0" y="0"/>
                  </a:cxn>
                  <a:cxn ang="0">
                    <a:pos x="2" y="0"/>
                  </a:cxn>
                  <a:cxn ang="0">
                    <a:pos x="2" y="0"/>
                  </a:cxn>
                  <a:cxn ang="0">
                    <a:pos x="2" y="0"/>
                  </a:cxn>
                  <a:cxn ang="0">
                    <a:pos x="0" y="2"/>
                  </a:cxn>
                  <a:cxn ang="0">
                    <a:pos x="0" y="2"/>
                  </a:cxn>
                </a:cxnLst>
                <a:rect l="0" t="0" r="r" b="b"/>
                <a:pathLst>
                  <a:path w="2" h="2">
                    <a:moveTo>
                      <a:pt x="0" y="2"/>
                    </a:moveTo>
                    <a:lnTo>
                      <a:pt x="0" y="2"/>
                    </a:lnTo>
                    <a:lnTo>
                      <a:pt x="0" y="0"/>
                    </a:lnTo>
                    <a:lnTo>
                      <a:pt x="2" y="0"/>
                    </a:lnTo>
                    <a:lnTo>
                      <a:pt x="2" y="0"/>
                    </a:lnTo>
                    <a:lnTo>
                      <a:pt x="2" y="0"/>
                    </a:lnTo>
                    <a:lnTo>
                      <a:pt x="0" y="2"/>
                    </a:lnTo>
                    <a:lnTo>
                      <a:pt x="0" y="2"/>
                    </a:lnTo>
                    <a:close/>
                  </a:path>
                </a:pathLst>
              </a:custGeom>
              <a:grp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grpSp>
            <p:nvGrpSpPr>
              <p:cNvPr id="12" name="Group 14"/>
              <p:cNvGrpSpPr>
                <a:grpSpLocks/>
              </p:cNvGrpSpPr>
              <p:nvPr/>
            </p:nvGrpSpPr>
            <p:grpSpPr bwMode="auto">
              <a:xfrm>
                <a:off x="699" y="986"/>
                <a:ext cx="1292" cy="847"/>
                <a:chOff x="699" y="986"/>
                <a:chExt cx="1292" cy="847"/>
              </a:xfrm>
              <a:grpFill/>
            </p:grpSpPr>
            <p:sp>
              <p:nvSpPr>
                <p:cNvPr id="965" name="Freeform 15"/>
                <p:cNvSpPr>
                  <a:spLocks noChangeAspect="1"/>
                </p:cNvSpPr>
                <p:nvPr/>
              </p:nvSpPr>
              <p:spPr bwMode="auto">
                <a:xfrm>
                  <a:off x="1578" y="1199"/>
                  <a:ext cx="3" cy="2"/>
                </a:xfrm>
                <a:custGeom>
                  <a:avLst/>
                  <a:gdLst/>
                  <a:ahLst/>
                  <a:cxnLst>
                    <a:cxn ang="0">
                      <a:pos x="0" y="0"/>
                    </a:cxn>
                    <a:cxn ang="0">
                      <a:pos x="2" y="2"/>
                    </a:cxn>
                    <a:cxn ang="0">
                      <a:pos x="2" y="2"/>
                    </a:cxn>
                    <a:cxn ang="0">
                      <a:pos x="2" y="0"/>
                    </a:cxn>
                    <a:cxn ang="0">
                      <a:pos x="0" y="0"/>
                    </a:cxn>
                    <a:cxn ang="0">
                      <a:pos x="0" y="0"/>
                    </a:cxn>
                  </a:cxnLst>
                  <a:rect l="0" t="0" r="r" b="b"/>
                  <a:pathLst>
                    <a:path w="2" h="2">
                      <a:moveTo>
                        <a:pt x="0" y="0"/>
                      </a:moveTo>
                      <a:lnTo>
                        <a:pt x="2" y="2"/>
                      </a:lnTo>
                      <a:lnTo>
                        <a:pt x="2" y="2"/>
                      </a:lnTo>
                      <a:lnTo>
                        <a:pt x="2" y="0"/>
                      </a:lnTo>
                      <a:lnTo>
                        <a:pt x="0" y="0"/>
                      </a:lnTo>
                      <a:lnTo>
                        <a:pt x="0" y="0"/>
                      </a:lnTo>
                      <a:close/>
                    </a:path>
                  </a:pathLst>
                </a:custGeom>
                <a:grp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966" name="Freeform 16"/>
                <p:cNvSpPr>
                  <a:spLocks noChangeAspect="1"/>
                </p:cNvSpPr>
                <p:nvPr/>
              </p:nvSpPr>
              <p:spPr bwMode="auto">
                <a:xfrm>
                  <a:off x="1601" y="1130"/>
                  <a:ext cx="2" cy="2"/>
                </a:xfrm>
                <a:custGeom>
                  <a:avLst/>
                  <a:gdLst/>
                  <a:ahLst/>
                  <a:cxnLst>
                    <a:cxn ang="0">
                      <a:pos x="2" y="0"/>
                    </a:cxn>
                    <a:cxn ang="0">
                      <a:pos x="2" y="0"/>
                    </a:cxn>
                    <a:cxn ang="0">
                      <a:pos x="2" y="2"/>
                    </a:cxn>
                    <a:cxn ang="0">
                      <a:pos x="0" y="2"/>
                    </a:cxn>
                    <a:cxn ang="0">
                      <a:pos x="0" y="2"/>
                    </a:cxn>
                    <a:cxn ang="0">
                      <a:pos x="0" y="0"/>
                    </a:cxn>
                    <a:cxn ang="0">
                      <a:pos x="2" y="0"/>
                    </a:cxn>
                    <a:cxn ang="0">
                      <a:pos x="2" y="0"/>
                    </a:cxn>
                  </a:cxnLst>
                  <a:rect l="0" t="0" r="r" b="b"/>
                  <a:pathLst>
                    <a:path w="2" h="2">
                      <a:moveTo>
                        <a:pt x="2" y="0"/>
                      </a:moveTo>
                      <a:lnTo>
                        <a:pt x="2" y="0"/>
                      </a:lnTo>
                      <a:lnTo>
                        <a:pt x="2" y="2"/>
                      </a:lnTo>
                      <a:lnTo>
                        <a:pt x="0" y="2"/>
                      </a:lnTo>
                      <a:lnTo>
                        <a:pt x="0" y="2"/>
                      </a:lnTo>
                      <a:lnTo>
                        <a:pt x="0" y="0"/>
                      </a:lnTo>
                      <a:lnTo>
                        <a:pt x="2" y="0"/>
                      </a:lnTo>
                      <a:lnTo>
                        <a:pt x="2" y="0"/>
                      </a:lnTo>
                      <a:close/>
                    </a:path>
                  </a:pathLst>
                </a:custGeom>
                <a:grp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967" name="Freeform 17"/>
                <p:cNvSpPr>
                  <a:spLocks noChangeAspect="1"/>
                </p:cNvSpPr>
                <p:nvPr/>
              </p:nvSpPr>
              <p:spPr bwMode="auto">
                <a:xfrm>
                  <a:off x="1603" y="1135"/>
                  <a:ext cx="2" cy="2"/>
                </a:xfrm>
                <a:custGeom>
                  <a:avLst/>
                  <a:gdLst/>
                  <a:ahLst/>
                  <a:cxnLst>
                    <a:cxn ang="0">
                      <a:pos x="0" y="2"/>
                    </a:cxn>
                    <a:cxn ang="0">
                      <a:pos x="0" y="2"/>
                    </a:cxn>
                    <a:cxn ang="0">
                      <a:pos x="0" y="0"/>
                    </a:cxn>
                    <a:cxn ang="0">
                      <a:pos x="0" y="0"/>
                    </a:cxn>
                    <a:cxn ang="0">
                      <a:pos x="0" y="0"/>
                    </a:cxn>
                    <a:cxn ang="0">
                      <a:pos x="0" y="2"/>
                    </a:cxn>
                    <a:cxn ang="0">
                      <a:pos x="0" y="2"/>
                    </a:cxn>
                    <a:cxn ang="0">
                      <a:pos x="0" y="2"/>
                    </a:cxn>
                  </a:cxnLst>
                  <a:rect l="0" t="0" r="r" b="b"/>
                  <a:pathLst>
                    <a:path h="2">
                      <a:moveTo>
                        <a:pt x="0" y="2"/>
                      </a:moveTo>
                      <a:lnTo>
                        <a:pt x="0" y="2"/>
                      </a:lnTo>
                      <a:lnTo>
                        <a:pt x="0" y="0"/>
                      </a:lnTo>
                      <a:lnTo>
                        <a:pt x="0" y="0"/>
                      </a:lnTo>
                      <a:lnTo>
                        <a:pt x="0" y="0"/>
                      </a:lnTo>
                      <a:lnTo>
                        <a:pt x="0" y="2"/>
                      </a:lnTo>
                      <a:lnTo>
                        <a:pt x="0" y="2"/>
                      </a:lnTo>
                      <a:lnTo>
                        <a:pt x="0" y="2"/>
                      </a:lnTo>
                      <a:close/>
                    </a:path>
                  </a:pathLst>
                </a:custGeom>
                <a:grp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968" name="Freeform 18"/>
                <p:cNvSpPr>
                  <a:spLocks noChangeAspect="1"/>
                </p:cNvSpPr>
                <p:nvPr/>
              </p:nvSpPr>
              <p:spPr bwMode="auto">
                <a:xfrm>
                  <a:off x="1730" y="1190"/>
                  <a:ext cx="12" cy="4"/>
                </a:xfrm>
                <a:custGeom>
                  <a:avLst/>
                  <a:gdLst/>
                  <a:ahLst/>
                  <a:cxnLst>
                    <a:cxn ang="0">
                      <a:pos x="2" y="0"/>
                    </a:cxn>
                    <a:cxn ang="0">
                      <a:pos x="2" y="0"/>
                    </a:cxn>
                    <a:cxn ang="0">
                      <a:pos x="10" y="2"/>
                    </a:cxn>
                    <a:cxn ang="0">
                      <a:pos x="12" y="4"/>
                    </a:cxn>
                    <a:cxn ang="0">
                      <a:pos x="12" y="4"/>
                    </a:cxn>
                    <a:cxn ang="0">
                      <a:pos x="4" y="2"/>
                    </a:cxn>
                    <a:cxn ang="0">
                      <a:pos x="0" y="2"/>
                    </a:cxn>
                    <a:cxn ang="0">
                      <a:pos x="2" y="0"/>
                    </a:cxn>
                    <a:cxn ang="0">
                      <a:pos x="2" y="0"/>
                    </a:cxn>
                  </a:cxnLst>
                  <a:rect l="0" t="0" r="r" b="b"/>
                  <a:pathLst>
                    <a:path w="12" h="4">
                      <a:moveTo>
                        <a:pt x="2" y="0"/>
                      </a:moveTo>
                      <a:lnTo>
                        <a:pt x="2" y="0"/>
                      </a:lnTo>
                      <a:lnTo>
                        <a:pt x="10" y="2"/>
                      </a:lnTo>
                      <a:lnTo>
                        <a:pt x="12" y="4"/>
                      </a:lnTo>
                      <a:lnTo>
                        <a:pt x="12" y="4"/>
                      </a:lnTo>
                      <a:lnTo>
                        <a:pt x="4" y="2"/>
                      </a:lnTo>
                      <a:lnTo>
                        <a:pt x="0" y="2"/>
                      </a:lnTo>
                      <a:lnTo>
                        <a:pt x="2" y="0"/>
                      </a:lnTo>
                      <a:lnTo>
                        <a:pt x="2" y="0"/>
                      </a:lnTo>
                      <a:close/>
                    </a:path>
                  </a:pathLst>
                </a:custGeom>
                <a:grp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969" name="Freeform 19"/>
                <p:cNvSpPr>
                  <a:spLocks noChangeAspect="1"/>
                </p:cNvSpPr>
                <p:nvPr/>
              </p:nvSpPr>
              <p:spPr bwMode="auto">
                <a:xfrm>
                  <a:off x="1717" y="1171"/>
                  <a:ext cx="5" cy="6"/>
                </a:xfrm>
                <a:custGeom>
                  <a:avLst/>
                  <a:gdLst/>
                  <a:ahLst/>
                  <a:cxnLst>
                    <a:cxn ang="0">
                      <a:pos x="2" y="0"/>
                    </a:cxn>
                    <a:cxn ang="0">
                      <a:pos x="2" y="0"/>
                    </a:cxn>
                    <a:cxn ang="0">
                      <a:pos x="4" y="0"/>
                    </a:cxn>
                    <a:cxn ang="0">
                      <a:pos x="4" y="2"/>
                    </a:cxn>
                    <a:cxn ang="0">
                      <a:pos x="4" y="6"/>
                    </a:cxn>
                    <a:cxn ang="0">
                      <a:pos x="4" y="6"/>
                    </a:cxn>
                    <a:cxn ang="0">
                      <a:pos x="0" y="6"/>
                    </a:cxn>
                    <a:cxn ang="0">
                      <a:pos x="0" y="6"/>
                    </a:cxn>
                    <a:cxn ang="0">
                      <a:pos x="0" y="2"/>
                    </a:cxn>
                    <a:cxn ang="0">
                      <a:pos x="0" y="0"/>
                    </a:cxn>
                    <a:cxn ang="0">
                      <a:pos x="2" y="0"/>
                    </a:cxn>
                    <a:cxn ang="0">
                      <a:pos x="2" y="0"/>
                    </a:cxn>
                  </a:cxnLst>
                  <a:rect l="0" t="0" r="r" b="b"/>
                  <a:pathLst>
                    <a:path w="4" h="6">
                      <a:moveTo>
                        <a:pt x="2" y="0"/>
                      </a:moveTo>
                      <a:lnTo>
                        <a:pt x="2" y="0"/>
                      </a:lnTo>
                      <a:lnTo>
                        <a:pt x="4" y="0"/>
                      </a:lnTo>
                      <a:lnTo>
                        <a:pt x="4" y="2"/>
                      </a:lnTo>
                      <a:lnTo>
                        <a:pt x="4" y="6"/>
                      </a:lnTo>
                      <a:lnTo>
                        <a:pt x="4" y="6"/>
                      </a:lnTo>
                      <a:lnTo>
                        <a:pt x="0" y="6"/>
                      </a:lnTo>
                      <a:lnTo>
                        <a:pt x="0" y="6"/>
                      </a:lnTo>
                      <a:lnTo>
                        <a:pt x="0" y="2"/>
                      </a:lnTo>
                      <a:lnTo>
                        <a:pt x="0" y="0"/>
                      </a:lnTo>
                      <a:lnTo>
                        <a:pt x="2" y="0"/>
                      </a:lnTo>
                      <a:lnTo>
                        <a:pt x="2" y="0"/>
                      </a:lnTo>
                      <a:close/>
                    </a:path>
                  </a:pathLst>
                </a:custGeom>
                <a:grp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970" name="Freeform 20"/>
                <p:cNvSpPr>
                  <a:spLocks noChangeAspect="1"/>
                </p:cNvSpPr>
                <p:nvPr/>
              </p:nvSpPr>
              <p:spPr bwMode="auto">
                <a:xfrm>
                  <a:off x="1788" y="1338"/>
                  <a:ext cx="2" cy="4"/>
                </a:xfrm>
                <a:custGeom>
                  <a:avLst/>
                  <a:gdLst/>
                  <a:ahLst/>
                  <a:cxnLst>
                    <a:cxn ang="0">
                      <a:pos x="0" y="0"/>
                    </a:cxn>
                    <a:cxn ang="0">
                      <a:pos x="0" y="0"/>
                    </a:cxn>
                    <a:cxn ang="0">
                      <a:pos x="2" y="2"/>
                    </a:cxn>
                    <a:cxn ang="0">
                      <a:pos x="2" y="4"/>
                    </a:cxn>
                    <a:cxn ang="0">
                      <a:pos x="2" y="2"/>
                    </a:cxn>
                    <a:cxn ang="0">
                      <a:pos x="2" y="2"/>
                    </a:cxn>
                    <a:cxn ang="0">
                      <a:pos x="0" y="0"/>
                    </a:cxn>
                    <a:cxn ang="0">
                      <a:pos x="0" y="0"/>
                    </a:cxn>
                    <a:cxn ang="0">
                      <a:pos x="0" y="0"/>
                    </a:cxn>
                    <a:cxn ang="0">
                      <a:pos x="0" y="0"/>
                    </a:cxn>
                  </a:cxnLst>
                  <a:rect l="0" t="0" r="r" b="b"/>
                  <a:pathLst>
                    <a:path w="2" h="4">
                      <a:moveTo>
                        <a:pt x="0" y="0"/>
                      </a:moveTo>
                      <a:lnTo>
                        <a:pt x="0" y="0"/>
                      </a:lnTo>
                      <a:lnTo>
                        <a:pt x="2" y="2"/>
                      </a:lnTo>
                      <a:lnTo>
                        <a:pt x="2" y="4"/>
                      </a:lnTo>
                      <a:lnTo>
                        <a:pt x="2" y="2"/>
                      </a:lnTo>
                      <a:lnTo>
                        <a:pt x="2" y="2"/>
                      </a:lnTo>
                      <a:lnTo>
                        <a:pt x="0" y="0"/>
                      </a:lnTo>
                      <a:lnTo>
                        <a:pt x="0" y="0"/>
                      </a:lnTo>
                      <a:lnTo>
                        <a:pt x="0" y="0"/>
                      </a:lnTo>
                      <a:lnTo>
                        <a:pt x="0" y="0"/>
                      </a:lnTo>
                      <a:close/>
                    </a:path>
                  </a:pathLst>
                </a:custGeom>
                <a:grp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971" name="Freeform 21"/>
                <p:cNvSpPr>
                  <a:spLocks noChangeAspect="1"/>
                </p:cNvSpPr>
                <p:nvPr/>
              </p:nvSpPr>
              <p:spPr bwMode="auto">
                <a:xfrm>
                  <a:off x="855" y="1205"/>
                  <a:ext cx="1" cy="2"/>
                </a:xfrm>
                <a:custGeom>
                  <a:avLst/>
                  <a:gdLst/>
                  <a:ahLst/>
                  <a:cxnLst>
                    <a:cxn ang="0">
                      <a:pos x="0" y="2"/>
                    </a:cxn>
                    <a:cxn ang="0">
                      <a:pos x="0" y="2"/>
                    </a:cxn>
                    <a:cxn ang="0">
                      <a:pos x="0" y="0"/>
                    </a:cxn>
                    <a:cxn ang="0">
                      <a:pos x="0" y="0"/>
                    </a:cxn>
                    <a:cxn ang="0">
                      <a:pos x="0" y="0"/>
                    </a:cxn>
                    <a:cxn ang="0">
                      <a:pos x="0" y="2"/>
                    </a:cxn>
                    <a:cxn ang="0">
                      <a:pos x="0" y="2"/>
                    </a:cxn>
                    <a:cxn ang="0">
                      <a:pos x="0" y="2"/>
                    </a:cxn>
                  </a:cxnLst>
                  <a:rect l="0" t="0" r="r" b="b"/>
                  <a:pathLst>
                    <a:path h="2">
                      <a:moveTo>
                        <a:pt x="0" y="2"/>
                      </a:moveTo>
                      <a:lnTo>
                        <a:pt x="0" y="2"/>
                      </a:lnTo>
                      <a:lnTo>
                        <a:pt x="0" y="0"/>
                      </a:lnTo>
                      <a:lnTo>
                        <a:pt x="0" y="0"/>
                      </a:lnTo>
                      <a:lnTo>
                        <a:pt x="0" y="0"/>
                      </a:lnTo>
                      <a:lnTo>
                        <a:pt x="0" y="2"/>
                      </a:lnTo>
                      <a:lnTo>
                        <a:pt x="0" y="2"/>
                      </a:lnTo>
                      <a:lnTo>
                        <a:pt x="0" y="2"/>
                      </a:lnTo>
                      <a:close/>
                    </a:path>
                  </a:pathLst>
                </a:custGeom>
                <a:grp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972" name="Freeform 22"/>
                <p:cNvSpPr>
                  <a:spLocks noChangeAspect="1"/>
                </p:cNvSpPr>
                <p:nvPr/>
              </p:nvSpPr>
              <p:spPr bwMode="auto">
                <a:xfrm>
                  <a:off x="883" y="1588"/>
                  <a:ext cx="1" cy="2"/>
                </a:xfrm>
                <a:custGeom>
                  <a:avLst/>
                  <a:gdLst/>
                  <a:ahLst/>
                  <a:cxnLst>
                    <a:cxn ang="0">
                      <a:pos x="0" y="2"/>
                    </a:cxn>
                    <a:cxn ang="0">
                      <a:pos x="0" y="2"/>
                    </a:cxn>
                    <a:cxn ang="0">
                      <a:pos x="0" y="2"/>
                    </a:cxn>
                    <a:cxn ang="0">
                      <a:pos x="0" y="0"/>
                    </a:cxn>
                    <a:cxn ang="0">
                      <a:pos x="0" y="0"/>
                    </a:cxn>
                    <a:cxn ang="0">
                      <a:pos x="0" y="2"/>
                    </a:cxn>
                    <a:cxn ang="0">
                      <a:pos x="0" y="2"/>
                    </a:cxn>
                    <a:cxn ang="0">
                      <a:pos x="0" y="2"/>
                    </a:cxn>
                  </a:cxnLst>
                  <a:rect l="0" t="0" r="r" b="b"/>
                  <a:pathLst>
                    <a:path h="2">
                      <a:moveTo>
                        <a:pt x="0" y="2"/>
                      </a:moveTo>
                      <a:lnTo>
                        <a:pt x="0" y="2"/>
                      </a:lnTo>
                      <a:lnTo>
                        <a:pt x="0" y="2"/>
                      </a:lnTo>
                      <a:lnTo>
                        <a:pt x="0" y="0"/>
                      </a:lnTo>
                      <a:lnTo>
                        <a:pt x="0" y="0"/>
                      </a:lnTo>
                      <a:lnTo>
                        <a:pt x="0" y="2"/>
                      </a:lnTo>
                      <a:lnTo>
                        <a:pt x="0" y="2"/>
                      </a:lnTo>
                      <a:lnTo>
                        <a:pt x="0" y="2"/>
                      </a:lnTo>
                      <a:close/>
                    </a:path>
                  </a:pathLst>
                </a:custGeom>
                <a:grp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973" name="Freeform 23"/>
                <p:cNvSpPr>
                  <a:spLocks noChangeAspect="1"/>
                </p:cNvSpPr>
                <p:nvPr/>
              </p:nvSpPr>
              <p:spPr bwMode="auto">
                <a:xfrm>
                  <a:off x="1339" y="1246"/>
                  <a:ext cx="1" cy="2"/>
                </a:xfrm>
                <a:custGeom>
                  <a:avLst/>
                  <a:gdLst/>
                  <a:ahLst/>
                  <a:cxnLst>
                    <a:cxn ang="0">
                      <a:pos x="0" y="0"/>
                    </a:cxn>
                    <a:cxn ang="0">
                      <a:pos x="0" y="2"/>
                    </a:cxn>
                    <a:cxn ang="0">
                      <a:pos x="0" y="2"/>
                    </a:cxn>
                    <a:cxn ang="0">
                      <a:pos x="0" y="2"/>
                    </a:cxn>
                    <a:cxn ang="0">
                      <a:pos x="0" y="0"/>
                    </a:cxn>
                    <a:cxn ang="0">
                      <a:pos x="0" y="0"/>
                    </a:cxn>
                    <a:cxn ang="0">
                      <a:pos x="0" y="0"/>
                    </a:cxn>
                  </a:cxnLst>
                  <a:rect l="0" t="0" r="r" b="b"/>
                  <a:pathLst>
                    <a:path h="2">
                      <a:moveTo>
                        <a:pt x="0" y="0"/>
                      </a:moveTo>
                      <a:lnTo>
                        <a:pt x="0" y="2"/>
                      </a:lnTo>
                      <a:lnTo>
                        <a:pt x="0" y="2"/>
                      </a:lnTo>
                      <a:lnTo>
                        <a:pt x="0" y="2"/>
                      </a:lnTo>
                      <a:lnTo>
                        <a:pt x="0" y="0"/>
                      </a:lnTo>
                      <a:lnTo>
                        <a:pt x="0" y="0"/>
                      </a:lnTo>
                      <a:lnTo>
                        <a:pt x="0" y="0"/>
                      </a:lnTo>
                      <a:close/>
                    </a:path>
                  </a:pathLst>
                </a:custGeom>
                <a:grp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974" name="Freeform 24"/>
                <p:cNvSpPr>
                  <a:spLocks noChangeAspect="1"/>
                </p:cNvSpPr>
                <p:nvPr/>
              </p:nvSpPr>
              <p:spPr bwMode="auto">
                <a:xfrm>
                  <a:off x="1518" y="1286"/>
                  <a:ext cx="2" cy="2"/>
                </a:xfrm>
                <a:custGeom>
                  <a:avLst/>
                  <a:gdLst/>
                  <a:ahLst/>
                  <a:cxnLst>
                    <a:cxn ang="0">
                      <a:pos x="0" y="0"/>
                    </a:cxn>
                    <a:cxn ang="0">
                      <a:pos x="0" y="2"/>
                    </a:cxn>
                    <a:cxn ang="0">
                      <a:pos x="0" y="2"/>
                    </a:cxn>
                    <a:cxn ang="0">
                      <a:pos x="2" y="0"/>
                    </a:cxn>
                    <a:cxn ang="0">
                      <a:pos x="0" y="0"/>
                    </a:cxn>
                    <a:cxn ang="0">
                      <a:pos x="0" y="0"/>
                    </a:cxn>
                  </a:cxnLst>
                  <a:rect l="0" t="0" r="r" b="b"/>
                  <a:pathLst>
                    <a:path w="2" h="2">
                      <a:moveTo>
                        <a:pt x="0" y="0"/>
                      </a:moveTo>
                      <a:lnTo>
                        <a:pt x="0" y="2"/>
                      </a:lnTo>
                      <a:lnTo>
                        <a:pt x="0" y="2"/>
                      </a:lnTo>
                      <a:lnTo>
                        <a:pt x="2" y="0"/>
                      </a:lnTo>
                      <a:lnTo>
                        <a:pt x="0" y="0"/>
                      </a:lnTo>
                      <a:lnTo>
                        <a:pt x="0" y="0"/>
                      </a:lnTo>
                      <a:close/>
                    </a:path>
                  </a:pathLst>
                </a:custGeom>
                <a:grp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975" name="Freeform 25"/>
                <p:cNvSpPr>
                  <a:spLocks noChangeAspect="1"/>
                </p:cNvSpPr>
                <p:nvPr/>
              </p:nvSpPr>
              <p:spPr bwMode="auto">
                <a:xfrm>
                  <a:off x="868" y="1556"/>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976" name="Rectangle 26"/>
                <p:cNvSpPr>
                  <a:spLocks noChangeAspect="1" noChangeArrowheads="1"/>
                </p:cNvSpPr>
                <p:nvPr/>
              </p:nvSpPr>
              <p:spPr bwMode="auto">
                <a:xfrm>
                  <a:off x="868" y="1556"/>
                  <a:ext cx="1" cy="2"/>
                </a:xfrm>
                <a:prstGeom prst="rect">
                  <a:avLst/>
                </a:prstGeom>
                <a:grpFill/>
                <a:ln w="3175">
                  <a:solidFill>
                    <a:schemeClr val="accent4"/>
                  </a:solidFill>
                  <a:miter lim="800000"/>
                  <a:headEnd/>
                  <a:tailEnd/>
                </a:ln>
              </p:spPr>
              <p:txBody>
                <a:bodyPr/>
                <a:lstStyle/>
                <a:p>
                  <a:pPr>
                    <a:defRPr/>
                  </a:pPr>
                  <a:endParaRPr lang="en-GB" sz="1787">
                    <a:solidFill>
                      <a:srgbClr val="FFFFFF"/>
                    </a:solidFill>
                    <a:latin typeface="Arial"/>
                  </a:endParaRPr>
                </a:p>
              </p:txBody>
            </p:sp>
            <p:sp>
              <p:nvSpPr>
                <p:cNvPr id="977" name="Freeform 27"/>
                <p:cNvSpPr>
                  <a:spLocks noChangeAspect="1"/>
                </p:cNvSpPr>
                <p:nvPr/>
              </p:nvSpPr>
              <p:spPr bwMode="auto">
                <a:xfrm>
                  <a:off x="1441" y="1025"/>
                  <a:ext cx="1" cy="3"/>
                </a:xfrm>
                <a:custGeom>
                  <a:avLst/>
                  <a:gdLst/>
                  <a:ahLst/>
                  <a:cxnLst>
                    <a:cxn ang="0">
                      <a:pos x="0" y="0"/>
                    </a:cxn>
                    <a:cxn ang="0">
                      <a:pos x="0" y="0"/>
                    </a:cxn>
                    <a:cxn ang="0">
                      <a:pos x="0" y="0"/>
                    </a:cxn>
                    <a:cxn ang="0">
                      <a:pos x="0" y="2"/>
                    </a:cxn>
                    <a:cxn ang="0">
                      <a:pos x="0" y="2"/>
                    </a:cxn>
                    <a:cxn ang="0">
                      <a:pos x="0" y="0"/>
                    </a:cxn>
                    <a:cxn ang="0">
                      <a:pos x="0" y="0"/>
                    </a:cxn>
                    <a:cxn ang="0">
                      <a:pos x="0" y="0"/>
                    </a:cxn>
                  </a:cxnLst>
                  <a:rect l="0" t="0" r="r" b="b"/>
                  <a:pathLst>
                    <a:path h="2">
                      <a:moveTo>
                        <a:pt x="0" y="0"/>
                      </a:moveTo>
                      <a:lnTo>
                        <a:pt x="0" y="0"/>
                      </a:lnTo>
                      <a:lnTo>
                        <a:pt x="0" y="0"/>
                      </a:lnTo>
                      <a:lnTo>
                        <a:pt x="0" y="2"/>
                      </a:lnTo>
                      <a:lnTo>
                        <a:pt x="0" y="2"/>
                      </a:lnTo>
                      <a:lnTo>
                        <a:pt x="0" y="0"/>
                      </a:lnTo>
                      <a:lnTo>
                        <a:pt x="0" y="0"/>
                      </a:lnTo>
                      <a:lnTo>
                        <a:pt x="0" y="0"/>
                      </a:lnTo>
                      <a:close/>
                    </a:path>
                  </a:pathLst>
                </a:custGeom>
                <a:grp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sp>
              <p:nvSpPr>
                <p:cNvPr id="978" name="Freeform 28"/>
                <p:cNvSpPr>
                  <a:spLocks noChangeAspect="1" noEditPoints="1"/>
                </p:cNvSpPr>
                <p:nvPr/>
              </p:nvSpPr>
              <p:spPr bwMode="auto">
                <a:xfrm>
                  <a:off x="699" y="986"/>
                  <a:ext cx="1292" cy="847"/>
                </a:xfrm>
                <a:custGeom>
                  <a:avLst/>
                  <a:gdLst/>
                  <a:ahLst/>
                  <a:cxnLst>
                    <a:cxn ang="0">
                      <a:pos x="860" y="106"/>
                    </a:cxn>
                    <a:cxn ang="0">
                      <a:pos x="540" y="46"/>
                    </a:cxn>
                    <a:cxn ang="0">
                      <a:pos x="528" y="30"/>
                    </a:cxn>
                    <a:cxn ang="0">
                      <a:pos x="668" y="36"/>
                    </a:cxn>
                    <a:cxn ang="0">
                      <a:pos x="744" y="42"/>
                    </a:cxn>
                    <a:cxn ang="0">
                      <a:pos x="716" y="74"/>
                    </a:cxn>
                    <a:cxn ang="0">
                      <a:pos x="406" y="56"/>
                    </a:cxn>
                    <a:cxn ang="0">
                      <a:pos x="456" y="22"/>
                    </a:cxn>
                    <a:cxn ang="0">
                      <a:pos x="762" y="308"/>
                    </a:cxn>
                    <a:cxn ang="0">
                      <a:pos x="1078" y="276"/>
                    </a:cxn>
                    <a:cxn ang="0">
                      <a:pos x="1016" y="288"/>
                    </a:cxn>
                    <a:cxn ang="0">
                      <a:pos x="1024" y="332"/>
                    </a:cxn>
                    <a:cxn ang="0">
                      <a:pos x="962" y="374"/>
                    </a:cxn>
                    <a:cxn ang="0">
                      <a:pos x="862" y="348"/>
                    </a:cxn>
                    <a:cxn ang="0">
                      <a:pos x="920" y="226"/>
                    </a:cxn>
                    <a:cxn ang="0">
                      <a:pos x="842" y="172"/>
                    </a:cxn>
                    <a:cxn ang="0">
                      <a:pos x="742" y="172"/>
                    </a:cxn>
                    <a:cxn ang="0">
                      <a:pos x="762" y="154"/>
                    </a:cxn>
                    <a:cxn ang="0">
                      <a:pos x="818" y="136"/>
                    </a:cxn>
                    <a:cxn ang="0">
                      <a:pos x="906" y="146"/>
                    </a:cxn>
                    <a:cxn ang="0">
                      <a:pos x="982" y="170"/>
                    </a:cxn>
                    <a:cxn ang="0">
                      <a:pos x="1008" y="238"/>
                    </a:cxn>
                    <a:cxn ang="0">
                      <a:pos x="1078" y="256"/>
                    </a:cxn>
                    <a:cxn ang="0">
                      <a:pos x="1030" y="722"/>
                    </a:cxn>
                    <a:cxn ang="0">
                      <a:pos x="904" y="732"/>
                    </a:cxn>
                    <a:cxn ang="0">
                      <a:pos x="822" y="750"/>
                    </a:cxn>
                    <a:cxn ang="0">
                      <a:pos x="702" y="666"/>
                    </a:cxn>
                    <a:cxn ang="0">
                      <a:pos x="198" y="626"/>
                    </a:cxn>
                    <a:cxn ang="0">
                      <a:pos x="182" y="592"/>
                    </a:cxn>
                    <a:cxn ang="0">
                      <a:pos x="132" y="478"/>
                    </a:cxn>
                    <a:cxn ang="0">
                      <a:pos x="82" y="206"/>
                    </a:cxn>
                    <a:cxn ang="0">
                      <a:pos x="148" y="200"/>
                    </a:cxn>
                    <a:cxn ang="0">
                      <a:pos x="344" y="220"/>
                    </a:cxn>
                    <a:cxn ang="0">
                      <a:pos x="468" y="232"/>
                    </a:cxn>
                    <a:cxn ang="0">
                      <a:pos x="532" y="250"/>
                    </a:cxn>
                    <a:cxn ang="0">
                      <a:pos x="634" y="232"/>
                    </a:cxn>
                    <a:cxn ang="0">
                      <a:pos x="622" y="154"/>
                    </a:cxn>
                    <a:cxn ang="0">
                      <a:pos x="634" y="138"/>
                    </a:cxn>
                    <a:cxn ang="0">
                      <a:pos x="716" y="204"/>
                    </a:cxn>
                    <a:cxn ang="0">
                      <a:pos x="810" y="206"/>
                    </a:cxn>
                    <a:cxn ang="0">
                      <a:pos x="738" y="302"/>
                    </a:cxn>
                    <a:cxn ang="0">
                      <a:pos x="666" y="374"/>
                    </a:cxn>
                    <a:cxn ang="0">
                      <a:pos x="748" y="518"/>
                    </a:cxn>
                    <a:cxn ang="0">
                      <a:pos x="858" y="524"/>
                    </a:cxn>
                    <a:cxn ang="0">
                      <a:pos x="870" y="372"/>
                    </a:cxn>
                    <a:cxn ang="0">
                      <a:pos x="1004" y="458"/>
                    </a:cxn>
                    <a:cxn ang="0">
                      <a:pos x="1076" y="496"/>
                    </a:cxn>
                    <a:cxn ang="0">
                      <a:pos x="1098" y="570"/>
                    </a:cxn>
                    <a:cxn ang="0">
                      <a:pos x="1072" y="632"/>
                    </a:cxn>
                    <a:cxn ang="0">
                      <a:pos x="998" y="656"/>
                    </a:cxn>
                    <a:cxn ang="0">
                      <a:pos x="1052" y="724"/>
                    </a:cxn>
                    <a:cxn ang="0">
                      <a:pos x="1160" y="646"/>
                    </a:cxn>
                    <a:cxn ang="0">
                      <a:pos x="1112" y="656"/>
                    </a:cxn>
                    <a:cxn ang="0">
                      <a:pos x="1204" y="688"/>
                    </a:cxn>
                    <a:cxn ang="0">
                      <a:pos x="122" y="556"/>
                    </a:cxn>
                    <a:cxn ang="0">
                      <a:pos x="440" y="108"/>
                    </a:cxn>
                    <a:cxn ang="0">
                      <a:pos x="318" y="148"/>
                    </a:cxn>
                    <a:cxn ang="0">
                      <a:pos x="352" y="184"/>
                    </a:cxn>
                    <a:cxn ang="0">
                      <a:pos x="518" y="216"/>
                    </a:cxn>
                    <a:cxn ang="0">
                      <a:pos x="590" y="86"/>
                    </a:cxn>
                    <a:cxn ang="0">
                      <a:pos x="578" y="156"/>
                    </a:cxn>
                    <a:cxn ang="0">
                      <a:pos x="136" y="576"/>
                    </a:cxn>
                    <a:cxn ang="0">
                      <a:pos x="308" y="118"/>
                    </a:cxn>
                  </a:cxnLst>
                  <a:rect l="0" t="0" r="r" b="b"/>
                  <a:pathLst>
                    <a:path w="1208" h="792">
                      <a:moveTo>
                        <a:pt x="790" y="726"/>
                      </a:moveTo>
                      <a:lnTo>
                        <a:pt x="790" y="726"/>
                      </a:lnTo>
                      <a:lnTo>
                        <a:pt x="784" y="722"/>
                      </a:lnTo>
                      <a:lnTo>
                        <a:pt x="784" y="722"/>
                      </a:lnTo>
                      <a:lnTo>
                        <a:pt x="786" y="720"/>
                      </a:lnTo>
                      <a:lnTo>
                        <a:pt x="786" y="720"/>
                      </a:lnTo>
                      <a:lnTo>
                        <a:pt x="792" y="722"/>
                      </a:lnTo>
                      <a:lnTo>
                        <a:pt x="798" y="724"/>
                      </a:lnTo>
                      <a:lnTo>
                        <a:pt x="798" y="724"/>
                      </a:lnTo>
                      <a:lnTo>
                        <a:pt x="800" y="726"/>
                      </a:lnTo>
                      <a:lnTo>
                        <a:pt x="802" y="726"/>
                      </a:lnTo>
                      <a:lnTo>
                        <a:pt x="800" y="726"/>
                      </a:lnTo>
                      <a:lnTo>
                        <a:pt x="800" y="726"/>
                      </a:lnTo>
                      <a:lnTo>
                        <a:pt x="790" y="726"/>
                      </a:lnTo>
                      <a:lnTo>
                        <a:pt x="790" y="726"/>
                      </a:lnTo>
                      <a:close/>
                      <a:moveTo>
                        <a:pt x="840" y="190"/>
                      </a:moveTo>
                      <a:lnTo>
                        <a:pt x="840" y="190"/>
                      </a:lnTo>
                      <a:lnTo>
                        <a:pt x="838" y="192"/>
                      </a:lnTo>
                      <a:lnTo>
                        <a:pt x="834" y="194"/>
                      </a:lnTo>
                      <a:lnTo>
                        <a:pt x="834" y="194"/>
                      </a:lnTo>
                      <a:lnTo>
                        <a:pt x="824" y="194"/>
                      </a:lnTo>
                      <a:lnTo>
                        <a:pt x="824" y="194"/>
                      </a:lnTo>
                      <a:lnTo>
                        <a:pt x="824" y="196"/>
                      </a:lnTo>
                      <a:lnTo>
                        <a:pt x="826" y="196"/>
                      </a:lnTo>
                      <a:lnTo>
                        <a:pt x="826" y="196"/>
                      </a:lnTo>
                      <a:lnTo>
                        <a:pt x="826" y="198"/>
                      </a:lnTo>
                      <a:lnTo>
                        <a:pt x="826" y="198"/>
                      </a:lnTo>
                      <a:lnTo>
                        <a:pt x="826" y="198"/>
                      </a:lnTo>
                      <a:lnTo>
                        <a:pt x="826" y="198"/>
                      </a:lnTo>
                      <a:lnTo>
                        <a:pt x="826" y="198"/>
                      </a:lnTo>
                      <a:lnTo>
                        <a:pt x="828" y="200"/>
                      </a:lnTo>
                      <a:lnTo>
                        <a:pt x="828" y="200"/>
                      </a:lnTo>
                      <a:lnTo>
                        <a:pt x="830" y="198"/>
                      </a:lnTo>
                      <a:lnTo>
                        <a:pt x="830" y="198"/>
                      </a:lnTo>
                      <a:lnTo>
                        <a:pt x="832" y="202"/>
                      </a:lnTo>
                      <a:lnTo>
                        <a:pt x="834" y="202"/>
                      </a:lnTo>
                      <a:lnTo>
                        <a:pt x="834" y="202"/>
                      </a:lnTo>
                      <a:lnTo>
                        <a:pt x="842" y="194"/>
                      </a:lnTo>
                      <a:lnTo>
                        <a:pt x="846" y="190"/>
                      </a:lnTo>
                      <a:lnTo>
                        <a:pt x="844" y="190"/>
                      </a:lnTo>
                      <a:lnTo>
                        <a:pt x="840" y="190"/>
                      </a:lnTo>
                      <a:lnTo>
                        <a:pt x="840" y="190"/>
                      </a:lnTo>
                      <a:close/>
                      <a:moveTo>
                        <a:pt x="868" y="100"/>
                      </a:moveTo>
                      <a:lnTo>
                        <a:pt x="866" y="100"/>
                      </a:lnTo>
                      <a:lnTo>
                        <a:pt x="866" y="100"/>
                      </a:lnTo>
                      <a:lnTo>
                        <a:pt x="862" y="88"/>
                      </a:lnTo>
                      <a:lnTo>
                        <a:pt x="862" y="88"/>
                      </a:lnTo>
                      <a:lnTo>
                        <a:pt x="860" y="84"/>
                      </a:lnTo>
                      <a:lnTo>
                        <a:pt x="860" y="84"/>
                      </a:lnTo>
                      <a:lnTo>
                        <a:pt x="856" y="84"/>
                      </a:lnTo>
                      <a:lnTo>
                        <a:pt x="856" y="84"/>
                      </a:lnTo>
                      <a:lnTo>
                        <a:pt x="854" y="84"/>
                      </a:lnTo>
                      <a:lnTo>
                        <a:pt x="852" y="82"/>
                      </a:lnTo>
                      <a:lnTo>
                        <a:pt x="852" y="82"/>
                      </a:lnTo>
                      <a:lnTo>
                        <a:pt x="846" y="84"/>
                      </a:lnTo>
                      <a:lnTo>
                        <a:pt x="840" y="86"/>
                      </a:lnTo>
                      <a:lnTo>
                        <a:pt x="840" y="86"/>
                      </a:lnTo>
                      <a:lnTo>
                        <a:pt x="840" y="86"/>
                      </a:lnTo>
                      <a:lnTo>
                        <a:pt x="836" y="86"/>
                      </a:lnTo>
                      <a:lnTo>
                        <a:pt x="834" y="86"/>
                      </a:lnTo>
                      <a:lnTo>
                        <a:pt x="830" y="82"/>
                      </a:lnTo>
                      <a:lnTo>
                        <a:pt x="830" y="82"/>
                      </a:lnTo>
                      <a:lnTo>
                        <a:pt x="826" y="84"/>
                      </a:lnTo>
                      <a:lnTo>
                        <a:pt x="822" y="86"/>
                      </a:lnTo>
                      <a:lnTo>
                        <a:pt x="822" y="86"/>
                      </a:lnTo>
                      <a:lnTo>
                        <a:pt x="818" y="86"/>
                      </a:lnTo>
                      <a:lnTo>
                        <a:pt x="818" y="86"/>
                      </a:lnTo>
                      <a:lnTo>
                        <a:pt x="814" y="90"/>
                      </a:lnTo>
                      <a:lnTo>
                        <a:pt x="812" y="96"/>
                      </a:lnTo>
                      <a:lnTo>
                        <a:pt x="808" y="108"/>
                      </a:lnTo>
                      <a:lnTo>
                        <a:pt x="808" y="108"/>
                      </a:lnTo>
                      <a:lnTo>
                        <a:pt x="808" y="106"/>
                      </a:lnTo>
                      <a:lnTo>
                        <a:pt x="808" y="110"/>
                      </a:lnTo>
                      <a:lnTo>
                        <a:pt x="810" y="114"/>
                      </a:lnTo>
                      <a:lnTo>
                        <a:pt x="814" y="118"/>
                      </a:lnTo>
                      <a:lnTo>
                        <a:pt x="814" y="118"/>
                      </a:lnTo>
                      <a:lnTo>
                        <a:pt x="818" y="118"/>
                      </a:lnTo>
                      <a:lnTo>
                        <a:pt x="820" y="116"/>
                      </a:lnTo>
                      <a:lnTo>
                        <a:pt x="824" y="114"/>
                      </a:lnTo>
                      <a:lnTo>
                        <a:pt x="824" y="114"/>
                      </a:lnTo>
                      <a:lnTo>
                        <a:pt x="830" y="116"/>
                      </a:lnTo>
                      <a:lnTo>
                        <a:pt x="838" y="116"/>
                      </a:lnTo>
                      <a:lnTo>
                        <a:pt x="838" y="116"/>
                      </a:lnTo>
                      <a:lnTo>
                        <a:pt x="842" y="116"/>
                      </a:lnTo>
                      <a:lnTo>
                        <a:pt x="844" y="112"/>
                      </a:lnTo>
                      <a:lnTo>
                        <a:pt x="850" y="108"/>
                      </a:lnTo>
                      <a:lnTo>
                        <a:pt x="850" y="108"/>
                      </a:lnTo>
                      <a:lnTo>
                        <a:pt x="852" y="108"/>
                      </a:lnTo>
                      <a:lnTo>
                        <a:pt x="856" y="108"/>
                      </a:lnTo>
                      <a:lnTo>
                        <a:pt x="856" y="108"/>
                      </a:lnTo>
                      <a:lnTo>
                        <a:pt x="858" y="106"/>
                      </a:lnTo>
                      <a:lnTo>
                        <a:pt x="858" y="106"/>
                      </a:lnTo>
                      <a:lnTo>
                        <a:pt x="860" y="106"/>
                      </a:lnTo>
                      <a:lnTo>
                        <a:pt x="864" y="106"/>
                      </a:lnTo>
                      <a:lnTo>
                        <a:pt x="864" y="106"/>
                      </a:lnTo>
                      <a:lnTo>
                        <a:pt x="868" y="104"/>
                      </a:lnTo>
                      <a:lnTo>
                        <a:pt x="868" y="104"/>
                      </a:lnTo>
                      <a:lnTo>
                        <a:pt x="868" y="100"/>
                      </a:lnTo>
                      <a:lnTo>
                        <a:pt x="868" y="100"/>
                      </a:lnTo>
                      <a:close/>
                      <a:moveTo>
                        <a:pt x="570" y="12"/>
                      </a:moveTo>
                      <a:lnTo>
                        <a:pt x="570" y="12"/>
                      </a:lnTo>
                      <a:lnTo>
                        <a:pt x="572" y="14"/>
                      </a:lnTo>
                      <a:lnTo>
                        <a:pt x="572" y="14"/>
                      </a:lnTo>
                      <a:lnTo>
                        <a:pt x="572" y="14"/>
                      </a:lnTo>
                      <a:lnTo>
                        <a:pt x="572" y="16"/>
                      </a:lnTo>
                      <a:lnTo>
                        <a:pt x="570" y="16"/>
                      </a:lnTo>
                      <a:lnTo>
                        <a:pt x="564" y="16"/>
                      </a:lnTo>
                      <a:lnTo>
                        <a:pt x="564" y="16"/>
                      </a:lnTo>
                      <a:lnTo>
                        <a:pt x="564" y="14"/>
                      </a:lnTo>
                      <a:lnTo>
                        <a:pt x="564" y="14"/>
                      </a:lnTo>
                      <a:lnTo>
                        <a:pt x="566" y="12"/>
                      </a:lnTo>
                      <a:lnTo>
                        <a:pt x="566" y="12"/>
                      </a:lnTo>
                      <a:lnTo>
                        <a:pt x="560" y="4"/>
                      </a:lnTo>
                      <a:lnTo>
                        <a:pt x="560" y="6"/>
                      </a:lnTo>
                      <a:lnTo>
                        <a:pt x="560" y="6"/>
                      </a:lnTo>
                      <a:lnTo>
                        <a:pt x="554" y="6"/>
                      </a:lnTo>
                      <a:lnTo>
                        <a:pt x="554" y="6"/>
                      </a:lnTo>
                      <a:lnTo>
                        <a:pt x="554" y="8"/>
                      </a:lnTo>
                      <a:lnTo>
                        <a:pt x="552" y="8"/>
                      </a:lnTo>
                      <a:lnTo>
                        <a:pt x="554" y="12"/>
                      </a:lnTo>
                      <a:lnTo>
                        <a:pt x="554" y="12"/>
                      </a:lnTo>
                      <a:lnTo>
                        <a:pt x="562" y="14"/>
                      </a:lnTo>
                      <a:lnTo>
                        <a:pt x="562" y="14"/>
                      </a:lnTo>
                      <a:lnTo>
                        <a:pt x="562" y="14"/>
                      </a:lnTo>
                      <a:lnTo>
                        <a:pt x="562" y="16"/>
                      </a:lnTo>
                      <a:lnTo>
                        <a:pt x="562" y="16"/>
                      </a:lnTo>
                      <a:lnTo>
                        <a:pt x="552" y="16"/>
                      </a:lnTo>
                      <a:lnTo>
                        <a:pt x="552" y="16"/>
                      </a:lnTo>
                      <a:lnTo>
                        <a:pt x="552" y="20"/>
                      </a:lnTo>
                      <a:lnTo>
                        <a:pt x="552" y="20"/>
                      </a:lnTo>
                      <a:lnTo>
                        <a:pt x="554" y="22"/>
                      </a:lnTo>
                      <a:lnTo>
                        <a:pt x="558" y="24"/>
                      </a:lnTo>
                      <a:lnTo>
                        <a:pt x="558" y="24"/>
                      </a:lnTo>
                      <a:lnTo>
                        <a:pt x="558" y="32"/>
                      </a:lnTo>
                      <a:lnTo>
                        <a:pt x="558" y="32"/>
                      </a:lnTo>
                      <a:lnTo>
                        <a:pt x="560" y="32"/>
                      </a:lnTo>
                      <a:lnTo>
                        <a:pt x="560" y="34"/>
                      </a:lnTo>
                      <a:lnTo>
                        <a:pt x="558" y="38"/>
                      </a:lnTo>
                      <a:lnTo>
                        <a:pt x="558" y="38"/>
                      </a:lnTo>
                      <a:lnTo>
                        <a:pt x="554" y="36"/>
                      </a:lnTo>
                      <a:lnTo>
                        <a:pt x="554" y="36"/>
                      </a:lnTo>
                      <a:lnTo>
                        <a:pt x="554" y="34"/>
                      </a:lnTo>
                      <a:lnTo>
                        <a:pt x="554" y="30"/>
                      </a:lnTo>
                      <a:lnTo>
                        <a:pt x="554" y="30"/>
                      </a:lnTo>
                      <a:lnTo>
                        <a:pt x="544" y="22"/>
                      </a:lnTo>
                      <a:lnTo>
                        <a:pt x="544" y="22"/>
                      </a:lnTo>
                      <a:lnTo>
                        <a:pt x="542" y="16"/>
                      </a:lnTo>
                      <a:lnTo>
                        <a:pt x="542" y="16"/>
                      </a:lnTo>
                      <a:lnTo>
                        <a:pt x="538" y="14"/>
                      </a:lnTo>
                      <a:lnTo>
                        <a:pt x="536" y="14"/>
                      </a:lnTo>
                      <a:lnTo>
                        <a:pt x="534" y="16"/>
                      </a:lnTo>
                      <a:lnTo>
                        <a:pt x="534" y="16"/>
                      </a:lnTo>
                      <a:lnTo>
                        <a:pt x="534" y="16"/>
                      </a:lnTo>
                      <a:lnTo>
                        <a:pt x="534" y="18"/>
                      </a:lnTo>
                      <a:lnTo>
                        <a:pt x="532" y="20"/>
                      </a:lnTo>
                      <a:lnTo>
                        <a:pt x="532" y="20"/>
                      </a:lnTo>
                      <a:lnTo>
                        <a:pt x="536" y="20"/>
                      </a:lnTo>
                      <a:lnTo>
                        <a:pt x="536" y="20"/>
                      </a:lnTo>
                      <a:lnTo>
                        <a:pt x="536" y="26"/>
                      </a:lnTo>
                      <a:lnTo>
                        <a:pt x="538" y="32"/>
                      </a:lnTo>
                      <a:lnTo>
                        <a:pt x="538" y="32"/>
                      </a:lnTo>
                      <a:lnTo>
                        <a:pt x="540" y="32"/>
                      </a:lnTo>
                      <a:lnTo>
                        <a:pt x="540" y="32"/>
                      </a:lnTo>
                      <a:lnTo>
                        <a:pt x="542" y="38"/>
                      </a:lnTo>
                      <a:lnTo>
                        <a:pt x="542" y="38"/>
                      </a:lnTo>
                      <a:lnTo>
                        <a:pt x="540" y="40"/>
                      </a:lnTo>
                      <a:lnTo>
                        <a:pt x="538" y="40"/>
                      </a:lnTo>
                      <a:lnTo>
                        <a:pt x="538" y="40"/>
                      </a:lnTo>
                      <a:lnTo>
                        <a:pt x="538" y="38"/>
                      </a:lnTo>
                      <a:lnTo>
                        <a:pt x="538" y="38"/>
                      </a:lnTo>
                      <a:lnTo>
                        <a:pt x="526" y="40"/>
                      </a:lnTo>
                      <a:lnTo>
                        <a:pt x="526" y="40"/>
                      </a:lnTo>
                      <a:lnTo>
                        <a:pt x="528" y="40"/>
                      </a:lnTo>
                      <a:lnTo>
                        <a:pt x="530" y="42"/>
                      </a:lnTo>
                      <a:lnTo>
                        <a:pt x="528" y="44"/>
                      </a:lnTo>
                      <a:lnTo>
                        <a:pt x="528" y="44"/>
                      </a:lnTo>
                      <a:lnTo>
                        <a:pt x="524" y="44"/>
                      </a:lnTo>
                      <a:lnTo>
                        <a:pt x="524" y="44"/>
                      </a:lnTo>
                      <a:lnTo>
                        <a:pt x="524" y="50"/>
                      </a:lnTo>
                      <a:lnTo>
                        <a:pt x="524" y="50"/>
                      </a:lnTo>
                      <a:lnTo>
                        <a:pt x="526" y="52"/>
                      </a:lnTo>
                      <a:lnTo>
                        <a:pt x="530" y="52"/>
                      </a:lnTo>
                      <a:lnTo>
                        <a:pt x="530" y="52"/>
                      </a:lnTo>
                      <a:lnTo>
                        <a:pt x="536" y="50"/>
                      </a:lnTo>
                      <a:lnTo>
                        <a:pt x="540" y="46"/>
                      </a:lnTo>
                      <a:lnTo>
                        <a:pt x="540" y="46"/>
                      </a:lnTo>
                      <a:lnTo>
                        <a:pt x="546" y="46"/>
                      </a:lnTo>
                      <a:lnTo>
                        <a:pt x="554" y="46"/>
                      </a:lnTo>
                      <a:lnTo>
                        <a:pt x="554" y="46"/>
                      </a:lnTo>
                      <a:lnTo>
                        <a:pt x="560" y="42"/>
                      </a:lnTo>
                      <a:lnTo>
                        <a:pt x="560" y="42"/>
                      </a:lnTo>
                      <a:lnTo>
                        <a:pt x="560" y="46"/>
                      </a:lnTo>
                      <a:lnTo>
                        <a:pt x="558" y="46"/>
                      </a:lnTo>
                      <a:lnTo>
                        <a:pt x="558" y="46"/>
                      </a:lnTo>
                      <a:lnTo>
                        <a:pt x="556" y="48"/>
                      </a:lnTo>
                      <a:lnTo>
                        <a:pt x="556" y="48"/>
                      </a:lnTo>
                      <a:lnTo>
                        <a:pt x="550" y="52"/>
                      </a:lnTo>
                      <a:lnTo>
                        <a:pt x="550" y="52"/>
                      </a:lnTo>
                      <a:lnTo>
                        <a:pt x="550" y="58"/>
                      </a:lnTo>
                      <a:lnTo>
                        <a:pt x="554" y="60"/>
                      </a:lnTo>
                      <a:lnTo>
                        <a:pt x="558" y="60"/>
                      </a:lnTo>
                      <a:lnTo>
                        <a:pt x="564" y="60"/>
                      </a:lnTo>
                      <a:lnTo>
                        <a:pt x="564" y="60"/>
                      </a:lnTo>
                      <a:lnTo>
                        <a:pt x="572" y="62"/>
                      </a:lnTo>
                      <a:lnTo>
                        <a:pt x="572" y="62"/>
                      </a:lnTo>
                      <a:lnTo>
                        <a:pt x="582" y="60"/>
                      </a:lnTo>
                      <a:lnTo>
                        <a:pt x="594" y="60"/>
                      </a:lnTo>
                      <a:lnTo>
                        <a:pt x="594" y="60"/>
                      </a:lnTo>
                      <a:lnTo>
                        <a:pt x="596" y="58"/>
                      </a:lnTo>
                      <a:lnTo>
                        <a:pt x="596" y="58"/>
                      </a:lnTo>
                      <a:lnTo>
                        <a:pt x="594" y="54"/>
                      </a:lnTo>
                      <a:lnTo>
                        <a:pt x="594" y="54"/>
                      </a:lnTo>
                      <a:lnTo>
                        <a:pt x="594" y="54"/>
                      </a:lnTo>
                      <a:lnTo>
                        <a:pt x="596" y="54"/>
                      </a:lnTo>
                      <a:lnTo>
                        <a:pt x="596" y="54"/>
                      </a:lnTo>
                      <a:lnTo>
                        <a:pt x="598" y="52"/>
                      </a:lnTo>
                      <a:lnTo>
                        <a:pt x="596" y="50"/>
                      </a:lnTo>
                      <a:lnTo>
                        <a:pt x="596" y="50"/>
                      </a:lnTo>
                      <a:lnTo>
                        <a:pt x="594" y="48"/>
                      </a:lnTo>
                      <a:lnTo>
                        <a:pt x="592" y="48"/>
                      </a:lnTo>
                      <a:lnTo>
                        <a:pt x="592" y="48"/>
                      </a:lnTo>
                      <a:lnTo>
                        <a:pt x="592" y="42"/>
                      </a:lnTo>
                      <a:lnTo>
                        <a:pt x="592" y="42"/>
                      </a:lnTo>
                      <a:lnTo>
                        <a:pt x="594" y="42"/>
                      </a:lnTo>
                      <a:lnTo>
                        <a:pt x="594" y="42"/>
                      </a:lnTo>
                      <a:lnTo>
                        <a:pt x="594" y="38"/>
                      </a:lnTo>
                      <a:lnTo>
                        <a:pt x="594" y="38"/>
                      </a:lnTo>
                      <a:lnTo>
                        <a:pt x="588" y="38"/>
                      </a:lnTo>
                      <a:lnTo>
                        <a:pt x="588" y="38"/>
                      </a:lnTo>
                      <a:lnTo>
                        <a:pt x="590" y="34"/>
                      </a:lnTo>
                      <a:lnTo>
                        <a:pt x="590" y="30"/>
                      </a:lnTo>
                      <a:lnTo>
                        <a:pt x="588" y="26"/>
                      </a:lnTo>
                      <a:lnTo>
                        <a:pt x="588" y="26"/>
                      </a:lnTo>
                      <a:lnTo>
                        <a:pt x="586" y="22"/>
                      </a:lnTo>
                      <a:lnTo>
                        <a:pt x="588" y="16"/>
                      </a:lnTo>
                      <a:lnTo>
                        <a:pt x="588" y="16"/>
                      </a:lnTo>
                      <a:lnTo>
                        <a:pt x="578" y="12"/>
                      </a:lnTo>
                      <a:lnTo>
                        <a:pt x="578" y="12"/>
                      </a:lnTo>
                      <a:lnTo>
                        <a:pt x="580" y="12"/>
                      </a:lnTo>
                      <a:lnTo>
                        <a:pt x="580" y="10"/>
                      </a:lnTo>
                      <a:lnTo>
                        <a:pt x="580" y="10"/>
                      </a:lnTo>
                      <a:lnTo>
                        <a:pt x="576" y="8"/>
                      </a:lnTo>
                      <a:lnTo>
                        <a:pt x="572" y="6"/>
                      </a:lnTo>
                      <a:lnTo>
                        <a:pt x="572" y="6"/>
                      </a:lnTo>
                      <a:lnTo>
                        <a:pt x="570" y="12"/>
                      </a:lnTo>
                      <a:lnTo>
                        <a:pt x="570" y="12"/>
                      </a:lnTo>
                      <a:close/>
                      <a:moveTo>
                        <a:pt x="504" y="26"/>
                      </a:moveTo>
                      <a:lnTo>
                        <a:pt x="504" y="28"/>
                      </a:lnTo>
                      <a:lnTo>
                        <a:pt x="504" y="28"/>
                      </a:lnTo>
                      <a:lnTo>
                        <a:pt x="518" y="26"/>
                      </a:lnTo>
                      <a:lnTo>
                        <a:pt x="518" y="26"/>
                      </a:lnTo>
                      <a:lnTo>
                        <a:pt x="516" y="28"/>
                      </a:lnTo>
                      <a:lnTo>
                        <a:pt x="516" y="28"/>
                      </a:lnTo>
                      <a:lnTo>
                        <a:pt x="506" y="32"/>
                      </a:lnTo>
                      <a:lnTo>
                        <a:pt x="504" y="34"/>
                      </a:lnTo>
                      <a:lnTo>
                        <a:pt x="504" y="34"/>
                      </a:lnTo>
                      <a:lnTo>
                        <a:pt x="516" y="32"/>
                      </a:lnTo>
                      <a:lnTo>
                        <a:pt x="518" y="34"/>
                      </a:lnTo>
                      <a:lnTo>
                        <a:pt x="518" y="34"/>
                      </a:lnTo>
                      <a:lnTo>
                        <a:pt x="514" y="36"/>
                      </a:lnTo>
                      <a:lnTo>
                        <a:pt x="514" y="36"/>
                      </a:lnTo>
                      <a:lnTo>
                        <a:pt x="512" y="40"/>
                      </a:lnTo>
                      <a:lnTo>
                        <a:pt x="512" y="40"/>
                      </a:lnTo>
                      <a:lnTo>
                        <a:pt x="508" y="40"/>
                      </a:lnTo>
                      <a:lnTo>
                        <a:pt x="508" y="40"/>
                      </a:lnTo>
                      <a:lnTo>
                        <a:pt x="508" y="44"/>
                      </a:lnTo>
                      <a:lnTo>
                        <a:pt x="508" y="44"/>
                      </a:lnTo>
                      <a:lnTo>
                        <a:pt x="514" y="44"/>
                      </a:lnTo>
                      <a:lnTo>
                        <a:pt x="520" y="42"/>
                      </a:lnTo>
                      <a:lnTo>
                        <a:pt x="520" y="42"/>
                      </a:lnTo>
                      <a:lnTo>
                        <a:pt x="522" y="40"/>
                      </a:lnTo>
                      <a:lnTo>
                        <a:pt x="524" y="38"/>
                      </a:lnTo>
                      <a:lnTo>
                        <a:pt x="524" y="38"/>
                      </a:lnTo>
                      <a:lnTo>
                        <a:pt x="530" y="34"/>
                      </a:lnTo>
                      <a:lnTo>
                        <a:pt x="530" y="34"/>
                      </a:lnTo>
                      <a:lnTo>
                        <a:pt x="530" y="32"/>
                      </a:lnTo>
                      <a:lnTo>
                        <a:pt x="530" y="32"/>
                      </a:lnTo>
                      <a:lnTo>
                        <a:pt x="528" y="32"/>
                      </a:lnTo>
                      <a:lnTo>
                        <a:pt x="528" y="30"/>
                      </a:lnTo>
                      <a:lnTo>
                        <a:pt x="530" y="28"/>
                      </a:lnTo>
                      <a:lnTo>
                        <a:pt x="530" y="28"/>
                      </a:lnTo>
                      <a:lnTo>
                        <a:pt x="530" y="26"/>
                      </a:lnTo>
                      <a:lnTo>
                        <a:pt x="530" y="26"/>
                      </a:lnTo>
                      <a:lnTo>
                        <a:pt x="530" y="24"/>
                      </a:lnTo>
                      <a:lnTo>
                        <a:pt x="526" y="22"/>
                      </a:lnTo>
                      <a:lnTo>
                        <a:pt x="526" y="22"/>
                      </a:lnTo>
                      <a:lnTo>
                        <a:pt x="520" y="24"/>
                      </a:lnTo>
                      <a:lnTo>
                        <a:pt x="520" y="24"/>
                      </a:lnTo>
                      <a:lnTo>
                        <a:pt x="524" y="18"/>
                      </a:lnTo>
                      <a:lnTo>
                        <a:pt x="524" y="16"/>
                      </a:lnTo>
                      <a:lnTo>
                        <a:pt x="520" y="14"/>
                      </a:lnTo>
                      <a:lnTo>
                        <a:pt x="520" y="14"/>
                      </a:lnTo>
                      <a:lnTo>
                        <a:pt x="512" y="16"/>
                      </a:lnTo>
                      <a:lnTo>
                        <a:pt x="506" y="18"/>
                      </a:lnTo>
                      <a:lnTo>
                        <a:pt x="506" y="18"/>
                      </a:lnTo>
                      <a:lnTo>
                        <a:pt x="502" y="20"/>
                      </a:lnTo>
                      <a:lnTo>
                        <a:pt x="502" y="20"/>
                      </a:lnTo>
                      <a:lnTo>
                        <a:pt x="500" y="20"/>
                      </a:lnTo>
                      <a:lnTo>
                        <a:pt x="500" y="22"/>
                      </a:lnTo>
                      <a:lnTo>
                        <a:pt x="500" y="24"/>
                      </a:lnTo>
                      <a:lnTo>
                        <a:pt x="504" y="26"/>
                      </a:lnTo>
                      <a:lnTo>
                        <a:pt x="504" y="26"/>
                      </a:lnTo>
                      <a:close/>
                      <a:moveTo>
                        <a:pt x="616" y="64"/>
                      </a:moveTo>
                      <a:lnTo>
                        <a:pt x="616" y="64"/>
                      </a:lnTo>
                      <a:lnTo>
                        <a:pt x="628" y="68"/>
                      </a:lnTo>
                      <a:lnTo>
                        <a:pt x="628" y="68"/>
                      </a:lnTo>
                      <a:lnTo>
                        <a:pt x="628" y="66"/>
                      </a:lnTo>
                      <a:lnTo>
                        <a:pt x="630" y="66"/>
                      </a:lnTo>
                      <a:lnTo>
                        <a:pt x="630" y="66"/>
                      </a:lnTo>
                      <a:lnTo>
                        <a:pt x="634" y="70"/>
                      </a:lnTo>
                      <a:lnTo>
                        <a:pt x="634" y="70"/>
                      </a:lnTo>
                      <a:lnTo>
                        <a:pt x="640" y="70"/>
                      </a:lnTo>
                      <a:lnTo>
                        <a:pt x="640" y="70"/>
                      </a:lnTo>
                      <a:lnTo>
                        <a:pt x="642" y="58"/>
                      </a:lnTo>
                      <a:lnTo>
                        <a:pt x="642" y="52"/>
                      </a:lnTo>
                      <a:lnTo>
                        <a:pt x="642" y="48"/>
                      </a:lnTo>
                      <a:lnTo>
                        <a:pt x="642" y="48"/>
                      </a:lnTo>
                      <a:lnTo>
                        <a:pt x="638" y="46"/>
                      </a:lnTo>
                      <a:lnTo>
                        <a:pt x="636" y="44"/>
                      </a:lnTo>
                      <a:lnTo>
                        <a:pt x="636" y="44"/>
                      </a:lnTo>
                      <a:lnTo>
                        <a:pt x="634" y="40"/>
                      </a:lnTo>
                      <a:lnTo>
                        <a:pt x="634" y="40"/>
                      </a:lnTo>
                      <a:lnTo>
                        <a:pt x="632" y="40"/>
                      </a:lnTo>
                      <a:lnTo>
                        <a:pt x="628" y="38"/>
                      </a:lnTo>
                      <a:lnTo>
                        <a:pt x="620" y="38"/>
                      </a:lnTo>
                      <a:lnTo>
                        <a:pt x="620" y="38"/>
                      </a:lnTo>
                      <a:lnTo>
                        <a:pt x="618" y="44"/>
                      </a:lnTo>
                      <a:lnTo>
                        <a:pt x="614" y="48"/>
                      </a:lnTo>
                      <a:lnTo>
                        <a:pt x="614" y="48"/>
                      </a:lnTo>
                      <a:lnTo>
                        <a:pt x="612" y="50"/>
                      </a:lnTo>
                      <a:lnTo>
                        <a:pt x="610" y="50"/>
                      </a:lnTo>
                      <a:lnTo>
                        <a:pt x="610" y="50"/>
                      </a:lnTo>
                      <a:lnTo>
                        <a:pt x="610" y="54"/>
                      </a:lnTo>
                      <a:lnTo>
                        <a:pt x="610" y="54"/>
                      </a:lnTo>
                      <a:lnTo>
                        <a:pt x="608" y="56"/>
                      </a:lnTo>
                      <a:lnTo>
                        <a:pt x="608" y="56"/>
                      </a:lnTo>
                      <a:lnTo>
                        <a:pt x="608" y="60"/>
                      </a:lnTo>
                      <a:lnTo>
                        <a:pt x="608" y="62"/>
                      </a:lnTo>
                      <a:lnTo>
                        <a:pt x="608" y="62"/>
                      </a:lnTo>
                      <a:lnTo>
                        <a:pt x="610" y="62"/>
                      </a:lnTo>
                      <a:lnTo>
                        <a:pt x="610" y="60"/>
                      </a:lnTo>
                      <a:lnTo>
                        <a:pt x="610" y="60"/>
                      </a:lnTo>
                      <a:lnTo>
                        <a:pt x="614" y="62"/>
                      </a:lnTo>
                      <a:lnTo>
                        <a:pt x="614" y="62"/>
                      </a:lnTo>
                      <a:lnTo>
                        <a:pt x="616" y="64"/>
                      </a:lnTo>
                      <a:lnTo>
                        <a:pt x="616" y="64"/>
                      </a:lnTo>
                      <a:close/>
                      <a:moveTo>
                        <a:pt x="682" y="74"/>
                      </a:moveTo>
                      <a:lnTo>
                        <a:pt x="682" y="74"/>
                      </a:lnTo>
                      <a:lnTo>
                        <a:pt x="682" y="74"/>
                      </a:lnTo>
                      <a:lnTo>
                        <a:pt x="680" y="72"/>
                      </a:lnTo>
                      <a:lnTo>
                        <a:pt x="680" y="70"/>
                      </a:lnTo>
                      <a:lnTo>
                        <a:pt x="676" y="70"/>
                      </a:lnTo>
                      <a:lnTo>
                        <a:pt x="676" y="74"/>
                      </a:lnTo>
                      <a:lnTo>
                        <a:pt x="676" y="74"/>
                      </a:lnTo>
                      <a:lnTo>
                        <a:pt x="672" y="74"/>
                      </a:lnTo>
                      <a:lnTo>
                        <a:pt x="668" y="74"/>
                      </a:lnTo>
                      <a:lnTo>
                        <a:pt x="668" y="74"/>
                      </a:lnTo>
                      <a:lnTo>
                        <a:pt x="668" y="68"/>
                      </a:lnTo>
                      <a:lnTo>
                        <a:pt x="668" y="68"/>
                      </a:lnTo>
                      <a:lnTo>
                        <a:pt x="668" y="66"/>
                      </a:lnTo>
                      <a:lnTo>
                        <a:pt x="668" y="66"/>
                      </a:lnTo>
                      <a:lnTo>
                        <a:pt x="666" y="58"/>
                      </a:lnTo>
                      <a:lnTo>
                        <a:pt x="666" y="58"/>
                      </a:lnTo>
                      <a:lnTo>
                        <a:pt x="668" y="56"/>
                      </a:lnTo>
                      <a:lnTo>
                        <a:pt x="668" y="52"/>
                      </a:lnTo>
                      <a:lnTo>
                        <a:pt x="668" y="52"/>
                      </a:lnTo>
                      <a:lnTo>
                        <a:pt x="666" y="48"/>
                      </a:lnTo>
                      <a:lnTo>
                        <a:pt x="666" y="48"/>
                      </a:lnTo>
                      <a:lnTo>
                        <a:pt x="670" y="44"/>
                      </a:lnTo>
                      <a:lnTo>
                        <a:pt x="670" y="40"/>
                      </a:lnTo>
                      <a:lnTo>
                        <a:pt x="668" y="36"/>
                      </a:lnTo>
                      <a:lnTo>
                        <a:pt x="668" y="36"/>
                      </a:lnTo>
                      <a:lnTo>
                        <a:pt x="664" y="34"/>
                      </a:lnTo>
                      <a:lnTo>
                        <a:pt x="664" y="34"/>
                      </a:lnTo>
                      <a:lnTo>
                        <a:pt x="664" y="32"/>
                      </a:lnTo>
                      <a:lnTo>
                        <a:pt x="664" y="32"/>
                      </a:lnTo>
                      <a:lnTo>
                        <a:pt x="662" y="28"/>
                      </a:lnTo>
                      <a:lnTo>
                        <a:pt x="658" y="28"/>
                      </a:lnTo>
                      <a:lnTo>
                        <a:pt x="648" y="26"/>
                      </a:lnTo>
                      <a:lnTo>
                        <a:pt x="648" y="22"/>
                      </a:lnTo>
                      <a:lnTo>
                        <a:pt x="648" y="22"/>
                      </a:lnTo>
                      <a:lnTo>
                        <a:pt x="646" y="22"/>
                      </a:lnTo>
                      <a:lnTo>
                        <a:pt x="644" y="24"/>
                      </a:lnTo>
                      <a:lnTo>
                        <a:pt x="642" y="28"/>
                      </a:lnTo>
                      <a:lnTo>
                        <a:pt x="642" y="28"/>
                      </a:lnTo>
                      <a:lnTo>
                        <a:pt x="640" y="28"/>
                      </a:lnTo>
                      <a:lnTo>
                        <a:pt x="640" y="28"/>
                      </a:lnTo>
                      <a:lnTo>
                        <a:pt x="634" y="24"/>
                      </a:lnTo>
                      <a:lnTo>
                        <a:pt x="628" y="22"/>
                      </a:lnTo>
                      <a:lnTo>
                        <a:pt x="628" y="22"/>
                      </a:lnTo>
                      <a:lnTo>
                        <a:pt x="622" y="22"/>
                      </a:lnTo>
                      <a:lnTo>
                        <a:pt x="618" y="20"/>
                      </a:lnTo>
                      <a:lnTo>
                        <a:pt x="618" y="20"/>
                      </a:lnTo>
                      <a:lnTo>
                        <a:pt x="616" y="18"/>
                      </a:lnTo>
                      <a:lnTo>
                        <a:pt x="614" y="14"/>
                      </a:lnTo>
                      <a:lnTo>
                        <a:pt x="614" y="14"/>
                      </a:lnTo>
                      <a:lnTo>
                        <a:pt x="608" y="10"/>
                      </a:lnTo>
                      <a:lnTo>
                        <a:pt x="608" y="10"/>
                      </a:lnTo>
                      <a:lnTo>
                        <a:pt x="608" y="8"/>
                      </a:lnTo>
                      <a:lnTo>
                        <a:pt x="608" y="8"/>
                      </a:lnTo>
                      <a:lnTo>
                        <a:pt x="610" y="8"/>
                      </a:lnTo>
                      <a:lnTo>
                        <a:pt x="610" y="8"/>
                      </a:lnTo>
                      <a:lnTo>
                        <a:pt x="614" y="2"/>
                      </a:lnTo>
                      <a:lnTo>
                        <a:pt x="614" y="2"/>
                      </a:lnTo>
                      <a:lnTo>
                        <a:pt x="620" y="4"/>
                      </a:lnTo>
                      <a:lnTo>
                        <a:pt x="620" y="4"/>
                      </a:lnTo>
                      <a:lnTo>
                        <a:pt x="624" y="2"/>
                      </a:lnTo>
                      <a:lnTo>
                        <a:pt x="624" y="2"/>
                      </a:lnTo>
                      <a:lnTo>
                        <a:pt x="624" y="4"/>
                      </a:lnTo>
                      <a:lnTo>
                        <a:pt x="624" y="4"/>
                      </a:lnTo>
                      <a:lnTo>
                        <a:pt x="634" y="6"/>
                      </a:lnTo>
                      <a:lnTo>
                        <a:pt x="634" y="6"/>
                      </a:lnTo>
                      <a:lnTo>
                        <a:pt x="640" y="6"/>
                      </a:lnTo>
                      <a:lnTo>
                        <a:pt x="644" y="6"/>
                      </a:lnTo>
                      <a:lnTo>
                        <a:pt x="644" y="6"/>
                      </a:lnTo>
                      <a:lnTo>
                        <a:pt x="650" y="10"/>
                      </a:lnTo>
                      <a:lnTo>
                        <a:pt x="650" y="10"/>
                      </a:lnTo>
                      <a:lnTo>
                        <a:pt x="650" y="14"/>
                      </a:lnTo>
                      <a:lnTo>
                        <a:pt x="650" y="14"/>
                      </a:lnTo>
                      <a:lnTo>
                        <a:pt x="660" y="14"/>
                      </a:lnTo>
                      <a:lnTo>
                        <a:pt x="674" y="10"/>
                      </a:lnTo>
                      <a:lnTo>
                        <a:pt x="674" y="10"/>
                      </a:lnTo>
                      <a:lnTo>
                        <a:pt x="676" y="16"/>
                      </a:lnTo>
                      <a:lnTo>
                        <a:pt x="676" y="16"/>
                      </a:lnTo>
                      <a:lnTo>
                        <a:pt x="680" y="16"/>
                      </a:lnTo>
                      <a:lnTo>
                        <a:pt x="684" y="16"/>
                      </a:lnTo>
                      <a:lnTo>
                        <a:pt x="684" y="16"/>
                      </a:lnTo>
                      <a:lnTo>
                        <a:pt x="686" y="20"/>
                      </a:lnTo>
                      <a:lnTo>
                        <a:pt x="686" y="20"/>
                      </a:lnTo>
                      <a:lnTo>
                        <a:pt x="696" y="22"/>
                      </a:lnTo>
                      <a:lnTo>
                        <a:pt x="696" y="22"/>
                      </a:lnTo>
                      <a:lnTo>
                        <a:pt x="696" y="26"/>
                      </a:lnTo>
                      <a:lnTo>
                        <a:pt x="696" y="26"/>
                      </a:lnTo>
                      <a:lnTo>
                        <a:pt x="690" y="28"/>
                      </a:lnTo>
                      <a:lnTo>
                        <a:pt x="682" y="28"/>
                      </a:lnTo>
                      <a:lnTo>
                        <a:pt x="682" y="30"/>
                      </a:lnTo>
                      <a:lnTo>
                        <a:pt x="682" y="30"/>
                      </a:lnTo>
                      <a:lnTo>
                        <a:pt x="686" y="32"/>
                      </a:lnTo>
                      <a:lnTo>
                        <a:pt x="686" y="32"/>
                      </a:lnTo>
                      <a:lnTo>
                        <a:pt x="684" y="36"/>
                      </a:lnTo>
                      <a:lnTo>
                        <a:pt x="684" y="36"/>
                      </a:lnTo>
                      <a:lnTo>
                        <a:pt x="686" y="36"/>
                      </a:lnTo>
                      <a:lnTo>
                        <a:pt x="686" y="36"/>
                      </a:lnTo>
                      <a:lnTo>
                        <a:pt x="688" y="32"/>
                      </a:lnTo>
                      <a:lnTo>
                        <a:pt x="688" y="32"/>
                      </a:lnTo>
                      <a:lnTo>
                        <a:pt x="694" y="32"/>
                      </a:lnTo>
                      <a:lnTo>
                        <a:pt x="700" y="34"/>
                      </a:lnTo>
                      <a:lnTo>
                        <a:pt x="700" y="34"/>
                      </a:lnTo>
                      <a:lnTo>
                        <a:pt x="700" y="40"/>
                      </a:lnTo>
                      <a:lnTo>
                        <a:pt x="700" y="40"/>
                      </a:lnTo>
                      <a:lnTo>
                        <a:pt x="702" y="38"/>
                      </a:lnTo>
                      <a:lnTo>
                        <a:pt x="702" y="36"/>
                      </a:lnTo>
                      <a:lnTo>
                        <a:pt x="702" y="36"/>
                      </a:lnTo>
                      <a:lnTo>
                        <a:pt x="716" y="40"/>
                      </a:lnTo>
                      <a:lnTo>
                        <a:pt x="716" y="42"/>
                      </a:lnTo>
                      <a:lnTo>
                        <a:pt x="716" y="42"/>
                      </a:lnTo>
                      <a:lnTo>
                        <a:pt x="718" y="42"/>
                      </a:lnTo>
                      <a:lnTo>
                        <a:pt x="718" y="40"/>
                      </a:lnTo>
                      <a:lnTo>
                        <a:pt x="718" y="40"/>
                      </a:lnTo>
                      <a:lnTo>
                        <a:pt x="722" y="42"/>
                      </a:lnTo>
                      <a:lnTo>
                        <a:pt x="726" y="44"/>
                      </a:lnTo>
                      <a:lnTo>
                        <a:pt x="726" y="38"/>
                      </a:lnTo>
                      <a:lnTo>
                        <a:pt x="726" y="38"/>
                      </a:lnTo>
                      <a:lnTo>
                        <a:pt x="734" y="42"/>
                      </a:lnTo>
                      <a:lnTo>
                        <a:pt x="744" y="42"/>
                      </a:lnTo>
                      <a:lnTo>
                        <a:pt x="744" y="42"/>
                      </a:lnTo>
                      <a:lnTo>
                        <a:pt x="744" y="40"/>
                      </a:lnTo>
                      <a:lnTo>
                        <a:pt x="744" y="40"/>
                      </a:lnTo>
                      <a:lnTo>
                        <a:pt x="748" y="38"/>
                      </a:lnTo>
                      <a:lnTo>
                        <a:pt x="748" y="38"/>
                      </a:lnTo>
                      <a:lnTo>
                        <a:pt x="756" y="38"/>
                      </a:lnTo>
                      <a:lnTo>
                        <a:pt x="762" y="38"/>
                      </a:lnTo>
                      <a:lnTo>
                        <a:pt x="762" y="34"/>
                      </a:lnTo>
                      <a:lnTo>
                        <a:pt x="762" y="34"/>
                      </a:lnTo>
                      <a:lnTo>
                        <a:pt x="768" y="34"/>
                      </a:lnTo>
                      <a:lnTo>
                        <a:pt x="770" y="32"/>
                      </a:lnTo>
                      <a:lnTo>
                        <a:pt x="770" y="32"/>
                      </a:lnTo>
                      <a:lnTo>
                        <a:pt x="774" y="32"/>
                      </a:lnTo>
                      <a:lnTo>
                        <a:pt x="776" y="34"/>
                      </a:lnTo>
                      <a:lnTo>
                        <a:pt x="780" y="36"/>
                      </a:lnTo>
                      <a:lnTo>
                        <a:pt x="780" y="36"/>
                      </a:lnTo>
                      <a:lnTo>
                        <a:pt x="784" y="34"/>
                      </a:lnTo>
                      <a:lnTo>
                        <a:pt x="786" y="34"/>
                      </a:lnTo>
                      <a:lnTo>
                        <a:pt x="786" y="34"/>
                      </a:lnTo>
                      <a:lnTo>
                        <a:pt x="802" y="34"/>
                      </a:lnTo>
                      <a:lnTo>
                        <a:pt x="802" y="34"/>
                      </a:lnTo>
                      <a:lnTo>
                        <a:pt x="802" y="38"/>
                      </a:lnTo>
                      <a:lnTo>
                        <a:pt x="806" y="40"/>
                      </a:lnTo>
                      <a:lnTo>
                        <a:pt x="806" y="40"/>
                      </a:lnTo>
                      <a:lnTo>
                        <a:pt x="810" y="40"/>
                      </a:lnTo>
                      <a:lnTo>
                        <a:pt x="812" y="38"/>
                      </a:lnTo>
                      <a:lnTo>
                        <a:pt x="812" y="38"/>
                      </a:lnTo>
                      <a:lnTo>
                        <a:pt x="816" y="38"/>
                      </a:lnTo>
                      <a:lnTo>
                        <a:pt x="820" y="40"/>
                      </a:lnTo>
                      <a:lnTo>
                        <a:pt x="826" y="44"/>
                      </a:lnTo>
                      <a:lnTo>
                        <a:pt x="826" y="44"/>
                      </a:lnTo>
                      <a:lnTo>
                        <a:pt x="830" y="44"/>
                      </a:lnTo>
                      <a:lnTo>
                        <a:pt x="830" y="44"/>
                      </a:lnTo>
                      <a:lnTo>
                        <a:pt x="832" y="50"/>
                      </a:lnTo>
                      <a:lnTo>
                        <a:pt x="832" y="52"/>
                      </a:lnTo>
                      <a:lnTo>
                        <a:pt x="830" y="54"/>
                      </a:lnTo>
                      <a:lnTo>
                        <a:pt x="830" y="54"/>
                      </a:lnTo>
                      <a:lnTo>
                        <a:pt x="822" y="60"/>
                      </a:lnTo>
                      <a:lnTo>
                        <a:pt x="822" y="60"/>
                      </a:lnTo>
                      <a:lnTo>
                        <a:pt x="822" y="58"/>
                      </a:lnTo>
                      <a:lnTo>
                        <a:pt x="822" y="60"/>
                      </a:lnTo>
                      <a:lnTo>
                        <a:pt x="822" y="60"/>
                      </a:lnTo>
                      <a:lnTo>
                        <a:pt x="822" y="64"/>
                      </a:lnTo>
                      <a:lnTo>
                        <a:pt x="822" y="66"/>
                      </a:lnTo>
                      <a:lnTo>
                        <a:pt x="822" y="64"/>
                      </a:lnTo>
                      <a:lnTo>
                        <a:pt x="822" y="64"/>
                      </a:lnTo>
                      <a:lnTo>
                        <a:pt x="820" y="68"/>
                      </a:lnTo>
                      <a:lnTo>
                        <a:pt x="820" y="68"/>
                      </a:lnTo>
                      <a:lnTo>
                        <a:pt x="806" y="70"/>
                      </a:lnTo>
                      <a:lnTo>
                        <a:pt x="794" y="70"/>
                      </a:lnTo>
                      <a:lnTo>
                        <a:pt x="794" y="70"/>
                      </a:lnTo>
                      <a:lnTo>
                        <a:pt x="792" y="68"/>
                      </a:lnTo>
                      <a:lnTo>
                        <a:pt x="792" y="68"/>
                      </a:lnTo>
                      <a:lnTo>
                        <a:pt x="792" y="68"/>
                      </a:lnTo>
                      <a:lnTo>
                        <a:pt x="792" y="70"/>
                      </a:lnTo>
                      <a:lnTo>
                        <a:pt x="792" y="70"/>
                      </a:lnTo>
                      <a:lnTo>
                        <a:pt x="790" y="70"/>
                      </a:lnTo>
                      <a:lnTo>
                        <a:pt x="788" y="70"/>
                      </a:lnTo>
                      <a:lnTo>
                        <a:pt x="788" y="70"/>
                      </a:lnTo>
                      <a:lnTo>
                        <a:pt x="784" y="68"/>
                      </a:lnTo>
                      <a:lnTo>
                        <a:pt x="784" y="68"/>
                      </a:lnTo>
                      <a:lnTo>
                        <a:pt x="782" y="64"/>
                      </a:lnTo>
                      <a:lnTo>
                        <a:pt x="782" y="64"/>
                      </a:lnTo>
                      <a:lnTo>
                        <a:pt x="780" y="64"/>
                      </a:lnTo>
                      <a:lnTo>
                        <a:pt x="780" y="64"/>
                      </a:lnTo>
                      <a:lnTo>
                        <a:pt x="780" y="70"/>
                      </a:lnTo>
                      <a:lnTo>
                        <a:pt x="780" y="70"/>
                      </a:lnTo>
                      <a:lnTo>
                        <a:pt x="778" y="70"/>
                      </a:lnTo>
                      <a:lnTo>
                        <a:pt x="778" y="70"/>
                      </a:lnTo>
                      <a:lnTo>
                        <a:pt x="778" y="70"/>
                      </a:lnTo>
                      <a:lnTo>
                        <a:pt x="762" y="72"/>
                      </a:lnTo>
                      <a:lnTo>
                        <a:pt x="762" y="72"/>
                      </a:lnTo>
                      <a:lnTo>
                        <a:pt x="754" y="70"/>
                      </a:lnTo>
                      <a:lnTo>
                        <a:pt x="754" y="70"/>
                      </a:lnTo>
                      <a:lnTo>
                        <a:pt x="750" y="72"/>
                      </a:lnTo>
                      <a:lnTo>
                        <a:pt x="750" y="72"/>
                      </a:lnTo>
                      <a:lnTo>
                        <a:pt x="750" y="70"/>
                      </a:lnTo>
                      <a:lnTo>
                        <a:pt x="748" y="68"/>
                      </a:lnTo>
                      <a:lnTo>
                        <a:pt x="748" y="72"/>
                      </a:lnTo>
                      <a:lnTo>
                        <a:pt x="748" y="72"/>
                      </a:lnTo>
                      <a:lnTo>
                        <a:pt x="736" y="72"/>
                      </a:lnTo>
                      <a:lnTo>
                        <a:pt x="736" y="72"/>
                      </a:lnTo>
                      <a:lnTo>
                        <a:pt x="736" y="70"/>
                      </a:lnTo>
                      <a:lnTo>
                        <a:pt x="736" y="68"/>
                      </a:lnTo>
                      <a:lnTo>
                        <a:pt x="736" y="68"/>
                      </a:lnTo>
                      <a:lnTo>
                        <a:pt x="730" y="68"/>
                      </a:lnTo>
                      <a:lnTo>
                        <a:pt x="730" y="72"/>
                      </a:lnTo>
                      <a:lnTo>
                        <a:pt x="730" y="72"/>
                      </a:lnTo>
                      <a:lnTo>
                        <a:pt x="724" y="72"/>
                      </a:lnTo>
                      <a:lnTo>
                        <a:pt x="722" y="70"/>
                      </a:lnTo>
                      <a:lnTo>
                        <a:pt x="722" y="70"/>
                      </a:lnTo>
                      <a:lnTo>
                        <a:pt x="716" y="74"/>
                      </a:lnTo>
                      <a:lnTo>
                        <a:pt x="716" y="74"/>
                      </a:lnTo>
                      <a:lnTo>
                        <a:pt x="712" y="74"/>
                      </a:lnTo>
                      <a:lnTo>
                        <a:pt x="710" y="72"/>
                      </a:lnTo>
                      <a:lnTo>
                        <a:pt x="710" y="72"/>
                      </a:lnTo>
                      <a:lnTo>
                        <a:pt x="706" y="62"/>
                      </a:lnTo>
                      <a:lnTo>
                        <a:pt x="700" y="66"/>
                      </a:lnTo>
                      <a:lnTo>
                        <a:pt x="700" y="66"/>
                      </a:lnTo>
                      <a:lnTo>
                        <a:pt x="700" y="68"/>
                      </a:lnTo>
                      <a:lnTo>
                        <a:pt x="700" y="70"/>
                      </a:lnTo>
                      <a:lnTo>
                        <a:pt x="700" y="70"/>
                      </a:lnTo>
                      <a:lnTo>
                        <a:pt x="682" y="74"/>
                      </a:lnTo>
                      <a:lnTo>
                        <a:pt x="682" y="74"/>
                      </a:lnTo>
                      <a:close/>
                      <a:moveTo>
                        <a:pt x="348" y="36"/>
                      </a:moveTo>
                      <a:lnTo>
                        <a:pt x="348" y="36"/>
                      </a:lnTo>
                      <a:lnTo>
                        <a:pt x="342" y="38"/>
                      </a:lnTo>
                      <a:lnTo>
                        <a:pt x="342" y="38"/>
                      </a:lnTo>
                      <a:lnTo>
                        <a:pt x="336" y="38"/>
                      </a:lnTo>
                      <a:lnTo>
                        <a:pt x="336" y="38"/>
                      </a:lnTo>
                      <a:lnTo>
                        <a:pt x="336" y="38"/>
                      </a:lnTo>
                      <a:lnTo>
                        <a:pt x="334" y="40"/>
                      </a:lnTo>
                      <a:lnTo>
                        <a:pt x="336" y="44"/>
                      </a:lnTo>
                      <a:lnTo>
                        <a:pt x="336" y="44"/>
                      </a:lnTo>
                      <a:lnTo>
                        <a:pt x="344" y="42"/>
                      </a:lnTo>
                      <a:lnTo>
                        <a:pt x="346" y="44"/>
                      </a:lnTo>
                      <a:lnTo>
                        <a:pt x="344" y="44"/>
                      </a:lnTo>
                      <a:lnTo>
                        <a:pt x="342" y="46"/>
                      </a:lnTo>
                      <a:lnTo>
                        <a:pt x="342" y="46"/>
                      </a:lnTo>
                      <a:lnTo>
                        <a:pt x="334" y="48"/>
                      </a:lnTo>
                      <a:lnTo>
                        <a:pt x="334" y="48"/>
                      </a:lnTo>
                      <a:lnTo>
                        <a:pt x="332" y="50"/>
                      </a:lnTo>
                      <a:lnTo>
                        <a:pt x="332" y="50"/>
                      </a:lnTo>
                      <a:lnTo>
                        <a:pt x="332" y="52"/>
                      </a:lnTo>
                      <a:lnTo>
                        <a:pt x="332" y="52"/>
                      </a:lnTo>
                      <a:lnTo>
                        <a:pt x="336" y="54"/>
                      </a:lnTo>
                      <a:lnTo>
                        <a:pt x="340" y="54"/>
                      </a:lnTo>
                      <a:lnTo>
                        <a:pt x="348" y="52"/>
                      </a:lnTo>
                      <a:lnTo>
                        <a:pt x="348" y="52"/>
                      </a:lnTo>
                      <a:lnTo>
                        <a:pt x="348" y="52"/>
                      </a:lnTo>
                      <a:lnTo>
                        <a:pt x="350" y="52"/>
                      </a:lnTo>
                      <a:lnTo>
                        <a:pt x="350" y="52"/>
                      </a:lnTo>
                      <a:lnTo>
                        <a:pt x="350" y="56"/>
                      </a:lnTo>
                      <a:lnTo>
                        <a:pt x="350" y="56"/>
                      </a:lnTo>
                      <a:lnTo>
                        <a:pt x="352" y="56"/>
                      </a:lnTo>
                      <a:lnTo>
                        <a:pt x="352" y="56"/>
                      </a:lnTo>
                      <a:lnTo>
                        <a:pt x="352" y="50"/>
                      </a:lnTo>
                      <a:lnTo>
                        <a:pt x="352" y="50"/>
                      </a:lnTo>
                      <a:lnTo>
                        <a:pt x="356" y="50"/>
                      </a:lnTo>
                      <a:lnTo>
                        <a:pt x="356" y="50"/>
                      </a:lnTo>
                      <a:lnTo>
                        <a:pt x="356" y="54"/>
                      </a:lnTo>
                      <a:lnTo>
                        <a:pt x="356" y="58"/>
                      </a:lnTo>
                      <a:lnTo>
                        <a:pt x="356" y="58"/>
                      </a:lnTo>
                      <a:lnTo>
                        <a:pt x="360" y="58"/>
                      </a:lnTo>
                      <a:lnTo>
                        <a:pt x="360" y="58"/>
                      </a:lnTo>
                      <a:lnTo>
                        <a:pt x="362" y="54"/>
                      </a:lnTo>
                      <a:lnTo>
                        <a:pt x="364" y="54"/>
                      </a:lnTo>
                      <a:lnTo>
                        <a:pt x="364" y="54"/>
                      </a:lnTo>
                      <a:lnTo>
                        <a:pt x="364" y="52"/>
                      </a:lnTo>
                      <a:lnTo>
                        <a:pt x="364" y="48"/>
                      </a:lnTo>
                      <a:lnTo>
                        <a:pt x="364" y="46"/>
                      </a:lnTo>
                      <a:lnTo>
                        <a:pt x="366" y="46"/>
                      </a:lnTo>
                      <a:lnTo>
                        <a:pt x="366" y="46"/>
                      </a:lnTo>
                      <a:lnTo>
                        <a:pt x="364" y="44"/>
                      </a:lnTo>
                      <a:lnTo>
                        <a:pt x="364" y="42"/>
                      </a:lnTo>
                      <a:lnTo>
                        <a:pt x="364" y="42"/>
                      </a:lnTo>
                      <a:lnTo>
                        <a:pt x="364" y="38"/>
                      </a:lnTo>
                      <a:lnTo>
                        <a:pt x="364" y="38"/>
                      </a:lnTo>
                      <a:lnTo>
                        <a:pt x="368" y="38"/>
                      </a:lnTo>
                      <a:lnTo>
                        <a:pt x="368" y="38"/>
                      </a:lnTo>
                      <a:lnTo>
                        <a:pt x="368" y="52"/>
                      </a:lnTo>
                      <a:lnTo>
                        <a:pt x="368" y="52"/>
                      </a:lnTo>
                      <a:lnTo>
                        <a:pt x="378" y="52"/>
                      </a:lnTo>
                      <a:lnTo>
                        <a:pt x="382" y="52"/>
                      </a:lnTo>
                      <a:lnTo>
                        <a:pt x="388" y="50"/>
                      </a:lnTo>
                      <a:lnTo>
                        <a:pt x="388" y="50"/>
                      </a:lnTo>
                      <a:lnTo>
                        <a:pt x="390" y="46"/>
                      </a:lnTo>
                      <a:lnTo>
                        <a:pt x="390" y="46"/>
                      </a:lnTo>
                      <a:lnTo>
                        <a:pt x="394" y="46"/>
                      </a:lnTo>
                      <a:lnTo>
                        <a:pt x="394" y="46"/>
                      </a:lnTo>
                      <a:lnTo>
                        <a:pt x="396" y="50"/>
                      </a:lnTo>
                      <a:lnTo>
                        <a:pt x="396" y="50"/>
                      </a:lnTo>
                      <a:lnTo>
                        <a:pt x="400" y="50"/>
                      </a:lnTo>
                      <a:lnTo>
                        <a:pt x="400" y="48"/>
                      </a:lnTo>
                      <a:lnTo>
                        <a:pt x="400" y="48"/>
                      </a:lnTo>
                      <a:lnTo>
                        <a:pt x="406" y="50"/>
                      </a:lnTo>
                      <a:lnTo>
                        <a:pt x="412" y="48"/>
                      </a:lnTo>
                      <a:lnTo>
                        <a:pt x="412" y="48"/>
                      </a:lnTo>
                      <a:lnTo>
                        <a:pt x="412" y="44"/>
                      </a:lnTo>
                      <a:lnTo>
                        <a:pt x="412" y="44"/>
                      </a:lnTo>
                      <a:lnTo>
                        <a:pt x="414" y="44"/>
                      </a:lnTo>
                      <a:lnTo>
                        <a:pt x="414" y="44"/>
                      </a:lnTo>
                      <a:lnTo>
                        <a:pt x="414" y="48"/>
                      </a:lnTo>
                      <a:lnTo>
                        <a:pt x="414" y="48"/>
                      </a:lnTo>
                      <a:lnTo>
                        <a:pt x="410" y="52"/>
                      </a:lnTo>
                      <a:lnTo>
                        <a:pt x="406" y="56"/>
                      </a:lnTo>
                      <a:lnTo>
                        <a:pt x="406" y="56"/>
                      </a:lnTo>
                      <a:lnTo>
                        <a:pt x="402" y="58"/>
                      </a:lnTo>
                      <a:lnTo>
                        <a:pt x="398" y="58"/>
                      </a:lnTo>
                      <a:lnTo>
                        <a:pt x="388" y="58"/>
                      </a:lnTo>
                      <a:lnTo>
                        <a:pt x="388" y="58"/>
                      </a:lnTo>
                      <a:lnTo>
                        <a:pt x="382" y="60"/>
                      </a:lnTo>
                      <a:lnTo>
                        <a:pt x="382" y="60"/>
                      </a:lnTo>
                      <a:lnTo>
                        <a:pt x="380" y="64"/>
                      </a:lnTo>
                      <a:lnTo>
                        <a:pt x="380" y="64"/>
                      </a:lnTo>
                      <a:lnTo>
                        <a:pt x="376" y="64"/>
                      </a:lnTo>
                      <a:lnTo>
                        <a:pt x="376" y="64"/>
                      </a:lnTo>
                      <a:lnTo>
                        <a:pt x="372" y="64"/>
                      </a:lnTo>
                      <a:lnTo>
                        <a:pt x="370" y="68"/>
                      </a:lnTo>
                      <a:lnTo>
                        <a:pt x="370" y="70"/>
                      </a:lnTo>
                      <a:lnTo>
                        <a:pt x="372" y="74"/>
                      </a:lnTo>
                      <a:lnTo>
                        <a:pt x="372" y="74"/>
                      </a:lnTo>
                      <a:lnTo>
                        <a:pt x="376" y="76"/>
                      </a:lnTo>
                      <a:lnTo>
                        <a:pt x="376" y="76"/>
                      </a:lnTo>
                      <a:lnTo>
                        <a:pt x="386" y="76"/>
                      </a:lnTo>
                      <a:lnTo>
                        <a:pt x="392" y="74"/>
                      </a:lnTo>
                      <a:lnTo>
                        <a:pt x="392" y="74"/>
                      </a:lnTo>
                      <a:lnTo>
                        <a:pt x="396" y="70"/>
                      </a:lnTo>
                      <a:lnTo>
                        <a:pt x="396" y="70"/>
                      </a:lnTo>
                      <a:lnTo>
                        <a:pt x="400" y="70"/>
                      </a:lnTo>
                      <a:lnTo>
                        <a:pt x="404" y="68"/>
                      </a:lnTo>
                      <a:lnTo>
                        <a:pt x="404" y="68"/>
                      </a:lnTo>
                      <a:lnTo>
                        <a:pt x="406" y="64"/>
                      </a:lnTo>
                      <a:lnTo>
                        <a:pt x="410" y="60"/>
                      </a:lnTo>
                      <a:lnTo>
                        <a:pt x="410" y="60"/>
                      </a:lnTo>
                      <a:lnTo>
                        <a:pt x="414" y="60"/>
                      </a:lnTo>
                      <a:lnTo>
                        <a:pt x="418" y="62"/>
                      </a:lnTo>
                      <a:lnTo>
                        <a:pt x="418" y="62"/>
                      </a:lnTo>
                      <a:lnTo>
                        <a:pt x="422" y="58"/>
                      </a:lnTo>
                      <a:lnTo>
                        <a:pt x="422" y="58"/>
                      </a:lnTo>
                      <a:lnTo>
                        <a:pt x="428" y="58"/>
                      </a:lnTo>
                      <a:lnTo>
                        <a:pt x="434" y="56"/>
                      </a:lnTo>
                      <a:lnTo>
                        <a:pt x="434" y="56"/>
                      </a:lnTo>
                      <a:lnTo>
                        <a:pt x="436" y="54"/>
                      </a:lnTo>
                      <a:lnTo>
                        <a:pt x="436" y="54"/>
                      </a:lnTo>
                      <a:lnTo>
                        <a:pt x="440" y="54"/>
                      </a:lnTo>
                      <a:lnTo>
                        <a:pt x="440" y="54"/>
                      </a:lnTo>
                      <a:lnTo>
                        <a:pt x="440" y="56"/>
                      </a:lnTo>
                      <a:lnTo>
                        <a:pt x="440" y="58"/>
                      </a:lnTo>
                      <a:lnTo>
                        <a:pt x="442" y="60"/>
                      </a:lnTo>
                      <a:lnTo>
                        <a:pt x="448" y="60"/>
                      </a:lnTo>
                      <a:lnTo>
                        <a:pt x="448" y="60"/>
                      </a:lnTo>
                      <a:lnTo>
                        <a:pt x="452" y="56"/>
                      </a:lnTo>
                      <a:lnTo>
                        <a:pt x="454" y="52"/>
                      </a:lnTo>
                      <a:lnTo>
                        <a:pt x="454" y="52"/>
                      </a:lnTo>
                      <a:lnTo>
                        <a:pt x="456" y="54"/>
                      </a:lnTo>
                      <a:lnTo>
                        <a:pt x="458" y="54"/>
                      </a:lnTo>
                      <a:lnTo>
                        <a:pt x="458" y="54"/>
                      </a:lnTo>
                      <a:lnTo>
                        <a:pt x="468" y="54"/>
                      </a:lnTo>
                      <a:lnTo>
                        <a:pt x="470" y="54"/>
                      </a:lnTo>
                      <a:lnTo>
                        <a:pt x="474" y="54"/>
                      </a:lnTo>
                      <a:lnTo>
                        <a:pt x="474" y="54"/>
                      </a:lnTo>
                      <a:lnTo>
                        <a:pt x="474" y="54"/>
                      </a:lnTo>
                      <a:lnTo>
                        <a:pt x="478" y="50"/>
                      </a:lnTo>
                      <a:lnTo>
                        <a:pt x="478" y="50"/>
                      </a:lnTo>
                      <a:lnTo>
                        <a:pt x="480" y="50"/>
                      </a:lnTo>
                      <a:lnTo>
                        <a:pt x="480" y="50"/>
                      </a:lnTo>
                      <a:lnTo>
                        <a:pt x="478" y="36"/>
                      </a:lnTo>
                      <a:lnTo>
                        <a:pt x="478" y="30"/>
                      </a:lnTo>
                      <a:lnTo>
                        <a:pt x="476" y="26"/>
                      </a:lnTo>
                      <a:lnTo>
                        <a:pt x="476" y="26"/>
                      </a:lnTo>
                      <a:lnTo>
                        <a:pt x="470" y="22"/>
                      </a:lnTo>
                      <a:lnTo>
                        <a:pt x="470" y="22"/>
                      </a:lnTo>
                      <a:lnTo>
                        <a:pt x="470" y="20"/>
                      </a:lnTo>
                      <a:lnTo>
                        <a:pt x="468" y="22"/>
                      </a:lnTo>
                      <a:lnTo>
                        <a:pt x="468" y="22"/>
                      </a:lnTo>
                      <a:lnTo>
                        <a:pt x="468" y="22"/>
                      </a:lnTo>
                      <a:lnTo>
                        <a:pt x="468" y="28"/>
                      </a:lnTo>
                      <a:lnTo>
                        <a:pt x="470" y="30"/>
                      </a:lnTo>
                      <a:lnTo>
                        <a:pt x="470" y="30"/>
                      </a:lnTo>
                      <a:lnTo>
                        <a:pt x="468" y="32"/>
                      </a:lnTo>
                      <a:lnTo>
                        <a:pt x="466" y="34"/>
                      </a:lnTo>
                      <a:lnTo>
                        <a:pt x="466" y="34"/>
                      </a:lnTo>
                      <a:lnTo>
                        <a:pt x="466" y="38"/>
                      </a:lnTo>
                      <a:lnTo>
                        <a:pt x="466" y="38"/>
                      </a:lnTo>
                      <a:lnTo>
                        <a:pt x="464" y="40"/>
                      </a:lnTo>
                      <a:lnTo>
                        <a:pt x="464" y="40"/>
                      </a:lnTo>
                      <a:lnTo>
                        <a:pt x="462" y="30"/>
                      </a:lnTo>
                      <a:lnTo>
                        <a:pt x="462" y="30"/>
                      </a:lnTo>
                      <a:lnTo>
                        <a:pt x="456" y="32"/>
                      </a:lnTo>
                      <a:lnTo>
                        <a:pt x="456" y="32"/>
                      </a:lnTo>
                      <a:lnTo>
                        <a:pt x="456" y="36"/>
                      </a:lnTo>
                      <a:lnTo>
                        <a:pt x="456" y="36"/>
                      </a:lnTo>
                      <a:lnTo>
                        <a:pt x="454" y="36"/>
                      </a:lnTo>
                      <a:lnTo>
                        <a:pt x="454" y="34"/>
                      </a:lnTo>
                      <a:lnTo>
                        <a:pt x="456" y="32"/>
                      </a:lnTo>
                      <a:lnTo>
                        <a:pt x="456" y="32"/>
                      </a:lnTo>
                      <a:lnTo>
                        <a:pt x="456" y="28"/>
                      </a:lnTo>
                      <a:lnTo>
                        <a:pt x="456" y="22"/>
                      </a:lnTo>
                      <a:lnTo>
                        <a:pt x="456" y="20"/>
                      </a:lnTo>
                      <a:lnTo>
                        <a:pt x="456" y="20"/>
                      </a:lnTo>
                      <a:lnTo>
                        <a:pt x="452" y="20"/>
                      </a:lnTo>
                      <a:lnTo>
                        <a:pt x="452" y="20"/>
                      </a:lnTo>
                      <a:lnTo>
                        <a:pt x="450" y="22"/>
                      </a:lnTo>
                      <a:lnTo>
                        <a:pt x="450" y="22"/>
                      </a:lnTo>
                      <a:lnTo>
                        <a:pt x="446" y="24"/>
                      </a:lnTo>
                      <a:lnTo>
                        <a:pt x="446" y="24"/>
                      </a:lnTo>
                      <a:lnTo>
                        <a:pt x="440" y="16"/>
                      </a:lnTo>
                      <a:lnTo>
                        <a:pt x="440" y="16"/>
                      </a:lnTo>
                      <a:lnTo>
                        <a:pt x="436" y="16"/>
                      </a:lnTo>
                      <a:lnTo>
                        <a:pt x="434" y="14"/>
                      </a:lnTo>
                      <a:lnTo>
                        <a:pt x="434" y="14"/>
                      </a:lnTo>
                      <a:lnTo>
                        <a:pt x="434" y="10"/>
                      </a:lnTo>
                      <a:lnTo>
                        <a:pt x="432" y="6"/>
                      </a:lnTo>
                      <a:lnTo>
                        <a:pt x="432" y="2"/>
                      </a:lnTo>
                      <a:lnTo>
                        <a:pt x="428" y="0"/>
                      </a:lnTo>
                      <a:lnTo>
                        <a:pt x="428" y="4"/>
                      </a:lnTo>
                      <a:lnTo>
                        <a:pt x="426" y="4"/>
                      </a:lnTo>
                      <a:lnTo>
                        <a:pt x="426" y="4"/>
                      </a:lnTo>
                      <a:lnTo>
                        <a:pt x="422" y="2"/>
                      </a:lnTo>
                      <a:lnTo>
                        <a:pt x="422" y="2"/>
                      </a:lnTo>
                      <a:lnTo>
                        <a:pt x="426" y="12"/>
                      </a:lnTo>
                      <a:lnTo>
                        <a:pt x="426" y="12"/>
                      </a:lnTo>
                      <a:lnTo>
                        <a:pt x="424" y="12"/>
                      </a:lnTo>
                      <a:lnTo>
                        <a:pt x="422" y="14"/>
                      </a:lnTo>
                      <a:lnTo>
                        <a:pt x="422" y="14"/>
                      </a:lnTo>
                      <a:lnTo>
                        <a:pt x="424" y="14"/>
                      </a:lnTo>
                      <a:lnTo>
                        <a:pt x="424" y="18"/>
                      </a:lnTo>
                      <a:lnTo>
                        <a:pt x="422" y="24"/>
                      </a:lnTo>
                      <a:lnTo>
                        <a:pt x="422" y="24"/>
                      </a:lnTo>
                      <a:lnTo>
                        <a:pt x="432" y="28"/>
                      </a:lnTo>
                      <a:lnTo>
                        <a:pt x="432" y="28"/>
                      </a:lnTo>
                      <a:lnTo>
                        <a:pt x="428" y="36"/>
                      </a:lnTo>
                      <a:lnTo>
                        <a:pt x="428" y="36"/>
                      </a:lnTo>
                      <a:lnTo>
                        <a:pt x="434" y="36"/>
                      </a:lnTo>
                      <a:lnTo>
                        <a:pt x="434" y="36"/>
                      </a:lnTo>
                      <a:lnTo>
                        <a:pt x="436" y="38"/>
                      </a:lnTo>
                      <a:lnTo>
                        <a:pt x="436" y="38"/>
                      </a:lnTo>
                      <a:lnTo>
                        <a:pt x="436" y="42"/>
                      </a:lnTo>
                      <a:lnTo>
                        <a:pt x="436" y="42"/>
                      </a:lnTo>
                      <a:lnTo>
                        <a:pt x="416" y="40"/>
                      </a:lnTo>
                      <a:lnTo>
                        <a:pt x="416" y="40"/>
                      </a:lnTo>
                      <a:lnTo>
                        <a:pt x="410" y="40"/>
                      </a:lnTo>
                      <a:lnTo>
                        <a:pt x="404" y="40"/>
                      </a:lnTo>
                      <a:lnTo>
                        <a:pt x="404" y="40"/>
                      </a:lnTo>
                      <a:lnTo>
                        <a:pt x="404" y="36"/>
                      </a:lnTo>
                      <a:lnTo>
                        <a:pt x="404" y="36"/>
                      </a:lnTo>
                      <a:lnTo>
                        <a:pt x="398" y="36"/>
                      </a:lnTo>
                      <a:lnTo>
                        <a:pt x="398" y="36"/>
                      </a:lnTo>
                      <a:lnTo>
                        <a:pt x="394" y="32"/>
                      </a:lnTo>
                      <a:lnTo>
                        <a:pt x="394" y="32"/>
                      </a:lnTo>
                      <a:lnTo>
                        <a:pt x="394" y="32"/>
                      </a:lnTo>
                      <a:lnTo>
                        <a:pt x="390" y="30"/>
                      </a:lnTo>
                      <a:lnTo>
                        <a:pt x="384" y="30"/>
                      </a:lnTo>
                      <a:lnTo>
                        <a:pt x="384" y="30"/>
                      </a:lnTo>
                      <a:lnTo>
                        <a:pt x="380" y="28"/>
                      </a:lnTo>
                      <a:lnTo>
                        <a:pt x="378" y="26"/>
                      </a:lnTo>
                      <a:lnTo>
                        <a:pt x="378" y="26"/>
                      </a:lnTo>
                      <a:lnTo>
                        <a:pt x="370" y="24"/>
                      </a:lnTo>
                      <a:lnTo>
                        <a:pt x="364" y="26"/>
                      </a:lnTo>
                      <a:lnTo>
                        <a:pt x="364" y="26"/>
                      </a:lnTo>
                      <a:lnTo>
                        <a:pt x="360" y="22"/>
                      </a:lnTo>
                      <a:lnTo>
                        <a:pt x="360" y="22"/>
                      </a:lnTo>
                      <a:lnTo>
                        <a:pt x="352" y="22"/>
                      </a:lnTo>
                      <a:lnTo>
                        <a:pt x="352" y="26"/>
                      </a:lnTo>
                      <a:lnTo>
                        <a:pt x="352" y="26"/>
                      </a:lnTo>
                      <a:lnTo>
                        <a:pt x="342" y="24"/>
                      </a:lnTo>
                      <a:lnTo>
                        <a:pt x="342" y="24"/>
                      </a:lnTo>
                      <a:lnTo>
                        <a:pt x="342" y="32"/>
                      </a:lnTo>
                      <a:lnTo>
                        <a:pt x="344" y="34"/>
                      </a:lnTo>
                      <a:lnTo>
                        <a:pt x="348" y="36"/>
                      </a:lnTo>
                      <a:lnTo>
                        <a:pt x="348" y="36"/>
                      </a:lnTo>
                      <a:close/>
                      <a:moveTo>
                        <a:pt x="798" y="334"/>
                      </a:moveTo>
                      <a:lnTo>
                        <a:pt x="798" y="334"/>
                      </a:lnTo>
                      <a:lnTo>
                        <a:pt x="792" y="334"/>
                      </a:lnTo>
                      <a:lnTo>
                        <a:pt x="792" y="334"/>
                      </a:lnTo>
                      <a:lnTo>
                        <a:pt x="790" y="338"/>
                      </a:lnTo>
                      <a:lnTo>
                        <a:pt x="790" y="338"/>
                      </a:lnTo>
                      <a:lnTo>
                        <a:pt x="788" y="332"/>
                      </a:lnTo>
                      <a:lnTo>
                        <a:pt x="786" y="324"/>
                      </a:lnTo>
                      <a:lnTo>
                        <a:pt x="784" y="324"/>
                      </a:lnTo>
                      <a:lnTo>
                        <a:pt x="784" y="322"/>
                      </a:lnTo>
                      <a:lnTo>
                        <a:pt x="776" y="316"/>
                      </a:lnTo>
                      <a:lnTo>
                        <a:pt x="776" y="314"/>
                      </a:lnTo>
                      <a:lnTo>
                        <a:pt x="774" y="314"/>
                      </a:lnTo>
                      <a:lnTo>
                        <a:pt x="774" y="314"/>
                      </a:lnTo>
                      <a:lnTo>
                        <a:pt x="774" y="312"/>
                      </a:lnTo>
                      <a:lnTo>
                        <a:pt x="772" y="310"/>
                      </a:lnTo>
                      <a:lnTo>
                        <a:pt x="772" y="310"/>
                      </a:lnTo>
                      <a:lnTo>
                        <a:pt x="768" y="310"/>
                      </a:lnTo>
                      <a:lnTo>
                        <a:pt x="762" y="310"/>
                      </a:lnTo>
                      <a:lnTo>
                        <a:pt x="762" y="308"/>
                      </a:lnTo>
                      <a:lnTo>
                        <a:pt x="762" y="308"/>
                      </a:lnTo>
                      <a:lnTo>
                        <a:pt x="760" y="308"/>
                      </a:lnTo>
                      <a:lnTo>
                        <a:pt x="758" y="308"/>
                      </a:lnTo>
                      <a:lnTo>
                        <a:pt x="758" y="312"/>
                      </a:lnTo>
                      <a:lnTo>
                        <a:pt x="758" y="312"/>
                      </a:lnTo>
                      <a:lnTo>
                        <a:pt x="756" y="310"/>
                      </a:lnTo>
                      <a:lnTo>
                        <a:pt x="754" y="310"/>
                      </a:lnTo>
                      <a:lnTo>
                        <a:pt x="752" y="306"/>
                      </a:lnTo>
                      <a:lnTo>
                        <a:pt x="752" y="306"/>
                      </a:lnTo>
                      <a:lnTo>
                        <a:pt x="756" y="302"/>
                      </a:lnTo>
                      <a:lnTo>
                        <a:pt x="756" y="302"/>
                      </a:lnTo>
                      <a:lnTo>
                        <a:pt x="754" y="300"/>
                      </a:lnTo>
                      <a:lnTo>
                        <a:pt x="750" y="300"/>
                      </a:lnTo>
                      <a:lnTo>
                        <a:pt x="750" y="300"/>
                      </a:lnTo>
                      <a:lnTo>
                        <a:pt x="748" y="314"/>
                      </a:lnTo>
                      <a:lnTo>
                        <a:pt x="750" y="330"/>
                      </a:lnTo>
                      <a:lnTo>
                        <a:pt x="750" y="330"/>
                      </a:lnTo>
                      <a:lnTo>
                        <a:pt x="736" y="340"/>
                      </a:lnTo>
                      <a:lnTo>
                        <a:pt x="736" y="340"/>
                      </a:lnTo>
                      <a:lnTo>
                        <a:pt x="736" y="342"/>
                      </a:lnTo>
                      <a:lnTo>
                        <a:pt x="736" y="344"/>
                      </a:lnTo>
                      <a:lnTo>
                        <a:pt x="736" y="346"/>
                      </a:lnTo>
                      <a:lnTo>
                        <a:pt x="736" y="346"/>
                      </a:lnTo>
                      <a:lnTo>
                        <a:pt x="740" y="348"/>
                      </a:lnTo>
                      <a:lnTo>
                        <a:pt x="742" y="346"/>
                      </a:lnTo>
                      <a:lnTo>
                        <a:pt x="748" y="344"/>
                      </a:lnTo>
                      <a:lnTo>
                        <a:pt x="748" y="344"/>
                      </a:lnTo>
                      <a:lnTo>
                        <a:pt x="750" y="346"/>
                      </a:lnTo>
                      <a:lnTo>
                        <a:pt x="748" y="346"/>
                      </a:lnTo>
                      <a:lnTo>
                        <a:pt x="748" y="346"/>
                      </a:lnTo>
                      <a:lnTo>
                        <a:pt x="750" y="354"/>
                      </a:lnTo>
                      <a:lnTo>
                        <a:pt x="750" y="354"/>
                      </a:lnTo>
                      <a:lnTo>
                        <a:pt x="756" y="354"/>
                      </a:lnTo>
                      <a:lnTo>
                        <a:pt x="762" y="352"/>
                      </a:lnTo>
                      <a:lnTo>
                        <a:pt x="762" y="352"/>
                      </a:lnTo>
                      <a:lnTo>
                        <a:pt x="762" y="350"/>
                      </a:lnTo>
                      <a:lnTo>
                        <a:pt x="762" y="350"/>
                      </a:lnTo>
                      <a:lnTo>
                        <a:pt x="764" y="346"/>
                      </a:lnTo>
                      <a:lnTo>
                        <a:pt x="764" y="346"/>
                      </a:lnTo>
                      <a:lnTo>
                        <a:pt x="764" y="340"/>
                      </a:lnTo>
                      <a:lnTo>
                        <a:pt x="764" y="334"/>
                      </a:lnTo>
                      <a:lnTo>
                        <a:pt x="764" y="334"/>
                      </a:lnTo>
                      <a:lnTo>
                        <a:pt x="770" y="328"/>
                      </a:lnTo>
                      <a:lnTo>
                        <a:pt x="770" y="328"/>
                      </a:lnTo>
                      <a:lnTo>
                        <a:pt x="774" y="328"/>
                      </a:lnTo>
                      <a:lnTo>
                        <a:pt x="774" y="328"/>
                      </a:lnTo>
                      <a:lnTo>
                        <a:pt x="774" y="328"/>
                      </a:lnTo>
                      <a:lnTo>
                        <a:pt x="774" y="326"/>
                      </a:lnTo>
                      <a:lnTo>
                        <a:pt x="778" y="326"/>
                      </a:lnTo>
                      <a:lnTo>
                        <a:pt x="778" y="326"/>
                      </a:lnTo>
                      <a:lnTo>
                        <a:pt x="780" y="332"/>
                      </a:lnTo>
                      <a:lnTo>
                        <a:pt x="780" y="332"/>
                      </a:lnTo>
                      <a:lnTo>
                        <a:pt x="780" y="336"/>
                      </a:lnTo>
                      <a:lnTo>
                        <a:pt x="780" y="336"/>
                      </a:lnTo>
                      <a:lnTo>
                        <a:pt x="776" y="338"/>
                      </a:lnTo>
                      <a:lnTo>
                        <a:pt x="776" y="338"/>
                      </a:lnTo>
                      <a:lnTo>
                        <a:pt x="776" y="340"/>
                      </a:lnTo>
                      <a:lnTo>
                        <a:pt x="776" y="340"/>
                      </a:lnTo>
                      <a:lnTo>
                        <a:pt x="780" y="340"/>
                      </a:lnTo>
                      <a:lnTo>
                        <a:pt x="780" y="340"/>
                      </a:lnTo>
                      <a:lnTo>
                        <a:pt x="782" y="344"/>
                      </a:lnTo>
                      <a:lnTo>
                        <a:pt x="782" y="344"/>
                      </a:lnTo>
                      <a:lnTo>
                        <a:pt x="790" y="344"/>
                      </a:lnTo>
                      <a:lnTo>
                        <a:pt x="798" y="348"/>
                      </a:lnTo>
                      <a:lnTo>
                        <a:pt x="798" y="348"/>
                      </a:lnTo>
                      <a:lnTo>
                        <a:pt x="802" y="344"/>
                      </a:lnTo>
                      <a:lnTo>
                        <a:pt x="802" y="344"/>
                      </a:lnTo>
                      <a:lnTo>
                        <a:pt x="802" y="338"/>
                      </a:lnTo>
                      <a:lnTo>
                        <a:pt x="802" y="338"/>
                      </a:lnTo>
                      <a:lnTo>
                        <a:pt x="804" y="338"/>
                      </a:lnTo>
                      <a:lnTo>
                        <a:pt x="804" y="338"/>
                      </a:lnTo>
                      <a:lnTo>
                        <a:pt x="804" y="334"/>
                      </a:lnTo>
                      <a:lnTo>
                        <a:pt x="804" y="334"/>
                      </a:lnTo>
                      <a:lnTo>
                        <a:pt x="798" y="334"/>
                      </a:lnTo>
                      <a:lnTo>
                        <a:pt x="798" y="334"/>
                      </a:lnTo>
                      <a:close/>
                      <a:moveTo>
                        <a:pt x="1082" y="270"/>
                      </a:moveTo>
                      <a:lnTo>
                        <a:pt x="1082" y="270"/>
                      </a:lnTo>
                      <a:lnTo>
                        <a:pt x="1080" y="270"/>
                      </a:lnTo>
                      <a:lnTo>
                        <a:pt x="1080" y="268"/>
                      </a:lnTo>
                      <a:lnTo>
                        <a:pt x="1080" y="268"/>
                      </a:lnTo>
                      <a:lnTo>
                        <a:pt x="1080" y="268"/>
                      </a:lnTo>
                      <a:lnTo>
                        <a:pt x="1076" y="268"/>
                      </a:lnTo>
                      <a:lnTo>
                        <a:pt x="1076" y="268"/>
                      </a:lnTo>
                      <a:lnTo>
                        <a:pt x="1078" y="270"/>
                      </a:lnTo>
                      <a:lnTo>
                        <a:pt x="1078" y="270"/>
                      </a:lnTo>
                      <a:lnTo>
                        <a:pt x="1078" y="272"/>
                      </a:lnTo>
                      <a:lnTo>
                        <a:pt x="1078" y="274"/>
                      </a:lnTo>
                      <a:lnTo>
                        <a:pt x="1078" y="274"/>
                      </a:lnTo>
                      <a:lnTo>
                        <a:pt x="1078" y="276"/>
                      </a:lnTo>
                      <a:lnTo>
                        <a:pt x="1078" y="276"/>
                      </a:lnTo>
                      <a:lnTo>
                        <a:pt x="1078" y="276"/>
                      </a:lnTo>
                      <a:lnTo>
                        <a:pt x="1078" y="278"/>
                      </a:lnTo>
                      <a:lnTo>
                        <a:pt x="1078" y="276"/>
                      </a:lnTo>
                      <a:lnTo>
                        <a:pt x="1078" y="276"/>
                      </a:lnTo>
                      <a:lnTo>
                        <a:pt x="1076" y="276"/>
                      </a:lnTo>
                      <a:lnTo>
                        <a:pt x="1072" y="276"/>
                      </a:lnTo>
                      <a:lnTo>
                        <a:pt x="1072" y="272"/>
                      </a:lnTo>
                      <a:lnTo>
                        <a:pt x="1072" y="272"/>
                      </a:lnTo>
                      <a:lnTo>
                        <a:pt x="1068" y="272"/>
                      </a:lnTo>
                      <a:lnTo>
                        <a:pt x="1068" y="272"/>
                      </a:lnTo>
                      <a:lnTo>
                        <a:pt x="1066" y="276"/>
                      </a:lnTo>
                      <a:lnTo>
                        <a:pt x="1066" y="276"/>
                      </a:lnTo>
                      <a:lnTo>
                        <a:pt x="1068" y="276"/>
                      </a:lnTo>
                      <a:lnTo>
                        <a:pt x="1068" y="276"/>
                      </a:lnTo>
                      <a:lnTo>
                        <a:pt x="1068" y="280"/>
                      </a:lnTo>
                      <a:lnTo>
                        <a:pt x="1068" y="280"/>
                      </a:lnTo>
                      <a:lnTo>
                        <a:pt x="1062" y="280"/>
                      </a:lnTo>
                      <a:lnTo>
                        <a:pt x="1062" y="280"/>
                      </a:lnTo>
                      <a:lnTo>
                        <a:pt x="1062" y="284"/>
                      </a:lnTo>
                      <a:lnTo>
                        <a:pt x="1062" y="284"/>
                      </a:lnTo>
                      <a:lnTo>
                        <a:pt x="1064" y="286"/>
                      </a:lnTo>
                      <a:lnTo>
                        <a:pt x="1064" y="288"/>
                      </a:lnTo>
                      <a:lnTo>
                        <a:pt x="1064" y="288"/>
                      </a:lnTo>
                      <a:lnTo>
                        <a:pt x="1060" y="288"/>
                      </a:lnTo>
                      <a:lnTo>
                        <a:pt x="1060" y="288"/>
                      </a:lnTo>
                      <a:lnTo>
                        <a:pt x="1060" y="288"/>
                      </a:lnTo>
                      <a:lnTo>
                        <a:pt x="1060" y="290"/>
                      </a:lnTo>
                      <a:lnTo>
                        <a:pt x="1060" y="290"/>
                      </a:lnTo>
                      <a:lnTo>
                        <a:pt x="1062" y="292"/>
                      </a:lnTo>
                      <a:lnTo>
                        <a:pt x="1064" y="292"/>
                      </a:lnTo>
                      <a:lnTo>
                        <a:pt x="1064" y="292"/>
                      </a:lnTo>
                      <a:lnTo>
                        <a:pt x="1064" y="294"/>
                      </a:lnTo>
                      <a:lnTo>
                        <a:pt x="1064" y="294"/>
                      </a:lnTo>
                      <a:lnTo>
                        <a:pt x="1058" y="294"/>
                      </a:lnTo>
                      <a:lnTo>
                        <a:pt x="1058" y="294"/>
                      </a:lnTo>
                      <a:lnTo>
                        <a:pt x="1058" y="294"/>
                      </a:lnTo>
                      <a:lnTo>
                        <a:pt x="1058" y="296"/>
                      </a:lnTo>
                      <a:lnTo>
                        <a:pt x="1054" y="296"/>
                      </a:lnTo>
                      <a:lnTo>
                        <a:pt x="1054" y="296"/>
                      </a:lnTo>
                      <a:lnTo>
                        <a:pt x="1054" y="294"/>
                      </a:lnTo>
                      <a:lnTo>
                        <a:pt x="1052" y="292"/>
                      </a:lnTo>
                      <a:lnTo>
                        <a:pt x="1052" y="292"/>
                      </a:lnTo>
                      <a:lnTo>
                        <a:pt x="1052" y="292"/>
                      </a:lnTo>
                      <a:lnTo>
                        <a:pt x="1052" y="294"/>
                      </a:lnTo>
                      <a:lnTo>
                        <a:pt x="1050" y="296"/>
                      </a:lnTo>
                      <a:lnTo>
                        <a:pt x="1050" y="296"/>
                      </a:lnTo>
                      <a:lnTo>
                        <a:pt x="1054" y="298"/>
                      </a:lnTo>
                      <a:lnTo>
                        <a:pt x="1054" y="298"/>
                      </a:lnTo>
                      <a:lnTo>
                        <a:pt x="1054" y="302"/>
                      </a:lnTo>
                      <a:lnTo>
                        <a:pt x="1054" y="302"/>
                      </a:lnTo>
                      <a:lnTo>
                        <a:pt x="1056" y="306"/>
                      </a:lnTo>
                      <a:lnTo>
                        <a:pt x="1056" y="308"/>
                      </a:lnTo>
                      <a:lnTo>
                        <a:pt x="1054" y="310"/>
                      </a:lnTo>
                      <a:lnTo>
                        <a:pt x="1054" y="310"/>
                      </a:lnTo>
                      <a:lnTo>
                        <a:pt x="1052" y="310"/>
                      </a:lnTo>
                      <a:lnTo>
                        <a:pt x="1052" y="310"/>
                      </a:lnTo>
                      <a:lnTo>
                        <a:pt x="1048" y="312"/>
                      </a:lnTo>
                      <a:lnTo>
                        <a:pt x="1048" y="310"/>
                      </a:lnTo>
                      <a:lnTo>
                        <a:pt x="1048" y="310"/>
                      </a:lnTo>
                      <a:lnTo>
                        <a:pt x="1046" y="310"/>
                      </a:lnTo>
                      <a:lnTo>
                        <a:pt x="1044" y="310"/>
                      </a:lnTo>
                      <a:lnTo>
                        <a:pt x="1044" y="310"/>
                      </a:lnTo>
                      <a:lnTo>
                        <a:pt x="1042" y="308"/>
                      </a:lnTo>
                      <a:lnTo>
                        <a:pt x="1042" y="308"/>
                      </a:lnTo>
                      <a:lnTo>
                        <a:pt x="1042" y="304"/>
                      </a:lnTo>
                      <a:lnTo>
                        <a:pt x="1042" y="304"/>
                      </a:lnTo>
                      <a:lnTo>
                        <a:pt x="1038" y="308"/>
                      </a:lnTo>
                      <a:lnTo>
                        <a:pt x="1038" y="308"/>
                      </a:lnTo>
                      <a:lnTo>
                        <a:pt x="1036" y="306"/>
                      </a:lnTo>
                      <a:lnTo>
                        <a:pt x="1038" y="304"/>
                      </a:lnTo>
                      <a:lnTo>
                        <a:pt x="1038" y="304"/>
                      </a:lnTo>
                      <a:lnTo>
                        <a:pt x="1040" y="300"/>
                      </a:lnTo>
                      <a:lnTo>
                        <a:pt x="1038" y="300"/>
                      </a:lnTo>
                      <a:lnTo>
                        <a:pt x="1030" y="302"/>
                      </a:lnTo>
                      <a:lnTo>
                        <a:pt x="1030" y="302"/>
                      </a:lnTo>
                      <a:lnTo>
                        <a:pt x="1030" y="300"/>
                      </a:lnTo>
                      <a:lnTo>
                        <a:pt x="1032" y="300"/>
                      </a:lnTo>
                      <a:lnTo>
                        <a:pt x="1032" y="300"/>
                      </a:lnTo>
                      <a:lnTo>
                        <a:pt x="1032" y="298"/>
                      </a:lnTo>
                      <a:lnTo>
                        <a:pt x="1034" y="294"/>
                      </a:lnTo>
                      <a:lnTo>
                        <a:pt x="1034" y="294"/>
                      </a:lnTo>
                      <a:lnTo>
                        <a:pt x="1032" y="294"/>
                      </a:lnTo>
                      <a:lnTo>
                        <a:pt x="1030" y="296"/>
                      </a:lnTo>
                      <a:lnTo>
                        <a:pt x="1030" y="296"/>
                      </a:lnTo>
                      <a:lnTo>
                        <a:pt x="1028" y="296"/>
                      </a:lnTo>
                      <a:lnTo>
                        <a:pt x="1028" y="292"/>
                      </a:lnTo>
                      <a:lnTo>
                        <a:pt x="1028" y="292"/>
                      </a:lnTo>
                      <a:lnTo>
                        <a:pt x="1022" y="292"/>
                      </a:lnTo>
                      <a:lnTo>
                        <a:pt x="1022" y="290"/>
                      </a:lnTo>
                      <a:lnTo>
                        <a:pt x="1022" y="290"/>
                      </a:lnTo>
                      <a:lnTo>
                        <a:pt x="1026" y="290"/>
                      </a:lnTo>
                      <a:lnTo>
                        <a:pt x="1026" y="290"/>
                      </a:lnTo>
                      <a:lnTo>
                        <a:pt x="1028" y="286"/>
                      </a:lnTo>
                      <a:lnTo>
                        <a:pt x="1028" y="286"/>
                      </a:lnTo>
                      <a:lnTo>
                        <a:pt x="1022" y="288"/>
                      </a:lnTo>
                      <a:lnTo>
                        <a:pt x="1016" y="288"/>
                      </a:lnTo>
                      <a:lnTo>
                        <a:pt x="1016" y="288"/>
                      </a:lnTo>
                      <a:lnTo>
                        <a:pt x="1012" y="286"/>
                      </a:lnTo>
                      <a:lnTo>
                        <a:pt x="1012" y="286"/>
                      </a:lnTo>
                      <a:lnTo>
                        <a:pt x="1010" y="286"/>
                      </a:lnTo>
                      <a:lnTo>
                        <a:pt x="1008" y="284"/>
                      </a:lnTo>
                      <a:lnTo>
                        <a:pt x="1008" y="284"/>
                      </a:lnTo>
                      <a:lnTo>
                        <a:pt x="1006" y="282"/>
                      </a:lnTo>
                      <a:lnTo>
                        <a:pt x="1006" y="278"/>
                      </a:lnTo>
                      <a:lnTo>
                        <a:pt x="1006" y="278"/>
                      </a:lnTo>
                      <a:lnTo>
                        <a:pt x="1002" y="276"/>
                      </a:lnTo>
                      <a:lnTo>
                        <a:pt x="1002" y="276"/>
                      </a:lnTo>
                      <a:lnTo>
                        <a:pt x="1004" y="274"/>
                      </a:lnTo>
                      <a:lnTo>
                        <a:pt x="1004" y="272"/>
                      </a:lnTo>
                      <a:lnTo>
                        <a:pt x="1004" y="272"/>
                      </a:lnTo>
                      <a:lnTo>
                        <a:pt x="1002" y="272"/>
                      </a:lnTo>
                      <a:lnTo>
                        <a:pt x="1000" y="272"/>
                      </a:lnTo>
                      <a:lnTo>
                        <a:pt x="998" y="270"/>
                      </a:lnTo>
                      <a:lnTo>
                        <a:pt x="998" y="270"/>
                      </a:lnTo>
                      <a:lnTo>
                        <a:pt x="996" y="270"/>
                      </a:lnTo>
                      <a:lnTo>
                        <a:pt x="996" y="270"/>
                      </a:lnTo>
                      <a:lnTo>
                        <a:pt x="998" y="272"/>
                      </a:lnTo>
                      <a:lnTo>
                        <a:pt x="998" y="272"/>
                      </a:lnTo>
                      <a:lnTo>
                        <a:pt x="998" y="278"/>
                      </a:lnTo>
                      <a:lnTo>
                        <a:pt x="998" y="280"/>
                      </a:lnTo>
                      <a:lnTo>
                        <a:pt x="996" y="280"/>
                      </a:lnTo>
                      <a:lnTo>
                        <a:pt x="996" y="280"/>
                      </a:lnTo>
                      <a:lnTo>
                        <a:pt x="994" y="274"/>
                      </a:lnTo>
                      <a:lnTo>
                        <a:pt x="994" y="274"/>
                      </a:lnTo>
                      <a:lnTo>
                        <a:pt x="990" y="274"/>
                      </a:lnTo>
                      <a:lnTo>
                        <a:pt x="990" y="274"/>
                      </a:lnTo>
                      <a:lnTo>
                        <a:pt x="992" y="278"/>
                      </a:lnTo>
                      <a:lnTo>
                        <a:pt x="994" y="284"/>
                      </a:lnTo>
                      <a:lnTo>
                        <a:pt x="996" y="284"/>
                      </a:lnTo>
                      <a:lnTo>
                        <a:pt x="996" y="284"/>
                      </a:lnTo>
                      <a:lnTo>
                        <a:pt x="996" y="284"/>
                      </a:lnTo>
                      <a:lnTo>
                        <a:pt x="996" y="286"/>
                      </a:lnTo>
                      <a:lnTo>
                        <a:pt x="996" y="286"/>
                      </a:lnTo>
                      <a:lnTo>
                        <a:pt x="996" y="288"/>
                      </a:lnTo>
                      <a:lnTo>
                        <a:pt x="996" y="288"/>
                      </a:lnTo>
                      <a:lnTo>
                        <a:pt x="992" y="288"/>
                      </a:lnTo>
                      <a:lnTo>
                        <a:pt x="990" y="286"/>
                      </a:lnTo>
                      <a:lnTo>
                        <a:pt x="990" y="286"/>
                      </a:lnTo>
                      <a:lnTo>
                        <a:pt x="988" y="286"/>
                      </a:lnTo>
                      <a:lnTo>
                        <a:pt x="986" y="286"/>
                      </a:lnTo>
                      <a:lnTo>
                        <a:pt x="986" y="286"/>
                      </a:lnTo>
                      <a:lnTo>
                        <a:pt x="990" y="294"/>
                      </a:lnTo>
                      <a:lnTo>
                        <a:pt x="992" y="296"/>
                      </a:lnTo>
                      <a:lnTo>
                        <a:pt x="998" y="296"/>
                      </a:lnTo>
                      <a:lnTo>
                        <a:pt x="998" y="296"/>
                      </a:lnTo>
                      <a:lnTo>
                        <a:pt x="998" y="302"/>
                      </a:lnTo>
                      <a:lnTo>
                        <a:pt x="1000" y="306"/>
                      </a:lnTo>
                      <a:lnTo>
                        <a:pt x="1000" y="306"/>
                      </a:lnTo>
                      <a:lnTo>
                        <a:pt x="1004" y="308"/>
                      </a:lnTo>
                      <a:lnTo>
                        <a:pt x="1004" y="308"/>
                      </a:lnTo>
                      <a:lnTo>
                        <a:pt x="1004" y="310"/>
                      </a:lnTo>
                      <a:lnTo>
                        <a:pt x="1006" y="312"/>
                      </a:lnTo>
                      <a:lnTo>
                        <a:pt x="1006" y="312"/>
                      </a:lnTo>
                      <a:lnTo>
                        <a:pt x="1008" y="312"/>
                      </a:lnTo>
                      <a:lnTo>
                        <a:pt x="1010" y="312"/>
                      </a:lnTo>
                      <a:lnTo>
                        <a:pt x="1010" y="312"/>
                      </a:lnTo>
                      <a:lnTo>
                        <a:pt x="1014" y="316"/>
                      </a:lnTo>
                      <a:lnTo>
                        <a:pt x="1014" y="316"/>
                      </a:lnTo>
                      <a:lnTo>
                        <a:pt x="1014" y="320"/>
                      </a:lnTo>
                      <a:lnTo>
                        <a:pt x="1014" y="320"/>
                      </a:lnTo>
                      <a:lnTo>
                        <a:pt x="1016" y="318"/>
                      </a:lnTo>
                      <a:lnTo>
                        <a:pt x="1020" y="318"/>
                      </a:lnTo>
                      <a:lnTo>
                        <a:pt x="1020" y="318"/>
                      </a:lnTo>
                      <a:lnTo>
                        <a:pt x="1020" y="320"/>
                      </a:lnTo>
                      <a:lnTo>
                        <a:pt x="1022" y="322"/>
                      </a:lnTo>
                      <a:lnTo>
                        <a:pt x="1022" y="322"/>
                      </a:lnTo>
                      <a:lnTo>
                        <a:pt x="1022" y="322"/>
                      </a:lnTo>
                      <a:lnTo>
                        <a:pt x="1024" y="322"/>
                      </a:lnTo>
                      <a:lnTo>
                        <a:pt x="1024" y="322"/>
                      </a:lnTo>
                      <a:lnTo>
                        <a:pt x="1022" y="320"/>
                      </a:lnTo>
                      <a:lnTo>
                        <a:pt x="1022" y="318"/>
                      </a:lnTo>
                      <a:lnTo>
                        <a:pt x="1022" y="318"/>
                      </a:lnTo>
                      <a:lnTo>
                        <a:pt x="1020" y="318"/>
                      </a:lnTo>
                      <a:lnTo>
                        <a:pt x="1022" y="318"/>
                      </a:lnTo>
                      <a:lnTo>
                        <a:pt x="1022" y="316"/>
                      </a:lnTo>
                      <a:lnTo>
                        <a:pt x="1022" y="316"/>
                      </a:lnTo>
                      <a:lnTo>
                        <a:pt x="1024" y="318"/>
                      </a:lnTo>
                      <a:lnTo>
                        <a:pt x="1026" y="318"/>
                      </a:lnTo>
                      <a:lnTo>
                        <a:pt x="1026" y="318"/>
                      </a:lnTo>
                      <a:lnTo>
                        <a:pt x="1030" y="328"/>
                      </a:lnTo>
                      <a:lnTo>
                        <a:pt x="1030" y="328"/>
                      </a:lnTo>
                      <a:lnTo>
                        <a:pt x="1030" y="330"/>
                      </a:lnTo>
                      <a:lnTo>
                        <a:pt x="1028" y="332"/>
                      </a:lnTo>
                      <a:lnTo>
                        <a:pt x="1028" y="332"/>
                      </a:lnTo>
                      <a:lnTo>
                        <a:pt x="1024" y="330"/>
                      </a:lnTo>
                      <a:lnTo>
                        <a:pt x="1024" y="330"/>
                      </a:lnTo>
                      <a:lnTo>
                        <a:pt x="1024" y="330"/>
                      </a:lnTo>
                      <a:lnTo>
                        <a:pt x="1024" y="332"/>
                      </a:lnTo>
                      <a:lnTo>
                        <a:pt x="1024" y="332"/>
                      </a:lnTo>
                      <a:lnTo>
                        <a:pt x="1026" y="338"/>
                      </a:lnTo>
                      <a:lnTo>
                        <a:pt x="1020" y="338"/>
                      </a:lnTo>
                      <a:lnTo>
                        <a:pt x="1020" y="338"/>
                      </a:lnTo>
                      <a:lnTo>
                        <a:pt x="1020" y="342"/>
                      </a:lnTo>
                      <a:lnTo>
                        <a:pt x="1020" y="342"/>
                      </a:lnTo>
                      <a:lnTo>
                        <a:pt x="1024" y="342"/>
                      </a:lnTo>
                      <a:lnTo>
                        <a:pt x="1024" y="342"/>
                      </a:lnTo>
                      <a:lnTo>
                        <a:pt x="1026" y="350"/>
                      </a:lnTo>
                      <a:lnTo>
                        <a:pt x="1026" y="350"/>
                      </a:lnTo>
                      <a:lnTo>
                        <a:pt x="1030" y="348"/>
                      </a:lnTo>
                      <a:lnTo>
                        <a:pt x="1030" y="350"/>
                      </a:lnTo>
                      <a:lnTo>
                        <a:pt x="1030" y="350"/>
                      </a:lnTo>
                      <a:lnTo>
                        <a:pt x="1026" y="352"/>
                      </a:lnTo>
                      <a:lnTo>
                        <a:pt x="1026" y="352"/>
                      </a:lnTo>
                      <a:lnTo>
                        <a:pt x="1022" y="346"/>
                      </a:lnTo>
                      <a:lnTo>
                        <a:pt x="1018" y="344"/>
                      </a:lnTo>
                      <a:lnTo>
                        <a:pt x="1018" y="344"/>
                      </a:lnTo>
                      <a:lnTo>
                        <a:pt x="1018" y="344"/>
                      </a:lnTo>
                      <a:lnTo>
                        <a:pt x="1016" y="346"/>
                      </a:lnTo>
                      <a:lnTo>
                        <a:pt x="1016" y="346"/>
                      </a:lnTo>
                      <a:lnTo>
                        <a:pt x="1016" y="342"/>
                      </a:lnTo>
                      <a:lnTo>
                        <a:pt x="1014" y="342"/>
                      </a:lnTo>
                      <a:lnTo>
                        <a:pt x="1014" y="342"/>
                      </a:lnTo>
                      <a:lnTo>
                        <a:pt x="1010" y="340"/>
                      </a:lnTo>
                      <a:lnTo>
                        <a:pt x="1004" y="342"/>
                      </a:lnTo>
                      <a:lnTo>
                        <a:pt x="1004" y="342"/>
                      </a:lnTo>
                      <a:lnTo>
                        <a:pt x="1002" y="342"/>
                      </a:lnTo>
                      <a:lnTo>
                        <a:pt x="1002" y="344"/>
                      </a:lnTo>
                      <a:lnTo>
                        <a:pt x="1002" y="344"/>
                      </a:lnTo>
                      <a:lnTo>
                        <a:pt x="998" y="340"/>
                      </a:lnTo>
                      <a:lnTo>
                        <a:pt x="994" y="338"/>
                      </a:lnTo>
                      <a:lnTo>
                        <a:pt x="992" y="338"/>
                      </a:lnTo>
                      <a:lnTo>
                        <a:pt x="992" y="338"/>
                      </a:lnTo>
                      <a:lnTo>
                        <a:pt x="992" y="342"/>
                      </a:lnTo>
                      <a:lnTo>
                        <a:pt x="992" y="342"/>
                      </a:lnTo>
                      <a:lnTo>
                        <a:pt x="988" y="342"/>
                      </a:lnTo>
                      <a:lnTo>
                        <a:pt x="984" y="338"/>
                      </a:lnTo>
                      <a:lnTo>
                        <a:pt x="980" y="336"/>
                      </a:lnTo>
                      <a:lnTo>
                        <a:pt x="974" y="336"/>
                      </a:lnTo>
                      <a:lnTo>
                        <a:pt x="974" y="336"/>
                      </a:lnTo>
                      <a:lnTo>
                        <a:pt x="972" y="340"/>
                      </a:lnTo>
                      <a:lnTo>
                        <a:pt x="972" y="340"/>
                      </a:lnTo>
                      <a:lnTo>
                        <a:pt x="972" y="338"/>
                      </a:lnTo>
                      <a:lnTo>
                        <a:pt x="972" y="340"/>
                      </a:lnTo>
                      <a:lnTo>
                        <a:pt x="972" y="342"/>
                      </a:lnTo>
                      <a:lnTo>
                        <a:pt x="972" y="342"/>
                      </a:lnTo>
                      <a:lnTo>
                        <a:pt x="980" y="348"/>
                      </a:lnTo>
                      <a:lnTo>
                        <a:pt x="990" y="354"/>
                      </a:lnTo>
                      <a:lnTo>
                        <a:pt x="992" y="354"/>
                      </a:lnTo>
                      <a:lnTo>
                        <a:pt x="992" y="354"/>
                      </a:lnTo>
                      <a:lnTo>
                        <a:pt x="992" y="356"/>
                      </a:lnTo>
                      <a:lnTo>
                        <a:pt x="992" y="356"/>
                      </a:lnTo>
                      <a:lnTo>
                        <a:pt x="994" y="356"/>
                      </a:lnTo>
                      <a:lnTo>
                        <a:pt x="1000" y="356"/>
                      </a:lnTo>
                      <a:lnTo>
                        <a:pt x="1000" y="356"/>
                      </a:lnTo>
                      <a:lnTo>
                        <a:pt x="1004" y="360"/>
                      </a:lnTo>
                      <a:lnTo>
                        <a:pt x="1006" y="360"/>
                      </a:lnTo>
                      <a:lnTo>
                        <a:pt x="1006" y="360"/>
                      </a:lnTo>
                      <a:lnTo>
                        <a:pt x="1006" y="366"/>
                      </a:lnTo>
                      <a:lnTo>
                        <a:pt x="1006" y="366"/>
                      </a:lnTo>
                      <a:lnTo>
                        <a:pt x="1012" y="366"/>
                      </a:lnTo>
                      <a:lnTo>
                        <a:pt x="1018" y="368"/>
                      </a:lnTo>
                      <a:lnTo>
                        <a:pt x="1018" y="368"/>
                      </a:lnTo>
                      <a:lnTo>
                        <a:pt x="1020" y="368"/>
                      </a:lnTo>
                      <a:lnTo>
                        <a:pt x="1020" y="370"/>
                      </a:lnTo>
                      <a:lnTo>
                        <a:pt x="1018" y="370"/>
                      </a:lnTo>
                      <a:lnTo>
                        <a:pt x="1018" y="372"/>
                      </a:lnTo>
                      <a:lnTo>
                        <a:pt x="1018" y="372"/>
                      </a:lnTo>
                      <a:lnTo>
                        <a:pt x="1018" y="376"/>
                      </a:lnTo>
                      <a:lnTo>
                        <a:pt x="1016" y="378"/>
                      </a:lnTo>
                      <a:lnTo>
                        <a:pt x="1016" y="378"/>
                      </a:lnTo>
                      <a:lnTo>
                        <a:pt x="1008" y="376"/>
                      </a:lnTo>
                      <a:lnTo>
                        <a:pt x="1008" y="376"/>
                      </a:lnTo>
                      <a:lnTo>
                        <a:pt x="1006" y="376"/>
                      </a:lnTo>
                      <a:lnTo>
                        <a:pt x="1006" y="376"/>
                      </a:lnTo>
                      <a:lnTo>
                        <a:pt x="1006" y="376"/>
                      </a:lnTo>
                      <a:lnTo>
                        <a:pt x="998" y="372"/>
                      </a:lnTo>
                      <a:lnTo>
                        <a:pt x="998" y="372"/>
                      </a:lnTo>
                      <a:lnTo>
                        <a:pt x="994" y="372"/>
                      </a:lnTo>
                      <a:lnTo>
                        <a:pt x="988" y="374"/>
                      </a:lnTo>
                      <a:lnTo>
                        <a:pt x="988" y="374"/>
                      </a:lnTo>
                      <a:lnTo>
                        <a:pt x="984" y="370"/>
                      </a:lnTo>
                      <a:lnTo>
                        <a:pt x="984" y="370"/>
                      </a:lnTo>
                      <a:lnTo>
                        <a:pt x="982" y="372"/>
                      </a:lnTo>
                      <a:lnTo>
                        <a:pt x="982" y="374"/>
                      </a:lnTo>
                      <a:lnTo>
                        <a:pt x="982" y="374"/>
                      </a:lnTo>
                      <a:lnTo>
                        <a:pt x="970" y="370"/>
                      </a:lnTo>
                      <a:lnTo>
                        <a:pt x="970" y="370"/>
                      </a:lnTo>
                      <a:lnTo>
                        <a:pt x="968" y="372"/>
                      </a:lnTo>
                      <a:lnTo>
                        <a:pt x="968" y="372"/>
                      </a:lnTo>
                      <a:lnTo>
                        <a:pt x="964" y="368"/>
                      </a:lnTo>
                      <a:lnTo>
                        <a:pt x="964" y="368"/>
                      </a:lnTo>
                      <a:lnTo>
                        <a:pt x="962" y="374"/>
                      </a:lnTo>
                      <a:lnTo>
                        <a:pt x="962" y="374"/>
                      </a:lnTo>
                      <a:lnTo>
                        <a:pt x="954" y="374"/>
                      </a:lnTo>
                      <a:lnTo>
                        <a:pt x="954" y="374"/>
                      </a:lnTo>
                      <a:lnTo>
                        <a:pt x="952" y="372"/>
                      </a:lnTo>
                      <a:lnTo>
                        <a:pt x="952" y="370"/>
                      </a:lnTo>
                      <a:lnTo>
                        <a:pt x="952" y="370"/>
                      </a:lnTo>
                      <a:lnTo>
                        <a:pt x="948" y="372"/>
                      </a:lnTo>
                      <a:lnTo>
                        <a:pt x="946" y="374"/>
                      </a:lnTo>
                      <a:lnTo>
                        <a:pt x="946" y="374"/>
                      </a:lnTo>
                      <a:lnTo>
                        <a:pt x="940" y="370"/>
                      </a:lnTo>
                      <a:lnTo>
                        <a:pt x="940" y="370"/>
                      </a:lnTo>
                      <a:lnTo>
                        <a:pt x="936" y="370"/>
                      </a:lnTo>
                      <a:lnTo>
                        <a:pt x="936" y="368"/>
                      </a:lnTo>
                      <a:lnTo>
                        <a:pt x="936" y="368"/>
                      </a:lnTo>
                      <a:lnTo>
                        <a:pt x="946" y="364"/>
                      </a:lnTo>
                      <a:lnTo>
                        <a:pt x="946" y="364"/>
                      </a:lnTo>
                      <a:lnTo>
                        <a:pt x="946" y="362"/>
                      </a:lnTo>
                      <a:lnTo>
                        <a:pt x="948" y="362"/>
                      </a:lnTo>
                      <a:lnTo>
                        <a:pt x="948" y="362"/>
                      </a:lnTo>
                      <a:lnTo>
                        <a:pt x="946" y="360"/>
                      </a:lnTo>
                      <a:lnTo>
                        <a:pt x="946" y="360"/>
                      </a:lnTo>
                      <a:lnTo>
                        <a:pt x="942" y="360"/>
                      </a:lnTo>
                      <a:lnTo>
                        <a:pt x="942" y="360"/>
                      </a:lnTo>
                      <a:lnTo>
                        <a:pt x="942" y="358"/>
                      </a:lnTo>
                      <a:lnTo>
                        <a:pt x="940" y="358"/>
                      </a:lnTo>
                      <a:lnTo>
                        <a:pt x="940" y="358"/>
                      </a:lnTo>
                      <a:lnTo>
                        <a:pt x="940" y="362"/>
                      </a:lnTo>
                      <a:lnTo>
                        <a:pt x="940" y="362"/>
                      </a:lnTo>
                      <a:lnTo>
                        <a:pt x="938" y="362"/>
                      </a:lnTo>
                      <a:lnTo>
                        <a:pt x="938" y="362"/>
                      </a:lnTo>
                      <a:lnTo>
                        <a:pt x="934" y="360"/>
                      </a:lnTo>
                      <a:lnTo>
                        <a:pt x="934" y="358"/>
                      </a:lnTo>
                      <a:lnTo>
                        <a:pt x="934" y="358"/>
                      </a:lnTo>
                      <a:lnTo>
                        <a:pt x="932" y="360"/>
                      </a:lnTo>
                      <a:lnTo>
                        <a:pt x="930" y="360"/>
                      </a:lnTo>
                      <a:lnTo>
                        <a:pt x="930" y="360"/>
                      </a:lnTo>
                      <a:lnTo>
                        <a:pt x="928" y="348"/>
                      </a:lnTo>
                      <a:lnTo>
                        <a:pt x="928" y="348"/>
                      </a:lnTo>
                      <a:lnTo>
                        <a:pt x="924" y="348"/>
                      </a:lnTo>
                      <a:lnTo>
                        <a:pt x="924" y="348"/>
                      </a:lnTo>
                      <a:lnTo>
                        <a:pt x="920" y="336"/>
                      </a:lnTo>
                      <a:lnTo>
                        <a:pt x="920" y="336"/>
                      </a:lnTo>
                      <a:lnTo>
                        <a:pt x="916" y="336"/>
                      </a:lnTo>
                      <a:lnTo>
                        <a:pt x="916" y="336"/>
                      </a:lnTo>
                      <a:lnTo>
                        <a:pt x="914" y="340"/>
                      </a:lnTo>
                      <a:lnTo>
                        <a:pt x="914" y="340"/>
                      </a:lnTo>
                      <a:lnTo>
                        <a:pt x="914" y="336"/>
                      </a:lnTo>
                      <a:lnTo>
                        <a:pt x="914" y="336"/>
                      </a:lnTo>
                      <a:lnTo>
                        <a:pt x="908" y="334"/>
                      </a:lnTo>
                      <a:lnTo>
                        <a:pt x="908" y="334"/>
                      </a:lnTo>
                      <a:lnTo>
                        <a:pt x="908" y="330"/>
                      </a:lnTo>
                      <a:lnTo>
                        <a:pt x="908" y="330"/>
                      </a:lnTo>
                      <a:lnTo>
                        <a:pt x="906" y="330"/>
                      </a:lnTo>
                      <a:lnTo>
                        <a:pt x="906" y="330"/>
                      </a:lnTo>
                      <a:lnTo>
                        <a:pt x="906" y="332"/>
                      </a:lnTo>
                      <a:lnTo>
                        <a:pt x="906" y="334"/>
                      </a:lnTo>
                      <a:lnTo>
                        <a:pt x="906" y="334"/>
                      </a:lnTo>
                      <a:lnTo>
                        <a:pt x="902" y="336"/>
                      </a:lnTo>
                      <a:lnTo>
                        <a:pt x="902" y="336"/>
                      </a:lnTo>
                      <a:lnTo>
                        <a:pt x="898" y="330"/>
                      </a:lnTo>
                      <a:lnTo>
                        <a:pt x="898" y="330"/>
                      </a:lnTo>
                      <a:lnTo>
                        <a:pt x="898" y="326"/>
                      </a:lnTo>
                      <a:lnTo>
                        <a:pt x="896" y="326"/>
                      </a:lnTo>
                      <a:lnTo>
                        <a:pt x="896" y="326"/>
                      </a:lnTo>
                      <a:lnTo>
                        <a:pt x="896" y="328"/>
                      </a:lnTo>
                      <a:lnTo>
                        <a:pt x="894" y="330"/>
                      </a:lnTo>
                      <a:lnTo>
                        <a:pt x="894" y="332"/>
                      </a:lnTo>
                      <a:lnTo>
                        <a:pt x="894" y="332"/>
                      </a:lnTo>
                      <a:lnTo>
                        <a:pt x="900" y="336"/>
                      </a:lnTo>
                      <a:lnTo>
                        <a:pt x="900" y="336"/>
                      </a:lnTo>
                      <a:lnTo>
                        <a:pt x="900" y="340"/>
                      </a:lnTo>
                      <a:lnTo>
                        <a:pt x="900" y="340"/>
                      </a:lnTo>
                      <a:lnTo>
                        <a:pt x="898" y="340"/>
                      </a:lnTo>
                      <a:lnTo>
                        <a:pt x="898" y="342"/>
                      </a:lnTo>
                      <a:lnTo>
                        <a:pt x="898" y="342"/>
                      </a:lnTo>
                      <a:lnTo>
                        <a:pt x="890" y="340"/>
                      </a:lnTo>
                      <a:lnTo>
                        <a:pt x="888" y="336"/>
                      </a:lnTo>
                      <a:lnTo>
                        <a:pt x="888" y="336"/>
                      </a:lnTo>
                      <a:lnTo>
                        <a:pt x="886" y="340"/>
                      </a:lnTo>
                      <a:lnTo>
                        <a:pt x="886" y="340"/>
                      </a:lnTo>
                      <a:lnTo>
                        <a:pt x="884" y="340"/>
                      </a:lnTo>
                      <a:lnTo>
                        <a:pt x="884" y="340"/>
                      </a:lnTo>
                      <a:lnTo>
                        <a:pt x="884" y="344"/>
                      </a:lnTo>
                      <a:lnTo>
                        <a:pt x="884" y="344"/>
                      </a:lnTo>
                      <a:lnTo>
                        <a:pt x="880" y="344"/>
                      </a:lnTo>
                      <a:lnTo>
                        <a:pt x="878" y="344"/>
                      </a:lnTo>
                      <a:lnTo>
                        <a:pt x="876" y="348"/>
                      </a:lnTo>
                      <a:lnTo>
                        <a:pt x="876" y="348"/>
                      </a:lnTo>
                      <a:lnTo>
                        <a:pt x="868" y="348"/>
                      </a:lnTo>
                      <a:lnTo>
                        <a:pt x="866" y="346"/>
                      </a:lnTo>
                      <a:lnTo>
                        <a:pt x="866" y="346"/>
                      </a:lnTo>
                      <a:lnTo>
                        <a:pt x="864" y="346"/>
                      </a:lnTo>
                      <a:lnTo>
                        <a:pt x="862" y="348"/>
                      </a:lnTo>
                      <a:lnTo>
                        <a:pt x="862" y="346"/>
                      </a:lnTo>
                      <a:lnTo>
                        <a:pt x="862" y="346"/>
                      </a:lnTo>
                      <a:lnTo>
                        <a:pt x="858" y="344"/>
                      </a:lnTo>
                      <a:lnTo>
                        <a:pt x="856" y="344"/>
                      </a:lnTo>
                      <a:lnTo>
                        <a:pt x="856" y="344"/>
                      </a:lnTo>
                      <a:lnTo>
                        <a:pt x="854" y="338"/>
                      </a:lnTo>
                      <a:lnTo>
                        <a:pt x="854" y="338"/>
                      </a:lnTo>
                      <a:lnTo>
                        <a:pt x="856" y="334"/>
                      </a:lnTo>
                      <a:lnTo>
                        <a:pt x="858" y="330"/>
                      </a:lnTo>
                      <a:lnTo>
                        <a:pt x="858" y="330"/>
                      </a:lnTo>
                      <a:lnTo>
                        <a:pt x="856" y="330"/>
                      </a:lnTo>
                      <a:lnTo>
                        <a:pt x="856" y="326"/>
                      </a:lnTo>
                      <a:lnTo>
                        <a:pt x="856" y="326"/>
                      </a:lnTo>
                      <a:lnTo>
                        <a:pt x="860" y="316"/>
                      </a:lnTo>
                      <a:lnTo>
                        <a:pt x="860" y="316"/>
                      </a:lnTo>
                      <a:lnTo>
                        <a:pt x="872" y="316"/>
                      </a:lnTo>
                      <a:lnTo>
                        <a:pt x="872" y="316"/>
                      </a:lnTo>
                      <a:lnTo>
                        <a:pt x="876" y="318"/>
                      </a:lnTo>
                      <a:lnTo>
                        <a:pt x="880" y="318"/>
                      </a:lnTo>
                      <a:lnTo>
                        <a:pt x="880" y="316"/>
                      </a:lnTo>
                      <a:lnTo>
                        <a:pt x="880" y="316"/>
                      </a:lnTo>
                      <a:lnTo>
                        <a:pt x="886" y="316"/>
                      </a:lnTo>
                      <a:lnTo>
                        <a:pt x="886" y="316"/>
                      </a:lnTo>
                      <a:lnTo>
                        <a:pt x="886" y="316"/>
                      </a:lnTo>
                      <a:lnTo>
                        <a:pt x="888" y="314"/>
                      </a:lnTo>
                      <a:lnTo>
                        <a:pt x="888" y="314"/>
                      </a:lnTo>
                      <a:lnTo>
                        <a:pt x="888" y="314"/>
                      </a:lnTo>
                      <a:lnTo>
                        <a:pt x="890" y="314"/>
                      </a:lnTo>
                      <a:lnTo>
                        <a:pt x="892" y="316"/>
                      </a:lnTo>
                      <a:lnTo>
                        <a:pt x="892" y="314"/>
                      </a:lnTo>
                      <a:lnTo>
                        <a:pt x="892" y="314"/>
                      </a:lnTo>
                      <a:lnTo>
                        <a:pt x="896" y="312"/>
                      </a:lnTo>
                      <a:lnTo>
                        <a:pt x="896" y="312"/>
                      </a:lnTo>
                      <a:lnTo>
                        <a:pt x="898" y="314"/>
                      </a:lnTo>
                      <a:lnTo>
                        <a:pt x="902" y="314"/>
                      </a:lnTo>
                      <a:lnTo>
                        <a:pt x="902" y="314"/>
                      </a:lnTo>
                      <a:lnTo>
                        <a:pt x="906" y="312"/>
                      </a:lnTo>
                      <a:lnTo>
                        <a:pt x="906" y="312"/>
                      </a:lnTo>
                      <a:lnTo>
                        <a:pt x="916" y="310"/>
                      </a:lnTo>
                      <a:lnTo>
                        <a:pt x="924" y="310"/>
                      </a:lnTo>
                      <a:lnTo>
                        <a:pt x="924" y="310"/>
                      </a:lnTo>
                      <a:lnTo>
                        <a:pt x="922" y="304"/>
                      </a:lnTo>
                      <a:lnTo>
                        <a:pt x="922" y="304"/>
                      </a:lnTo>
                      <a:lnTo>
                        <a:pt x="918" y="302"/>
                      </a:lnTo>
                      <a:lnTo>
                        <a:pt x="916" y="300"/>
                      </a:lnTo>
                      <a:lnTo>
                        <a:pt x="916" y="300"/>
                      </a:lnTo>
                      <a:lnTo>
                        <a:pt x="914" y="294"/>
                      </a:lnTo>
                      <a:lnTo>
                        <a:pt x="914" y="294"/>
                      </a:lnTo>
                      <a:lnTo>
                        <a:pt x="910" y="294"/>
                      </a:lnTo>
                      <a:lnTo>
                        <a:pt x="910" y="294"/>
                      </a:lnTo>
                      <a:lnTo>
                        <a:pt x="906" y="288"/>
                      </a:lnTo>
                      <a:lnTo>
                        <a:pt x="906" y="288"/>
                      </a:lnTo>
                      <a:lnTo>
                        <a:pt x="906" y="284"/>
                      </a:lnTo>
                      <a:lnTo>
                        <a:pt x="906" y="284"/>
                      </a:lnTo>
                      <a:lnTo>
                        <a:pt x="914" y="282"/>
                      </a:lnTo>
                      <a:lnTo>
                        <a:pt x="914" y="282"/>
                      </a:lnTo>
                      <a:lnTo>
                        <a:pt x="914" y="278"/>
                      </a:lnTo>
                      <a:lnTo>
                        <a:pt x="916" y="276"/>
                      </a:lnTo>
                      <a:lnTo>
                        <a:pt x="916" y="276"/>
                      </a:lnTo>
                      <a:lnTo>
                        <a:pt x="922" y="270"/>
                      </a:lnTo>
                      <a:lnTo>
                        <a:pt x="930" y="268"/>
                      </a:lnTo>
                      <a:lnTo>
                        <a:pt x="930" y="268"/>
                      </a:lnTo>
                      <a:lnTo>
                        <a:pt x="924" y="264"/>
                      </a:lnTo>
                      <a:lnTo>
                        <a:pt x="922" y="260"/>
                      </a:lnTo>
                      <a:lnTo>
                        <a:pt x="924" y="256"/>
                      </a:lnTo>
                      <a:lnTo>
                        <a:pt x="924" y="256"/>
                      </a:lnTo>
                      <a:lnTo>
                        <a:pt x="924" y="254"/>
                      </a:lnTo>
                      <a:lnTo>
                        <a:pt x="926" y="254"/>
                      </a:lnTo>
                      <a:lnTo>
                        <a:pt x="926" y="254"/>
                      </a:lnTo>
                      <a:lnTo>
                        <a:pt x="928" y="254"/>
                      </a:lnTo>
                      <a:lnTo>
                        <a:pt x="930" y="254"/>
                      </a:lnTo>
                      <a:lnTo>
                        <a:pt x="930" y="254"/>
                      </a:lnTo>
                      <a:lnTo>
                        <a:pt x="930" y="254"/>
                      </a:lnTo>
                      <a:lnTo>
                        <a:pt x="932" y="252"/>
                      </a:lnTo>
                      <a:lnTo>
                        <a:pt x="932" y="252"/>
                      </a:lnTo>
                      <a:lnTo>
                        <a:pt x="932" y="250"/>
                      </a:lnTo>
                      <a:lnTo>
                        <a:pt x="932" y="250"/>
                      </a:lnTo>
                      <a:lnTo>
                        <a:pt x="928" y="248"/>
                      </a:lnTo>
                      <a:lnTo>
                        <a:pt x="928" y="248"/>
                      </a:lnTo>
                      <a:lnTo>
                        <a:pt x="928" y="244"/>
                      </a:lnTo>
                      <a:lnTo>
                        <a:pt x="926" y="244"/>
                      </a:lnTo>
                      <a:lnTo>
                        <a:pt x="926" y="244"/>
                      </a:lnTo>
                      <a:lnTo>
                        <a:pt x="926" y="238"/>
                      </a:lnTo>
                      <a:lnTo>
                        <a:pt x="926" y="232"/>
                      </a:lnTo>
                      <a:lnTo>
                        <a:pt x="926" y="232"/>
                      </a:lnTo>
                      <a:lnTo>
                        <a:pt x="924" y="232"/>
                      </a:lnTo>
                      <a:lnTo>
                        <a:pt x="922" y="232"/>
                      </a:lnTo>
                      <a:lnTo>
                        <a:pt x="922" y="232"/>
                      </a:lnTo>
                      <a:lnTo>
                        <a:pt x="920" y="228"/>
                      </a:lnTo>
                      <a:lnTo>
                        <a:pt x="920" y="228"/>
                      </a:lnTo>
                      <a:lnTo>
                        <a:pt x="922" y="228"/>
                      </a:lnTo>
                      <a:lnTo>
                        <a:pt x="922" y="228"/>
                      </a:lnTo>
                      <a:lnTo>
                        <a:pt x="920" y="226"/>
                      </a:lnTo>
                      <a:lnTo>
                        <a:pt x="920" y="226"/>
                      </a:lnTo>
                      <a:lnTo>
                        <a:pt x="914" y="226"/>
                      </a:lnTo>
                      <a:lnTo>
                        <a:pt x="914" y="224"/>
                      </a:lnTo>
                      <a:lnTo>
                        <a:pt x="914" y="224"/>
                      </a:lnTo>
                      <a:lnTo>
                        <a:pt x="914" y="222"/>
                      </a:lnTo>
                      <a:lnTo>
                        <a:pt x="914" y="220"/>
                      </a:lnTo>
                      <a:lnTo>
                        <a:pt x="914" y="220"/>
                      </a:lnTo>
                      <a:lnTo>
                        <a:pt x="912" y="220"/>
                      </a:lnTo>
                      <a:lnTo>
                        <a:pt x="912" y="220"/>
                      </a:lnTo>
                      <a:lnTo>
                        <a:pt x="912" y="218"/>
                      </a:lnTo>
                      <a:lnTo>
                        <a:pt x="912" y="218"/>
                      </a:lnTo>
                      <a:lnTo>
                        <a:pt x="916" y="216"/>
                      </a:lnTo>
                      <a:lnTo>
                        <a:pt x="916" y="216"/>
                      </a:lnTo>
                      <a:lnTo>
                        <a:pt x="916" y="212"/>
                      </a:lnTo>
                      <a:lnTo>
                        <a:pt x="916" y="210"/>
                      </a:lnTo>
                      <a:lnTo>
                        <a:pt x="916" y="210"/>
                      </a:lnTo>
                      <a:lnTo>
                        <a:pt x="914" y="210"/>
                      </a:lnTo>
                      <a:lnTo>
                        <a:pt x="914" y="212"/>
                      </a:lnTo>
                      <a:lnTo>
                        <a:pt x="912" y="214"/>
                      </a:lnTo>
                      <a:lnTo>
                        <a:pt x="912" y="214"/>
                      </a:lnTo>
                      <a:lnTo>
                        <a:pt x="910" y="214"/>
                      </a:lnTo>
                      <a:lnTo>
                        <a:pt x="908" y="212"/>
                      </a:lnTo>
                      <a:lnTo>
                        <a:pt x="908" y="212"/>
                      </a:lnTo>
                      <a:lnTo>
                        <a:pt x="902" y="218"/>
                      </a:lnTo>
                      <a:lnTo>
                        <a:pt x="896" y="224"/>
                      </a:lnTo>
                      <a:lnTo>
                        <a:pt x="896" y="224"/>
                      </a:lnTo>
                      <a:lnTo>
                        <a:pt x="894" y="224"/>
                      </a:lnTo>
                      <a:lnTo>
                        <a:pt x="894" y="224"/>
                      </a:lnTo>
                      <a:lnTo>
                        <a:pt x="894" y="220"/>
                      </a:lnTo>
                      <a:lnTo>
                        <a:pt x="894" y="218"/>
                      </a:lnTo>
                      <a:lnTo>
                        <a:pt x="894" y="218"/>
                      </a:lnTo>
                      <a:lnTo>
                        <a:pt x="890" y="218"/>
                      </a:lnTo>
                      <a:lnTo>
                        <a:pt x="890" y="218"/>
                      </a:lnTo>
                      <a:lnTo>
                        <a:pt x="888" y="214"/>
                      </a:lnTo>
                      <a:lnTo>
                        <a:pt x="890" y="212"/>
                      </a:lnTo>
                      <a:lnTo>
                        <a:pt x="890" y="212"/>
                      </a:lnTo>
                      <a:lnTo>
                        <a:pt x="890" y="212"/>
                      </a:lnTo>
                      <a:lnTo>
                        <a:pt x="892" y="208"/>
                      </a:lnTo>
                      <a:lnTo>
                        <a:pt x="892" y="208"/>
                      </a:lnTo>
                      <a:lnTo>
                        <a:pt x="892" y="206"/>
                      </a:lnTo>
                      <a:lnTo>
                        <a:pt x="892" y="206"/>
                      </a:lnTo>
                      <a:lnTo>
                        <a:pt x="896" y="206"/>
                      </a:lnTo>
                      <a:lnTo>
                        <a:pt x="896" y="206"/>
                      </a:lnTo>
                      <a:lnTo>
                        <a:pt x="896" y="208"/>
                      </a:lnTo>
                      <a:lnTo>
                        <a:pt x="896" y="208"/>
                      </a:lnTo>
                      <a:lnTo>
                        <a:pt x="898" y="206"/>
                      </a:lnTo>
                      <a:lnTo>
                        <a:pt x="896" y="204"/>
                      </a:lnTo>
                      <a:lnTo>
                        <a:pt x="896" y="204"/>
                      </a:lnTo>
                      <a:lnTo>
                        <a:pt x="890" y="202"/>
                      </a:lnTo>
                      <a:lnTo>
                        <a:pt x="890" y="202"/>
                      </a:lnTo>
                      <a:lnTo>
                        <a:pt x="888" y="200"/>
                      </a:lnTo>
                      <a:lnTo>
                        <a:pt x="888" y="200"/>
                      </a:lnTo>
                      <a:lnTo>
                        <a:pt x="888" y="200"/>
                      </a:lnTo>
                      <a:lnTo>
                        <a:pt x="888" y="194"/>
                      </a:lnTo>
                      <a:lnTo>
                        <a:pt x="888" y="194"/>
                      </a:lnTo>
                      <a:lnTo>
                        <a:pt x="888" y="194"/>
                      </a:lnTo>
                      <a:lnTo>
                        <a:pt x="888" y="192"/>
                      </a:lnTo>
                      <a:lnTo>
                        <a:pt x="888" y="192"/>
                      </a:lnTo>
                      <a:lnTo>
                        <a:pt x="894" y="192"/>
                      </a:lnTo>
                      <a:lnTo>
                        <a:pt x="892" y="188"/>
                      </a:lnTo>
                      <a:lnTo>
                        <a:pt x="892" y="188"/>
                      </a:lnTo>
                      <a:lnTo>
                        <a:pt x="886" y="188"/>
                      </a:lnTo>
                      <a:lnTo>
                        <a:pt x="884" y="194"/>
                      </a:lnTo>
                      <a:lnTo>
                        <a:pt x="884" y="194"/>
                      </a:lnTo>
                      <a:lnTo>
                        <a:pt x="880" y="194"/>
                      </a:lnTo>
                      <a:lnTo>
                        <a:pt x="880" y="194"/>
                      </a:lnTo>
                      <a:lnTo>
                        <a:pt x="882" y="188"/>
                      </a:lnTo>
                      <a:lnTo>
                        <a:pt x="882" y="188"/>
                      </a:lnTo>
                      <a:lnTo>
                        <a:pt x="878" y="188"/>
                      </a:lnTo>
                      <a:lnTo>
                        <a:pt x="878" y="188"/>
                      </a:lnTo>
                      <a:lnTo>
                        <a:pt x="878" y="186"/>
                      </a:lnTo>
                      <a:lnTo>
                        <a:pt x="876" y="184"/>
                      </a:lnTo>
                      <a:lnTo>
                        <a:pt x="876" y="184"/>
                      </a:lnTo>
                      <a:lnTo>
                        <a:pt x="874" y="184"/>
                      </a:lnTo>
                      <a:lnTo>
                        <a:pt x="872" y="182"/>
                      </a:lnTo>
                      <a:lnTo>
                        <a:pt x="872" y="182"/>
                      </a:lnTo>
                      <a:lnTo>
                        <a:pt x="872" y="184"/>
                      </a:lnTo>
                      <a:lnTo>
                        <a:pt x="872" y="184"/>
                      </a:lnTo>
                      <a:lnTo>
                        <a:pt x="868" y="184"/>
                      </a:lnTo>
                      <a:lnTo>
                        <a:pt x="868" y="184"/>
                      </a:lnTo>
                      <a:lnTo>
                        <a:pt x="868" y="190"/>
                      </a:lnTo>
                      <a:lnTo>
                        <a:pt x="866" y="190"/>
                      </a:lnTo>
                      <a:lnTo>
                        <a:pt x="866" y="190"/>
                      </a:lnTo>
                      <a:lnTo>
                        <a:pt x="862" y="174"/>
                      </a:lnTo>
                      <a:lnTo>
                        <a:pt x="862" y="174"/>
                      </a:lnTo>
                      <a:lnTo>
                        <a:pt x="858" y="174"/>
                      </a:lnTo>
                      <a:lnTo>
                        <a:pt x="858" y="178"/>
                      </a:lnTo>
                      <a:lnTo>
                        <a:pt x="858" y="178"/>
                      </a:lnTo>
                      <a:lnTo>
                        <a:pt x="854" y="176"/>
                      </a:lnTo>
                      <a:lnTo>
                        <a:pt x="854" y="176"/>
                      </a:lnTo>
                      <a:lnTo>
                        <a:pt x="850" y="168"/>
                      </a:lnTo>
                      <a:lnTo>
                        <a:pt x="850" y="168"/>
                      </a:lnTo>
                      <a:lnTo>
                        <a:pt x="842" y="172"/>
                      </a:lnTo>
                      <a:lnTo>
                        <a:pt x="842" y="172"/>
                      </a:lnTo>
                      <a:lnTo>
                        <a:pt x="842" y="176"/>
                      </a:lnTo>
                      <a:lnTo>
                        <a:pt x="842" y="176"/>
                      </a:lnTo>
                      <a:lnTo>
                        <a:pt x="846" y="176"/>
                      </a:lnTo>
                      <a:lnTo>
                        <a:pt x="846" y="176"/>
                      </a:lnTo>
                      <a:lnTo>
                        <a:pt x="848" y="172"/>
                      </a:lnTo>
                      <a:lnTo>
                        <a:pt x="850" y="172"/>
                      </a:lnTo>
                      <a:lnTo>
                        <a:pt x="850" y="172"/>
                      </a:lnTo>
                      <a:lnTo>
                        <a:pt x="852" y="180"/>
                      </a:lnTo>
                      <a:lnTo>
                        <a:pt x="852" y="180"/>
                      </a:lnTo>
                      <a:lnTo>
                        <a:pt x="850" y="182"/>
                      </a:lnTo>
                      <a:lnTo>
                        <a:pt x="850" y="182"/>
                      </a:lnTo>
                      <a:lnTo>
                        <a:pt x="846" y="182"/>
                      </a:lnTo>
                      <a:lnTo>
                        <a:pt x="846" y="182"/>
                      </a:lnTo>
                      <a:lnTo>
                        <a:pt x="846" y="182"/>
                      </a:lnTo>
                      <a:lnTo>
                        <a:pt x="840" y="184"/>
                      </a:lnTo>
                      <a:lnTo>
                        <a:pt x="838" y="182"/>
                      </a:lnTo>
                      <a:lnTo>
                        <a:pt x="834" y="180"/>
                      </a:lnTo>
                      <a:lnTo>
                        <a:pt x="834" y="180"/>
                      </a:lnTo>
                      <a:lnTo>
                        <a:pt x="832" y="178"/>
                      </a:lnTo>
                      <a:lnTo>
                        <a:pt x="830" y="176"/>
                      </a:lnTo>
                      <a:lnTo>
                        <a:pt x="830" y="176"/>
                      </a:lnTo>
                      <a:lnTo>
                        <a:pt x="828" y="176"/>
                      </a:lnTo>
                      <a:lnTo>
                        <a:pt x="828" y="176"/>
                      </a:lnTo>
                      <a:lnTo>
                        <a:pt x="824" y="174"/>
                      </a:lnTo>
                      <a:lnTo>
                        <a:pt x="824" y="176"/>
                      </a:lnTo>
                      <a:lnTo>
                        <a:pt x="824" y="176"/>
                      </a:lnTo>
                      <a:lnTo>
                        <a:pt x="816" y="176"/>
                      </a:lnTo>
                      <a:lnTo>
                        <a:pt x="816" y="176"/>
                      </a:lnTo>
                      <a:lnTo>
                        <a:pt x="814" y="178"/>
                      </a:lnTo>
                      <a:lnTo>
                        <a:pt x="814" y="180"/>
                      </a:lnTo>
                      <a:lnTo>
                        <a:pt x="814" y="180"/>
                      </a:lnTo>
                      <a:lnTo>
                        <a:pt x="818" y="182"/>
                      </a:lnTo>
                      <a:lnTo>
                        <a:pt x="818" y="182"/>
                      </a:lnTo>
                      <a:lnTo>
                        <a:pt x="818" y="184"/>
                      </a:lnTo>
                      <a:lnTo>
                        <a:pt x="818" y="184"/>
                      </a:lnTo>
                      <a:lnTo>
                        <a:pt x="822" y="186"/>
                      </a:lnTo>
                      <a:lnTo>
                        <a:pt x="822" y="186"/>
                      </a:lnTo>
                      <a:lnTo>
                        <a:pt x="822" y="190"/>
                      </a:lnTo>
                      <a:lnTo>
                        <a:pt x="822" y="194"/>
                      </a:lnTo>
                      <a:lnTo>
                        <a:pt x="822" y="194"/>
                      </a:lnTo>
                      <a:lnTo>
                        <a:pt x="818" y="194"/>
                      </a:lnTo>
                      <a:lnTo>
                        <a:pt x="818" y="194"/>
                      </a:lnTo>
                      <a:lnTo>
                        <a:pt x="816" y="188"/>
                      </a:lnTo>
                      <a:lnTo>
                        <a:pt x="812" y="184"/>
                      </a:lnTo>
                      <a:lnTo>
                        <a:pt x="812" y="184"/>
                      </a:lnTo>
                      <a:lnTo>
                        <a:pt x="808" y="184"/>
                      </a:lnTo>
                      <a:lnTo>
                        <a:pt x="808" y="184"/>
                      </a:lnTo>
                      <a:lnTo>
                        <a:pt x="804" y="180"/>
                      </a:lnTo>
                      <a:lnTo>
                        <a:pt x="800" y="174"/>
                      </a:lnTo>
                      <a:lnTo>
                        <a:pt x="800" y="174"/>
                      </a:lnTo>
                      <a:lnTo>
                        <a:pt x="796" y="174"/>
                      </a:lnTo>
                      <a:lnTo>
                        <a:pt x="796" y="176"/>
                      </a:lnTo>
                      <a:lnTo>
                        <a:pt x="796" y="176"/>
                      </a:lnTo>
                      <a:lnTo>
                        <a:pt x="796" y="176"/>
                      </a:lnTo>
                      <a:lnTo>
                        <a:pt x="802" y="182"/>
                      </a:lnTo>
                      <a:lnTo>
                        <a:pt x="802" y="182"/>
                      </a:lnTo>
                      <a:lnTo>
                        <a:pt x="804" y="184"/>
                      </a:lnTo>
                      <a:lnTo>
                        <a:pt x="804" y="184"/>
                      </a:lnTo>
                      <a:lnTo>
                        <a:pt x="808" y="188"/>
                      </a:lnTo>
                      <a:lnTo>
                        <a:pt x="808" y="190"/>
                      </a:lnTo>
                      <a:lnTo>
                        <a:pt x="802" y="190"/>
                      </a:lnTo>
                      <a:lnTo>
                        <a:pt x="802" y="190"/>
                      </a:lnTo>
                      <a:lnTo>
                        <a:pt x="794" y="188"/>
                      </a:lnTo>
                      <a:lnTo>
                        <a:pt x="794" y="188"/>
                      </a:lnTo>
                      <a:lnTo>
                        <a:pt x="792" y="184"/>
                      </a:lnTo>
                      <a:lnTo>
                        <a:pt x="792" y="184"/>
                      </a:lnTo>
                      <a:lnTo>
                        <a:pt x="786" y="186"/>
                      </a:lnTo>
                      <a:lnTo>
                        <a:pt x="782" y="186"/>
                      </a:lnTo>
                      <a:lnTo>
                        <a:pt x="782" y="186"/>
                      </a:lnTo>
                      <a:lnTo>
                        <a:pt x="776" y="186"/>
                      </a:lnTo>
                      <a:lnTo>
                        <a:pt x="774" y="184"/>
                      </a:lnTo>
                      <a:lnTo>
                        <a:pt x="774" y="184"/>
                      </a:lnTo>
                      <a:lnTo>
                        <a:pt x="770" y="184"/>
                      </a:lnTo>
                      <a:lnTo>
                        <a:pt x="764" y="184"/>
                      </a:lnTo>
                      <a:lnTo>
                        <a:pt x="764" y="184"/>
                      </a:lnTo>
                      <a:lnTo>
                        <a:pt x="760" y="180"/>
                      </a:lnTo>
                      <a:lnTo>
                        <a:pt x="758" y="180"/>
                      </a:lnTo>
                      <a:lnTo>
                        <a:pt x="758" y="180"/>
                      </a:lnTo>
                      <a:lnTo>
                        <a:pt x="758" y="182"/>
                      </a:lnTo>
                      <a:lnTo>
                        <a:pt x="760" y="184"/>
                      </a:lnTo>
                      <a:lnTo>
                        <a:pt x="760" y="184"/>
                      </a:lnTo>
                      <a:lnTo>
                        <a:pt x="750" y="184"/>
                      </a:lnTo>
                      <a:lnTo>
                        <a:pt x="750" y="184"/>
                      </a:lnTo>
                      <a:lnTo>
                        <a:pt x="750" y="184"/>
                      </a:lnTo>
                      <a:lnTo>
                        <a:pt x="750" y="184"/>
                      </a:lnTo>
                      <a:lnTo>
                        <a:pt x="750" y="182"/>
                      </a:lnTo>
                      <a:lnTo>
                        <a:pt x="750" y="180"/>
                      </a:lnTo>
                      <a:lnTo>
                        <a:pt x="750" y="180"/>
                      </a:lnTo>
                      <a:lnTo>
                        <a:pt x="742" y="174"/>
                      </a:lnTo>
                      <a:lnTo>
                        <a:pt x="742" y="174"/>
                      </a:lnTo>
                      <a:lnTo>
                        <a:pt x="742" y="172"/>
                      </a:lnTo>
                      <a:lnTo>
                        <a:pt x="742" y="172"/>
                      </a:lnTo>
                      <a:lnTo>
                        <a:pt x="738" y="170"/>
                      </a:lnTo>
                      <a:lnTo>
                        <a:pt x="736" y="172"/>
                      </a:lnTo>
                      <a:lnTo>
                        <a:pt x="732" y="176"/>
                      </a:lnTo>
                      <a:lnTo>
                        <a:pt x="732" y="176"/>
                      </a:lnTo>
                      <a:lnTo>
                        <a:pt x="726" y="174"/>
                      </a:lnTo>
                      <a:lnTo>
                        <a:pt x="726" y="172"/>
                      </a:lnTo>
                      <a:lnTo>
                        <a:pt x="726" y="172"/>
                      </a:lnTo>
                      <a:lnTo>
                        <a:pt x="728" y="172"/>
                      </a:lnTo>
                      <a:lnTo>
                        <a:pt x="728" y="172"/>
                      </a:lnTo>
                      <a:lnTo>
                        <a:pt x="722" y="168"/>
                      </a:lnTo>
                      <a:lnTo>
                        <a:pt x="722" y="168"/>
                      </a:lnTo>
                      <a:lnTo>
                        <a:pt x="720" y="168"/>
                      </a:lnTo>
                      <a:lnTo>
                        <a:pt x="720" y="168"/>
                      </a:lnTo>
                      <a:lnTo>
                        <a:pt x="720" y="168"/>
                      </a:lnTo>
                      <a:lnTo>
                        <a:pt x="720" y="168"/>
                      </a:lnTo>
                      <a:lnTo>
                        <a:pt x="716" y="162"/>
                      </a:lnTo>
                      <a:lnTo>
                        <a:pt x="716" y="162"/>
                      </a:lnTo>
                      <a:lnTo>
                        <a:pt x="716" y="158"/>
                      </a:lnTo>
                      <a:lnTo>
                        <a:pt x="716" y="158"/>
                      </a:lnTo>
                      <a:lnTo>
                        <a:pt x="724" y="158"/>
                      </a:lnTo>
                      <a:lnTo>
                        <a:pt x="724" y="154"/>
                      </a:lnTo>
                      <a:lnTo>
                        <a:pt x="724" y="154"/>
                      </a:lnTo>
                      <a:lnTo>
                        <a:pt x="714" y="156"/>
                      </a:lnTo>
                      <a:lnTo>
                        <a:pt x="704" y="154"/>
                      </a:lnTo>
                      <a:lnTo>
                        <a:pt x="704" y="154"/>
                      </a:lnTo>
                      <a:lnTo>
                        <a:pt x="704" y="154"/>
                      </a:lnTo>
                      <a:lnTo>
                        <a:pt x="702" y="150"/>
                      </a:lnTo>
                      <a:lnTo>
                        <a:pt x="700" y="148"/>
                      </a:lnTo>
                      <a:lnTo>
                        <a:pt x="700" y="148"/>
                      </a:lnTo>
                      <a:lnTo>
                        <a:pt x="702" y="148"/>
                      </a:lnTo>
                      <a:lnTo>
                        <a:pt x="702" y="146"/>
                      </a:lnTo>
                      <a:lnTo>
                        <a:pt x="702" y="146"/>
                      </a:lnTo>
                      <a:lnTo>
                        <a:pt x="692" y="140"/>
                      </a:lnTo>
                      <a:lnTo>
                        <a:pt x="692" y="140"/>
                      </a:lnTo>
                      <a:lnTo>
                        <a:pt x="692" y="136"/>
                      </a:lnTo>
                      <a:lnTo>
                        <a:pt x="692" y="136"/>
                      </a:lnTo>
                      <a:lnTo>
                        <a:pt x="698" y="130"/>
                      </a:lnTo>
                      <a:lnTo>
                        <a:pt x="698" y="130"/>
                      </a:lnTo>
                      <a:lnTo>
                        <a:pt x="696" y="126"/>
                      </a:lnTo>
                      <a:lnTo>
                        <a:pt x="696" y="124"/>
                      </a:lnTo>
                      <a:lnTo>
                        <a:pt x="696" y="124"/>
                      </a:lnTo>
                      <a:lnTo>
                        <a:pt x="702" y="118"/>
                      </a:lnTo>
                      <a:lnTo>
                        <a:pt x="708" y="110"/>
                      </a:lnTo>
                      <a:lnTo>
                        <a:pt x="708" y="106"/>
                      </a:lnTo>
                      <a:lnTo>
                        <a:pt x="708" y="106"/>
                      </a:lnTo>
                      <a:lnTo>
                        <a:pt x="714" y="102"/>
                      </a:lnTo>
                      <a:lnTo>
                        <a:pt x="714" y="102"/>
                      </a:lnTo>
                      <a:lnTo>
                        <a:pt x="714" y="96"/>
                      </a:lnTo>
                      <a:lnTo>
                        <a:pt x="714" y="96"/>
                      </a:lnTo>
                      <a:lnTo>
                        <a:pt x="720" y="90"/>
                      </a:lnTo>
                      <a:lnTo>
                        <a:pt x="720" y="88"/>
                      </a:lnTo>
                      <a:lnTo>
                        <a:pt x="720" y="88"/>
                      </a:lnTo>
                      <a:lnTo>
                        <a:pt x="724" y="90"/>
                      </a:lnTo>
                      <a:lnTo>
                        <a:pt x="728" y="90"/>
                      </a:lnTo>
                      <a:lnTo>
                        <a:pt x="728" y="90"/>
                      </a:lnTo>
                      <a:lnTo>
                        <a:pt x="736" y="86"/>
                      </a:lnTo>
                      <a:lnTo>
                        <a:pt x="736" y="86"/>
                      </a:lnTo>
                      <a:lnTo>
                        <a:pt x="740" y="88"/>
                      </a:lnTo>
                      <a:lnTo>
                        <a:pt x="744" y="88"/>
                      </a:lnTo>
                      <a:lnTo>
                        <a:pt x="748" y="86"/>
                      </a:lnTo>
                      <a:lnTo>
                        <a:pt x="748" y="86"/>
                      </a:lnTo>
                      <a:lnTo>
                        <a:pt x="758" y="86"/>
                      </a:lnTo>
                      <a:lnTo>
                        <a:pt x="768" y="86"/>
                      </a:lnTo>
                      <a:lnTo>
                        <a:pt x="768" y="86"/>
                      </a:lnTo>
                      <a:lnTo>
                        <a:pt x="778" y="88"/>
                      </a:lnTo>
                      <a:lnTo>
                        <a:pt x="778" y="88"/>
                      </a:lnTo>
                      <a:lnTo>
                        <a:pt x="778" y="90"/>
                      </a:lnTo>
                      <a:lnTo>
                        <a:pt x="778" y="90"/>
                      </a:lnTo>
                      <a:lnTo>
                        <a:pt x="776" y="90"/>
                      </a:lnTo>
                      <a:lnTo>
                        <a:pt x="776" y="92"/>
                      </a:lnTo>
                      <a:lnTo>
                        <a:pt x="776" y="92"/>
                      </a:lnTo>
                      <a:lnTo>
                        <a:pt x="766" y="94"/>
                      </a:lnTo>
                      <a:lnTo>
                        <a:pt x="756" y="96"/>
                      </a:lnTo>
                      <a:lnTo>
                        <a:pt x="748" y="100"/>
                      </a:lnTo>
                      <a:lnTo>
                        <a:pt x="746" y="104"/>
                      </a:lnTo>
                      <a:lnTo>
                        <a:pt x="744" y="108"/>
                      </a:lnTo>
                      <a:lnTo>
                        <a:pt x="744" y="108"/>
                      </a:lnTo>
                      <a:lnTo>
                        <a:pt x="742" y="124"/>
                      </a:lnTo>
                      <a:lnTo>
                        <a:pt x="744" y="132"/>
                      </a:lnTo>
                      <a:lnTo>
                        <a:pt x="746" y="138"/>
                      </a:lnTo>
                      <a:lnTo>
                        <a:pt x="746" y="138"/>
                      </a:lnTo>
                      <a:lnTo>
                        <a:pt x="748" y="140"/>
                      </a:lnTo>
                      <a:lnTo>
                        <a:pt x="752" y="142"/>
                      </a:lnTo>
                      <a:lnTo>
                        <a:pt x="752" y="142"/>
                      </a:lnTo>
                      <a:lnTo>
                        <a:pt x="754" y="148"/>
                      </a:lnTo>
                      <a:lnTo>
                        <a:pt x="754" y="148"/>
                      </a:lnTo>
                      <a:lnTo>
                        <a:pt x="750" y="148"/>
                      </a:lnTo>
                      <a:lnTo>
                        <a:pt x="750" y="148"/>
                      </a:lnTo>
                      <a:lnTo>
                        <a:pt x="746" y="150"/>
                      </a:lnTo>
                      <a:lnTo>
                        <a:pt x="742" y="154"/>
                      </a:lnTo>
                      <a:lnTo>
                        <a:pt x="742" y="154"/>
                      </a:lnTo>
                      <a:lnTo>
                        <a:pt x="752" y="152"/>
                      </a:lnTo>
                      <a:lnTo>
                        <a:pt x="762" y="154"/>
                      </a:lnTo>
                      <a:lnTo>
                        <a:pt x="762" y="154"/>
                      </a:lnTo>
                      <a:lnTo>
                        <a:pt x="760" y="144"/>
                      </a:lnTo>
                      <a:lnTo>
                        <a:pt x="760" y="144"/>
                      </a:lnTo>
                      <a:lnTo>
                        <a:pt x="764" y="140"/>
                      </a:lnTo>
                      <a:lnTo>
                        <a:pt x="762" y="138"/>
                      </a:lnTo>
                      <a:lnTo>
                        <a:pt x="760" y="136"/>
                      </a:lnTo>
                      <a:lnTo>
                        <a:pt x="754" y="134"/>
                      </a:lnTo>
                      <a:lnTo>
                        <a:pt x="754" y="134"/>
                      </a:lnTo>
                      <a:lnTo>
                        <a:pt x="754" y="128"/>
                      </a:lnTo>
                      <a:lnTo>
                        <a:pt x="754" y="128"/>
                      </a:lnTo>
                      <a:lnTo>
                        <a:pt x="762" y="128"/>
                      </a:lnTo>
                      <a:lnTo>
                        <a:pt x="768" y="132"/>
                      </a:lnTo>
                      <a:lnTo>
                        <a:pt x="768" y="132"/>
                      </a:lnTo>
                      <a:lnTo>
                        <a:pt x="768" y="126"/>
                      </a:lnTo>
                      <a:lnTo>
                        <a:pt x="768" y="122"/>
                      </a:lnTo>
                      <a:lnTo>
                        <a:pt x="768" y="122"/>
                      </a:lnTo>
                      <a:lnTo>
                        <a:pt x="766" y="122"/>
                      </a:lnTo>
                      <a:lnTo>
                        <a:pt x="764" y="122"/>
                      </a:lnTo>
                      <a:lnTo>
                        <a:pt x="758" y="122"/>
                      </a:lnTo>
                      <a:lnTo>
                        <a:pt x="758" y="122"/>
                      </a:lnTo>
                      <a:lnTo>
                        <a:pt x="756" y="120"/>
                      </a:lnTo>
                      <a:lnTo>
                        <a:pt x="756" y="120"/>
                      </a:lnTo>
                      <a:lnTo>
                        <a:pt x="756" y="110"/>
                      </a:lnTo>
                      <a:lnTo>
                        <a:pt x="756" y="110"/>
                      </a:lnTo>
                      <a:lnTo>
                        <a:pt x="756" y="108"/>
                      </a:lnTo>
                      <a:lnTo>
                        <a:pt x="760" y="106"/>
                      </a:lnTo>
                      <a:lnTo>
                        <a:pt x="760" y="106"/>
                      </a:lnTo>
                      <a:lnTo>
                        <a:pt x="762" y="108"/>
                      </a:lnTo>
                      <a:lnTo>
                        <a:pt x="766" y="108"/>
                      </a:lnTo>
                      <a:lnTo>
                        <a:pt x="766" y="108"/>
                      </a:lnTo>
                      <a:lnTo>
                        <a:pt x="766" y="106"/>
                      </a:lnTo>
                      <a:lnTo>
                        <a:pt x="766" y="106"/>
                      </a:lnTo>
                      <a:lnTo>
                        <a:pt x="764" y="106"/>
                      </a:lnTo>
                      <a:lnTo>
                        <a:pt x="764" y="106"/>
                      </a:lnTo>
                      <a:lnTo>
                        <a:pt x="766" y="102"/>
                      </a:lnTo>
                      <a:lnTo>
                        <a:pt x="766" y="102"/>
                      </a:lnTo>
                      <a:lnTo>
                        <a:pt x="766" y="100"/>
                      </a:lnTo>
                      <a:lnTo>
                        <a:pt x="766" y="100"/>
                      </a:lnTo>
                      <a:lnTo>
                        <a:pt x="764" y="100"/>
                      </a:lnTo>
                      <a:lnTo>
                        <a:pt x="764" y="100"/>
                      </a:lnTo>
                      <a:lnTo>
                        <a:pt x="764" y="100"/>
                      </a:lnTo>
                      <a:lnTo>
                        <a:pt x="770" y="98"/>
                      </a:lnTo>
                      <a:lnTo>
                        <a:pt x="772" y="98"/>
                      </a:lnTo>
                      <a:lnTo>
                        <a:pt x="772" y="98"/>
                      </a:lnTo>
                      <a:lnTo>
                        <a:pt x="772" y="96"/>
                      </a:lnTo>
                      <a:lnTo>
                        <a:pt x="782" y="94"/>
                      </a:lnTo>
                      <a:lnTo>
                        <a:pt x="782" y="94"/>
                      </a:lnTo>
                      <a:lnTo>
                        <a:pt x="782" y="92"/>
                      </a:lnTo>
                      <a:lnTo>
                        <a:pt x="782" y="90"/>
                      </a:lnTo>
                      <a:lnTo>
                        <a:pt x="782" y="90"/>
                      </a:lnTo>
                      <a:lnTo>
                        <a:pt x="788" y="90"/>
                      </a:lnTo>
                      <a:lnTo>
                        <a:pt x="788" y="90"/>
                      </a:lnTo>
                      <a:lnTo>
                        <a:pt x="792" y="86"/>
                      </a:lnTo>
                      <a:lnTo>
                        <a:pt x="792" y="86"/>
                      </a:lnTo>
                      <a:lnTo>
                        <a:pt x="792" y="86"/>
                      </a:lnTo>
                      <a:lnTo>
                        <a:pt x="798" y="86"/>
                      </a:lnTo>
                      <a:lnTo>
                        <a:pt x="804" y="88"/>
                      </a:lnTo>
                      <a:lnTo>
                        <a:pt x="804" y="88"/>
                      </a:lnTo>
                      <a:lnTo>
                        <a:pt x="808" y="90"/>
                      </a:lnTo>
                      <a:lnTo>
                        <a:pt x="810" y="92"/>
                      </a:lnTo>
                      <a:lnTo>
                        <a:pt x="806" y="100"/>
                      </a:lnTo>
                      <a:lnTo>
                        <a:pt x="806" y="100"/>
                      </a:lnTo>
                      <a:lnTo>
                        <a:pt x="806" y="102"/>
                      </a:lnTo>
                      <a:lnTo>
                        <a:pt x="808" y="102"/>
                      </a:lnTo>
                      <a:lnTo>
                        <a:pt x="808" y="102"/>
                      </a:lnTo>
                      <a:lnTo>
                        <a:pt x="808" y="104"/>
                      </a:lnTo>
                      <a:lnTo>
                        <a:pt x="808" y="104"/>
                      </a:lnTo>
                      <a:lnTo>
                        <a:pt x="804" y="106"/>
                      </a:lnTo>
                      <a:lnTo>
                        <a:pt x="804" y="110"/>
                      </a:lnTo>
                      <a:lnTo>
                        <a:pt x="804" y="114"/>
                      </a:lnTo>
                      <a:lnTo>
                        <a:pt x="806" y="114"/>
                      </a:lnTo>
                      <a:lnTo>
                        <a:pt x="806" y="114"/>
                      </a:lnTo>
                      <a:lnTo>
                        <a:pt x="808" y="116"/>
                      </a:lnTo>
                      <a:lnTo>
                        <a:pt x="808" y="118"/>
                      </a:lnTo>
                      <a:lnTo>
                        <a:pt x="810" y="118"/>
                      </a:lnTo>
                      <a:lnTo>
                        <a:pt x="810" y="118"/>
                      </a:lnTo>
                      <a:lnTo>
                        <a:pt x="808" y="124"/>
                      </a:lnTo>
                      <a:lnTo>
                        <a:pt x="808" y="126"/>
                      </a:lnTo>
                      <a:lnTo>
                        <a:pt x="808" y="126"/>
                      </a:lnTo>
                      <a:lnTo>
                        <a:pt x="812" y="126"/>
                      </a:lnTo>
                      <a:lnTo>
                        <a:pt x="812" y="128"/>
                      </a:lnTo>
                      <a:lnTo>
                        <a:pt x="812" y="130"/>
                      </a:lnTo>
                      <a:lnTo>
                        <a:pt x="812" y="130"/>
                      </a:lnTo>
                      <a:lnTo>
                        <a:pt x="810" y="132"/>
                      </a:lnTo>
                      <a:lnTo>
                        <a:pt x="810" y="136"/>
                      </a:lnTo>
                      <a:lnTo>
                        <a:pt x="810" y="136"/>
                      </a:lnTo>
                      <a:lnTo>
                        <a:pt x="804" y="136"/>
                      </a:lnTo>
                      <a:lnTo>
                        <a:pt x="804" y="138"/>
                      </a:lnTo>
                      <a:lnTo>
                        <a:pt x="804" y="138"/>
                      </a:lnTo>
                      <a:lnTo>
                        <a:pt x="810" y="140"/>
                      </a:lnTo>
                      <a:lnTo>
                        <a:pt x="816" y="140"/>
                      </a:lnTo>
                      <a:lnTo>
                        <a:pt x="816" y="140"/>
                      </a:lnTo>
                      <a:lnTo>
                        <a:pt x="818" y="136"/>
                      </a:lnTo>
                      <a:lnTo>
                        <a:pt x="818" y="136"/>
                      </a:lnTo>
                      <a:lnTo>
                        <a:pt x="814" y="132"/>
                      </a:lnTo>
                      <a:lnTo>
                        <a:pt x="814" y="132"/>
                      </a:lnTo>
                      <a:lnTo>
                        <a:pt x="818" y="128"/>
                      </a:lnTo>
                      <a:lnTo>
                        <a:pt x="822" y="124"/>
                      </a:lnTo>
                      <a:lnTo>
                        <a:pt x="824" y="122"/>
                      </a:lnTo>
                      <a:lnTo>
                        <a:pt x="824" y="122"/>
                      </a:lnTo>
                      <a:lnTo>
                        <a:pt x="826" y="124"/>
                      </a:lnTo>
                      <a:lnTo>
                        <a:pt x="828" y="124"/>
                      </a:lnTo>
                      <a:lnTo>
                        <a:pt x="828" y="126"/>
                      </a:lnTo>
                      <a:lnTo>
                        <a:pt x="826" y="126"/>
                      </a:lnTo>
                      <a:lnTo>
                        <a:pt x="828" y="130"/>
                      </a:lnTo>
                      <a:lnTo>
                        <a:pt x="828" y="130"/>
                      </a:lnTo>
                      <a:lnTo>
                        <a:pt x="836" y="126"/>
                      </a:lnTo>
                      <a:lnTo>
                        <a:pt x="838" y="128"/>
                      </a:lnTo>
                      <a:lnTo>
                        <a:pt x="836" y="136"/>
                      </a:lnTo>
                      <a:lnTo>
                        <a:pt x="836" y="136"/>
                      </a:lnTo>
                      <a:lnTo>
                        <a:pt x="836" y="138"/>
                      </a:lnTo>
                      <a:lnTo>
                        <a:pt x="836" y="138"/>
                      </a:lnTo>
                      <a:lnTo>
                        <a:pt x="836" y="140"/>
                      </a:lnTo>
                      <a:lnTo>
                        <a:pt x="836" y="140"/>
                      </a:lnTo>
                      <a:lnTo>
                        <a:pt x="836" y="140"/>
                      </a:lnTo>
                      <a:lnTo>
                        <a:pt x="836" y="140"/>
                      </a:lnTo>
                      <a:lnTo>
                        <a:pt x="838" y="140"/>
                      </a:lnTo>
                      <a:lnTo>
                        <a:pt x="838" y="140"/>
                      </a:lnTo>
                      <a:lnTo>
                        <a:pt x="840" y="140"/>
                      </a:lnTo>
                      <a:lnTo>
                        <a:pt x="840" y="140"/>
                      </a:lnTo>
                      <a:lnTo>
                        <a:pt x="840" y="138"/>
                      </a:lnTo>
                      <a:lnTo>
                        <a:pt x="838" y="138"/>
                      </a:lnTo>
                      <a:lnTo>
                        <a:pt x="838" y="138"/>
                      </a:lnTo>
                      <a:lnTo>
                        <a:pt x="838" y="136"/>
                      </a:lnTo>
                      <a:lnTo>
                        <a:pt x="838" y="134"/>
                      </a:lnTo>
                      <a:lnTo>
                        <a:pt x="838" y="136"/>
                      </a:lnTo>
                      <a:lnTo>
                        <a:pt x="838" y="136"/>
                      </a:lnTo>
                      <a:lnTo>
                        <a:pt x="840" y="132"/>
                      </a:lnTo>
                      <a:lnTo>
                        <a:pt x="840" y="132"/>
                      </a:lnTo>
                      <a:lnTo>
                        <a:pt x="844" y="132"/>
                      </a:lnTo>
                      <a:lnTo>
                        <a:pt x="844" y="132"/>
                      </a:lnTo>
                      <a:lnTo>
                        <a:pt x="844" y="130"/>
                      </a:lnTo>
                      <a:lnTo>
                        <a:pt x="842" y="128"/>
                      </a:lnTo>
                      <a:lnTo>
                        <a:pt x="842" y="124"/>
                      </a:lnTo>
                      <a:lnTo>
                        <a:pt x="842" y="124"/>
                      </a:lnTo>
                      <a:lnTo>
                        <a:pt x="848" y="124"/>
                      </a:lnTo>
                      <a:lnTo>
                        <a:pt x="848" y="124"/>
                      </a:lnTo>
                      <a:lnTo>
                        <a:pt x="850" y="126"/>
                      </a:lnTo>
                      <a:lnTo>
                        <a:pt x="854" y="128"/>
                      </a:lnTo>
                      <a:lnTo>
                        <a:pt x="854" y="128"/>
                      </a:lnTo>
                      <a:lnTo>
                        <a:pt x="858" y="128"/>
                      </a:lnTo>
                      <a:lnTo>
                        <a:pt x="858" y="128"/>
                      </a:lnTo>
                      <a:lnTo>
                        <a:pt x="860" y="128"/>
                      </a:lnTo>
                      <a:lnTo>
                        <a:pt x="860" y="130"/>
                      </a:lnTo>
                      <a:lnTo>
                        <a:pt x="860" y="130"/>
                      </a:lnTo>
                      <a:lnTo>
                        <a:pt x="862" y="128"/>
                      </a:lnTo>
                      <a:lnTo>
                        <a:pt x="862" y="128"/>
                      </a:lnTo>
                      <a:lnTo>
                        <a:pt x="858" y="126"/>
                      </a:lnTo>
                      <a:lnTo>
                        <a:pt x="850" y="122"/>
                      </a:lnTo>
                      <a:lnTo>
                        <a:pt x="850" y="122"/>
                      </a:lnTo>
                      <a:lnTo>
                        <a:pt x="846" y="120"/>
                      </a:lnTo>
                      <a:lnTo>
                        <a:pt x="844" y="116"/>
                      </a:lnTo>
                      <a:lnTo>
                        <a:pt x="846" y="114"/>
                      </a:lnTo>
                      <a:lnTo>
                        <a:pt x="852" y="112"/>
                      </a:lnTo>
                      <a:lnTo>
                        <a:pt x="852" y="112"/>
                      </a:lnTo>
                      <a:lnTo>
                        <a:pt x="858" y="112"/>
                      </a:lnTo>
                      <a:lnTo>
                        <a:pt x="864" y="112"/>
                      </a:lnTo>
                      <a:lnTo>
                        <a:pt x="864" y="112"/>
                      </a:lnTo>
                      <a:lnTo>
                        <a:pt x="866" y="116"/>
                      </a:lnTo>
                      <a:lnTo>
                        <a:pt x="866" y="116"/>
                      </a:lnTo>
                      <a:lnTo>
                        <a:pt x="876" y="118"/>
                      </a:lnTo>
                      <a:lnTo>
                        <a:pt x="876" y="118"/>
                      </a:lnTo>
                      <a:lnTo>
                        <a:pt x="880" y="120"/>
                      </a:lnTo>
                      <a:lnTo>
                        <a:pt x="884" y="122"/>
                      </a:lnTo>
                      <a:lnTo>
                        <a:pt x="884" y="122"/>
                      </a:lnTo>
                      <a:lnTo>
                        <a:pt x="888" y="120"/>
                      </a:lnTo>
                      <a:lnTo>
                        <a:pt x="892" y="118"/>
                      </a:lnTo>
                      <a:lnTo>
                        <a:pt x="892" y="118"/>
                      </a:lnTo>
                      <a:lnTo>
                        <a:pt x="896" y="120"/>
                      </a:lnTo>
                      <a:lnTo>
                        <a:pt x="896" y="120"/>
                      </a:lnTo>
                      <a:lnTo>
                        <a:pt x="904" y="118"/>
                      </a:lnTo>
                      <a:lnTo>
                        <a:pt x="904" y="118"/>
                      </a:lnTo>
                      <a:lnTo>
                        <a:pt x="908" y="124"/>
                      </a:lnTo>
                      <a:lnTo>
                        <a:pt x="908" y="124"/>
                      </a:lnTo>
                      <a:lnTo>
                        <a:pt x="908" y="124"/>
                      </a:lnTo>
                      <a:lnTo>
                        <a:pt x="908" y="130"/>
                      </a:lnTo>
                      <a:lnTo>
                        <a:pt x="908" y="130"/>
                      </a:lnTo>
                      <a:lnTo>
                        <a:pt x="904" y="130"/>
                      </a:lnTo>
                      <a:lnTo>
                        <a:pt x="904" y="130"/>
                      </a:lnTo>
                      <a:lnTo>
                        <a:pt x="910" y="130"/>
                      </a:lnTo>
                      <a:lnTo>
                        <a:pt x="912" y="132"/>
                      </a:lnTo>
                      <a:lnTo>
                        <a:pt x="914" y="142"/>
                      </a:lnTo>
                      <a:lnTo>
                        <a:pt x="914" y="142"/>
                      </a:lnTo>
                      <a:lnTo>
                        <a:pt x="906" y="144"/>
                      </a:lnTo>
                      <a:lnTo>
                        <a:pt x="906" y="144"/>
                      </a:lnTo>
                      <a:lnTo>
                        <a:pt x="906" y="146"/>
                      </a:lnTo>
                      <a:lnTo>
                        <a:pt x="906" y="148"/>
                      </a:lnTo>
                      <a:lnTo>
                        <a:pt x="906" y="148"/>
                      </a:lnTo>
                      <a:lnTo>
                        <a:pt x="910" y="148"/>
                      </a:lnTo>
                      <a:lnTo>
                        <a:pt x="910" y="148"/>
                      </a:lnTo>
                      <a:lnTo>
                        <a:pt x="910" y="150"/>
                      </a:lnTo>
                      <a:lnTo>
                        <a:pt x="910" y="150"/>
                      </a:lnTo>
                      <a:lnTo>
                        <a:pt x="910" y="150"/>
                      </a:lnTo>
                      <a:lnTo>
                        <a:pt x="910" y="150"/>
                      </a:lnTo>
                      <a:lnTo>
                        <a:pt x="908" y="152"/>
                      </a:lnTo>
                      <a:lnTo>
                        <a:pt x="908" y="152"/>
                      </a:lnTo>
                      <a:lnTo>
                        <a:pt x="910" y="154"/>
                      </a:lnTo>
                      <a:lnTo>
                        <a:pt x="910" y="154"/>
                      </a:lnTo>
                      <a:lnTo>
                        <a:pt x="914" y="154"/>
                      </a:lnTo>
                      <a:lnTo>
                        <a:pt x="914" y="154"/>
                      </a:lnTo>
                      <a:lnTo>
                        <a:pt x="916" y="148"/>
                      </a:lnTo>
                      <a:lnTo>
                        <a:pt x="916" y="148"/>
                      </a:lnTo>
                      <a:lnTo>
                        <a:pt x="918" y="144"/>
                      </a:lnTo>
                      <a:lnTo>
                        <a:pt x="920" y="146"/>
                      </a:lnTo>
                      <a:lnTo>
                        <a:pt x="922" y="156"/>
                      </a:lnTo>
                      <a:lnTo>
                        <a:pt x="922" y="156"/>
                      </a:lnTo>
                      <a:lnTo>
                        <a:pt x="924" y="152"/>
                      </a:lnTo>
                      <a:lnTo>
                        <a:pt x="924" y="152"/>
                      </a:lnTo>
                      <a:lnTo>
                        <a:pt x="926" y="154"/>
                      </a:lnTo>
                      <a:lnTo>
                        <a:pt x="928" y="154"/>
                      </a:lnTo>
                      <a:lnTo>
                        <a:pt x="928" y="154"/>
                      </a:lnTo>
                      <a:lnTo>
                        <a:pt x="928" y="156"/>
                      </a:lnTo>
                      <a:lnTo>
                        <a:pt x="928" y="156"/>
                      </a:lnTo>
                      <a:lnTo>
                        <a:pt x="930" y="156"/>
                      </a:lnTo>
                      <a:lnTo>
                        <a:pt x="930" y="156"/>
                      </a:lnTo>
                      <a:lnTo>
                        <a:pt x="930" y="150"/>
                      </a:lnTo>
                      <a:lnTo>
                        <a:pt x="930" y="146"/>
                      </a:lnTo>
                      <a:lnTo>
                        <a:pt x="934" y="146"/>
                      </a:lnTo>
                      <a:lnTo>
                        <a:pt x="934" y="146"/>
                      </a:lnTo>
                      <a:lnTo>
                        <a:pt x="936" y="146"/>
                      </a:lnTo>
                      <a:lnTo>
                        <a:pt x="936" y="146"/>
                      </a:lnTo>
                      <a:lnTo>
                        <a:pt x="936" y="146"/>
                      </a:lnTo>
                      <a:lnTo>
                        <a:pt x="938" y="150"/>
                      </a:lnTo>
                      <a:lnTo>
                        <a:pt x="940" y="152"/>
                      </a:lnTo>
                      <a:lnTo>
                        <a:pt x="940" y="152"/>
                      </a:lnTo>
                      <a:lnTo>
                        <a:pt x="946" y="154"/>
                      </a:lnTo>
                      <a:lnTo>
                        <a:pt x="946" y="154"/>
                      </a:lnTo>
                      <a:lnTo>
                        <a:pt x="946" y="154"/>
                      </a:lnTo>
                      <a:lnTo>
                        <a:pt x="948" y="154"/>
                      </a:lnTo>
                      <a:lnTo>
                        <a:pt x="948" y="156"/>
                      </a:lnTo>
                      <a:lnTo>
                        <a:pt x="948" y="156"/>
                      </a:lnTo>
                      <a:lnTo>
                        <a:pt x="942" y="158"/>
                      </a:lnTo>
                      <a:lnTo>
                        <a:pt x="942" y="158"/>
                      </a:lnTo>
                      <a:lnTo>
                        <a:pt x="940" y="162"/>
                      </a:lnTo>
                      <a:lnTo>
                        <a:pt x="946" y="162"/>
                      </a:lnTo>
                      <a:lnTo>
                        <a:pt x="946" y="162"/>
                      </a:lnTo>
                      <a:lnTo>
                        <a:pt x="948" y="160"/>
                      </a:lnTo>
                      <a:lnTo>
                        <a:pt x="950" y="160"/>
                      </a:lnTo>
                      <a:lnTo>
                        <a:pt x="950" y="160"/>
                      </a:lnTo>
                      <a:lnTo>
                        <a:pt x="948" y="156"/>
                      </a:lnTo>
                      <a:lnTo>
                        <a:pt x="950" y="156"/>
                      </a:lnTo>
                      <a:lnTo>
                        <a:pt x="950" y="156"/>
                      </a:lnTo>
                      <a:lnTo>
                        <a:pt x="950" y="156"/>
                      </a:lnTo>
                      <a:lnTo>
                        <a:pt x="952" y="156"/>
                      </a:lnTo>
                      <a:lnTo>
                        <a:pt x="952" y="156"/>
                      </a:lnTo>
                      <a:lnTo>
                        <a:pt x="950" y="158"/>
                      </a:lnTo>
                      <a:lnTo>
                        <a:pt x="950" y="158"/>
                      </a:lnTo>
                      <a:lnTo>
                        <a:pt x="954" y="158"/>
                      </a:lnTo>
                      <a:lnTo>
                        <a:pt x="954" y="158"/>
                      </a:lnTo>
                      <a:lnTo>
                        <a:pt x="956" y="156"/>
                      </a:lnTo>
                      <a:lnTo>
                        <a:pt x="958" y="162"/>
                      </a:lnTo>
                      <a:lnTo>
                        <a:pt x="958" y="162"/>
                      </a:lnTo>
                      <a:lnTo>
                        <a:pt x="954" y="164"/>
                      </a:lnTo>
                      <a:lnTo>
                        <a:pt x="954" y="164"/>
                      </a:lnTo>
                      <a:lnTo>
                        <a:pt x="952" y="164"/>
                      </a:lnTo>
                      <a:lnTo>
                        <a:pt x="952" y="164"/>
                      </a:lnTo>
                      <a:lnTo>
                        <a:pt x="952" y="170"/>
                      </a:lnTo>
                      <a:lnTo>
                        <a:pt x="954" y="170"/>
                      </a:lnTo>
                      <a:lnTo>
                        <a:pt x="954" y="168"/>
                      </a:lnTo>
                      <a:lnTo>
                        <a:pt x="954" y="168"/>
                      </a:lnTo>
                      <a:lnTo>
                        <a:pt x="954" y="164"/>
                      </a:lnTo>
                      <a:lnTo>
                        <a:pt x="958" y="164"/>
                      </a:lnTo>
                      <a:lnTo>
                        <a:pt x="964" y="164"/>
                      </a:lnTo>
                      <a:lnTo>
                        <a:pt x="964" y="164"/>
                      </a:lnTo>
                      <a:lnTo>
                        <a:pt x="962" y="168"/>
                      </a:lnTo>
                      <a:lnTo>
                        <a:pt x="962" y="168"/>
                      </a:lnTo>
                      <a:lnTo>
                        <a:pt x="960" y="168"/>
                      </a:lnTo>
                      <a:lnTo>
                        <a:pt x="960" y="168"/>
                      </a:lnTo>
                      <a:lnTo>
                        <a:pt x="962" y="168"/>
                      </a:lnTo>
                      <a:lnTo>
                        <a:pt x="962" y="168"/>
                      </a:lnTo>
                      <a:lnTo>
                        <a:pt x="966" y="164"/>
                      </a:lnTo>
                      <a:lnTo>
                        <a:pt x="966" y="164"/>
                      </a:lnTo>
                      <a:lnTo>
                        <a:pt x="972" y="164"/>
                      </a:lnTo>
                      <a:lnTo>
                        <a:pt x="972" y="164"/>
                      </a:lnTo>
                      <a:lnTo>
                        <a:pt x="974" y="170"/>
                      </a:lnTo>
                      <a:lnTo>
                        <a:pt x="974" y="170"/>
                      </a:lnTo>
                      <a:lnTo>
                        <a:pt x="978" y="170"/>
                      </a:lnTo>
                      <a:lnTo>
                        <a:pt x="982" y="170"/>
                      </a:lnTo>
                      <a:lnTo>
                        <a:pt x="982" y="170"/>
                      </a:lnTo>
                      <a:lnTo>
                        <a:pt x="982" y="174"/>
                      </a:lnTo>
                      <a:lnTo>
                        <a:pt x="982" y="174"/>
                      </a:lnTo>
                      <a:lnTo>
                        <a:pt x="976" y="172"/>
                      </a:lnTo>
                      <a:lnTo>
                        <a:pt x="976" y="172"/>
                      </a:lnTo>
                      <a:lnTo>
                        <a:pt x="976" y="176"/>
                      </a:lnTo>
                      <a:lnTo>
                        <a:pt x="976" y="176"/>
                      </a:lnTo>
                      <a:lnTo>
                        <a:pt x="972" y="176"/>
                      </a:lnTo>
                      <a:lnTo>
                        <a:pt x="972" y="176"/>
                      </a:lnTo>
                      <a:lnTo>
                        <a:pt x="970" y="178"/>
                      </a:lnTo>
                      <a:lnTo>
                        <a:pt x="970" y="178"/>
                      </a:lnTo>
                      <a:lnTo>
                        <a:pt x="976" y="178"/>
                      </a:lnTo>
                      <a:lnTo>
                        <a:pt x="976" y="178"/>
                      </a:lnTo>
                      <a:lnTo>
                        <a:pt x="978" y="180"/>
                      </a:lnTo>
                      <a:lnTo>
                        <a:pt x="978" y="182"/>
                      </a:lnTo>
                      <a:lnTo>
                        <a:pt x="978" y="182"/>
                      </a:lnTo>
                      <a:lnTo>
                        <a:pt x="980" y="182"/>
                      </a:lnTo>
                      <a:lnTo>
                        <a:pt x="980" y="182"/>
                      </a:lnTo>
                      <a:lnTo>
                        <a:pt x="986" y="176"/>
                      </a:lnTo>
                      <a:lnTo>
                        <a:pt x="986" y="176"/>
                      </a:lnTo>
                      <a:lnTo>
                        <a:pt x="986" y="174"/>
                      </a:lnTo>
                      <a:lnTo>
                        <a:pt x="986" y="174"/>
                      </a:lnTo>
                      <a:lnTo>
                        <a:pt x="988" y="174"/>
                      </a:lnTo>
                      <a:lnTo>
                        <a:pt x="988" y="174"/>
                      </a:lnTo>
                      <a:lnTo>
                        <a:pt x="990" y="178"/>
                      </a:lnTo>
                      <a:lnTo>
                        <a:pt x="990" y="178"/>
                      </a:lnTo>
                      <a:lnTo>
                        <a:pt x="994" y="180"/>
                      </a:lnTo>
                      <a:lnTo>
                        <a:pt x="994" y="180"/>
                      </a:lnTo>
                      <a:lnTo>
                        <a:pt x="994" y="184"/>
                      </a:lnTo>
                      <a:lnTo>
                        <a:pt x="994" y="188"/>
                      </a:lnTo>
                      <a:lnTo>
                        <a:pt x="994" y="188"/>
                      </a:lnTo>
                      <a:lnTo>
                        <a:pt x="988" y="188"/>
                      </a:lnTo>
                      <a:lnTo>
                        <a:pt x="988" y="188"/>
                      </a:lnTo>
                      <a:lnTo>
                        <a:pt x="986" y="192"/>
                      </a:lnTo>
                      <a:lnTo>
                        <a:pt x="986" y="192"/>
                      </a:lnTo>
                      <a:lnTo>
                        <a:pt x="982" y="192"/>
                      </a:lnTo>
                      <a:lnTo>
                        <a:pt x="978" y="192"/>
                      </a:lnTo>
                      <a:lnTo>
                        <a:pt x="978" y="192"/>
                      </a:lnTo>
                      <a:lnTo>
                        <a:pt x="984" y="196"/>
                      </a:lnTo>
                      <a:lnTo>
                        <a:pt x="984" y="198"/>
                      </a:lnTo>
                      <a:lnTo>
                        <a:pt x="984" y="198"/>
                      </a:lnTo>
                      <a:lnTo>
                        <a:pt x="990" y="198"/>
                      </a:lnTo>
                      <a:lnTo>
                        <a:pt x="990" y="198"/>
                      </a:lnTo>
                      <a:lnTo>
                        <a:pt x="998" y="202"/>
                      </a:lnTo>
                      <a:lnTo>
                        <a:pt x="1000" y="204"/>
                      </a:lnTo>
                      <a:lnTo>
                        <a:pt x="1000" y="204"/>
                      </a:lnTo>
                      <a:lnTo>
                        <a:pt x="998" y="206"/>
                      </a:lnTo>
                      <a:lnTo>
                        <a:pt x="998" y="206"/>
                      </a:lnTo>
                      <a:lnTo>
                        <a:pt x="988" y="206"/>
                      </a:lnTo>
                      <a:lnTo>
                        <a:pt x="986" y="204"/>
                      </a:lnTo>
                      <a:lnTo>
                        <a:pt x="986" y="204"/>
                      </a:lnTo>
                      <a:lnTo>
                        <a:pt x="984" y="204"/>
                      </a:lnTo>
                      <a:lnTo>
                        <a:pt x="986" y="204"/>
                      </a:lnTo>
                      <a:lnTo>
                        <a:pt x="986" y="208"/>
                      </a:lnTo>
                      <a:lnTo>
                        <a:pt x="986" y="208"/>
                      </a:lnTo>
                      <a:lnTo>
                        <a:pt x="992" y="212"/>
                      </a:lnTo>
                      <a:lnTo>
                        <a:pt x="992" y="214"/>
                      </a:lnTo>
                      <a:lnTo>
                        <a:pt x="992" y="214"/>
                      </a:lnTo>
                      <a:lnTo>
                        <a:pt x="988" y="214"/>
                      </a:lnTo>
                      <a:lnTo>
                        <a:pt x="988" y="214"/>
                      </a:lnTo>
                      <a:lnTo>
                        <a:pt x="988" y="218"/>
                      </a:lnTo>
                      <a:lnTo>
                        <a:pt x="988" y="218"/>
                      </a:lnTo>
                      <a:lnTo>
                        <a:pt x="978" y="218"/>
                      </a:lnTo>
                      <a:lnTo>
                        <a:pt x="978" y="220"/>
                      </a:lnTo>
                      <a:lnTo>
                        <a:pt x="978" y="220"/>
                      </a:lnTo>
                      <a:lnTo>
                        <a:pt x="980" y="220"/>
                      </a:lnTo>
                      <a:lnTo>
                        <a:pt x="984" y="222"/>
                      </a:lnTo>
                      <a:lnTo>
                        <a:pt x="984" y="222"/>
                      </a:lnTo>
                      <a:lnTo>
                        <a:pt x="982" y="224"/>
                      </a:lnTo>
                      <a:lnTo>
                        <a:pt x="982" y="224"/>
                      </a:lnTo>
                      <a:lnTo>
                        <a:pt x="984" y="224"/>
                      </a:lnTo>
                      <a:lnTo>
                        <a:pt x="984" y="224"/>
                      </a:lnTo>
                      <a:lnTo>
                        <a:pt x="990" y="226"/>
                      </a:lnTo>
                      <a:lnTo>
                        <a:pt x="994" y="226"/>
                      </a:lnTo>
                      <a:lnTo>
                        <a:pt x="994" y="226"/>
                      </a:lnTo>
                      <a:lnTo>
                        <a:pt x="994" y="232"/>
                      </a:lnTo>
                      <a:lnTo>
                        <a:pt x="994" y="232"/>
                      </a:lnTo>
                      <a:lnTo>
                        <a:pt x="996" y="230"/>
                      </a:lnTo>
                      <a:lnTo>
                        <a:pt x="996" y="228"/>
                      </a:lnTo>
                      <a:lnTo>
                        <a:pt x="996" y="228"/>
                      </a:lnTo>
                      <a:lnTo>
                        <a:pt x="1002" y="230"/>
                      </a:lnTo>
                      <a:lnTo>
                        <a:pt x="998" y="236"/>
                      </a:lnTo>
                      <a:lnTo>
                        <a:pt x="998" y="236"/>
                      </a:lnTo>
                      <a:lnTo>
                        <a:pt x="1004" y="234"/>
                      </a:lnTo>
                      <a:lnTo>
                        <a:pt x="1004" y="234"/>
                      </a:lnTo>
                      <a:lnTo>
                        <a:pt x="1004" y="238"/>
                      </a:lnTo>
                      <a:lnTo>
                        <a:pt x="1004" y="238"/>
                      </a:lnTo>
                      <a:lnTo>
                        <a:pt x="1006" y="238"/>
                      </a:lnTo>
                      <a:lnTo>
                        <a:pt x="1006" y="238"/>
                      </a:lnTo>
                      <a:lnTo>
                        <a:pt x="1006" y="240"/>
                      </a:lnTo>
                      <a:lnTo>
                        <a:pt x="1006" y="240"/>
                      </a:lnTo>
                      <a:lnTo>
                        <a:pt x="1008" y="240"/>
                      </a:lnTo>
                      <a:lnTo>
                        <a:pt x="1008" y="238"/>
                      </a:lnTo>
                      <a:lnTo>
                        <a:pt x="1008" y="238"/>
                      </a:lnTo>
                      <a:lnTo>
                        <a:pt x="1010" y="238"/>
                      </a:lnTo>
                      <a:lnTo>
                        <a:pt x="1010" y="238"/>
                      </a:lnTo>
                      <a:lnTo>
                        <a:pt x="1010" y="240"/>
                      </a:lnTo>
                      <a:lnTo>
                        <a:pt x="1010" y="240"/>
                      </a:lnTo>
                      <a:lnTo>
                        <a:pt x="1008" y="248"/>
                      </a:lnTo>
                      <a:lnTo>
                        <a:pt x="1008" y="248"/>
                      </a:lnTo>
                      <a:lnTo>
                        <a:pt x="1010" y="248"/>
                      </a:lnTo>
                      <a:lnTo>
                        <a:pt x="1010" y="248"/>
                      </a:lnTo>
                      <a:lnTo>
                        <a:pt x="1012" y="242"/>
                      </a:lnTo>
                      <a:lnTo>
                        <a:pt x="1014" y="242"/>
                      </a:lnTo>
                      <a:lnTo>
                        <a:pt x="1014" y="242"/>
                      </a:lnTo>
                      <a:lnTo>
                        <a:pt x="1016" y="246"/>
                      </a:lnTo>
                      <a:lnTo>
                        <a:pt x="1016" y="246"/>
                      </a:lnTo>
                      <a:lnTo>
                        <a:pt x="1018" y="244"/>
                      </a:lnTo>
                      <a:lnTo>
                        <a:pt x="1018" y="242"/>
                      </a:lnTo>
                      <a:lnTo>
                        <a:pt x="1018" y="242"/>
                      </a:lnTo>
                      <a:lnTo>
                        <a:pt x="1018" y="242"/>
                      </a:lnTo>
                      <a:lnTo>
                        <a:pt x="1020" y="240"/>
                      </a:lnTo>
                      <a:lnTo>
                        <a:pt x="1020" y="240"/>
                      </a:lnTo>
                      <a:lnTo>
                        <a:pt x="1022" y="240"/>
                      </a:lnTo>
                      <a:lnTo>
                        <a:pt x="1022" y="240"/>
                      </a:lnTo>
                      <a:lnTo>
                        <a:pt x="1022" y="246"/>
                      </a:lnTo>
                      <a:lnTo>
                        <a:pt x="1022" y="246"/>
                      </a:lnTo>
                      <a:lnTo>
                        <a:pt x="1024" y="244"/>
                      </a:lnTo>
                      <a:lnTo>
                        <a:pt x="1024" y="244"/>
                      </a:lnTo>
                      <a:lnTo>
                        <a:pt x="1024" y="240"/>
                      </a:lnTo>
                      <a:lnTo>
                        <a:pt x="1024" y="240"/>
                      </a:lnTo>
                      <a:lnTo>
                        <a:pt x="1028" y="236"/>
                      </a:lnTo>
                      <a:lnTo>
                        <a:pt x="1028" y="236"/>
                      </a:lnTo>
                      <a:lnTo>
                        <a:pt x="1030" y="236"/>
                      </a:lnTo>
                      <a:lnTo>
                        <a:pt x="1030" y="238"/>
                      </a:lnTo>
                      <a:lnTo>
                        <a:pt x="1030" y="238"/>
                      </a:lnTo>
                      <a:lnTo>
                        <a:pt x="1028" y="248"/>
                      </a:lnTo>
                      <a:lnTo>
                        <a:pt x="1028" y="248"/>
                      </a:lnTo>
                      <a:lnTo>
                        <a:pt x="1032" y="248"/>
                      </a:lnTo>
                      <a:lnTo>
                        <a:pt x="1032" y="248"/>
                      </a:lnTo>
                      <a:lnTo>
                        <a:pt x="1032" y="242"/>
                      </a:lnTo>
                      <a:lnTo>
                        <a:pt x="1032" y="242"/>
                      </a:lnTo>
                      <a:lnTo>
                        <a:pt x="1036" y="244"/>
                      </a:lnTo>
                      <a:lnTo>
                        <a:pt x="1040" y="246"/>
                      </a:lnTo>
                      <a:lnTo>
                        <a:pt x="1040" y="246"/>
                      </a:lnTo>
                      <a:lnTo>
                        <a:pt x="1040" y="250"/>
                      </a:lnTo>
                      <a:lnTo>
                        <a:pt x="1040" y="250"/>
                      </a:lnTo>
                      <a:lnTo>
                        <a:pt x="1042" y="252"/>
                      </a:lnTo>
                      <a:lnTo>
                        <a:pt x="1042" y="252"/>
                      </a:lnTo>
                      <a:lnTo>
                        <a:pt x="1036" y="254"/>
                      </a:lnTo>
                      <a:lnTo>
                        <a:pt x="1038" y="256"/>
                      </a:lnTo>
                      <a:lnTo>
                        <a:pt x="1038" y="256"/>
                      </a:lnTo>
                      <a:lnTo>
                        <a:pt x="1042" y="256"/>
                      </a:lnTo>
                      <a:lnTo>
                        <a:pt x="1042" y="258"/>
                      </a:lnTo>
                      <a:lnTo>
                        <a:pt x="1042" y="258"/>
                      </a:lnTo>
                      <a:lnTo>
                        <a:pt x="1048" y="258"/>
                      </a:lnTo>
                      <a:lnTo>
                        <a:pt x="1054" y="260"/>
                      </a:lnTo>
                      <a:lnTo>
                        <a:pt x="1054" y="260"/>
                      </a:lnTo>
                      <a:lnTo>
                        <a:pt x="1054" y="254"/>
                      </a:lnTo>
                      <a:lnTo>
                        <a:pt x="1054" y="254"/>
                      </a:lnTo>
                      <a:lnTo>
                        <a:pt x="1054" y="252"/>
                      </a:lnTo>
                      <a:lnTo>
                        <a:pt x="1054" y="252"/>
                      </a:lnTo>
                      <a:lnTo>
                        <a:pt x="1058" y="254"/>
                      </a:lnTo>
                      <a:lnTo>
                        <a:pt x="1058" y="254"/>
                      </a:lnTo>
                      <a:lnTo>
                        <a:pt x="1058" y="254"/>
                      </a:lnTo>
                      <a:lnTo>
                        <a:pt x="1060" y="254"/>
                      </a:lnTo>
                      <a:lnTo>
                        <a:pt x="1060" y="254"/>
                      </a:lnTo>
                      <a:lnTo>
                        <a:pt x="1060" y="254"/>
                      </a:lnTo>
                      <a:lnTo>
                        <a:pt x="1056" y="258"/>
                      </a:lnTo>
                      <a:lnTo>
                        <a:pt x="1056" y="258"/>
                      </a:lnTo>
                      <a:lnTo>
                        <a:pt x="1056" y="266"/>
                      </a:lnTo>
                      <a:lnTo>
                        <a:pt x="1056" y="266"/>
                      </a:lnTo>
                      <a:lnTo>
                        <a:pt x="1060" y="266"/>
                      </a:lnTo>
                      <a:lnTo>
                        <a:pt x="1060" y="266"/>
                      </a:lnTo>
                      <a:lnTo>
                        <a:pt x="1060" y="260"/>
                      </a:lnTo>
                      <a:lnTo>
                        <a:pt x="1060" y="260"/>
                      </a:lnTo>
                      <a:lnTo>
                        <a:pt x="1060" y="260"/>
                      </a:lnTo>
                      <a:lnTo>
                        <a:pt x="1062" y="258"/>
                      </a:lnTo>
                      <a:lnTo>
                        <a:pt x="1062" y="258"/>
                      </a:lnTo>
                      <a:lnTo>
                        <a:pt x="1062" y="258"/>
                      </a:lnTo>
                      <a:lnTo>
                        <a:pt x="1064" y="258"/>
                      </a:lnTo>
                      <a:lnTo>
                        <a:pt x="1064" y="260"/>
                      </a:lnTo>
                      <a:lnTo>
                        <a:pt x="1064" y="260"/>
                      </a:lnTo>
                      <a:lnTo>
                        <a:pt x="1068" y="258"/>
                      </a:lnTo>
                      <a:lnTo>
                        <a:pt x="1068" y="258"/>
                      </a:lnTo>
                      <a:lnTo>
                        <a:pt x="1070" y="260"/>
                      </a:lnTo>
                      <a:lnTo>
                        <a:pt x="1070" y="260"/>
                      </a:lnTo>
                      <a:lnTo>
                        <a:pt x="1070" y="260"/>
                      </a:lnTo>
                      <a:lnTo>
                        <a:pt x="1070" y="256"/>
                      </a:lnTo>
                      <a:lnTo>
                        <a:pt x="1070" y="252"/>
                      </a:lnTo>
                      <a:lnTo>
                        <a:pt x="1070" y="252"/>
                      </a:lnTo>
                      <a:lnTo>
                        <a:pt x="1070" y="252"/>
                      </a:lnTo>
                      <a:lnTo>
                        <a:pt x="1072" y="254"/>
                      </a:lnTo>
                      <a:lnTo>
                        <a:pt x="1072" y="254"/>
                      </a:lnTo>
                      <a:lnTo>
                        <a:pt x="1072" y="254"/>
                      </a:lnTo>
                      <a:lnTo>
                        <a:pt x="1078" y="256"/>
                      </a:lnTo>
                      <a:lnTo>
                        <a:pt x="1078" y="256"/>
                      </a:lnTo>
                      <a:lnTo>
                        <a:pt x="1080" y="262"/>
                      </a:lnTo>
                      <a:lnTo>
                        <a:pt x="1082" y="264"/>
                      </a:lnTo>
                      <a:lnTo>
                        <a:pt x="1082" y="266"/>
                      </a:lnTo>
                      <a:lnTo>
                        <a:pt x="1082" y="266"/>
                      </a:lnTo>
                      <a:lnTo>
                        <a:pt x="1082" y="268"/>
                      </a:lnTo>
                      <a:lnTo>
                        <a:pt x="1082" y="270"/>
                      </a:lnTo>
                      <a:lnTo>
                        <a:pt x="1082" y="270"/>
                      </a:lnTo>
                      <a:close/>
                      <a:moveTo>
                        <a:pt x="1074" y="730"/>
                      </a:moveTo>
                      <a:lnTo>
                        <a:pt x="1074" y="730"/>
                      </a:lnTo>
                      <a:lnTo>
                        <a:pt x="1072" y="730"/>
                      </a:lnTo>
                      <a:lnTo>
                        <a:pt x="1072" y="730"/>
                      </a:lnTo>
                      <a:lnTo>
                        <a:pt x="1068" y="738"/>
                      </a:lnTo>
                      <a:lnTo>
                        <a:pt x="1064" y="742"/>
                      </a:lnTo>
                      <a:lnTo>
                        <a:pt x="1056" y="744"/>
                      </a:lnTo>
                      <a:lnTo>
                        <a:pt x="1048" y="746"/>
                      </a:lnTo>
                      <a:lnTo>
                        <a:pt x="1048" y="746"/>
                      </a:lnTo>
                      <a:lnTo>
                        <a:pt x="1046" y="748"/>
                      </a:lnTo>
                      <a:lnTo>
                        <a:pt x="1046" y="748"/>
                      </a:lnTo>
                      <a:lnTo>
                        <a:pt x="1046" y="750"/>
                      </a:lnTo>
                      <a:lnTo>
                        <a:pt x="1046" y="754"/>
                      </a:lnTo>
                      <a:lnTo>
                        <a:pt x="1046" y="754"/>
                      </a:lnTo>
                      <a:lnTo>
                        <a:pt x="1040" y="748"/>
                      </a:lnTo>
                      <a:lnTo>
                        <a:pt x="1040" y="748"/>
                      </a:lnTo>
                      <a:lnTo>
                        <a:pt x="1040" y="750"/>
                      </a:lnTo>
                      <a:lnTo>
                        <a:pt x="1040" y="752"/>
                      </a:lnTo>
                      <a:lnTo>
                        <a:pt x="1040" y="752"/>
                      </a:lnTo>
                      <a:lnTo>
                        <a:pt x="1038" y="752"/>
                      </a:lnTo>
                      <a:lnTo>
                        <a:pt x="1036" y="750"/>
                      </a:lnTo>
                      <a:lnTo>
                        <a:pt x="1036" y="750"/>
                      </a:lnTo>
                      <a:lnTo>
                        <a:pt x="1036" y="754"/>
                      </a:lnTo>
                      <a:lnTo>
                        <a:pt x="1036" y="760"/>
                      </a:lnTo>
                      <a:lnTo>
                        <a:pt x="1036" y="760"/>
                      </a:lnTo>
                      <a:lnTo>
                        <a:pt x="1036" y="760"/>
                      </a:lnTo>
                      <a:lnTo>
                        <a:pt x="1036" y="762"/>
                      </a:lnTo>
                      <a:lnTo>
                        <a:pt x="1034" y="762"/>
                      </a:lnTo>
                      <a:lnTo>
                        <a:pt x="1034" y="762"/>
                      </a:lnTo>
                      <a:lnTo>
                        <a:pt x="1036" y="760"/>
                      </a:lnTo>
                      <a:lnTo>
                        <a:pt x="1034" y="760"/>
                      </a:lnTo>
                      <a:lnTo>
                        <a:pt x="1032" y="760"/>
                      </a:lnTo>
                      <a:lnTo>
                        <a:pt x="1032" y="760"/>
                      </a:lnTo>
                      <a:lnTo>
                        <a:pt x="1030" y="764"/>
                      </a:lnTo>
                      <a:lnTo>
                        <a:pt x="1030" y="764"/>
                      </a:lnTo>
                      <a:lnTo>
                        <a:pt x="1026" y="768"/>
                      </a:lnTo>
                      <a:lnTo>
                        <a:pt x="1026" y="768"/>
                      </a:lnTo>
                      <a:lnTo>
                        <a:pt x="1024" y="766"/>
                      </a:lnTo>
                      <a:lnTo>
                        <a:pt x="1026" y="764"/>
                      </a:lnTo>
                      <a:lnTo>
                        <a:pt x="1024" y="764"/>
                      </a:lnTo>
                      <a:lnTo>
                        <a:pt x="1024" y="764"/>
                      </a:lnTo>
                      <a:lnTo>
                        <a:pt x="1022" y="768"/>
                      </a:lnTo>
                      <a:lnTo>
                        <a:pt x="1022" y="768"/>
                      </a:lnTo>
                      <a:lnTo>
                        <a:pt x="1020" y="766"/>
                      </a:lnTo>
                      <a:lnTo>
                        <a:pt x="1020" y="766"/>
                      </a:lnTo>
                      <a:lnTo>
                        <a:pt x="1018" y="764"/>
                      </a:lnTo>
                      <a:lnTo>
                        <a:pt x="1018" y="764"/>
                      </a:lnTo>
                      <a:lnTo>
                        <a:pt x="1014" y="762"/>
                      </a:lnTo>
                      <a:lnTo>
                        <a:pt x="1014" y="762"/>
                      </a:lnTo>
                      <a:lnTo>
                        <a:pt x="1010" y="762"/>
                      </a:lnTo>
                      <a:lnTo>
                        <a:pt x="1010" y="762"/>
                      </a:lnTo>
                      <a:lnTo>
                        <a:pt x="1008" y="754"/>
                      </a:lnTo>
                      <a:lnTo>
                        <a:pt x="1012" y="750"/>
                      </a:lnTo>
                      <a:lnTo>
                        <a:pt x="1012" y="750"/>
                      </a:lnTo>
                      <a:lnTo>
                        <a:pt x="1014" y="746"/>
                      </a:lnTo>
                      <a:lnTo>
                        <a:pt x="1014" y="746"/>
                      </a:lnTo>
                      <a:lnTo>
                        <a:pt x="1018" y="744"/>
                      </a:lnTo>
                      <a:lnTo>
                        <a:pt x="1020" y="744"/>
                      </a:lnTo>
                      <a:lnTo>
                        <a:pt x="1020" y="744"/>
                      </a:lnTo>
                      <a:lnTo>
                        <a:pt x="1020" y="742"/>
                      </a:lnTo>
                      <a:lnTo>
                        <a:pt x="1022" y="738"/>
                      </a:lnTo>
                      <a:lnTo>
                        <a:pt x="1022" y="738"/>
                      </a:lnTo>
                      <a:lnTo>
                        <a:pt x="1026" y="736"/>
                      </a:lnTo>
                      <a:lnTo>
                        <a:pt x="1032" y="734"/>
                      </a:lnTo>
                      <a:lnTo>
                        <a:pt x="1034" y="734"/>
                      </a:lnTo>
                      <a:lnTo>
                        <a:pt x="1034" y="734"/>
                      </a:lnTo>
                      <a:lnTo>
                        <a:pt x="1034" y="736"/>
                      </a:lnTo>
                      <a:lnTo>
                        <a:pt x="1034" y="736"/>
                      </a:lnTo>
                      <a:lnTo>
                        <a:pt x="1038" y="738"/>
                      </a:lnTo>
                      <a:lnTo>
                        <a:pt x="1038" y="738"/>
                      </a:lnTo>
                      <a:lnTo>
                        <a:pt x="1044" y="730"/>
                      </a:lnTo>
                      <a:lnTo>
                        <a:pt x="1044" y="730"/>
                      </a:lnTo>
                      <a:lnTo>
                        <a:pt x="1048" y="730"/>
                      </a:lnTo>
                      <a:lnTo>
                        <a:pt x="1048" y="730"/>
                      </a:lnTo>
                      <a:lnTo>
                        <a:pt x="1038" y="728"/>
                      </a:lnTo>
                      <a:lnTo>
                        <a:pt x="1034" y="728"/>
                      </a:lnTo>
                      <a:lnTo>
                        <a:pt x="1028" y="730"/>
                      </a:lnTo>
                      <a:lnTo>
                        <a:pt x="1028" y="730"/>
                      </a:lnTo>
                      <a:lnTo>
                        <a:pt x="1028" y="732"/>
                      </a:lnTo>
                      <a:lnTo>
                        <a:pt x="1028" y="732"/>
                      </a:lnTo>
                      <a:lnTo>
                        <a:pt x="1028" y="728"/>
                      </a:lnTo>
                      <a:lnTo>
                        <a:pt x="1028" y="728"/>
                      </a:lnTo>
                      <a:lnTo>
                        <a:pt x="1030" y="724"/>
                      </a:lnTo>
                      <a:lnTo>
                        <a:pt x="1030" y="724"/>
                      </a:lnTo>
                      <a:lnTo>
                        <a:pt x="1030" y="724"/>
                      </a:lnTo>
                      <a:lnTo>
                        <a:pt x="1030" y="722"/>
                      </a:lnTo>
                      <a:lnTo>
                        <a:pt x="1030" y="722"/>
                      </a:lnTo>
                      <a:lnTo>
                        <a:pt x="1032" y="720"/>
                      </a:lnTo>
                      <a:lnTo>
                        <a:pt x="1032" y="720"/>
                      </a:lnTo>
                      <a:lnTo>
                        <a:pt x="1032" y="718"/>
                      </a:lnTo>
                      <a:lnTo>
                        <a:pt x="1032" y="718"/>
                      </a:lnTo>
                      <a:lnTo>
                        <a:pt x="1030" y="718"/>
                      </a:lnTo>
                      <a:lnTo>
                        <a:pt x="1028" y="718"/>
                      </a:lnTo>
                      <a:lnTo>
                        <a:pt x="1028" y="718"/>
                      </a:lnTo>
                      <a:lnTo>
                        <a:pt x="1026" y="716"/>
                      </a:lnTo>
                      <a:lnTo>
                        <a:pt x="1026" y="716"/>
                      </a:lnTo>
                      <a:lnTo>
                        <a:pt x="1026" y="722"/>
                      </a:lnTo>
                      <a:lnTo>
                        <a:pt x="1026" y="722"/>
                      </a:lnTo>
                      <a:lnTo>
                        <a:pt x="1026" y="722"/>
                      </a:lnTo>
                      <a:lnTo>
                        <a:pt x="1026" y="726"/>
                      </a:lnTo>
                      <a:lnTo>
                        <a:pt x="1024" y="726"/>
                      </a:lnTo>
                      <a:lnTo>
                        <a:pt x="1024" y="726"/>
                      </a:lnTo>
                      <a:lnTo>
                        <a:pt x="1022" y="728"/>
                      </a:lnTo>
                      <a:lnTo>
                        <a:pt x="1020" y="730"/>
                      </a:lnTo>
                      <a:lnTo>
                        <a:pt x="1018" y="734"/>
                      </a:lnTo>
                      <a:lnTo>
                        <a:pt x="1014" y="734"/>
                      </a:lnTo>
                      <a:lnTo>
                        <a:pt x="1014" y="734"/>
                      </a:lnTo>
                      <a:lnTo>
                        <a:pt x="1014" y="730"/>
                      </a:lnTo>
                      <a:lnTo>
                        <a:pt x="1014" y="730"/>
                      </a:lnTo>
                      <a:lnTo>
                        <a:pt x="1014" y="728"/>
                      </a:lnTo>
                      <a:lnTo>
                        <a:pt x="1014" y="726"/>
                      </a:lnTo>
                      <a:lnTo>
                        <a:pt x="1014" y="726"/>
                      </a:lnTo>
                      <a:lnTo>
                        <a:pt x="1012" y="726"/>
                      </a:lnTo>
                      <a:lnTo>
                        <a:pt x="1012" y="726"/>
                      </a:lnTo>
                      <a:lnTo>
                        <a:pt x="1012" y="730"/>
                      </a:lnTo>
                      <a:lnTo>
                        <a:pt x="1012" y="730"/>
                      </a:lnTo>
                      <a:lnTo>
                        <a:pt x="1008" y="730"/>
                      </a:lnTo>
                      <a:lnTo>
                        <a:pt x="1008" y="732"/>
                      </a:lnTo>
                      <a:lnTo>
                        <a:pt x="1008" y="732"/>
                      </a:lnTo>
                      <a:lnTo>
                        <a:pt x="1012" y="734"/>
                      </a:lnTo>
                      <a:lnTo>
                        <a:pt x="1012" y="734"/>
                      </a:lnTo>
                      <a:lnTo>
                        <a:pt x="1012" y="734"/>
                      </a:lnTo>
                      <a:lnTo>
                        <a:pt x="1012" y="736"/>
                      </a:lnTo>
                      <a:lnTo>
                        <a:pt x="1008" y="736"/>
                      </a:lnTo>
                      <a:lnTo>
                        <a:pt x="1008" y="736"/>
                      </a:lnTo>
                      <a:lnTo>
                        <a:pt x="1008" y="738"/>
                      </a:lnTo>
                      <a:lnTo>
                        <a:pt x="1006" y="738"/>
                      </a:lnTo>
                      <a:lnTo>
                        <a:pt x="1006" y="738"/>
                      </a:lnTo>
                      <a:lnTo>
                        <a:pt x="1002" y="736"/>
                      </a:lnTo>
                      <a:lnTo>
                        <a:pt x="1000" y="734"/>
                      </a:lnTo>
                      <a:lnTo>
                        <a:pt x="1000" y="734"/>
                      </a:lnTo>
                      <a:lnTo>
                        <a:pt x="996" y="734"/>
                      </a:lnTo>
                      <a:lnTo>
                        <a:pt x="996" y="734"/>
                      </a:lnTo>
                      <a:lnTo>
                        <a:pt x="994" y="734"/>
                      </a:lnTo>
                      <a:lnTo>
                        <a:pt x="994" y="734"/>
                      </a:lnTo>
                      <a:lnTo>
                        <a:pt x="994" y="732"/>
                      </a:lnTo>
                      <a:lnTo>
                        <a:pt x="992" y="730"/>
                      </a:lnTo>
                      <a:lnTo>
                        <a:pt x="994" y="726"/>
                      </a:lnTo>
                      <a:lnTo>
                        <a:pt x="994" y="726"/>
                      </a:lnTo>
                      <a:lnTo>
                        <a:pt x="992" y="724"/>
                      </a:lnTo>
                      <a:lnTo>
                        <a:pt x="990" y="724"/>
                      </a:lnTo>
                      <a:lnTo>
                        <a:pt x="988" y="724"/>
                      </a:lnTo>
                      <a:lnTo>
                        <a:pt x="988" y="724"/>
                      </a:lnTo>
                      <a:lnTo>
                        <a:pt x="988" y="718"/>
                      </a:lnTo>
                      <a:lnTo>
                        <a:pt x="988" y="704"/>
                      </a:lnTo>
                      <a:lnTo>
                        <a:pt x="988" y="704"/>
                      </a:lnTo>
                      <a:lnTo>
                        <a:pt x="988" y="700"/>
                      </a:lnTo>
                      <a:lnTo>
                        <a:pt x="986" y="698"/>
                      </a:lnTo>
                      <a:lnTo>
                        <a:pt x="980" y="694"/>
                      </a:lnTo>
                      <a:lnTo>
                        <a:pt x="980" y="694"/>
                      </a:lnTo>
                      <a:lnTo>
                        <a:pt x="976" y="694"/>
                      </a:lnTo>
                      <a:lnTo>
                        <a:pt x="974" y="698"/>
                      </a:lnTo>
                      <a:lnTo>
                        <a:pt x="972" y="700"/>
                      </a:lnTo>
                      <a:lnTo>
                        <a:pt x="972" y="698"/>
                      </a:lnTo>
                      <a:lnTo>
                        <a:pt x="972" y="698"/>
                      </a:lnTo>
                      <a:lnTo>
                        <a:pt x="970" y="694"/>
                      </a:lnTo>
                      <a:lnTo>
                        <a:pt x="968" y="694"/>
                      </a:lnTo>
                      <a:lnTo>
                        <a:pt x="966" y="696"/>
                      </a:lnTo>
                      <a:lnTo>
                        <a:pt x="964" y="704"/>
                      </a:lnTo>
                      <a:lnTo>
                        <a:pt x="964" y="704"/>
                      </a:lnTo>
                      <a:lnTo>
                        <a:pt x="960" y="708"/>
                      </a:lnTo>
                      <a:lnTo>
                        <a:pt x="960" y="714"/>
                      </a:lnTo>
                      <a:lnTo>
                        <a:pt x="960" y="714"/>
                      </a:lnTo>
                      <a:lnTo>
                        <a:pt x="958" y="716"/>
                      </a:lnTo>
                      <a:lnTo>
                        <a:pt x="954" y="720"/>
                      </a:lnTo>
                      <a:lnTo>
                        <a:pt x="948" y="726"/>
                      </a:lnTo>
                      <a:lnTo>
                        <a:pt x="948" y="726"/>
                      </a:lnTo>
                      <a:lnTo>
                        <a:pt x="944" y="728"/>
                      </a:lnTo>
                      <a:lnTo>
                        <a:pt x="944" y="730"/>
                      </a:lnTo>
                      <a:lnTo>
                        <a:pt x="944" y="730"/>
                      </a:lnTo>
                      <a:lnTo>
                        <a:pt x="926" y="734"/>
                      </a:lnTo>
                      <a:lnTo>
                        <a:pt x="904" y="736"/>
                      </a:lnTo>
                      <a:lnTo>
                        <a:pt x="904" y="736"/>
                      </a:lnTo>
                      <a:lnTo>
                        <a:pt x="902" y="734"/>
                      </a:lnTo>
                      <a:lnTo>
                        <a:pt x="902" y="734"/>
                      </a:lnTo>
                      <a:lnTo>
                        <a:pt x="904" y="732"/>
                      </a:lnTo>
                      <a:lnTo>
                        <a:pt x="904" y="732"/>
                      </a:lnTo>
                      <a:lnTo>
                        <a:pt x="904" y="732"/>
                      </a:lnTo>
                      <a:lnTo>
                        <a:pt x="904" y="732"/>
                      </a:lnTo>
                      <a:lnTo>
                        <a:pt x="900" y="734"/>
                      </a:lnTo>
                      <a:lnTo>
                        <a:pt x="900" y="734"/>
                      </a:lnTo>
                      <a:lnTo>
                        <a:pt x="890" y="740"/>
                      </a:lnTo>
                      <a:lnTo>
                        <a:pt x="890" y="740"/>
                      </a:lnTo>
                      <a:lnTo>
                        <a:pt x="880" y="746"/>
                      </a:lnTo>
                      <a:lnTo>
                        <a:pt x="878" y="748"/>
                      </a:lnTo>
                      <a:lnTo>
                        <a:pt x="878" y="748"/>
                      </a:lnTo>
                      <a:lnTo>
                        <a:pt x="878" y="750"/>
                      </a:lnTo>
                      <a:lnTo>
                        <a:pt x="878" y="750"/>
                      </a:lnTo>
                      <a:lnTo>
                        <a:pt x="872" y="754"/>
                      </a:lnTo>
                      <a:lnTo>
                        <a:pt x="872" y="754"/>
                      </a:lnTo>
                      <a:lnTo>
                        <a:pt x="866" y="752"/>
                      </a:lnTo>
                      <a:lnTo>
                        <a:pt x="862" y="752"/>
                      </a:lnTo>
                      <a:lnTo>
                        <a:pt x="862" y="752"/>
                      </a:lnTo>
                      <a:lnTo>
                        <a:pt x="854" y="752"/>
                      </a:lnTo>
                      <a:lnTo>
                        <a:pt x="854" y="752"/>
                      </a:lnTo>
                      <a:lnTo>
                        <a:pt x="854" y="754"/>
                      </a:lnTo>
                      <a:lnTo>
                        <a:pt x="854" y="754"/>
                      </a:lnTo>
                      <a:lnTo>
                        <a:pt x="856" y="754"/>
                      </a:lnTo>
                      <a:lnTo>
                        <a:pt x="860" y="756"/>
                      </a:lnTo>
                      <a:lnTo>
                        <a:pt x="860" y="756"/>
                      </a:lnTo>
                      <a:lnTo>
                        <a:pt x="860" y="758"/>
                      </a:lnTo>
                      <a:lnTo>
                        <a:pt x="860" y="758"/>
                      </a:lnTo>
                      <a:lnTo>
                        <a:pt x="860" y="758"/>
                      </a:lnTo>
                      <a:lnTo>
                        <a:pt x="864" y="758"/>
                      </a:lnTo>
                      <a:lnTo>
                        <a:pt x="864" y="758"/>
                      </a:lnTo>
                      <a:lnTo>
                        <a:pt x="866" y="758"/>
                      </a:lnTo>
                      <a:lnTo>
                        <a:pt x="866" y="758"/>
                      </a:lnTo>
                      <a:lnTo>
                        <a:pt x="866" y="758"/>
                      </a:lnTo>
                      <a:lnTo>
                        <a:pt x="864" y="760"/>
                      </a:lnTo>
                      <a:lnTo>
                        <a:pt x="862" y="762"/>
                      </a:lnTo>
                      <a:lnTo>
                        <a:pt x="862" y="762"/>
                      </a:lnTo>
                      <a:lnTo>
                        <a:pt x="858" y="762"/>
                      </a:lnTo>
                      <a:lnTo>
                        <a:pt x="858" y="762"/>
                      </a:lnTo>
                      <a:lnTo>
                        <a:pt x="856" y="760"/>
                      </a:lnTo>
                      <a:lnTo>
                        <a:pt x="856" y="760"/>
                      </a:lnTo>
                      <a:lnTo>
                        <a:pt x="848" y="758"/>
                      </a:lnTo>
                      <a:lnTo>
                        <a:pt x="840" y="760"/>
                      </a:lnTo>
                      <a:lnTo>
                        <a:pt x="834" y="764"/>
                      </a:lnTo>
                      <a:lnTo>
                        <a:pt x="828" y="766"/>
                      </a:lnTo>
                      <a:lnTo>
                        <a:pt x="828" y="768"/>
                      </a:lnTo>
                      <a:lnTo>
                        <a:pt x="828" y="768"/>
                      </a:lnTo>
                      <a:lnTo>
                        <a:pt x="832" y="768"/>
                      </a:lnTo>
                      <a:lnTo>
                        <a:pt x="832" y="768"/>
                      </a:lnTo>
                      <a:lnTo>
                        <a:pt x="834" y="770"/>
                      </a:lnTo>
                      <a:lnTo>
                        <a:pt x="834" y="772"/>
                      </a:lnTo>
                      <a:lnTo>
                        <a:pt x="832" y="774"/>
                      </a:lnTo>
                      <a:lnTo>
                        <a:pt x="832" y="774"/>
                      </a:lnTo>
                      <a:lnTo>
                        <a:pt x="826" y="774"/>
                      </a:lnTo>
                      <a:lnTo>
                        <a:pt x="822" y="774"/>
                      </a:lnTo>
                      <a:lnTo>
                        <a:pt x="820" y="776"/>
                      </a:lnTo>
                      <a:lnTo>
                        <a:pt x="820" y="776"/>
                      </a:lnTo>
                      <a:lnTo>
                        <a:pt x="818" y="780"/>
                      </a:lnTo>
                      <a:lnTo>
                        <a:pt x="818" y="780"/>
                      </a:lnTo>
                      <a:lnTo>
                        <a:pt x="812" y="780"/>
                      </a:lnTo>
                      <a:lnTo>
                        <a:pt x="808" y="780"/>
                      </a:lnTo>
                      <a:lnTo>
                        <a:pt x="808" y="780"/>
                      </a:lnTo>
                      <a:lnTo>
                        <a:pt x="804" y="784"/>
                      </a:lnTo>
                      <a:lnTo>
                        <a:pt x="804" y="784"/>
                      </a:lnTo>
                      <a:lnTo>
                        <a:pt x="800" y="786"/>
                      </a:lnTo>
                      <a:lnTo>
                        <a:pt x="800" y="786"/>
                      </a:lnTo>
                      <a:lnTo>
                        <a:pt x="796" y="790"/>
                      </a:lnTo>
                      <a:lnTo>
                        <a:pt x="796" y="790"/>
                      </a:lnTo>
                      <a:lnTo>
                        <a:pt x="792" y="792"/>
                      </a:lnTo>
                      <a:lnTo>
                        <a:pt x="786" y="792"/>
                      </a:lnTo>
                      <a:lnTo>
                        <a:pt x="786" y="792"/>
                      </a:lnTo>
                      <a:lnTo>
                        <a:pt x="786" y="788"/>
                      </a:lnTo>
                      <a:lnTo>
                        <a:pt x="786" y="788"/>
                      </a:lnTo>
                      <a:lnTo>
                        <a:pt x="788" y="786"/>
                      </a:lnTo>
                      <a:lnTo>
                        <a:pt x="790" y="782"/>
                      </a:lnTo>
                      <a:lnTo>
                        <a:pt x="790" y="782"/>
                      </a:lnTo>
                      <a:lnTo>
                        <a:pt x="792" y="772"/>
                      </a:lnTo>
                      <a:lnTo>
                        <a:pt x="792" y="772"/>
                      </a:lnTo>
                      <a:lnTo>
                        <a:pt x="798" y="770"/>
                      </a:lnTo>
                      <a:lnTo>
                        <a:pt x="798" y="770"/>
                      </a:lnTo>
                      <a:lnTo>
                        <a:pt x="800" y="766"/>
                      </a:lnTo>
                      <a:lnTo>
                        <a:pt x="800" y="766"/>
                      </a:lnTo>
                      <a:lnTo>
                        <a:pt x="800" y="758"/>
                      </a:lnTo>
                      <a:lnTo>
                        <a:pt x="800" y="754"/>
                      </a:lnTo>
                      <a:lnTo>
                        <a:pt x="800" y="750"/>
                      </a:lnTo>
                      <a:lnTo>
                        <a:pt x="800" y="750"/>
                      </a:lnTo>
                      <a:lnTo>
                        <a:pt x="808" y="740"/>
                      </a:lnTo>
                      <a:lnTo>
                        <a:pt x="808" y="740"/>
                      </a:lnTo>
                      <a:lnTo>
                        <a:pt x="812" y="742"/>
                      </a:lnTo>
                      <a:lnTo>
                        <a:pt x="812" y="742"/>
                      </a:lnTo>
                      <a:lnTo>
                        <a:pt x="812" y="746"/>
                      </a:lnTo>
                      <a:lnTo>
                        <a:pt x="812" y="746"/>
                      </a:lnTo>
                      <a:lnTo>
                        <a:pt x="816" y="746"/>
                      </a:lnTo>
                      <a:lnTo>
                        <a:pt x="820" y="746"/>
                      </a:lnTo>
                      <a:lnTo>
                        <a:pt x="820" y="746"/>
                      </a:lnTo>
                      <a:lnTo>
                        <a:pt x="820" y="748"/>
                      </a:lnTo>
                      <a:lnTo>
                        <a:pt x="822" y="750"/>
                      </a:lnTo>
                      <a:lnTo>
                        <a:pt x="822" y="750"/>
                      </a:lnTo>
                      <a:lnTo>
                        <a:pt x="826" y="750"/>
                      </a:lnTo>
                      <a:lnTo>
                        <a:pt x="826" y="750"/>
                      </a:lnTo>
                      <a:lnTo>
                        <a:pt x="826" y="748"/>
                      </a:lnTo>
                      <a:lnTo>
                        <a:pt x="826" y="746"/>
                      </a:lnTo>
                      <a:lnTo>
                        <a:pt x="826" y="746"/>
                      </a:lnTo>
                      <a:lnTo>
                        <a:pt x="826" y="746"/>
                      </a:lnTo>
                      <a:lnTo>
                        <a:pt x="826" y="744"/>
                      </a:lnTo>
                      <a:lnTo>
                        <a:pt x="826" y="744"/>
                      </a:lnTo>
                      <a:lnTo>
                        <a:pt x="824" y="744"/>
                      </a:lnTo>
                      <a:lnTo>
                        <a:pt x="824" y="744"/>
                      </a:lnTo>
                      <a:lnTo>
                        <a:pt x="830" y="744"/>
                      </a:lnTo>
                      <a:lnTo>
                        <a:pt x="830" y="744"/>
                      </a:lnTo>
                      <a:lnTo>
                        <a:pt x="832" y="740"/>
                      </a:lnTo>
                      <a:lnTo>
                        <a:pt x="832" y="740"/>
                      </a:lnTo>
                      <a:lnTo>
                        <a:pt x="830" y="738"/>
                      </a:lnTo>
                      <a:lnTo>
                        <a:pt x="830" y="738"/>
                      </a:lnTo>
                      <a:lnTo>
                        <a:pt x="826" y="734"/>
                      </a:lnTo>
                      <a:lnTo>
                        <a:pt x="826" y="724"/>
                      </a:lnTo>
                      <a:lnTo>
                        <a:pt x="826" y="724"/>
                      </a:lnTo>
                      <a:lnTo>
                        <a:pt x="820" y="724"/>
                      </a:lnTo>
                      <a:lnTo>
                        <a:pt x="820" y="722"/>
                      </a:lnTo>
                      <a:lnTo>
                        <a:pt x="820" y="722"/>
                      </a:lnTo>
                      <a:lnTo>
                        <a:pt x="818" y="720"/>
                      </a:lnTo>
                      <a:lnTo>
                        <a:pt x="814" y="718"/>
                      </a:lnTo>
                      <a:lnTo>
                        <a:pt x="814" y="716"/>
                      </a:lnTo>
                      <a:lnTo>
                        <a:pt x="814" y="716"/>
                      </a:lnTo>
                      <a:lnTo>
                        <a:pt x="812" y="716"/>
                      </a:lnTo>
                      <a:lnTo>
                        <a:pt x="808" y="718"/>
                      </a:lnTo>
                      <a:lnTo>
                        <a:pt x="806" y="718"/>
                      </a:lnTo>
                      <a:lnTo>
                        <a:pt x="802" y="718"/>
                      </a:lnTo>
                      <a:lnTo>
                        <a:pt x="802" y="718"/>
                      </a:lnTo>
                      <a:lnTo>
                        <a:pt x="800" y="716"/>
                      </a:lnTo>
                      <a:lnTo>
                        <a:pt x="800" y="716"/>
                      </a:lnTo>
                      <a:lnTo>
                        <a:pt x="796" y="716"/>
                      </a:lnTo>
                      <a:lnTo>
                        <a:pt x="792" y="716"/>
                      </a:lnTo>
                      <a:lnTo>
                        <a:pt x="790" y="714"/>
                      </a:lnTo>
                      <a:lnTo>
                        <a:pt x="790" y="714"/>
                      </a:lnTo>
                      <a:lnTo>
                        <a:pt x="780" y="712"/>
                      </a:lnTo>
                      <a:lnTo>
                        <a:pt x="780" y="712"/>
                      </a:lnTo>
                      <a:lnTo>
                        <a:pt x="780" y="712"/>
                      </a:lnTo>
                      <a:lnTo>
                        <a:pt x="778" y="714"/>
                      </a:lnTo>
                      <a:lnTo>
                        <a:pt x="778" y="714"/>
                      </a:lnTo>
                      <a:lnTo>
                        <a:pt x="774" y="710"/>
                      </a:lnTo>
                      <a:lnTo>
                        <a:pt x="770" y="706"/>
                      </a:lnTo>
                      <a:lnTo>
                        <a:pt x="770" y="706"/>
                      </a:lnTo>
                      <a:lnTo>
                        <a:pt x="764" y="706"/>
                      </a:lnTo>
                      <a:lnTo>
                        <a:pt x="764" y="706"/>
                      </a:lnTo>
                      <a:lnTo>
                        <a:pt x="762" y="692"/>
                      </a:lnTo>
                      <a:lnTo>
                        <a:pt x="762" y="692"/>
                      </a:lnTo>
                      <a:lnTo>
                        <a:pt x="764" y="690"/>
                      </a:lnTo>
                      <a:lnTo>
                        <a:pt x="764" y="690"/>
                      </a:lnTo>
                      <a:lnTo>
                        <a:pt x="758" y="686"/>
                      </a:lnTo>
                      <a:lnTo>
                        <a:pt x="758" y="680"/>
                      </a:lnTo>
                      <a:lnTo>
                        <a:pt x="758" y="680"/>
                      </a:lnTo>
                      <a:lnTo>
                        <a:pt x="756" y="678"/>
                      </a:lnTo>
                      <a:lnTo>
                        <a:pt x="756" y="678"/>
                      </a:lnTo>
                      <a:lnTo>
                        <a:pt x="754" y="678"/>
                      </a:lnTo>
                      <a:lnTo>
                        <a:pt x="750" y="678"/>
                      </a:lnTo>
                      <a:lnTo>
                        <a:pt x="750" y="678"/>
                      </a:lnTo>
                      <a:lnTo>
                        <a:pt x="744" y="676"/>
                      </a:lnTo>
                      <a:lnTo>
                        <a:pt x="740" y="670"/>
                      </a:lnTo>
                      <a:lnTo>
                        <a:pt x="736" y="658"/>
                      </a:lnTo>
                      <a:lnTo>
                        <a:pt x="736" y="658"/>
                      </a:lnTo>
                      <a:lnTo>
                        <a:pt x="734" y="658"/>
                      </a:lnTo>
                      <a:lnTo>
                        <a:pt x="732" y="660"/>
                      </a:lnTo>
                      <a:lnTo>
                        <a:pt x="732" y="660"/>
                      </a:lnTo>
                      <a:lnTo>
                        <a:pt x="732" y="660"/>
                      </a:lnTo>
                      <a:lnTo>
                        <a:pt x="730" y="658"/>
                      </a:lnTo>
                      <a:lnTo>
                        <a:pt x="728" y="656"/>
                      </a:lnTo>
                      <a:lnTo>
                        <a:pt x="728" y="656"/>
                      </a:lnTo>
                      <a:lnTo>
                        <a:pt x="726" y="658"/>
                      </a:lnTo>
                      <a:lnTo>
                        <a:pt x="724" y="658"/>
                      </a:lnTo>
                      <a:lnTo>
                        <a:pt x="724" y="658"/>
                      </a:lnTo>
                      <a:lnTo>
                        <a:pt x="720" y="658"/>
                      </a:lnTo>
                      <a:lnTo>
                        <a:pt x="718" y="656"/>
                      </a:lnTo>
                      <a:lnTo>
                        <a:pt x="716" y="658"/>
                      </a:lnTo>
                      <a:lnTo>
                        <a:pt x="716" y="658"/>
                      </a:lnTo>
                      <a:lnTo>
                        <a:pt x="716" y="662"/>
                      </a:lnTo>
                      <a:lnTo>
                        <a:pt x="716" y="664"/>
                      </a:lnTo>
                      <a:lnTo>
                        <a:pt x="716" y="664"/>
                      </a:lnTo>
                      <a:lnTo>
                        <a:pt x="714" y="664"/>
                      </a:lnTo>
                      <a:lnTo>
                        <a:pt x="714" y="664"/>
                      </a:lnTo>
                      <a:lnTo>
                        <a:pt x="714" y="662"/>
                      </a:lnTo>
                      <a:lnTo>
                        <a:pt x="714" y="660"/>
                      </a:lnTo>
                      <a:lnTo>
                        <a:pt x="712" y="660"/>
                      </a:lnTo>
                      <a:lnTo>
                        <a:pt x="712" y="660"/>
                      </a:lnTo>
                      <a:lnTo>
                        <a:pt x="712" y="662"/>
                      </a:lnTo>
                      <a:lnTo>
                        <a:pt x="712" y="664"/>
                      </a:lnTo>
                      <a:lnTo>
                        <a:pt x="710" y="664"/>
                      </a:lnTo>
                      <a:lnTo>
                        <a:pt x="710" y="664"/>
                      </a:lnTo>
                      <a:lnTo>
                        <a:pt x="708" y="668"/>
                      </a:lnTo>
                      <a:lnTo>
                        <a:pt x="708" y="668"/>
                      </a:lnTo>
                      <a:lnTo>
                        <a:pt x="702" y="666"/>
                      </a:lnTo>
                      <a:lnTo>
                        <a:pt x="702" y="666"/>
                      </a:lnTo>
                      <a:lnTo>
                        <a:pt x="700" y="674"/>
                      </a:lnTo>
                      <a:lnTo>
                        <a:pt x="696" y="676"/>
                      </a:lnTo>
                      <a:lnTo>
                        <a:pt x="696" y="676"/>
                      </a:lnTo>
                      <a:lnTo>
                        <a:pt x="694" y="676"/>
                      </a:lnTo>
                      <a:lnTo>
                        <a:pt x="690" y="674"/>
                      </a:lnTo>
                      <a:lnTo>
                        <a:pt x="690" y="674"/>
                      </a:lnTo>
                      <a:lnTo>
                        <a:pt x="688" y="672"/>
                      </a:lnTo>
                      <a:lnTo>
                        <a:pt x="686" y="672"/>
                      </a:lnTo>
                      <a:lnTo>
                        <a:pt x="682" y="672"/>
                      </a:lnTo>
                      <a:lnTo>
                        <a:pt x="682" y="672"/>
                      </a:lnTo>
                      <a:lnTo>
                        <a:pt x="674" y="672"/>
                      </a:lnTo>
                      <a:lnTo>
                        <a:pt x="674" y="672"/>
                      </a:lnTo>
                      <a:lnTo>
                        <a:pt x="670" y="672"/>
                      </a:lnTo>
                      <a:lnTo>
                        <a:pt x="666" y="672"/>
                      </a:lnTo>
                      <a:lnTo>
                        <a:pt x="666" y="672"/>
                      </a:lnTo>
                      <a:lnTo>
                        <a:pt x="662" y="668"/>
                      </a:lnTo>
                      <a:lnTo>
                        <a:pt x="656" y="666"/>
                      </a:lnTo>
                      <a:lnTo>
                        <a:pt x="656" y="666"/>
                      </a:lnTo>
                      <a:lnTo>
                        <a:pt x="652" y="666"/>
                      </a:lnTo>
                      <a:lnTo>
                        <a:pt x="650" y="666"/>
                      </a:lnTo>
                      <a:lnTo>
                        <a:pt x="650" y="668"/>
                      </a:lnTo>
                      <a:lnTo>
                        <a:pt x="650" y="668"/>
                      </a:lnTo>
                      <a:lnTo>
                        <a:pt x="648" y="670"/>
                      </a:lnTo>
                      <a:lnTo>
                        <a:pt x="646" y="670"/>
                      </a:lnTo>
                      <a:lnTo>
                        <a:pt x="640" y="666"/>
                      </a:lnTo>
                      <a:lnTo>
                        <a:pt x="640" y="666"/>
                      </a:lnTo>
                      <a:lnTo>
                        <a:pt x="636" y="666"/>
                      </a:lnTo>
                      <a:lnTo>
                        <a:pt x="634" y="666"/>
                      </a:lnTo>
                      <a:lnTo>
                        <a:pt x="634" y="666"/>
                      </a:lnTo>
                      <a:lnTo>
                        <a:pt x="632" y="660"/>
                      </a:lnTo>
                      <a:lnTo>
                        <a:pt x="630" y="654"/>
                      </a:lnTo>
                      <a:lnTo>
                        <a:pt x="628" y="652"/>
                      </a:lnTo>
                      <a:lnTo>
                        <a:pt x="628" y="652"/>
                      </a:lnTo>
                      <a:lnTo>
                        <a:pt x="626" y="654"/>
                      </a:lnTo>
                      <a:lnTo>
                        <a:pt x="626" y="656"/>
                      </a:lnTo>
                      <a:lnTo>
                        <a:pt x="624" y="660"/>
                      </a:lnTo>
                      <a:lnTo>
                        <a:pt x="256" y="654"/>
                      </a:lnTo>
                      <a:lnTo>
                        <a:pt x="256" y="654"/>
                      </a:lnTo>
                      <a:lnTo>
                        <a:pt x="254" y="652"/>
                      </a:lnTo>
                      <a:lnTo>
                        <a:pt x="252" y="650"/>
                      </a:lnTo>
                      <a:lnTo>
                        <a:pt x="252" y="650"/>
                      </a:lnTo>
                      <a:lnTo>
                        <a:pt x="252" y="646"/>
                      </a:lnTo>
                      <a:lnTo>
                        <a:pt x="252" y="646"/>
                      </a:lnTo>
                      <a:lnTo>
                        <a:pt x="248" y="646"/>
                      </a:lnTo>
                      <a:lnTo>
                        <a:pt x="248" y="644"/>
                      </a:lnTo>
                      <a:lnTo>
                        <a:pt x="248" y="644"/>
                      </a:lnTo>
                      <a:lnTo>
                        <a:pt x="244" y="642"/>
                      </a:lnTo>
                      <a:lnTo>
                        <a:pt x="244" y="642"/>
                      </a:lnTo>
                      <a:lnTo>
                        <a:pt x="244" y="640"/>
                      </a:lnTo>
                      <a:lnTo>
                        <a:pt x="244" y="638"/>
                      </a:lnTo>
                      <a:lnTo>
                        <a:pt x="246" y="638"/>
                      </a:lnTo>
                      <a:lnTo>
                        <a:pt x="246" y="638"/>
                      </a:lnTo>
                      <a:lnTo>
                        <a:pt x="244" y="636"/>
                      </a:lnTo>
                      <a:lnTo>
                        <a:pt x="244" y="636"/>
                      </a:lnTo>
                      <a:lnTo>
                        <a:pt x="242" y="636"/>
                      </a:lnTo>
                      <a:lnTo>
                        <a:pt x="242" y="636"/>
                      </a:lnTo>
                      <a:lnTo>
                        <a:pt x="240" y="638"/>
                      </a:lnTo>
                      <a:lnTo>
                        <a:pt x="238" y="640"/>
                      </a:lnTo>
                      <a:lnTo>
                        <a:pt x="238" y="640"/>
                      </a:lnTo>
                      <a:lnTo>
                        <a:pt x="236" y="640"/>
                      </a:lnTo>
                      <a:lnTo>
                        <a:pt x="236" y="638"/>
                      </a:lnTo>
                      <a:lnTo>
                        <a:pt x="236" y="636"/>
                      </a:lnTo>
                      <a:lnTo>
                        <a:pt x="236" y="632"/>
                      </a:lnTo>
                      <a:lnTo>
                        <a:pt x="236" y="630"/>
                      </a:lnTo>
                      <a:lnTo>
                        <a:pt x="236" y="630"/>
                      </a:lnTo>
                      <a:lnTo>
                        <a:pt x="230" y="630"/>
                      </a:lnTo>
                      <a:lnTo>
                        <a:pt x="224" y="628"/>
                      </a:lnTo>
                      <a:lnTo>
                        <a:pt x="224" y="628"/>
                      </a:lnTo>
                      <a:lnTo>
                        <a:pt x="224" y="628"/>
                      </a:lnTo>
                      <a:lnTo>
                        <a:pt x="224" y="626"/>
                      </a:lnTo>
                      <a:lnTo>
                        <a:pt x="224" y="626"/>
                      </a:lnTo>
                      <a:lnTo>
                        <a:pt x="220" y="624"/>
                      </a:lnTo>
                      <a:lnTo>
                        <a:pt x="220" y="624"/>
                      </a:lnTo>
                      <a:lnTo>
                        <a:pt x="220" y="620"/>
                      </a:lnTo>
                      <a:lnTo>
                        <a:pt x="220" y="620"/>
                      </a:lnTo>
                      <a:lnTo>
                        <a:pt x="216" y="622"/>
                      </a:lnTo>
                      <a:lnTo>
                        <a:pt x="216" y="622"/>
                      </a:lnTo>
                      <a:lnTo>
                        <a:pt x="210" y="624"/>
                      </a:lnTo>
                      <a:lnTo>
                        <a:pt x="202" y="624"/>
                      </a:lnTo>
                      <a:lnTo>
                        <a:pt x="202" y="624"/>
                      </a:lnTo>
                      <a:lnTo>
                        <a:pt x="200" y="624"/>
                      </a:lnTo>
                      <a:lnTo>
                        <a:pt x="200" y="622"/>
                      </a:lnTo>
                      <a:lnTo>
                        <a:pt x="200" y="622"/>
                      </a:lnTo>
                      <a:lnTo>
                        <a:pt x="202" y="618"/>
                      </a:lnTo>
                      <a:lnTo>
                        <a:pt x="200" y="618"/>
                      </a:lnTo>
                      <a:lnTo>
                        <a:pt x="198" y="616"/>
                      </a:lnTo>
                      <a:lnTo>
                        <a:pt x="198" y="616"/>
                      </a:lnTo>
                      <a:lnTo>
                        <a:pt x="190" y="618"/>
                      </a:lnTo>
                      <a:lnTo>
                        <a:pt x="184" y="620"/>
                      </a:lnTo>
                      <a:lnTo>
                        <a:pt x="184" y="620"/>
                      </a:lnTo>
                      <a:lnTo>
                        <a:pt x="198" y="626"/>
                      </a:lnTo>
                      <a:lnTo>
                        <a:pt x="198" y="626"/>
                      </a:lnTo>
                      <a:lnTo>
                        <a:pt x="204" y="626"/>
                      </a:lnTo>
                      <a:lnTo>
                        <a:pt x="210" y="626"/>
                      </a:lnTo>
                      <a:lnTo>
                        <a:pt x="210" y="626"/>
                      </a:lnTo>
                      <a:lnTo>
                        <a:pt x="214" y="628"/>
                      </a:lnTo>
                      <a:lnTo>
                        <a:pt x="214" y="628"/>
                      </a:lnTo>
                      <a:lnTo>
                        <a:pt x="216" y="628"/>
                      </a:lnTo>
                      <a:lnTo>
                        <a:pt x="218" y="628"/>
                      </a:lnTo>
                      <a:lnTo>
                        <a:pt x="216" y="630"/>
                      </a:lnTo>
                      <a:lnTo>
                        <a:pt x="216" y="630"/>
                      </a:lnTo>
                      <a:lnTo>
                        <a:pt x="216" y="630"/>
                      </a:lnTo>
                      <a:lnTo>
                        <a:pt x="216" y="630"/>
                      </a:lnTo>
                      <a:lnTo>
                        <a:pt x="218" y="634"/>
                      </a:lnTo>
                      <a:lnTo>
                        <a:pt x="218" y="634"/>
                      </a:lnTo>
                      <a:lnTo>
                        <a:pt x="222" y="634"/>
                      </a:lnTo>
                      <a:lnTo>
                        <a:pt x="222" y="634"/>
                      </a:lnTo>
                      <a:lnTo>
                        <a:pt x="222" y="640"/>
                      </a:lnTo>
                      <a:lnTo>
                        <a:pt x="222" y="640"/>
                      </a:lnTo>
                      <a:lnTo>
                        <a:pt x="226" y="642"/>
                      </a:lnTo>
                      <a:lnTo>
                        <a:pt x="232" y="644"/>
                      </a:lnTo>
                      <a:lnTo>
                        <a:pt x="232" y="644"/>
                      </a:lnTo>
                      <a:lnTo>
                        <a:pt x="238" y="646"/>
                      </a:lnTo>
                      <a:lnTo>
                        <a:pt x="244" y="652"/>
                      </a:lnTo>
                      <a:lnTo>
                        <a:pt x="244" y="652"/>
                      </a:lnTo>
                      <a:lnTo>
                        <a:pt x="244" y="654"/>
                      </a:lnTo>
                      <a:lnTo>
                        <a:pt x="244" y="654"/>
                      </a:lnTo>
                      <a:lnTo>
                        <a:pt x="248" y="658"/>
                      </a:lnTo>
                      <a:lnTo>
                        <a:pt x="248" y="658"/>
                      </a:lnTo>
                      <a:lnTo>
                        <a:pt x="252" y="660"/>
                      </a:lnTo>
                      <a:lnTo>
                        <a:pt x="252" y="660"/>
                      </a:lnTo>
                      <a:lnTo>
                        <a:pt x="252" y="666"/>
                      </a:lnTo>
                      <a:lnTo>
                        <a:pt x="252" y="666"/>
                      </a:lnTo>
                      <a:lnTo>
                        <a:pt x="244" y="664"/>
                      </a:lnTo>
                      <a:lnTo>
                        <a:pt x="232" y="664"/>
                      </a:lnTo>
                      <a:lnTo>
                        <a:pt x="232" y="664"/>
                      </a:lnTo>
                      <a:lnTo>
                        <a:pt x="232" y="662"/>
                      </a:lnTo>
                      <a:lnTo>
                        <a:pt x="232" y="662"/>
                      </a:lnTo>
                      <a:lnTo>
                        <a:pt x="228" y="662"/>
                      </a:lnTo>
                      <a:lnTo>
                        <a:pt x="228" y="662"/>
                      </a:lnTo>
                      <a:lnTo>
                        <a:pt x="224" y="660"/>
                      </a:lnTo>
                      <a:lnTo>
                        <a:pt x="222" y="658"/>
                      </a:lnTo>
                      <a:lnTo>
                        <a:pt x="222" y="652"/>
                      </a:lnTo>
                      <a:lnTo>
                        <a:pt x="222" y="652"/>
                      </a:lnTo>
                      <a:lnTo>
                        <a:pt x="212" y="650"/>
                      </a:lnTo>
                      <a:lnTo>
                        <a:pt x="212" y="650"/>
                      </a:lnTo>
                      <a:lnTo>
                        <a:pt x="214" y="646"/>
                      </a:lnTo>
                      <a:lnTo>
                        <a:pt x="214" y="646"/>
                      </a:lnTo>
                      <a:lnTo>
                        <a:pt x="210" y="646"/>
                      </a:lnTo>
                      <a:lnTo>
                        <a:pt x="210" y="646"/>
                      </a:lnTo>
                      <a:lnTo>
                        <a:pt x="210" y="644"/>
                      </a:lnTo>
                      <a:lnTo>
                        <a:pt x="210" y="644"/>
                      </a:lnTo>
                      <a:lnTo>
                        <a:pt x="200" y="644"/>
                      </a:lnTo>
                      <a:lnTo>
                        <a:pt x="200" y="644"/>
                      </a:lnTo>
                      <a:lnTo>
                        <a:pt x="202" y="636"/>
                      </a:lnTo>
                      <a:lnTo>
                        <a:pt x="202" y="636"/>
                      </a:lnTo>
                      <a:lnTo>
                        <a:pt x="188" y="636"/>
                      </a:lnTo>
                      <a:lnTo>
                        <a:pt x="188" y="632"/>
                      </a:lnTo>
                      <a:lnTo>
                        <a:pt x="188" y="632"/>
                      </a:lnTo>
                      <a:lnTo>
                        <a:pt x="184" y="636"/>
                      </a:lnTo>
                      <a:lnTo>
                        <a:pt x="184" y="636"/>
                      </a:lnTo>
                      <a:lnTo>
                        <a:pt x="182" y="636"/>
                      </a:lnTo>
                      <a:lnTo>
                        <a:pt x="180" y="634"/>
                      </a:lnTo>
                      <a:lnTo>
                        <a:pt x="180" y="634"/>
                      </a:lnTo>
                      <a:lnTo>
                        <a:pt x="180" y="626"/>
                      </a:lnTo>
                      <a:lnTo>
                        <a:pt x="176" y="624"/>
                      </a:lnTo>
                      <a:lnTo>
                        <a:pt x="176" y="624"/>
                      </a:lnTo>
                      <a:lnTo>
                        <a:pt x="178" y="618"/>
                      </a:lnTo>
                      <a:lnTo>
                        <a:pt x="178" y="618"/>
                      </a:lnTo>
                      <a:lnTo>
                        <a:pt x="184" y="620"/>
                      </a:lnTo>
                      <a:lnTo>
                        <a:pt x="184" y="620"/>
                      </a:lnTo>
                      <a:lnTo>
                        <a:pt x="184" y="614"/>
                      </a:lnTo>
                      <a:lnTo>
                        <a:pt x="184" y="612"/>
                      </a:lnTo>
                      <a:lnTo>
                        <a:pt x="184" y="610"/>
                      </a:lnTo>
                      <a:lnTo>
                        <a:pt x="184" y="610"/>
                      </a:lnTo>
                      <a:lnTo>
                        <a:pt x="188" y="610"/>
                      </a:lnTo>
                      <a:lnTo>
                        <a:pt x="188" y="610"/>
                      </a:lnTo>
                      <a:lnTo>
                        <a:pt x="188" y="608"/>
                      </a:lnTo>
                      <a:lnTo>
                        <a:pt x="186" y="608"/>
                      </a:lnTo>
                      <a:lnTo>
                        <a:pt x="186" y="608"/>
                      </a:lnTo>
                      <a:lnTo>
                        <a:pt x="186" y="608"/>
                      </a:lnTo>
                      <a:lnTo>
                        <a:pt x="186" y="608"/>
                      </a:lnTo>
                      <a:lnTo>
                        <a:pt x="190" y="606"/>
                      </a:lnTo>
                      <a:lnTo>
                        <a:pt x="190" y="606"/>
                      </a:lnTo>
                      <a:lnTo>
                        <a:pt x="186" y="604"/>
                      </a:lnTo>
                      <a:lnTo>
                        <a:pt x="186" y="604"/>
                      </a:lnTo>
                      <a:lnTo>
                        <a:pt x="186" y="598"/>
                      </a:lnTo>
                      <a:lnTo>
                        <a:pt x="186" y="598"/>
                      </a:lnTo>
                      <a:lnTo>
                        <a:pt x="188" y="598"/>
                      </a:lnTo>
                      <a:lnTo>
                        <a:pt x="188" y="596"/>
                      </a:lnTo>
                      <a:lnTo>
                        <a:pt x="188" y="596"/>
                      </a:lnTo>
                      <a:lnTo>
                        <a:pt x="184" y="596"/>
                      </a:lnTo>
                      <a:lnTo>
                        <a:pt x="186" y="592"/>
                      </a:lnTo>
                      <a:lnTo>
                        <a:pt x="186" y="592"/>
                      </a:lnTo>
                      <a:lnTo>
                        <a:pt x="182" y="592"/>
                      </a:lnTo>
                      <a:lnTo>
                        <a:pt x="180" y="590"/>
                      </a:lnTo>
                      <a:lnTo>
                        <a:pt x="180" y="590"/>
                      </a:lnTo>
                      <a:lnTo>
                        <a:pt x="178" y="586"/>
                      </a:lnTo>
                      <a:lnTo>
                        <a:pt x="178" y="582"/>
                      </a:lnTo>
                      <a:lnTo>
                        <a:pt x="178" y="582"/>
                      </a:lnTo>
                      <a:lnTo>
                        <a:pt x="176" y="584"/>
                      </a:lnTo>
                      <a:lnTo>
                        <a:pt x="176" y="584"/>
                      </a:lnTo>
                      <a:lnTo>
                        <a:pt x="176" y="584"/>
                      </a:lnTo>
                      <a:lnTo>
                        <a:pt x="172" y="584"/>
                      </a:lnTo>
                      <a:lnTo>
                        <a:pt x="172" y="584"/>
                      </a:lnTo>
                      <a:lnTo>
                        <a:pt x="172" y="584"/>
                      </a:lnTo>
                      <a:lnTo>
                        <a:pt x="172" y="586"/>
                      </a:lnTo>
                      <a:lnTo>
                        <a:pt x="170" y="588"/>
                      </a:lnTo>
                      <a:lnTo>
                        <a:pt x="170" y="582"/>
                      </a:lnTo>
                      <a:lnTo>
                        <a:pt x="170" y="582"/>
                      </a:lnTo>
                      <a:lnTo>
                        <a:pt x="166" y="580"/>
                      </a:lnTo>
                      <a:lnTo>
                        <a:pt x="166" y="580"/>
                      </a:lnTo>
                      <a:lnTo>
                        <a:pt x="168" y="576"/>
                      </a:lnTo>
                      <a:lnTo>
                        <a:pt x="168" y="576"/>
                      </a:lnTo>
                      <a:lnTo>
                        <a:pt x="170" y="576"/>
                      </a:lnTo>
                      <a:lnTo>
                        <a:pt x="170" y="576"/>
                      </a:lnTo>
                      <a:lnTo>
                        <a:pt x="170" y="568"/>
                      </a:lnTo>
                      <a:lnTo>
                        <a:pt x="170" y="568"/>
                      </a:lnTo>
                      <a:lnTo>
                        <a:pt x="172" y="566"/>
                      </a:lnTo>
                      <a:lnTo>
                        <a:pt x="172" y="566"/>
                      </a:lnTo>
                      <a:lnTo>
                        <a:pt x="170" y="566"/>
                      </a:lnTo>
                      <a:lnTo>
                        <a:pt x="168" y="566"/>
                      </a:lnTo>
                      <a:lnTo>
                        <a:pt x="164" y="570"/>
                      </a:lnTo>
                      <a:lnTo>
                        <a:pt x="164" y="570"/>
                      </a:lnTo>
                      <a:lnTo>
                        <a:pt x="166" y="570"/>
                      </a:lnTo>
                      <a:lnTo>
                        <a:pt x="166" y="572"/>
                      </a:lnTo>
                      <a:lnTo>
                        <a:pt x="166" y="572"/>
                      </a:lnTo>
                      <a:lnTo>
                        <a:pt x="164" y="572"/>
                      </a:lnTo>
                      <a:lnTo>
                        <a:pt x="162" y="574"/>
                      </a:lnTo>
                      <a:lnTo>
                        <a:pt x="158" y="568"/>
                      </a:lnTo>
                      <a:lnTo>
                        <a:pt x="158" y="568"/>
                      </a:lnTo>
                      <a:lnTo>
                        <a:pt x="154" y="562"/>
                      </a:lnTo>
                      <a:lnTo>
                        <a:pt x="154" y="560"/>
                      </a:lnTo>
                      <a:lnTo>
                        <a:pt x="158" y="560"/>
                      </a:lnTo>
                      <a:lnTo>
                        <a:pt x="158" y="558"/>
                      </a:lnTo>
                      <a:lnTo>
                        <a:pt x="158" y="558"/>
                      </a:lnTo>
                      <a:lnTo>
                        <a:pt x="154" y="556"/>
                      </a:lnTo>
                      <a:lnTo>
                        <a:pt x="154" y="556"/>
                      </a:lnTo>
                      <a:lnTo>
                        <a:pt x="154" y="554"/>
                      </a:lnTo>
                      <a:lnTo>
                        <a:pt x="154" y="554"/>
                      </a:lnTo>
                      <a:lnTo>
                        <a:pt x="154" y="552"/>
                      </a:lnTo>
                      <a:lnTo>
                        <a:pt x="154" y="552"/>
                      </a:lnTo>
                      <a:lnTo>
                        <a:pt x="154" y="552"/>
                      </a:lnTo>
                      <a:lnTo>
                        <a:pt x="152" y="550"/>
                      </a:lnTo>
                      <a:lnTo>
                        <a:pt x="150" y="548"/>
                      </a:lnTo>
                      <a:lnTo>
                        <a:pt x="150" y="548"/>
                      </a:lnTo>
                      <a:lnTo>
                        <a:pt x="154" y="540"/>
                      </a:lnTo>
                      <a:lnTo>
                        <a:pt x="156" y="538"/>
                      </a:lnTo>
                      <a:lnTo>
                        <a:pt x="158" y="534"/>
                      </a:lnTo>
                      <a:lnTo>
                        <a:pt x="158" y="534"/>
                      </a:lnTo>
                      <a:lnTo>
                        <a:pt x="162" y="534"/>
                      </a:lnTo>
                      <a:lnTo>
                        <a:pt x="162" y="534"/>
                      </a:lnTo>
                      <a:lnTo>
                        <a:pt x="162" y="530"/>
                      </a:lnTo>
                      <a:lnTo>
                        <a:pt x="162" y="530"/>
                      </a:lnTo>
                      <a:lnTo>
                        <a:pt x="160" y="530"/>
                      </a:lnTo>
                      <a:lnTo>
                        <a:pt x="158" y="530"/>
                      </a:lnTo>
                      <a:lnTo>
                        <a:pt x="158" y="530"/>
                      </a:lnTo>
                      <a:lnTo>
                        <a:pt x="162" y="526"/>
                      </a:lnTo>
                      <a:lnTo>
                        <a:pt x="162" y="526"/>
                      </a:lnTo>
                      <a:lnTo>
                        <a:pt x="162" y="522"/>
                      </a:lnTo>
                      <a:lnTo>
                        <a:pt x="162" y="520"/>
                      </a:lnTo>
                      <a:lnTo>
                        <a:pt x="162" y="520"/>
                      </a:lnTo>
                      <a:lnTo>
                        <a:pt x="162" y="518"/>
                      </a:lnTo>
                      <a:lnTo>
                        <a:pt x="162" y="516"/>
                      </a:lnTo>
                      <a:lnTo>
                        <a:pt x="164" y="514"/>
                      </a:lnTo>
                      <a:lnTo>
                        <a:pt x="164" y="512"/>
                      </a:lnTo>
                      <a:lnTo>
                        <a:pt x="164" y="512"/>
                      </a:lnTo>
                      <a:lnTo>
                        <a:pt x="162" y="512"/>
                      </a:lnTo>
                      <a:lnTo>
                        <a:pt x="162" y="510"/>
                      </a:lnTo>
                      <a:lnTo>
                        <a:pt x="160" y="506"/>
                      </a:lnTo>
                      <a:lnTo>
                        <a:pt x="160" y="504"/>
                      </a:lnTo>
                      <a:lnTo>
                        <a:pt x="160" y="504"/>
                      </a:lnTo>
                      <a:lnTo>
                        <a:pt x="156" y="504"/>
                      </a:lnTo>
                      <a:lnTo>
                        <a:pt x="154" y="500"/>
                      </a:lnTo>
                      <a:lnTo>
                        <a:pt x="154" y="500"/>
                      </a:lnTo>
                      <a:lnTo>
                        <a:pt x="152" y="494"/>
                      </a:lnTo>
                      <a:lnTo>
                        <a:pt x="150" y="488"/>
                      </a:lnTo>
                      <a:lnTo>
                        <a:pt x="150" y="488"/>
                      </a:lnTo>
                      <a:lnTo>
                        <a:pt x="150" y="486"/>
                      </a:lnTo>
                      <a:lnTo>
                        <a:pt x="148" y="488"/>
                      </a:lnTo>
                      <a:lnTo>
                        <a:pt x="146" y="488"/>
                      </a:lnTo>
                      <a:lnTo>
                        <a:pt x="142" y="488"/>
                      </a:lnTo>
                      <a:lnTo>
                        <a:pt x="142" y="488"/>
                      </a:lnTo>
                      <a:lnTo>
                        <a:pt x="138" y="486"/>
                      </a:lnTo>
                      <a:lnTo>
                        <a:pt x="136" y="482"/>
                      </a:lnTo>
                      <a:lnTo>
                        <a:pt x="134" y="480"/>
                      </a:lnTo>
                      <a:lnTo>
                        <a:pt x="132" y="478"/>
                      </a:lnTo>
                      <a:lnTo>
                        <a:pt x="132" y="478"/>
                      </a:lnTo>
                      <a:lnTo>
                        <a:pt x="128" y="474"/>
                      </a:lnTo>
                      <a:lnTo>
                        <a:pt x="126" y="472"/>
                      </a:lnTo>
                      <a:lnTo>
                        <a:pt x="124" y="464"/>
                      </a:lnTo>
                      <a:lnTo>
                        <a:pt x="124" y="464"/>
                      </a:lnTo>
                      <a:lnTo>
                        <a:pt x="108" y="446"/>
                      </a:lnTo>
                      <a:lnTo>
                        <a:pt x="108" y="446"/>
                      </a:lnTo>
                      <a:lnTo>
                        <a:pt x="102" y="438"/>
                      </a:lnTo>
                      <a:lnTo>
                        <a:pt x="100" y="436"/>
                      </a:lnTo>
                      <a:lnTo>
                        <a:pt x="96" y="434"/>
                      </a:lnTo>
                      <a:lnTo>
                        <a:pt x="96" y="434"/>
                      </a:lnTo>
                      <a:lnTo>
                        <a:pt x="92" y="434"/>
                      </a:lnTo>
                      <a:lnTo>
                        <a:pt x="90" y="432"/>
                      </a:lnTo>
                      <a:lnTo>
                        <a:pt x="90" y="426"/>
                      </a:lnTo>
                      <a:lnTo>
                        <a:pt x="90" y="426"/>
                      </a:lnTo>
                      <a:lnTo>
                        <a:pt x="88" y="424"/>
                      </a:lnTo>
                      <a:lnTo>
                        <a:pt x="86" y="424"/>
                      </a:lnTo>
                      <a:lnTo>
                        <a:pt x="84" y="422"/>
                      </a:lnTo>
                      <a:lnTo>
                        <a:pt x="80" y="420"/>
                      </a:lnTo>
                      <a:lnTo>
                        <a:pt x="80" y="420"/>
                      </a:lnTo>
                      <a:lnTo>
                        <a:pt x="78" y="418"/>
                      </a:lnTo>
                      <a:lnTo>
                        <a:pt x="76" y="418"/>
                      </a:lnTo>
                      <a:lnTo>
                        <a:pt x="70" y="420"/>
                      </a:lnTo>
                      <a:lnTo>
                        <a:pt x="70" y="420"/>
                      </a:lnTo>
                      <a:lnTo>
                        <a:pt x="68" y="420"/>
                      </a:lnTo>
                      <a:lnTo>
                        <a:pt x="68" y="422"/>
                      </a:lnTo>
                      <a:lnTo>
                        <a:pt x="70" y="424"/>
                      </a:lnTo>
                      <a:lnTo>
                        <a:pt x="70" y="428"/>
                      </a:lnTo>
                      <a:lnTo>
                        <a:pt x="70" y="428"/>
                      </a:lnTo>
                      <a:lnTo>
                        <a:pt x="68" y="430"/>
                      </a:lnTo>
                      <a:lnTo>
                        <a:pt x="64" y="430"/>
                      </a:lnTo>
                      <a:lnTo>
                        <a:pt x="58" y="434"/>
                      </a:lnTo>
                      <a:lnTo>
                        <a:pt x="58" y="434"/>
                      </a:lnTo>
                      <a:lnTo>
                        <a:pt x="54" y="438"/>
                      </a:lnTo>
                      <a:lnTo>
                        <a:pt x="52" y="436"/>
                      </a:lnTo>
                      <a:lnTo>
                        <a:pt x="52" y="434"/>
                      </a:lnTo>
                      <a:lnTo>
                        <a:pt x="52" y="430"/>
                      </a:lnTo>
                      <a:lnTo>
                        <a:pt x="52" y="430"/>
                      </a:lnTo>
                      <a:lnTo>
                        <a:pt x="48" y="426"/>
                      </a:lnTo>
                      <a:lnTo>
                        <a:pt x="44" y="424"/>
                      </a:lnTo>
                      <a:lnTo>
                        <a:pt x="40" y="420"/>
                      </a:lnTo>
                      <a:lnTo>
                        <a:pt x="36" y="416"/>
                      </a:lnTo>
                      <a:lnTo>
                        <a:pt x="36" y="416"/>
                      </a:lnTo>
                      <a:lnTo>
                        <a:pt x="32" y="408"/>
                      </a:lnTo>
                      <a:lnTo>
                        <a:pt x="32" y="408"/>
                      </a:lnTo>
                      <a:lnTo>
                        <a:pt x="32" y="400"/>
                      </a:lnTo>
                      <a:lnTo>
                        <a:pt x="32" y="398"/>
                      </a:lnTo>
                      <a:lnTo>
                        <a:pt x="30" y="398"/>
                      </a:lnTo>
                      <a:lnTo>
                        <a:pt x="26" y="402"/>
                      </a:lnTo>
                      <a:lnTo>
                        <a:pt x="26" y="402"/>
                      </a:lnTo>
                      <a:lnTo>
                        <a:pt x="24" y="404"/>
                      </a:lnTo>
                      <a:lnTo>
                        <a:pt x="22" y="402"/>
                      </a:lnTo>
                      <a:lnTo>
                        <a:pt x="18" y="400"/>
                      </a:lnTo>
                      <a:lnTo>
                        <a:pt x="18" y="400"/>
                      </a:lnTo>
                      <a:lnTo>
                        <a:pt x="14" y="400"/>
                      </a:lnTo>
                      <a:lnTo>
                        <a:pt x="10" y="400"/>
                      </a:lnTo>
                      <a:lnTo>
                        <a:pt x="6" y="402"/>
                      </a:lnTo>
                      <a:lnTo>
                        <a:pt x="0" y="186"/>
                      </a:lnTo>
                      <a:lnTo>
                        <a:pt x="0" y="186"/>
                      </a:lnTo>
                      <a:lnTo>
                        <a:pt x="10" y="188"/>
                      </a:lnTo>
                      <a:lnTo>
                        <a:pt x="12" y="190"/>
                      </a:lnTo>
                      <a:lnTo>
                        <a:pt x="12" y="190"/>
                      </a:lnTo>
                      <a:lnTo>
                        <a:pt x="20" y="190"/>
                      </a:lnTo>
                      <a:lnTo>
                        <a:pt x="28" y="188"/>
                      </a:lnTo>
                      <a:lnTo>
                        <a:pt x="28" y="188"/>
                      </a:lnTo>
                      <a:lnTo>
                        <a:pt x="32" y="192"/>
                      </a:lnTo>
                      <a:lnTo>
                        <a:pt x="36" y="196"/>
                      </a:lnTo>
                      <a:lnTo>
                        <a:pt x="36" y="196"/>
                      </a:lnTo>
                      <a:lnTo>
                        <a:pt x="40" y="196"/>
                      </a:lnTo>
                      <a:lnTo>
                        <a:pt x="40" y="196"/>
                      </a:lnTo>
                      <a:lnTo>
                        <a:pt x="44" y="200"/>
                      </a:lnTo>
                      <a:lnTo>
                        <a:pt x="44" y="200"/>
                      </a:lnTo>
                      <a:lnTo>
                        <a:pt x="50" y="200"/>
                      </a:lnTo>
                      <a:lnTo>
                        <a:pt x="50" y="200"/>
                      </a:lnTo>
                      <a:lnTo>
                        <a:pt x="52" y="202"/>
                      </a:lnTo>
                      <a:lnTo>
                        <a:pt x="56" y="206"/>
                      </a:lnTo>
                      <a:lnTo>
                        <a:pt x="56" y="206"/>
                      </a:lnTo>
                      <a:lnTo>
                        <a:pt x="60" y="206"/>
                      </a:lnTo>
                      <a:lnTo>
                        <a:pt x="60" y="206"/>
                      </a:lnTo>
                      <a:lnTo>
                        <a:pt x="74" y="212"/>
                      </a:lnTo>
                      <a:lnTo>
                        <a:pt x="74" y="212"/>
                      </a:lnTo>
                      <a:lnTo>
                        <a:pt x="78" y="216"/>
                      </a:lnTo>
                      <a:lnTo>
                        <a:pt x="80" y="222"/>
                      </a:lnTo>
                      <a:lnTo>
                        <a:pt x="82" y="222"/>
                      </a:lnTo>
                      <a:lnTo>
                        <a:pt x="82" y="222"/>
                      </a:lnTo>
                      <a:lnTo>
                        <a:pt x="82" y="216"/>
                      </a:lnTo>
                      <a:lnTo>
                        <a:pt x="82" y="214"/>
                      </a:lnTo>
                      <a:lnTo>
                        <a:pt x="78" y="212"/>
                      </a:lnTo>
                      <a:lnTo>
                        <a:pt x="74" y="210"/>
                      </a:lnTo>
                      <a:lnTo>
                        <a:pt x="74" y="210"/>
                      </a:lnTo>
                      <a:lnTo>
                        <a:pt x="74" y="204"/>
                      </a:lnTo>
                      <a:lnTo>
                        <a:pt x="82" y="204"/>
                      </a:lnTo>
                      <a:lnTo>
                        <a:pt x="82" y="204"/>
                      </a:lnTo>
                      <a:lnTo>
                        <a:pt x="82" y="206"/>
                      </a:lnTo>
                      <a:lnTo>
                        <a:pt x="82" y="208"/>
                      </a:lnTo>
                      <a:lnTo>
                        <a:pt x="82" y="208"/>
                      </a:lnTo>
                      <a:lnTo>
                        <a:pt x="86" y="208"/>
                      </a:lnTo>
                      <a:lnTo>
                        <a:pt x="86" y="208"/>
                      </a:lnTo>
                      <a:lnTo>
                        <a:pt x="86" y="202"/>
                      </a:lnTo>
                      <a:lnTo>
                        <a:pt x="86" y="202"/>
                      </a:lnTo>
                      <a:lnTo>
                        <a:pt x="88" y="202"/>
                      </a:lnTo>
                      <a:lnTo>
                        <a:pt x="92" y="202"/>
                      </a:lnTo>
                      <a:lnTo>
                        <a:pt x="92" y="202"/>
                      </a:lnTo>
                      <a:lnTo>
                        <a:pt x="92" y="200"/>
                      </a:lnTo>
                      <a:lnTo>
                        <a:pt x="92" y="200"/>
                      </a:lnTo>
                      <a:lnTo>
                        <a:pt x="94" y="198"/>
                      </a:lnTo>
                      <a:lnTo>
                        <a:pt x="94" y="198"/>
                      </a:lnTo>
                      <a:lnTo>
                        <a:pt x="94" y="190"/>
                      </a:lnTo>
                      <a:lnTo>
                        <a:pt x="94" y="190"/>
                      </a:lnTo>
                      <a:lnTo>
                        <a:pt x="94" y="192"/>
                      </a:lnTo>
                      <a:lnTo>
                        <a:pt x="96" y="192"/>
                      </a:lnTo>
                      <a:lnTo>
                        <a:pt x="96" y="192"/>
                      </a:lnTo>
                      <a:lnTo>
                        <a:pt x="102" y="196"/>
                      </a:lnTo>
                      <a:lnTo>
                        <a:pt x="102" y="196"/>
                      </a:lnTo>
                      <a:lnTo>
                        <a:pt x="102" y="200"/>
                      </a:lnTo>
                      <a:lnTo>
                        <a:pt x="102" y="200"/>
                      </a:lnTo>
                      <a:lnTo>
                        <a:pt x="112" y="198"/>
                      </a:lnTo>
                      <a:lnTo>
                        <a:pt x="112" y="198"/>
                      </a:lnTo>
                      <a:lnTo>
                        <a:pt x="112" y="194"/>
                      </a:lnTo>
                      <a:lnTo>
                        <a:pt x="114" y="190"/>
                      </a:lnTo>
                      <a:lnTo>
                        <a:pt x="114" y="190"/>
                      </a:lnTo>
                      <a:lnTo>
                        <a:pt x="116" y="190"/>
                      </a:lnTo>
                      <a:lnTo>
                        <a:pt x="118" y="190"/>
                      </a:lnTo>
                      <a:lnTo>
                        <a:pt x="120" y="188"/>
                      </a:lnTo>
                      <a:lnTo>
                        <a:pt x="120" y="188"/>
                      </a:lnTo>
                      <a:lnTo>
                        <a:pt x="126" y="188"/>
                      </a:lnTo>
                      <a:lnTo>
                        <a:pt x="126" y="188"/>
                      </a:lnTo>
                      <a:lnTo>
                        <a:pt x="128" y="186"/>
                      </a:lnTo>
                      <a:lnTo>
                        <a:pt x="128" y="186"/>
                      </a:lnTo>
                      <a:lnTo>
                        <a:pt x="132" y="186"/>
                      </a:lnTo>
                      <a:lnTo>
                        <a:pt x="138" y="188"/>
                      </a:lnTo>
                      <a:lnTo>
                        <a:pt x="138" y="188"/>
                      </a:lnTo>
                      <a:lnTo>
                        <a:pt x="142" y="176"/>
                      </a:lnTo>
                      <a:lnTo>
                        <a:pt x="142" y="176"/>
                      </a:lnTo>
                      <a:lnTo>
                        <a:pt x="158" y="176"/>
                      </a:lnTo>
                      <a:lnTo>
                        <a:pt x="158" y="176"/>
                      </a:lnTo>
                      <a:lnTo>
                        <a:pt x="158" y="182"/>
                      </a:lnTo>
                      <a:lnTo>
                        <a:pt x="152" y="184"/>
                      </a:lnTo>
                      <a:lnTo>
                        <a:pt x="152" y="184"/>
                      </a:lnTo>
                      <a:lnTo>
                        <a:pt x="148" y="192"/>
                      </a:lnTo>
                      <a:lnTo>
                        <a:pt x="148" y="192"/>
                      </a:lnTo>
                      <a:lnTo>
                        <a:pt x="144" y="192"/>
                      </a:lnTo>
                      <a:lnTo>
                        <a:pt x="142" y="192"/>
                      </a:lnTo>
                      <a:lnTo>
                        <a:pt x="142" y="192"/>
                      </a:lnTo>
                      <a:lnTo>
                        <a:pt x="124" y="196"/>
                      </a:lnTo>
                      <a:lnTo>
                        <a:pt x="124" y="196"/>
                      </a:lnTo>
                      <a:lnTo>
                        <a:pt x="124" y="204"/>
                      </a:lnTo>
                      <a:lnTo>
                        <a:pt x="124" y="204"/>
                      </a:lnTo>
                      <a:lnTo>
                        <a:pt x="120" y="204"/>
                      </a:lnTo>
                      <a:lnTo>
                        <a:pt x="116" y="206"/>
                      </a:lnTo>
                      <a:lnTo>
                        <a:pt x="116" y="206"/>
                      </a:lnTo>
                      <a:lnTo>
                        <a:pt x="118" y="212"/>
                      </a:lnTo>
                      <a:lnTo>
                        <a:pt x="118" y="212"/>
                      </a:lnTo>
                      <a:lnTo>
                        <a:pt x="114" y="216"/>
                      </a:lnTo>
                      <a:lnTo>
                        <a:pt x="112" y="222"/>
                      </a:lnTo>
                      <a:lnTo>
                        <a:pt x="112" y="222"/>
                      </a:lnTo>
                      <a:lnTo>
                        <a:pt x="120" y="220"/>
                      </a:lnTo>
                      <a:lnTo>
                        <a:pt x="120" y="220"/>
                      </a:lnTo>
                      <a:lnTo>
                        <a:pt x="120" y="218"/>
                      </a:lnTo>
                      <a:lnTo>
                        <a:pt x="120" y="214"/>
                      </a:lnTo>
                      <a:lnTo>
                        <a:pt x="120" y="214"/>
                      </a:lnTo>
                      <a:lnTo>
                        <a:pt x="124" y="212"/>
                      </a:lnTo>
                      <a:lnTo>
                        <a:pt x="124" y="212"/>
                      </a:lnTo>
                      <a:lnTo>
                        <a:pt x="124" y="208"/>
                      </a:lnTo>
                      <a:lnTo>
                        <a:pt x="126" y="208"/>
                      </a:lnTo>
                      <a:lnTo>
                        <a:pt x="126" y="208"/>
                      </a:lnTo>
                      <a:lnTo>
                        <a:pt x="126" y="208"/>
                      </a:lnTo>
                      <a:lnTo>
                        <a:pt x="126" y="208"/>
                      </a:lnTo>
                      <a:lnTo>
                        <a:pt x="128" y="208"/>
                      </a:lnTo>
                      <a:lnTo>
                        <a:pt x="128" y="208"/>
                      </a:lnTo>
                      <a:lnTo>
                        <a:pt x="128" y="206"/>
                      </a:lnTo>
                      <a:lnTo>
                        <a:pt x="128" y="206"/>
                      </a:lnTo>
                      <a:lnTo>
                        <a:pt x="132" y="206"/>
                      </a:lnTo>
                      <a:lnTo>
                        <a:pt x="132" y="206"/>
                      </a:lnTo>
                      <a:lnTo>
                        <a:pt x="132" y="204"/>
                      </a:lnTo>
                      <a:lnTo>
                        <a:pt x="132" y="204"/>
                      </a:lnTo>
                      <a:lnTo>
                        <a:pt x="132" y="204"/>
                      </a:lnTo>
                      <a:lnTo>
                        <a:pt x="132" y="202"/>
                      </a:lnTo>
                      <a:lnTo>
                        <a:pt x="132" y="202"/>
                      </a:lnTo>
                      <a:lnTo>
                        <a:pt x="132" y="202"/>
                      </a:lnTo>
                      <a:lnTo>
                        <a:pt x="134" y="200"/>
                      </a:lnTo>
                      <a:lnTo>
                        <a:pt x="134" y="200"/>
                      </a:lnTo>
                      <a:lnTo>
                        <a:pt x="136" y="200"/>
                      </a:lnTo>
                      <a:lnTo>
                        <a:pt x="136" y="200"/>
                      </a:lnTo>
                      <a:lnTo>
                        <a:pt x="138" y="204"/>
                      </a:lnTo>
                      <a:lnTo>
                        <a:pt x="138" y="204"/>
                      </a:lnTo>
                      <a:lnTo>
                        <a:pt x="148" y="200"/>
                      </a:lnTo>
                      <a:lnTo>
                        <a:pt x="148" y="200"/>
                      </a:lnTo>
                      <a:lnTo>
                        <a:pt x="148" y="198"/>
                      </a:lnTo>
                      <a:lnTo>
                        <a:pt x="148" y="196"/>
                      </a:lnTo>
                      <a:lnTo>
                        <a:pt x="150" y="192"/>
                      </a:lnTo>
                      <a:lnTo>
                        <a:pt x="150" y="192"/>
                      </a:lnTo>
                      <a:lnTo>
                        <a:pt x="154" y="190"/>
                      </a:lnTo>
                      <a:lnTo>
                        <a:pt x="158" y="188"/>
                      </a:lnTo>
                      <a:lnTo>
                        <a:pt x="168" y="186"/>
                      </a:lnTo>
                      <a:lnTo>
                        <a:pt x="168" y="186"/>
                      </a:lnTo>
                      <a:lnTo>
                        <a:pt x="174" y="180"/>
                      </a:lnTo>
                      <a:lnTo>
                        <a:pt x="176" y="172"/>
                      </a:lnTo>
                      <a:lnTo>
                        <a:pt x="176" y="172"/>
                      </a:lnTo>
                      <a:lnTo>
                        <a:pt x="176" y="170"/>
                      </a:lnTo>
                      <a:lnTo>
                        <a:pt x="174" y="170"/>
                      </a:lnTo>
                      <a:lnTo>
                        <a:pt x="174" y="170"/>
                      </a:lnTo>
                      <a:lnTo>
                        <a:pt x="174" y="166"/>
                      </a:lnTo>
                      <a:lnTo>
                        <a:pt x="174" y="162"/>
                      </a:lnTo>
                      <a:lnTo>
                        <a:pt x="178" y="158"/>
                      </a:lnTo>
                      <a:lnTo>
                        <a:pt x="178" y="158"/>
                      </a:lnTo>
                      <a:lnTo>
                        <a:pt x="182" y="162"/>
                      </a:lnTo>
                      <a:lnTo>
                        <a:pt x="186" y="166"/>
                      </a:lnTo>
                      <a:lnTo>
                        <a:pt x="186" y="166"/>
                      </a:lnTo>
                      <a:lnTo>
                        <a:pt x="190" y="172"/>
                      </a:lnTo>
                      <a:lnTo>
                        <a:pt x="200" y="180"/>
                      </a:lnTo>
                      <a:lnTo>
                        <a:pt x="200" y="180"/>
                      </a:lnTo>
                      <a:lnTo>
                        <a:pt x="204" y="180"/>
                      </a:lnTo>
                      <a:lnTo>
                        <a:pt x="206" y="182"/>
                      </a:lnTo>
                      <a:lnTo>
                        <a:pt x="206" y="182"/>
                      </a:lnTo>
                      <a:lnTo>
                        <a:pt x="208" y="184"/>
                      </a:lnTo>
                      <a:lnTo>
                        <a:pt x="208" y="188"/>
                      </a:lnTo>
                      <a:lnTo>
                        <a:pt x="208" y="188"/>
                      </a:lnTo>
                      <a:lnTo>
                        <a:pt x="210" y="186"/>
                      </a:lnTo>
                      <a:lnTo>
                        <a:pt x="210" y="186"/>
                      </a:lnTo>
                      <a:lnTo>
                        <a:pt x="212" y="190"/>
                      </a:lnTo>
                      <a:lnTo>
                        <a:pt x="212" y="190"/>
                      </a:lnTo>
                      <a:lnTo>
                        <a:pt x="222" y="198"/>
                      </a:lnTo>
                      <a:lnTo>
                        <a:pt x="230" y="206"/>
                      </a:lnTo>
                      <a:lnTo>
                        <a:pt x="230" y="206"/>
                      </a:lnTo>
                      <a:lnTo>
                        <a:pt x="234" y="206"/>
                      </a:lnTo>
                      <a:lnTo>
                        <a:pt x="234" y="206"/>
                      </a:lnTo>
                      <a:lnTo>
                        <a:pt x="232" y="204"/>
                      </a:lnTo>
                      <a:lnTo>
                        <a:pt x="232" y="202"/>
                      </a:lnTo>
                      <a:lnTo>
                        <a:pt x="232" y="202"/>
                      </a:lnTo>
                      <a:lnTo>
                        <a:pt x="236" y="200"/>
                      </a:lnTo>
                      <a:lnTo>
                        <a:pt x="236" y="200"/>
                      </a:lnTo>
                      <a:lnTo>
                        <a:pt x="234" y="194"/>
                      </a:lnTo>
                      <a:lnTo>
                        <a:pt x="234" y="192"/>
                      </a:lnTo>
                      <a:lnTo>
                        <a:pt x="236" y="192"/>
                      </a:lnTo>
                      <a:lnTo>
                        <a:pt x="236" y="192"/>
                      </a:lnTo>
                      <a:lnTo>
                        <a:pt x="234" y="190"/>
                      </a:lnTo>
                      <a:lnTo>
                        <a:pt x="234" y="188"/>
                      </a:lnTo>
                      <a:lnTo>
                        <a:pt x="238" y="184"/>
                      </a:lnTo>
                      <a:lnTo>
                        <a:pt x="238" y="184"/>
                      </a:lnTo>
                      <a:lnTo>
                        <a:pt x="242" y="184"/>
                      </a:lnTo>
                      <a:lnTo>
                        <a:pt x="242" y="184"/>
                      </a:lnTo>
                      <a:lnTo>
                        <a:pt x="240" y="186"/>
                      </a:lnTo>
                      <a:lnTo>
                        <a:pt x="238" y="188"/>
                      </a:lnTo>
                      <a:lnTo>
                        <a:pt x="238" y="188"/>
                      </a:lnTo>
                      <a:lnTo>
                        <a:pt x="244" y="204"/>
                      </a:lnTo>
                      <a:lnTo>
                        <a:pt x="244" y="204"/>
                      </a:lnTo>
                      <a:lnTo>
                        <a:pt x="254" y="198"/>
                      </a:lnTo>
                      <a:lnTo>
                        <a:pt x="254" y="198"/>
                      </a:lnTo>
                      <a:lnTo>
                        <a:pt x="254" y="192"/>
                      </a:lnTo>
                      <a:lnTo>
                        <a:pt x="254" y="192"/>
                      </a:lnTo>
                      <a:lnTo>
                        <a:pt x="260" y="192"/>
                      </a:lnTo>
                      <a:lnTo>
                        <a:pt x="268" y="192"/>
                      </a:lnTo>
                      <a:lnTo>
                        <a:pt x="268" y="192"/>
                      </a:lnTo>
                      <a:lnTo>
                        <a:pt x="274" y="196"/>
                      </a:lnTo>
                      <a:lnTo>
                        <a:pt x="280" y="198"/>
                      </a:lnTo>
                      <a:lnTo>
                        <a:pt x="280" y="198"/>
                      </a:lnTo>
                      <a:lnTo>
                        <a:pt x="284" y="198"/>
                      </a:lnTo>
                      <a:lnTo>
                        <a:pt x="284" y="198"/>
                      </a:lnTo>
                      <a:lnTo>
                        <a:pt x="286" y="202"/>
                      </a:lnTo>
                      <a:lnTo>
                        <a:pt x="286" y="202"/>
                      </a:lnTo>
                      <a:lnTo>
                        <a:pt x="298" y="208"/>
                      </a:lnTo>
                      <a:lnTo>
                        <a:pt x="310" y="210"/>
                      </a:lnTo>
                      <a:lnTo>
                        <a:pt x="310" y="214"/>
                      </a:lnTo>
                      <a:lnTo>
                        <a:pt x="310" y="214"/>
                      </a:lnTo>
                      <a:lnTo>
                        <a:pt x="316" y="214"/>
                      </a:lnTo>
                      <a:lnTo>
                        <a:pt x="322" y="214"/>
                      </a:lnTo>
                      <a:lnTo>
                        <a:pt x="322" y="214"/>
                      </a:lnTo>
                      <a:lnTo>
                        <a:pt x="328" y="220"/>
                      </a:lnTo>
                      <a:lnTo>
                        <a:pt x="328" y="220"/>
                      </a:lnTo>
                      <a:lnTo>
                        <a:pt x="332" y="220"/>
                      </a:lnTo>
                      <a:lnTo>
                        <a:pt x="336" y="220"/>
                      </a:lnTo>
                      <a:lnTo>
                        <a:pt x="338" y="222"/>
                      </a:lnTo>
                      <a:lnTo>
                        <a:pt x="338" y="222"/>
                      </a:lnTo>
                      <a:lnTo>
                        <a:pt x="344" y="224"/>
                      </a:lnTo>
                      <a:lnTo>
                        <a:pt x="344" y="224"/>
                      </a:lnTo>
                      <a:lnTo>
                        <a:pt x="346" y="224"/>
                      </a:lnTo>
                      <a:lnTo>
                        <a:pt x="346" y="222"/>
                      </a:lnTo>
                      <a:lnTo>
                        <a:pt x="344" y="220"/>
                      </a:lnTo>
                      <a:lnTo>
                        <a:pt x="344" y="220"/>
                      </a:lnTo>
                      <a:lnTo>
                        <a:pt x="342" y="220"/>
                      </a:lnTo>
                      <a:lnTo>
                        <a:pt x="342" y="218"/>
                      </a:lnTo>
                      <a:lnTo>
                        <a:pt x="342" y="218"/>
                      </a:lnTo>
                      <a:lnTo>
                        <a:pt x="348" y="218"/>
                      </a:lnTo>
                      <a:lnTo>
                        <a:pt x="348" y="218"/>
                      </a:lnTo>
                      <a:lnTo>
                        <a:pt x="350" y="216"/>
                      </a:lnTo>
                      <a:lnTo>
                        <a:pt x="352" y="216"/>
                      </a:lnTo>
                      <a:lnTo>
                        <a:pt x="352" y="216"/>
                      </a:lnTo>
                      <a:lnTo>
                        <a:pt x="354" y="220"/>
                      </a:lnTo>
                      <a:lnTo>
                        <a:pt x="354" y="220"/>
                      </a:lnTo>
                      <a:lnTo>
                        <a:pt x="356" y="220"/>
                      </a:lnTo>
                      <a:lnTo>
                        <a:pt x="358" y="220"/>
                      </a:lnTo>
                      <a:lnTo>
                        <a:pt x="366" y="224"/>
                      </a:lnTo>
                      <a:lnTo>
                        <a:pt x="366" y="224"/>
                      </a:lnTo>
                      <a:lnTo>
                        <a:pt x="366" y="228"/>
                      </a:lnTo>
                      <a:lnTo>
                        <a:pt x="368" y="230"/>
                      </a:lnTo>
                      <a:lnTo>
                        <a:pt x="370" y="232"/>
                      </a:lnTo>
                      <a:lnTo>
                        <a:pt x="368" y="234"/>
                      </a:lnTo>
                      <a:lnTo>
                        <a:pt x="368" y="234"/>
                      </a:lnTo>
                      <a:lnTo>
                        <a:pt x="358" y="234"/>
                      </a:lnTo>
                      <a:lnTo>
                        <a:pt x="358" y="234"/>
                      </a:lnTo>
                      <a:lnTo>
                        <a:pt x="358" y="238"/>
                      </a:lnTo>
                      <a:lnTo>
                        <a:pt x="358" y="238"/>
                      </a:lnTo>
                      <a:lnTo>
                        <a:pt x="356" y="240"/>
                      </a:lnTo>
                      <a:lnTo>
                        <a:pt x="354" y="248"/>
                      </a:lnTo>
                      <a:lnTo>
                        <a:pt x="354" y="248"/>
                      </a:lnTo>
                      <a:lnTo>
                        <a:pt x="368" y="250"/>
                      </a:lnTo>
                      <a:lnTo>
                        <a:pt x="384" y="248"/>
                      </a:lnTo>
                      <a:lnTo>
                        <a:pt x="386" y="246"/>
                      </a:lnTo>
                      <a:lnTo>
                        <a:pt x="386" y="246"/>
                      </a:lnTo>
                      <a:lnTo>
                        <a:pt x="388" y="248"/>
                      </a:lnTo>
                      <a:lnTo>
                        <a:pt x="390" y="248"/>
                      </a:lnTo>
                      <a:lnTo>
                        <a:pt x="390" y="248"/>
                      </a:lnTo>
                      <a:lnTo>
                        <a:pt x="396" y="244"/>
                      </a:lnTo>
                      <a:lnTo>
                        <a:pt x="396" y="244"/>
                      </a:lnTo>
                      <a:lnTo>
                        <a:pt x="404" y="244"/>
                      </a:lnTo>
                      <a:lnTo>
                        <a:pt x="404" y="244"/>
                      </a:lnTo>
                      <a:lnTo>
                        <a:pt x="408" y="240"/>
                      </a:lnTo>
                      <a:lnTo>
                        <a:pt x="408" y="240"/>
                      </a:lnTo>
                      <a:lnTo>
                        <a:pt x="414" y="238"/>
                      </a:lnTo>
                      <a:lnTo>
                        <a:pt x="414" y="238"/>
                      </a:lnTo>
                      <a:lnTo>
                        <a:pt x="416" y="244"/>
                      </a:lnTo>
                      <a:lnTo>
                        <a:pt x="422" y="246"/>
                      </a:lnTo>
                      <a:lnTo>
                        <a:pt x="422" y="246"/>
                      </a:lnTo>
                      <a:lnTo>
                        <a:pt x="426" y="246"/>
                      </a:lnTo>
                      <a:lnTo>
                        <a:pt x="426" y="246"/>
                      </a:lnTo>
                      <a:lnTo>
                        <a:pt x="428" y="252"/>
                      </a:lnTo>
                      <a:lnTo>
                        <a:pt x="428" y="252"/>
                      </a:lnTo>
                      <a:lnTo>
                        <a:pt x="428" y="254"/>
                      </a:lnTo>
                      <a:lnTo>
                        <a:pt x="428" y="254"/>
                      </a:lnTo>
                      <a:lnTo>
                        <a:pt x="426" y="254"/>
                      </a:lnTo>
                      <a:lnTo>
                        <a:pt x="426" y="254"/>
                      </a:lnTo>
                      <a:lnTo>
                        <a:pt x="428" y="260"/>
                      </a:lnTo>
                      <a:lnTo>
                        <a:pt x="430" y="260"/>
                      </a:lnTo>
                      <a:lnTo>
                        <a:pt x="430" y="260"/>
                      </a:lnTo>
                      <a:lnTo>
                        <a:pt x="434" y="250"/>
                      </a:lnTo>
                      <a:lnTo>
                        <a:pt x="434" y="250"/>
                      </a:lnTo>
                      <a:lnTo>
                        <a:pt x="436" y="264"/>
                      </a:lnTo>
                      <a:lnTo>
                        <a:pt x="438" y="270"/>
                      </a:lnTo>
                      <a:lnTo>
                        <a:pt x="442" y="274"/>
                      </a:lnTo>
                      <a:lnTo>
                        <a:pt x="442" y="274"/>
                      </a:lnTo>
                      <a:lnTo>
                        <a:pt x="444" y="268"/>
                      </a:lnTo>
                      <a:lnTo>
                        <a:pt x="444" y="268"/>
                      </a:lnTo>
                      <a:lnTo>
                        <a:pt x="448" y="268"/>
                      </a:lnTo>
                      <a:lnTo>
                        <a:pt x="448" y="268"/>
                      </a:lnTo>
                      <a:lnTo>
                        <a:pt x="448" y="266"/>
                      </a:lnTo>
                      <a:lnTo>
                        <a:pt x="448" y="266"/>
                      </a:lnTo>
                      <a:lnTo>
                        <a:pt x="446" y="264"/>
                      </a:lnTo>
                      <a:lnTo>
                        <a:pt x="442" y="262"/>
                      </a:lnTo>
                      <a:lnTo>
                        <a:pt x="442" y="262"/>
                      </a:lnTo>
                      <a:lnTo>
                        <a:pt x="444" y="260"/>
                      </a:lnTo>
                      <a:lnTo>
                        <a:pt x="444" y="256"/>
                      </a:lnTo>
                      <a:lnTo>
                        <a:pt x="444" y="256"/>
                      </a:lnTo>
                      <a:lnTo>
                        <a:pt x="444" y="256"/>
                      </a:lnTo>
                      <a:lnTo>
                        <a:pt x="440" y="248"/>
                      </a:lnTo>
                      <a:lnTo>
                        <a:pt x="440" y="248"/>
                      </a:lnTo>
                      <a:lnTo>
                        <a:pt x="444" y="246"/>
                      </a:lnTo>
                      <a:lnTo>
                        <a:pt x="444" y="246"/>
                      </a:lnTo>
                      <a:lnTo>
                        <a:pt x="444" y="242"/>
                      </a:lnTo>
                      <a:lnTo>
                        <a:pt x="444" y="242"/>
                      </a:lnTo>
                      <a:lnTo>
                        <a:pt x="448" y="242"/>
                      </a:lnTo>
                      <a:lnTo>
                        <a:pt x="448" y="242"/>
                      </a:lnTo>
                      <a:lnTo>
                        <a:pt x="450" y="240"/>
                      </a:lnTo>
                      <a:lnTo>
                        <a:pt x="452" y="238"/>
                      </a:lnTo>
                      <a:lnTo>
                        <a:pt x="452" y="238"/>
                      </a:lnTo>
                      <a:lnTo>
                        <a:pt x="454" y="238"/>
                      </a:lnTo>
                      <a:lnTo>
                        <a:pt x="458" y="238"/>
                      </a:lnTo>
                      <a:lnTo>
                        <a:pt x="458" y="236"/>
                      </a:lnTo>
                      <a:lnTo>
                        <a:pt x="458" y="236"/>
                      </a:lnTo>
                      <a:lnTo>
                        <a:pt x="462" y="232"/>
                      </a:lnTo>
                      <a:lnTo>
                        <a:pt x="462" y="232"/>
                      </a:lnTo>
                      <a:lnTo>
                        <a:pt x="468" y="232"/>
                      </a:lnTo>
                      <a:lnTo>
                        <a:pt x="468" y="232"/>
                      </a:lnTo>
                      <a:lnTo>
                        <a:pt x="468" y="230"/>
                      </a:lnTo>
                      <a:lnTo>
                        <a:pt x="470" y="228"/>
                      </a:lnTo>
                      <a:lnTo>
                        <a:pt x="470" y="228"/>
                      </a:lnTo>
                      <a:lnTo>
                        <a:pt x="474" y="228"/>
                      </a:lnTo>
                      <a:lnTo>
                        <a:pt x="476" y="226"/>
                      </a:lnTo>
                      <a:lnTo>
                        <a:pt x="474" y="224"/>
                      </a:lnTo>
                      <a:lnTo>
                        <a:pt x="474" y="224"/>
                      </a:lnTo>
                      <a:lnTo>
                        <a:pt x="470" y="222"/>
                      </a:lnTo>
                      <a:lnTo>
                        <a:pt x="470" y="222"/>
                      </a:lnTo>
                      <a:lnTo>
                        <a:pt x="468" y="222"/>
                      </a:lnTo>
                      <a:lnTo>
                        <a:pt x="466" y="222"/>
                      </a:lnTo>
                      <a:lnTo>
                        <a:pt x="466" y="224"/>
                      </a:lnTo>
                      <a:lnTo>
                        <a:pt x="468" y="224"/>
                      </a:lnTo>
                      <a:lnTo>
                        <a:pt x="468" y="224"/>
                      </a:lnTo>
                      <a:lnTo>
                        <a:pt x="468" y="228"/>
                      </a:lnTo>
                      <a:lnTo>
                        <a:pt x="468" y="228"/>
                      </a:lnTo>
                      <a:lnTo>
                        <a:pt x="458" y="228"/>
                      </a:lnTo>
                      <a:lnTo>
                        <a:pt x="452" y="234"/>
                      </a:lnTo>
                      <a:lnTo>
                        <a:pt x="452" y="234"/>
                      </a:lnTo>
                      <a:lnTo>
                        <a:pt x="446" y="232"/>
                      </a:lnTo>
                      <a:lnTo>
                        <a:pt x="446" y="232"/>
                      </a:lnTo>
                      <a:lnTo>
                        <a:pt x="444" y="232"/>
                      </a:lnTo>
                      <a:lnTo>
                        <a:pt x="444" y="232"/>
                      </a:lnTo>
                      <a:lnTo>
                        <a:pt x="444" y="234"/>
                      </a:lnTo>
                      <a:lnTo>
                        <a:pt x="444" y="234"/>
                      </a:lnTo>
                      <a:lnTo>
                        <a:pt x="446" y="234"/>
                      </a:lnTo>
                      <a:lnTo>
                        <a:pt x="446" y="234"/>
                      </a:lnTo>
                      <a:lnTo>
                        <a:pt x="444" y="238"/>
                      </a:lnTo>
                      <a:lnTo>
                        <a:pt x="444" y="238"/>
                      </a:lnTo>
                      <a:lnTo>
                        <a:pt x="442" y="236"/>
                      </a:lnTo>
                      <a:lnTo>
                        <a:pt x="442" y="236"/>
                      </a:lnTo>
                      <a:lnTo>
                        <a:pt x="440" y="236"/>
                      </a:lnTo>
                      <a:lnTo>
                        <a:pt x="438" y="238"/>
                      </a:lnTo>
                      <a:lnTo>
                        <a:pt x="438" y="238"/>
                      </a:lnTo>
                      <a:lnTo>
                        <a:pt x="436" y="236"/>
                      </a:lnTo>
                      <a:lnTo>
                        <a:pt x="436" y="236"/>
                      </a:lnTo>
                      <a:lnTo>
                        <a:pt x="436" y="236"/>
                      </a:lnTo>
                      <a:lnTo>
                        <a:pt x="436" y="232"/>
                      </a:lnTo>
                      <a:lnTo>
                        <a:pt x="436" y="232"/>
                      </a:lnTo>
                      <a:lnTo>
                        <a:pt x="440" y="232"/>
                      </a:lnTo>
                      <a:lnTo>
                        <a:pt x="440" y="232"/>
                      </a:lnTo>
                      <a:lnTo>
                        <a:pt x="442" y="224"/>
                      </a:lnTo>
                      <a:lnTo>
                        <a:pt x="442" y="218"/>
                      </a:lnTo>
                      <a:lnTo>
                        <a:pt x="442" y="218"/>
                      </a:lnTo>
                      <a:lnTo>
                        <a:pt x="454" y="220"/>
                      </a:lnTo>
                      <a:lnTo>
                        <a:pt x="454" y="220"/>
                      </a:lnTo>
                      <a:lnTo>
                        <a:pt x="458" y="216"/>
                      </a:lnTo>
                      <a:lnTo>
                        <a:pt x="458" y="216"/>
                      </a:lnTo>
                      <a:lnTo>
                        <a:pt x="462" y="218"/>
                      </a:lnTo>
                      <a:lnTo>
                        <a:pt x="462" y="218"/>
                      </a:lnTo>
                      <a:lnTo>
                        <a:pt x="470" y="216"/>
                      </a:lnTo>
                      <a:lnTo>
                        <a:pt x="474" y="216"/>
                      </a:lnTo>
                      <a:lnTo>
                        <a:pt x="478" y="218"/>
                      </a:lnTo>
                      <a:lnTo>
                        <a:pt x="478" y="218"/>
                      </a:lnTo>
                      <a:lnTo>
                        <a:pt x="482" y="222"/>
                      </a:lnTo>
                      <a:lnTo>
                        <a:pt x="482" y="226"/>
                      </a:lnTo>
                      <a:lnTo>
                        <a:pt x="484" y="234"/>
                      </a:lnTo>
                      <a:lnTo>
                        <a:pt x="484" y="234"/>
                      </a:lnTo>
                      <a:lnTo>
                        <a:pt x="486" y="236"/>
                      </a:lnTo>
                      <a:lnTo>
                        <a:pt x="490" y="236"/>
                      </a:lnTo>
                      <a:lnTo>
                        <a:pt x="494" y="232"/>
                      </a:lnTo>
                      <a:lnTo>
                        <a:pt x="494" y="232"/>
                      </a:lnTo>
                      <a:lnTo>
                        <a:pt x="498" y="236"/>
                      </a:lnTo>
                      <a:lnTo>
                        <a:pt x="494" y="240"/>
                      </a:lnTo>
                      <a:lnTo>
                        <a:pt x="494" y="240"/>
                      </a:lnTo>
                      <a:lnTo>
                        <a:pt x="500" y="240"/>
                      </a:lnTo>
                      <a:lnTo>
                        <a:pt x="506" y="240"/>
                      </a:lnTo>
                      <a:lnTo>
                        <a:pt x="506" y="240"/>
                      </a:lnTo>
                      <a:lnTo>
                        <a:pt x="506" y="238"/>
                      </a:lnTo>
                      <a:lnTo>
                        <a:pt x="508" y="236"/>
                      </a:lnTo>
                      <a:lnTo>
                        <a:pt x="508" y="238"/>
                      </a:lnTo>
                      <a:lnTo>
                        <a:pt x="508" y="238"/>
                      </a:lnTo>
                      <a:lnTo>
                        <a:pt x="510" y="238"/>
                      </a:lnTo>
                      <a:lnTo>
                        <a:pt x="512" y="238"/>
                      </a:lnTo>
                      <a:lnTo>
                        <a:pt x="512" y="238"/>
                      </a:lnTo>
                      <a:lnTo>
                        <a:pt x="512" y="240"/>
                      </a:lnTo>
                      <a:lnTo>
                        <a:pt x="512" y="242"/>
                      </a:lnTo>
                      <a:lnTo>
                        <a:pt x="512" y="242"/>
                      </a:lnTo>
                      <a:lnTo>
                        <a:pt x="516" y="242"/>
                      </a:lnTo>
                      <a:lnTo>
                        <a:pt x="516" y="242"/>
                      </a:lnTo>
                      <a:lnTo>
                        <a:pt x="516" y="242"/>
                      </a:lnTo>
                      <a:lnTo>
                        <a:pt x="516" y="244"/>
                      </a:lnTo>
                      <a:lnTo>
                        <a:pt x="516" y="244"/>
                      </a:lnTo>
                      <a:lnTo>
                        <a:pt x="520" y="244"/>
                      </a:lnTo>
                      <a:lnTo>
                        <a:pt x="524" y="244"/>
                      </a:lnTo>
                      <a:lnTo>
                        <a:pt x="524" y="248"/>
                      </a:lnTo>
                      <a:lnTo>
                        <a:pt x="524" y="248"/>
                      </a:lnTo>
                      <a:lnTo>
                        <a:pt x="528" y="248"/>
                      </a:lnTo>
                      <a:lnTo>
                        <a:pt x="528" y="248"/>
                      </a:lnTo>
                      <a:lnTo>
                        <a:pt x="528" y="246"/>
                      </a:lnTo>
                      <a:lnTo>
                        <a:pt x="530" y="246"/>
                      </a:lnTo>
                      <a:lnTo>
                        <a:pt x="530" y="246"/>
                      </a:lnTo>
                      <a:lnTo>
                        <a:pt x="532" y="250"/>
                      </a:lnTo>
                      <a:lnTo>
                        <a:pt x="534" y="250"/>
                      </a:lnTo>
                      <a:lnTo>
                        <a:pt x="534" y="250"/>
                      </a:lnTo>
                      <a:lnTo>
                        <a:pt x="542" y="246"/>
                      </a:lnTo>
                      <a:lnTo>
                        <a:pt x="546" y="244"/>
                      </a:lnTo>
                      <a:lnTo>
                        <a:pt x="562" y="246"/>
                      </a:lnTo>
                      <a:lnTo>
                        <a:pt x="562" y="246"/>
                      </a:lnTo>
                      <a:lnTo>
                        <a:pt x="566" y="248"/>
                      </a:lnTo>
                      <a:lnTo>
                        <a:pt x="570" y="248"/>
                      </a:lnTo>
                      <a:lnTo>
                        <a:pt x="570" y="248"/>
                      </a:lnTo>
                      <a:lnTo>
                        <a:pt x="572" y="246"/>
                      </a:lnTo>
                      <a:lnTo>
                        <a:pt x="574" y="244"/>
                      </a:lnTo>
                      <a:lnTo>
                        <a:pt x="574" y="244"/>
                      </a:lnTo>
                      <a:lnTo>
                        <a:pt x="576" y="244"/>
                      </a:lnTo>
                      <a:lnTo>
                        <a:pt x="578" y="246"/>
                      </a:lnTo>
                      <a:lnTo>
                        <a:pt x="578" y="246"/>
                      </a:lnTo>
                      <a:lnTo>
                        <a:pt x="578" y="244"/>
                      </a:lnTo>
                      <a:lnTo>
                        <a:pt x="578" y="244"/>
                      </a:lnTo>
                      <a:lnTo>
                        <a:pt x="578" y="244"/>
                      </a:lnTo>
                      <a:lnTo>
                        <a:pt x="576" y="242"/>
                      </a:lnTo>
                      <a:lnTo>
                        <a:pt x="576" y="238"/>
                      </a:lnTo>
                      <a:lnTo>
                        <a:pt x="576" y="230"/>
                      </a:lnTo>
                      <a:lnTo>
                        <a:pt x="576" y="230"/>
                      </a:lnTo>
                      <a:lnTo>
                        <a:pt x="578" y="232"/>
                      </a:lnTo>
                      <a:lnTo>
                        <a:pt x="578" y="232"/>
                      </a:lnTo>
                      <a:lnTo>
                        <a:pt x="578" y="228"/>
                      </a:lnTo>
                      <a:lnTo>
                        <a:pt x="578" y="226"/>
                      </a:lnTo>
                      <a:lnTo>
                        <a:pt x="578" y="226"/>
                      </a:lnTo>
                      <a:lnTo>
                        <a:pt x="582" y="228"/>
                      </a:lnTo>
                      <a:lnTo>
                        <a:pt x="586" y="232"/>
                      </a:lnTo>
                      <a:lnTo>
                        <a:pt x="586" y="232"/>
                      </a:lnTo>
                      <a:lnTo>
                        <a:pt x="588" y="232"/>
                      </a:lnTo>
                      <a:lnTo>
                        <a:pt x="588" y="234"/>
                      </a:lnTo>
                      <a:lnTo>
                        <a:pt x="588" y="234"/>
                      </a:lnTo>
                      <a:lnTo>
                        <a:pt x="592" y="236"/>
                      </a:lnTo>
                      <a:lnTo>
                        <a:pt x="592" y="236"/>
                      </a:lnTo>
                      <a:lnTo>
                        <a:pt x="592" y="236"/>
                      </a:lnTo>
                      <a:lnTo>
                        <a:pt x="592" y="236"/>
                      </a:lnTo>
                      <a:lnTo>
                        <a:pt x="596" y="238"/>
                      </a:lnTo>
                      <a:lnTo>
                        <a:pt x="596" y="236"/>
                      </a:lnTo>
                      <a:lnTo>
                        <a:pt x="596" y="236"/>
                      </a:lnTo>
                      <a:lnTo>
                        <a:pt x="598" y="232"/>
                      </a:lnTo>
                      <a:lnTo>
                        <a:pt x="600" y="238"/>
                      </a:lnTo>
                      <a:lnTo>
                        <a:pt x="600" y="238"/>
                      </a:lnTo>
                      <a:lnTo>
                        <a:pt x="598" y="238"/>
                      </a:lnTo>
                      <a:lnTo>
                        <a:pt x="600" y="240"/>
                      </a:lnTo>
                      <a:lnTo>
                        <a:pt x="600" y="240"/>
                      </a:lnTo>
                      <a:lnTo>
                        <a:pt x="600" y="238"/>
                      </a:lnTo>
                      <a:lnTo>
                        <a:pt x="602" y="238"/>
                      </a:lnTo>
                      <a:lnTo>
                        <a:pt x="602" y="238"/>
                      </a:lnTo>
                      <a:lnTo>
                        <a:pt x="600" y="246"/>
                      </a:lnTo>
                      <a:lnTo>
                        <a:pt x="598" y="254"/>
                      </a:lnTo>
                      <a:lnTo>
                        <a:pt x="598" y="254"/>
                      </a:lnTo>
                      <a:lnTo>
                        <a:pt x="600" y="258"/>
                      </a:lnTo>
                      <a:lnTo>
                        <a:pt x="604" y="260"/>
                      </a:lnTo>
                      <a:lnTo>
                        <a:pt x="604" y="260"/>
                      </a:lnTo>
                      <a:lnTo>
                        <a:pt x="608" y="260"/>
                      </a:lnTo>
                      <a:lnTo>
                        <a:pt x="608" y="260"/>
                      </a:lnTo>
                      <a:lnTo>
                        <a:pt x="608" y="262"/>
                      </a:lnTo>
                      <a:lnTo>
                        <a:pt x="608" y="262"/>
                      </a:lnTo>
                      <a:lnTo>
                        <a:pt x="608" y="262"/>
                      </a:lnTo>
                      <a:lnTo>
                        <a:pt x="612" y="266"/>
                      </a:lnTo>
                      <a:lnTo>
                        <a:pt x="618" y="268"/>
                      </a:lnTo>
                      <a:lnTo>
                        <a:pt x="618" y="266"/>
                      </a:lnTo>
                      <a:lnTo>
                        <a:pt x="620" y="266"/>
                      </a:lnTo>
                      <a:lnTo>
                        <a:pt x="620" y="264"/>
                      </a:lnTo>
                      <a:lnTo>
                        <a:pt x="620" y="264"/>
                      </a:lnTo>
                      <a:lnTo>
                        <a:pt x="614" y="262"/>
                      </a:lnTo>
                      <a:lnTo>
                        <a:pt x="614" y="262"/>
                      </a:lnTo>
                      <a:lnTo>
                        <a:pt x="616" y="256"/>
                      </a:lnTo>
                      <a:lnTo>
                        <a:pt x="616" y="256"/>
                      </a:lnTo>
                      <a:lnTo>
                        <a:pt x="614" y="256"/>
                      </a:lnTo>
                      <a:lnTo>
                        <a:pt x="610" y="254"/>
                      </a:lnTo>
                      <a:lnTo>
                        <a:pt x="610" y="252"/>
                      </a:lnTo>
                      <a:lnTo>
                        <a:pt x="610" y="252"/>
                      </a:lnTo>
                      <a:lnTo>
                        <a:pt x="614" y="250"/>
                      </a:lnTo>
                      <a:lnTo>
                        <a:pt x="614" y="250"/>
                      </a:lnTo>
                      <a:lnTo>
                        <a:pt x="614" y="246"/>
                      </a:lnTo>
                      <a:lnTo>
                        <a:pt x="614" y="246"/>
                      </a:lnTo>
                      <a:lnTo>
                        <a:pt x="618" y="244"/>
                      </a:lnTo>
                      <a:lnTo>
                        <a:pt x="618" y="244"/>
                      </a:lnTo>
                      <a:lnTo>
                        <a:pt x="618" y="244"/>
                      </a:lnTo>
                      <a:lnTo>
                        <a:pt x="616" y="244"/>
                      </a:lnTo>
                      <a:lnTo>
                        <a:pt x="616" y="242"/>
                      </a:lnTo>
                      <a:lnTo>
                        <a:pt x="616" y="242"/>
                      </a:lnTo>
                      <a:lnTo>
                        <a:pt x="622" y="242"/>
                      </a:lnTo>
                      <a:lnTo>
                        <a:pt x="622" y="242"/>
                      </a:lnTo>
                      <a:lnTo>
                        <a:pt x="624" y="240"/>
                      </a:lnTo>
                      <a:lnTo>
                        <a:pt x="626" y="236"/>
                      </a:lnTo>
                      <a:lnTo>
                        <a:pt x="628" y="234"/>
                      </a:lnTo>
                      <a:lnTo>
                        <a:pt x="630" y="232"/>
                      </a:lnTo>
                      <a:lnTo>
                        <a:pt x="630" y="232"/>
                      </a:lnTo>
                      <a:lnTo>
                        <a:pt x="634" y="232"/>
                      </a:lnTo>
                      <a:lnTo>
                        <a:pt x="634" y="232"/>
                      </a:lnTo>
                      <a:lnTo>
                        <a:pt x="644" y="226"/>
                      </a:lnTo>
                      <a:lnTo>
                        <a:pt x="644" y="226"/>
                      </a:lnTo>
                      <a:lnTo>
                        <a:pt x="644" y="224"/>
                      </a:lnTo>
                      <a:lnTo>
                        <a:pt x="644" y="224"/>
                      </a:lnTo>
                      <a:lnTo>
                        <a:pt x="644" y="220"/>
                      </a:lnTo>
                      <a:lnTo>
                        <a:pt x="644" y="220"/>
                      </a:lnTo>
                      <a:lnTo>
                        <a:pt x="638" y="224"/>
                      </a:lnTo>
                      <a:lnTo>
                        <a:pt x="638" y="224"/>
                      </a:lnTo>
                      <a:lnTo>
                        <a:pt x="634" y="224"/>
                      </a:lnTo>
                      <a:lnTo>
                        <a:pt x="632" y="222"/>
                      </a:lnTo>
                      <a:lnTo>
                        <a:pt x="632" y="218"/>
                      </a:lnTo>
                      <a:lnTo>
                        <a:pt x="634" y="216"/>
                      </a:lnTo>
                      <a:lnTo>
                        <a:pt x="634" y="216"/>
                      </a:lnTo>
                      <a:lnTo>
                        <a:pt x="632" y="212"/>
                      </a:lnTo>
                      <a:lnTo>
                        <a:pt x="632" y="212"/>
                      </a:lnTo>
                      <a:lnTo>
                        <a:pt x="632" y="210"/>
                      </a:lnTo>
                      <a:lnTo>
                        <a:pt x="632" y="210"/>
                      </a:lnTo>
                      <a:lnTo>
                        <a:pt x="636" y="206"/>
                      </a:lnTo>
                      <a:lnTo>
                        <a:pt x="636" y="206"/>
                      </a:lnTo>
                      <a:lnTo>
                        <a:pt x="648" y="208"/>
                      </a:lnTo>
                      <a:lnTo>
                        <a:pt x="648" y="208"/>
                      </a:lnTo>
                      <a:lnTo>
                        <a:pt x="646" y="204"/>
                      </a:lnTo>
                      <a:lnTo>
                        <a:pt x="646" y="200"/>
                      </a:lnTo>
                      <a:lnTo>
                        <a:pt x="646" y="200"/>
                      </a:lnTo>
                      <a:lnTo>
                        <a:pt x="650" y="196"/>
                      </a:lnTo>
                      <a:lnTo>
                        <a:pt x="650" y="196"/>
                      </a:lnTo>
                      <a:lnTo>
                        <a:pt x="656" y="196"/>
                      </a:lnTo>
                      <a:lnTo>
                        <a:pt x="656" y="196"/>
                      </a:lnTo>
                      <a:lnTo>
                        <a:pt x="656" y="194"/>
                      </a:lnTo>
                      <a:lnTo>
                        <a:pt x="656" y="194"/>
                      </a:lnTo>
                      <a:lnTo>
                        <a:pt x="654" y="194"/>
                      </a:lnTo>
                      <a:lnTo>
                        <a:pt x="652" y="192"/>
                      </a:lnTo>
                      <a:lnTo>
                        <a:pt x="652" y="192"/>
                      </a:lnTo>
                      <a:lnTo>
                        <a:pt x="646" y="196"/>
                      </a:lnTo>
                      <a:lnTo>
                        <a:pt x="642" y="200"/>
                      </a:lnTo>
                      <a:lnTo>
                        <a:pt x="642" y="200"/>
                      </a:lnTo>
                      <a:lnTo>
                        <a:pt x="634" y="202"/>
                      </a:lnTo>
                      <a:lnTo>
                        <a:pt x="634" y="202"/>
                      </a:lnTo>
                      <a:lnTo>
                        <a:pt x="630" y="194"/>
                      </a:lnTo>
                      <a:lnTo>
                        <a:pt x="626" y="190"/>
                      </a:lnTo>
                      <a:lnTo>
                        <a:pt x="620" y="188"/>
                      </a:lnTo>
                      <a:lnTo>
                        <a:pt x="618" y="188"/>
                      </a:lnTo>
                      <a:lnTo>
                        <a:pt x="618" y="188"/>
                      </a:lnTo>
                      <a:lnTo>
                        <a:pt x="618" y="194"/>
                      </a:lnTo>
                      <a:lnTo>
                        <a:pt x="618" y="194"/>
                      </a:lnTo>
                      <a:lnTo>
                        <a:pt x="620" y="194"/>
                      </a:lnTo>
                      <a:lnTo>
                        <a:pt x="618" y="196"/>
                      </a:lnTo>
                      <a:lnTo>
                        <a:pt x="616" y="198"/>
                      </a:lnTo>
                      <a:lnTo>
                        <a:pt x="616" y="198"/>
                      </a:lnTo>
                      <a:lnTo>
                        <a:pt x="616" y="196"/>
                      </a:lnTo>
                      <a:lnTo>
                        <a:pt x="614" y="194"/>
                      </a:lnTo>
                      <a:lnTo>
                        <a:pt x="614" y="194"/>
                      </a:lnTo>
                      <a:lnTo>
                        <a:pt x="614" y="196"/>
                      </a:lnTo>
                      <a:lnTo>
                        <a:pt x="614" y="196"/>
                      </a:lnTo>
                      <a:lnTo>
                        <a:pt x="612" y="196"/>
                      </a:lnTo>
                      <a:lnTo>
                        <a:pt x="612" y="196"/>
                      </a:lnTo>
                      <a:lnTo>
                        <a:pt x="612" y="190"/>
                      </a:lnTo>
                      <a:lnTo>
                        <a:pt x="612" y="190"/>
                      </a:lnTo>
                      <a:lnTo>
                        <a:pt x="614" y="188"/>
                      </a:lnTo>
                      <a:lnTo>
                        <a:pt x="614" y="188"/>
                      </a:lnTo>
                      <a:lnTo>
                        <a:pt x="614" y="188"/>
                      </a:lnTo>
                      <a:lnTo>
                        <a:pt x="614" y="186"/>
                      </a:lnTo>
                      <a:lnTo>
                        <a:pt x="614" y="186"/>
                      </a:lnTo>
                      <a:lnTo>
                        <a:pt x="610" y="186"/>
                      </a:lnTo>
                      <a:lnTo>
                        <a:pt x="606" y="182"/>
                      </a:lnTo>
                      <a:lnTo>
                        <a:pt x="606" y="178"/>
                      </a:lnTo>
                      <a:lnTo>
                        <a:pt x="606" y="178"/>
                      </a:lnTo>
                      <a:lnTo>
                        <a:pt x="604" y="178"/>
                      </a:lnTo>
                      <a:lnTo>
                        <a:pt x="604" y="178"/>
                      </a:lnTo>
                      <a:lnTo>
                        <a:pt x="604" y="174"/>
                      </a:lnTo>
                      <a:lnTo>
                        <a:pt x="604" y="174"/>
                      </a:lnTo>
                      <a:lnTo>
                        <a:pt x="612" y="174"/>
                      </a:lnTo>
                      <a:lnTo>
                        <a:pt x="612" y="174"/>
                      </a:lnTo>
                      <a:lnTo>
                        <a:pt x="610" y="170"/>
                      </a:lnTo>
                      <a:lnTo>
                        <a:pt x="608" y="164"/>
                      </a:lnTo>
                      <a:lnTo>
                        <a:pt x="610" y="162"/>
                      </a:lnTo>
                      <a:lnTo>
                        <a:pt x="610" y="162"/>
                      </a:lnTo>
                      <a:lnTo>
                        <a:pt x="610" y="160"/>
                      </a:lnTo>
                      <a:lnTo>
                        <a:pt x="608" y="160"/>
                      </a:lnTo>
                      <a:lnTo>
                        <a:pt x="608" y="160"/>
                      </a:lnTo>
                      <a:lnTo>
                        <a:pt x="608" y="160"/>
                      </a:lnTo>
                      <a:lnTo>
                        <a:pt x="610" y="156"/>
                      </a:lnTo>
                      <a:lnTo>
                        <a:pt x="610" y="156"/>
                      </a:lnTo>
                      <a:lnTo>
                        <a:pt x="612" y="154"/>
                      </a:lnTo>
                      <a:lnTo>
                        <a:pt x="612" y="154"/>
                      </a:lnTo>
                      <a:lnTo>
                        <a:pt x="612" y="150"/>
                      </a:lnTo>
                      <a:lnTo>
                        <a:pt x="612" y="150"/>
                      </a:lnTo>
                      <a:lnTo>
                        <a:pt x="616" y="150"/>
                      </a:lnTo>
                      <a:lnTo>
                        <a:pt x="616" y="150"/>
                      </a:lnTo>
                      <a:lnTo>
                        <a:pt x="620" y="154"/>
                      </a:lnTo>
                      <a:lnTo>
                        <a:pt x="620" y="154"/>
                      </a:lnTo>
                      <a:lnTo>
                        <a:pt x="622" y="154"/>
                      </a:lnTo>
                      <a:lnTo>
                        <a:pt x="622" y="154"/>
                      </a:lnTo>
                      <a:lnTo>
                        <a:pt x="616" y="146"/>
                      </a:lnTo>
                      <a:lnTo>
                        <a:pt x="616" y="146"/>
                      </a:lnTo>
                      <a:lnTo>
                        <a:pt x="618" y="142"/>
                      </a:lnTo>
                      <a:lnTo>
                        <a:pt x="618" y="142"/>
                      </a:lnTo>
                      <a:lnTo>
                        <a:pt x="624" y="140"/>
                      </a:lnTo>
                      <a:lnTo>
                        <a:pt x="624" y="140"/>
                      </a:lnTo>
                      <a:lnTo>
                        <a:pt x="624" y="140"/>
                      </a:lnTo>
                      <a:lnTo>
                        <a:pt x="624" y="138"/>
                      </a:lnTo>
                      <a:lnTo>
                        <a:pt x="624" y="138"/>
                      </a:lnTo>
                      <a:lnTo>
                        <a:pt x="624" y="136"/>
                      </a:lnTo>
                      <a:lnTo>
                        <a:pt x="624" y="132"/>
                      </a:lnTo>
                      <a:lnTo>
                        <a:pt x="624" y="124"/>
                      </a:lnTo>
                      <a:lnTo>
                        <a:pt x="624" y="124"/>
                      </a:lnTo>
                      <a:lnTo>
                        <a:pt x="620" y="120"/>
                      </a:lnTo>
                      <a:lnTo>
                        <a:pt x="620" y="120"/>
                      </a:lnTo>
                      <a:lnTo>
                        <a:pt x="620" y="118"/>
                      </a:lnTo>
                      <a:lnTo>
                        <a:pt x="622" y="118"/>
                      </a:lnTo>
                      <a:lnTo>
                        <a:pt x="622" y="118"/>
                      </a:lnTo>
                      <a:lnTo>
                        <a:pt x="622" y="112"/>
                      </a:lnTo>
                      <a:lnTo>
                        <a:pt x="620" y="112"/>
                      </a:lnTo>
                      <a:lnTo>
                        <a:pt x="620" y="112"/>
                      </a:lnTo>
                      <a:lnTo>
                        <a:pt x="620" y="104"/>
                      </a:lnTo>
                      <a:lnTo>
                        <a:pt x="620" y="104"/>
                      </a:lnTo>
                      <a:lnTo>
                        <a:pt x="616" y="100"/>
                      </a:lnTo>
                      <a:lnTo>
                        <a:pt x="616" y="100"/>
                      </a:lnTo>
                      <a:lnTo>
                        <a:pt x="618" y="96"/>
                      </a:lnTo>
                      <a:lnTo>
                        <a:pt x="616" y="96"/>
                      </a:lnTo>
                      <a:lnTo>
                        <a:pt x="616" y="96"/>
                      </a:lnTo>
                      <a:lnTo>
                        <a:pt x="616" y="90"/>
                      </a:lnTo>
                      <a:lnTo>
                        <a:pt x="616" y="90"/>
                      </a:lnTo>
                      <a:lnTo>
                        <a:pt x="620" y="90"/>
                      </a:lnTo>
                      <a:lnTo>
                        <a:pt x="618" y="82"/>
                      </a:lnTo>
                      <a:lnTo>
                        <a:pt x="618" y="82"/>
                      </a:lnTo>
                      <a:lnTo>
                        <a:pt x="632" y="82"/>
                      </a:lnTo>
                      <a:lnTo>
                        <a:pt x="632" y="82"/>
                      </a:lnTo>
                      <a:lnTo>
                        <a:pt x="632" y="84"/>
                      </a:lnTo>
                      <a:lnTo>
                        <a:pt x="634" y="84"/>
                      </a:lnTo>
                      <a:lnTo>
                        <a:pt x="634" y="84"/>
                      </a:lnTo>
                      <a:lnTo>
                        <a:pt x="640" y="76"/>
                      </a:lnTo>
                      <a:lnTo>
                        <a:pt x="640" y="76"/>
                      </a:lnTo>
                      <a:lnTo>
                        <a:pt x="652" y="78"/>
                      </a:lnTo>
                      <a:lnTo>
                        <a:pt x="662" y="82"/>
                      </a:lnTo>
                      <a:lnTo>
                        <a:pt x="662" y="82"/>
                      </a:lnTo>
                      <a:lnTo>
                        <a:pt x="664" y="86"/>
                      </a:lnTo>
                      <a:lnTo>
                        <a:pt x="664" y="86"/>
                      </a:lnTo>
                      <a:lnTo>
                        <a:pt x="666" y="84"/>
                      </a:lnTo>
                      <a:lnTo>
                        <a:pt x="666" y="82"/>
                      </a:lnTo>
                      <a:lnTo>
                        <a:pt x="666" y="82"/>
                      </a:lnTo>
                      <a:lnTo>
                        <a:pt x="678" y="84"/>
                      </a:lnTo>
                      <a:lnTo>
                        <a:pt x="688" y="86"/>
                      </a:lnTo>
                      <a:lnTo>
                        <a:pt x="688" y="86"/>
                      </a:lnTo>
                      <a:lnTo>
                        <a:pt x="688" y="90"/>
                      </a:lnTo>
                      <a:lnTo>
                        <a:pt x="686" y="96"/>
                      </a:lnTo>
                      <a:lnTo>
                        <a:pt x="686" y="96"/>
                      </a:lnTo>
                      <a:lnTo>
                        <a:pt x="684" y="96"/>
                      </a:lnTo>
                      <a:lnTo>
                        <a:pt x="684" y="96"/>
                      </a:lnTo>
                      <a:lnTo>
                        <a:pt x="684" y="102"/>
                      </a:lnTo>
                      <a:lnTo>
                        <a:pt x="684" y="102"/>
                      </a:lnTo>
                      <a:lnTo>
                        <a:pt x="682" y="102"/>
                      </a:lnTo>
                      <a:lnTo>
                        <a:pt x="680" y="104"/>
                      </a:lnTo>
                      <a:lnTo>
                        <a:pt x="680" y="104"/>
                      </a:lnTo>
                      <a:lnTo>
                        <a:pt x="676" y="108"/>
                      </a:lnTo>
                      <a:lnTo>
                        <a:pt x="674" y="112"/>
                      </a:lnTo>
                      <a:lnTo>
                        <a:pt x="674" y="112"/>
                      </a:lnTo>
                      <a:lnTo>
                        <a:pt x="662" y="114"/>
                      </a:lnTo>
                      <a:lnTo>
                        <a:pt x="652" y="116"/>
                      </a:lnTo>
                      <a:lnTo>
                        <a:pt x="652" y="116"/>
                      </a:lnTo>
                      <a:lnTo>
                        <a:pt x="644" y="116"/>
                      </a:lnTo>
                      <a:lnTo>
                        <a:pt x="638" y="116"/>
                      </a:lnTo>
                      <a:lnTo>
                        <a:pt x="638" y="116"/>
                      </a:lnTo>
                      <a:lnTo>
                        <a:pt x="638" y="116"/>
                      </a:lnTo>
                      <a:lnTo>
                        <a:pt x="636" y="118"/>
                      </a:lnTo>
                      <a:lnTo>
                        <a:pt x="636" y="118"/>
                      </a:lnTo>
                      <a:lnTo>
                        <a:pt x="636" y="118"/>
                      </a:lnTo>
                      <a:lnTo>
                        <a:pt x="636" y="118"/>
                      </a:lnTo>
                      <a:lnTo>
                        <a:pt x="634" y="118"/>
                      </a:lnTo>
                      <a:lnTo>
                        <a:pt x="634" y="118"/>
                      </a:lnTo>
                      <a:lnTo>
                        <a:pt x="634" y="120"/>
                      </a:lnTo>
                      <a:lnTo>
                        <a:pt x="634" y="122"/>
                      </a:lnTo>
                      <a:lnTo>
                        <a:pt x="634" y="122"/>
                      </a:lnTo>
                      <a:lnTo>
                        <a:pt x="640" y="126"/>
                      </a:lnTo>
                      <a:lnTo>
                        <a:pt x="640" y="126"/>
                      </a:lnTo>
                      <a:lnTo>
                        <a:pt x="640" y="128"/>
                      </a:lnTo>
                      <a:lnTo>
                        <a:pt x="640" y="130"/>
                      </a:lnTo>
                      <a:lnTo>
                        <a:pt x="640" y="130"/>
                      </a:lnTo>
                      <a:lnTo>
                        <a:pt x="634" y="132"/>
                      </a:lnTo>
                      <a:lnTo>
                        <a:pt x="634" y="132"/>
                      </a:lnTo>
                      <a:lnTo>
                        <a:pt x="632" y="136"/>
                      </a:lnTo>
                      <a:lnTo>
                        <a:pt x="632" y="136"/>
                      </a:lnTo>
                      <a:lnTo>
                        <a:pt x="634" y="136"/>
                      </a:lnTo>
                      <a:lnTo>
                        <a:pt x="634" y="136"/>
                      </a:lnTo>
                      <a:lnTo>
                        <a:pt x="634" y="138"/>
                      </a:lnTo>
                      <a:lnTo>
                        <a:pt x="634" y="138"/>
                      </a:lnTo>
                      <a:lnTo>
                        <a:pt x="634" y="138"/>
                      </a:lnTo>
                      <a:lnTo>
                        <a:pt x="630" y="138"/>
                      </a:lnTo>
                      <a:lnTo>
                        <a:pt x="630" y="138"/>
                      </a:lnTo>
                      <a:lnTo>
                        <a:pt x="630" y="142"/>
                      </a:lnTo>
                      <a:lnTo>
                        <a:pt x="630" y="142"/>
                      </a:lnTo>
                      <a:lnTo>
                        <a:pt x="632" y="142"/>
                      </a:lnTo>
                      <a:lnTo>
                        <a:pt x="634" y="142"/>
                      </a:lnTo>
                      <a:lnTo>
                        <a:pt x="634" y="142"/>
                      </a:lnTo>
                      <a:lnTo>
                        <a:pt x="634" y="144"/>
                      </a:lnTo>
                      <a:lnTo>
                        <a:pt x="634" y="146"/>
                      </a:lnTo>
                      <a:lnTo>
                        <a:pt x="634" y="146"/>
                      </a:lnTo>
                      <a:lnTo>
                        <a:pt x="636" y="144"/>
                      </a:lnTo>
                      <a:lnTo>
                        <a:pt x="644" y="150"/>
                      </a:lnTo>
                      <a:lnTo>
                        <a:pt x="644" y="152"/>
                      </a:lnTo>
                      <a:lnTo>
                        <a:pt x="644" y="152"/>
                      </a:lnTo>
                      <a:lnTo>
                        <a:pt x="648" y="152"/>
                      </a:lnTo>
                      <a:lnTo>
                        <a:pt x="648" y="152"/>
                      </a:lnTo>
                      <a:lnTo>
                        <a:pt x="652" y="156"/>
                      </a:lnTo>
                      <a:lnTo>
                        <a:pt x="652" y="158"/>
                      </a:lnTo>
                      <a:lnTo>
                        <a:pt x="652" y="158"/>
                      </a:lnTo>
                      <a:lnTo>
                        <a:pt x="656" y="158"/>
                      </a:lnTo>
                      <a:lnTo>
                        <a:pt x="658" y="158"/>
                      </a:lnTo>
                      <a:lnTo>
                        <a:pt x="658" y="158"/>
                      </a:lnTo>
                      <a:lnTo>
                        <a:pt x="662" y="162"/>
                      </a:lnTo>
                      <a:lnTo>
                        <a:pt x="664" y="166"/>
                      </a:lnTo>
                      <a:lnTo>
                        <a:pt x="664" y="166"/>
                      </a:lnTo>
                      <a:lnTo>
                        <a:pt x="668" y="166"/>
                      </a:lnTo>
                      <a:lnTo>
                        <a:pt x="670" y="166"/>
                      </a:lnTo>
                      <a:lnTo>
                        <a:pt x="674" y="172"/>
                      </a:lnTo>
                      <a:lnTo>
                        <a:pt x="674" y="172"/>
                      </a:lnTo>
                      <a:lnTo>
                        <a:pt x="678" y="170"/>
                      </a:lnTo>
                      <a:lnTo>
                        <a:pt x="678" y="178"/>
                      </a:lnTo>
                      <a:lnTo>
                        <a:pt x="678" y="178"/>
                      </a:lnTo>
                      <a:lnTo>
                        <a:pt x="670" y="178"/>
                      </a:lnTo>
                      <a:lnTo>
                        <a:pt x="668" y="176"/>
                      </a:lnTo>
                      <a:lnTo>
                        <a:pt x="668" y="176"/>
                      </a:lnTo>
                      <a:lnTo>
                        <a:pt x="666" y="174"/>
                      </a:lnTo>
                      <a:lnTo>
                        <a:pt x="666" y="174"/>
                      </a:lnTo>
                      <a:lnTo>
                        <a:pt x="664" y="184"/>
                      </a:lnTo>
                      <a:lnTo>
                        <a:pt x="664" y="184"/>
                      </a:lnTo>
                      <a:lnTo>
                        <a:pt x="668" y="182"/>
                      </a:lnTo>
                      <a:lnTo>
                        <a:pt x="668" y="182"/>
                      </a:lnTo>
                      <a:lnTo>
                        <a:pt x="668" y="182"/>
                      </a:lnTo>
                      <a:lnTo>
                        <a:pt x="670" y="180"/>
                      </a:lnTo>
                      <a:lnTo>
                        <a:pt x="672" y="180"/>
                      </a:lnTo>
                      <a:lnTo>
                        <a:pt x="672" y="180"/>
                      </a:lnTo>
                      <a:lnTo>
                        <a:pt x="670" y="186"/>
                      </a:lnTo>
                      <a:lnTo>
                        <a:pt x="670" y="186"/>
                      </a:lnTo>
                      <a:lnTo>
                        <a:pt x="666" y="190"/>
                      </a:lnTo>
                      <a:lnTo>
                        <a:pt x="666" y="190"/>
                      </a:lnTo>
                      <a:lnTo>
                        <a:pt x="662" y="190"/>
                      </a:lnTo>
                      <a:lnTo>
                        <a:pt x="662" y="190"/>
                      </a:lnTo>
                      <a:lnTo>
                        <a:pt x="660" y="194"/>
                      </a:lnTo>
                      <a:lnTo>
                        <a:pt x="660" y="194"/>
                      </a:lnTo>
                      <a:lnTo>
                        <a:pt x="660" y="194"/>
                      </a:lnTo>
                      <a:lnTo>
                        <a:pt x="662" y="198"/>
                      </a:lnTo>
                      <a:lnTo>
                        <a:pt x="662" y="198"/>
                      </a:lnTo>
                      <a:lnTo>
                        <a:pt x="666" y="198"/>
                      </a:lnTo>
                      <a:lnTo>
                        <a:pt x="666" y="198"/>
                      </a:lnTo>
                      <a:lnTo>
                        <a:pt x="668" y="202"/>
                      </a:lnTo>
                      <a:lnTo>
                        <a:pt x="668" y="202"/>
                      </a:lnTo>
                      <a:lnTo>
                        <a:pt x="676" y="204"/>
                      </a:lnTo>
                      <a:lnTo>
                        <a:pt x="682" y="204"/>
                      </a:lnTo>
                      <a:lnTo>
                        <a:pt x="682" y="204"/>
                      </a:lnTo>
                      <a:lnTo>
                        <a:pt x="684" y="210"/>
                      </a:lnTo>
                      <a:lnTo>
                        <a:pt x="684" y="210"/>
                      </a:lnTo>
                      <a:lnTo>
                        <a:pt x="686" y="214"/>
                      </a:lnTo>
                      <a:lnTo>
                        <a:pt x="688" y="218"/>
                      </a:lnTo>
                      <a:lnTo>
                        <a:pt x="686" y="218"/>
                      </a:lnTo>
                      <a:lnTo>
                        <a:pt x="686" y="218"/>
                      </a:lnTo>
                      <a:lnTo>
                        <a:pt x="688" y="222"/>
                      </a:lnTo>
                      <a:lnTo>
                        <a:pt x="688" y="222"/>
                      </a:lnTo>
                      <a:lnTo>
                        <a:pt x="692" y="230"/>
                      </a:lnTo>
                      <a:lnTo>
                        <a:pt x="692" y="230"/>
                      </a:lnTo>
                      <a:lnTo>
                        <a:pt x="690" y="234"/>
                      </a:lnTo>
                      <a:lnTo>
                        <a:pt x="690" y="236"/>
                      </a:lnTo>
                      <a:lnTo>
                        <a:pt x="690" y="236"/>
                      </a:lnTo>
                      <a:lnTo>
                        <a:pt x="696" y="236"/>
                      </a:lnTo>
                      <a:lnTo>
                        <a:pt x="696" y="230"/>
                      </a:lnTo>
                      <a:lnTo>
                        <a:pt x="700" y="228"/>
                      </a:lnTo>
                      <a:lnTo>
                        <a:pt x="700" y="228"/>
                      </a:lnTo>
                      <a:lnTo>
                        <a:pt x="700" y="226"/>
                      </a:lnTo>
                      <a:lnTo>
                        <a:pt x="702" y="226"/>
                      </a:lnTo>
                      <a:lnTo>
                        <a:pt x="702" y="226"/>
                      </a:lnTo>
                      <a:lnTo>
                        <a:pt x="704" y="222"/>
                      </a:lnTo>
                      <a:lnTo>
                        <a:pt x="702" y="220"/>
                      </a:lnTo>
                      <a:lnTo>
                        <a:pt x="702" y="218"/>
                      </a:lnTo>
                      <a:lnTo>
                        <a:pt x="702" y="218"/>
                      </a:lnTo>
                      <a:lnTo>
                        <a:pt x="704" y="208"/>
                      </a:lnTo>
                      <a:lnTo>
                        <a:pt x="704" y="208"/>
                      </a:lnTo>
                      <a:lnTo>
                        <a:pt x="710" y="206"/>
                      </a:lnTo>
                      <a:lnTo>
                        <a:pt x="716" y="204"/>
                      </a:lnTo>
                      <a:lnTo>
                        <a:pt x="716" y="204"/>
                      </a:lnTo>
                      <a:lnTo>
                        <a:pt x="722" y="214"/>
                      </a:lnTo>
                      <a:lnTo>
                        <a:pt x="722" y="214"/>
                      </a:lnTo>
                      <a:lnTo>
                        <a:pt x="722" y="218"/>
                      </a:lnTo>
                      <a:lnTo>
                        <a:pt x="720" y="220"/>
                      </a:lnTo>
                      <a:lnTo>
                        <a:pt x="720" y="220"/>
                      </a:lnTo>
                      <a:lnTo>
                        <a:pt x="718" y="224"/>
                      </a:lnTo>
                      <a:lnTo>
                        <a:pt x="718" y="224"/>
                      </a:lnTo>
                      <a:lnTo>
                        <a:pt x="718" y="230"/>
                      </a:lnTo>
                      <a:lnTo>
                        <a:pt x="718" y="234"/>
                      </a:lnTo>
                      <a:lnTo>
                        <a:pt x="716" y="234"/>
                      </a:lnTo>
                      <a:lnTo>
                        <a:pt x="716" y="234"/>
                      </a:lnTo>
                      <a:lnTo>
                        <a:pt x="714" y="236"/>
                      </a:lnTo>
                      <a:lnTo>
                        <a:pt x="712" y="238"/>
                      </a:lnTo>
                      <a:lnTo>
                        <a:pt x="712" y="238"/>
                      </a:lnTo>
                      <a:lnTo>
                        <a:pt x="714" y="244"/>
                      </a:lnTo>
                      <a:lnTo>
                        <a:pt x="718" y="250"/>
                      </a:lnTo>
                      <a:lnTo>
                        <a:pt x="718" y="250"/>
                      </a:lnTo>
                      <a:lnTo>
                        <a:pt x="722" y="252"/>
                      </a:lnTo>
                      <a:lnTo>
                        <a:pt x="722" y="252"/>
                      </a:lnTo>
                      <a:lnTo>
                        <a:pt x="728" y="262"/>
                      </a:lnTo>
                      <a:lnTo>
                        <a:pt x="728" y="262"/>
                      </a:lnTo>
                      <a:lnTo>
                        <a:pt x="732" y="262"/>
                      </a:lnTo>
                      <a:lnTo>
                        <a:pt x="732" y="262"/>
                      </a:lnTo>
                      <a:lnTo>
                        <a:pt x="734" y="264"/>
                      </a:lnTo>
                      <a:lnTo>
                        <a:pt x="736" y="264"/>
                      </a:lnTo>
                      <a:lnTo>
                        <a:pt x="736" y="264"/>
                      </a:lnTo>
                      <a:lnTo>
                        <a:pt x="736" y="264"/>
                      </a:lnTo>
                      <a:lnTo>
                        <a:pt x="736" y="260"/>
                      </a:lnTo>
                      <a:lnTo>
                        <a:pt x="736" y="260"/>
                      </a:lnTo>
                      <a:lnTo>
                        <a:pt x="746" y="256"/>
                      </a:lnTo>
                      <a:lnTo>
                        <a:pt x="746" y="256"/>
                      </a:lnTo>
                      <a:lnTo>
                        <a:pt x="744" y="254"/>
                      </a:lnTo>
                      <a:lnTo>
                        <a:pt x="744" y="254"/>
                      </a:lnTo>
                      <a:lnTo>
                        <a:pt x="744" y="250"/>
                      </a:lnTo>
                      <a:lnTo>
                        <a:pt x="746" y="248"/>
                      </a:lnTo>
                      <a:lnTo>
                        <a:pt x="750" y="242"/>
                      </a:lnTo>
                      <a:lnTo>
                        <a:pt x="750" y="242"/>
                      </a:lnTo>
                      <a:lnTo>
                        <a:pt x="750" y="238"/>
                      </a:lnTo>
                      <a:lnTo>
                        <a:pt x="750" y="238"/>
                      </a:lnTo>
                      <a:lnTo>
                        <a:pt x="754" y="238"/>
                      </a:lnTo>
                      <a:lnTo>
                        <a:pt x="754" y="238"/>
                      </a:lnTo>
                      <a:lnTo>
                        <a:pt x="754" y="236"/>
                      </a:lnTo>
                      <a:lnTo>
                        <a:pt x="752" y="234"/>
                      </a:lnTo>
                      <a:lnTo>
                        <a:pt x="752" y="234"/>
                      </a:lnTo>
                      <a:lnTo>
                        <a:pt x="754" y="232"/>
                      </a:lnTo>
                      <a:lnTo>
                        <a:pt x="754" y="232"/>
                      </a:lnTo>
                      <a:lnTo>
                        <a:pt x="756" y="222"/>
                      </a:lnTo>
                      <a:lnTo>
                        <a:pt x="756" y="222"/>
                      </a:lnTo>
                      <a:lnTo>
                        <a:pt x="764" y="222"/>
                      </a:lnTo>
                      <a:lnTo>
                        <a:pt x="764" y="222"/>
                      </a:lnTo>
                      <a:lnTo>
                        <a:pt x="764" y="220"/>
                      </a:lnTo>
                      <a:lnTo>
                        <a:pt x="764" y="220"/>
                      </a:lnTo>
                      <a:lnTo>
                        <a:pt x="764" y="220"/>
                      </a:lnTo>
                      <a:lnTo>
                        <a:pt x="764" y="218"/>
                      </a:lnTo>
                      <a:lnTo>
                        <a:pt x="764" y="218"/>
                      </a:lnTo>
                      <a:lnTo>
                        <a:pt x="766" y="218"/>
                      </a:lnTo>
                      <a:lnTo>
                        <a:pt x="766" y="218"/>
                      </a:lnTo>
                      <a:lnTo>
                        <a:pt x="764" y="216"/>
                      </a:lnTo>
                      <a:lnTo>
                        <a:pt x="764" y="216"/>
                      </a:lnTo>
                      <a:lnTo>
                        <a:pt x="764" y="214"/>
                      </a:lnTo>
                      <a:lnTo>
                        <a:pt x="766" y="212"/>
                      </a:lnTo>
                      <a:lnTo>
                        <a:pt x="766" y="212"/>
                      </a:lnTo>
                      <a:lnTo>
                        <a:pt x="764" y="208"/>
                      </a:lnTo>
                      <a:lnTo>
                        <a:pt x="760" y="208"/>
                      </a:lnTo>
                      <a:lnTo>
                        <a:pt x="760" y="208"/>
                      </a:lnTo>
                      <a:lnTo>
                        <a:pt x="760" y="200"/>
                      </a:lnTo>
                      <a:lnTo>
                        <a:pt x="760" y="192"/>
                      </a:lnTo>
                      <a:lnTo>
                        <a:pt x="760" y="192"/>
                      </a:lnTo>
                      <a:lnTo>
                        <a:pt x="756" y="190"/>
                      </a:lnTo>
                      <a:lnTo>
                        <a:pt x="756" y="190"/>
                      </a:lnTo>
                      <a:lnTo>
                        <a:pt x="766" y="190"/>
                      </a:lnTo>
                      <a:lnTo>
                        <a:pt x="776" y="192"/>
                      </a:lnTo>
                      <a:lnTo>
                        <a:pt x="776" y="192"/>
                      </a:lnTo>
                      <a:lnTo>
                        <a:pt x="780" y="196"/>
                      </a:lnTo>
                      <a:lnTo>
                        <a:pt x="780" y="196"/>
                      </a:lnTo>
                      <a:lnTo>
                        <a:pt x="780" y="194"/>
                      </a:lnTo>
                      <a:lnTo>
                        <a:pt x="782" y="192"/>
                      </a:lnTo>
                      <a:lnTo>
                        <a:pt x="782" y="192"/>
                      </a:lnTo>
                      <a:lnTo>
                        <a:pt x="792" y="192"/>
                      </a:lnTo>
                      <a:lnTo>
                        <a:pt x="792" y="192"/>
                      </a:lnTo>
                      <a:lnTo>
                        <a:pt x="792" y="194"/>
                      </a:lnTo>
                      <a:lnTo>
                        <a:pt x="790" y="196"/>
                      </a:lnTo>
                      <a:lnTo>
                        <a:pt x="790" y="196"/>
                      </a:lnTo>
                      <a:lnTo>
                        <a:pt x="796" y="200"/>
                      </a:lnTo>
                      <a:lnTo>
                        <a:pt x="796" y="200"/>
                      </a:lnTo>
                      <a:lnTo>
                        <a:pt x="794" y="200"/>
                      </a:lnTo>
                      <a:lnTo>
                        <a:pt x="794" y="202"/>
                      </a:lnTo>
                      <a:lnTo>
                        <a:pt x="796" y="208"/>
                      </a:lnTo>
                      <a:lnTo>
                        <a:pt x="796" y="208"/>
                      </a:lnTo>
                      <a:lnTo>
                        <a:pt x="802" y="206"/>
                      </a:lnTo>
                      <a:lnTo>
                        <a:pt x="808" y="206"/>
                      </a:lnTo>
                      <a:lnTo>
                        <a:pt x="808" y="206"/>
                      </a:lnTo>
                      <a:lnTo>
                        <a:pt x="810" y="206"/>
                      </a:lnTo>
                      <a:lnTo>
                        <a:pt x="810" y="208"/>
                      </a:lnTo>
                      <a:lnTo>
                        <a:pt x="808" y="212"/>
                      </a:lnTo>
                      <a:lnTo>
                        <a:pt x="802" y="220"/>
                      </a:lnTo>
                      <a:lnTo>
                        <a:pt x="802" y="220"/>
                      </a:lnTo>
                      <a:lnTo>
                        <a:pt x="802" y="222"/>
                      </a:lnTo>
                      <a:lnTo>
                        <a:pt x="802" y="222"/>
                      </a:lnTo>
                      <a:lnTo>
                        <a:pt x="802" y="222"/>
                      </a:lnTo>
                      <a:lnTo>
                        <a:pt x="808" y="222"/>
                      </a:lnTo>
                      <a:lnTo>
                        <a:pt x="806" y="228"/>
                      </a:lnTo>
                      <a:lnTo>
                        <a:pt x="806" y="228"/>
                      </a:lnTo>
                      <a:lnTo>
                        <a:pt x="804" y="228"/>
                      </a:lnTo>
                      <a:lnTo>
                        <a:pt x="800" y="230"/>
                      </a:lnTo>
                      <a:lnTo>
                        <a:pt x="800" y="230"/>
                      </a:lnTo>
                      <a:lnTo>
                        <a:pt x="800" y="232"/>
                      </a:lnTo>
                      <a:lnTo>
                        <a:pt x="800" y="234"/>
                      </a:lnTo>
                      <a:lnTo>
                        <a:pt x="800" y="236"/>
                      </a:lnTo>
                      <a:lnTo>
                        <a:pt x="800" y="238"/>
                      </a:lnTo>
                      <a:lnTo>
                        <a:pt x="800" y="238"/>
                      </a:lnTo>
                      <a:lnTo>
                        <a:pt x="806" y="248"/>
                      </a:lnTo>
                      <a:lnTo>
                        <a:pt x="806" y="248"/>
                      </a:lnTo>
                      <a:lnTo>
                        <a:pt x="808" y="250"/>
                      </a:lnTo>
                      <a:lnTo>
                        <a:pt x="810" y="250"/>
                      </a:lnTo>
                      <a:lnTo>
                        <a:pt x="812" y="250"/>
                      </a:lnTo>
                      <a:lnTo>
                        <a:pt x="814" y="252"/>
                      </a:lnTo>
                      <a:lnTo>
                        <a:pt x="816" y="254"/>
                      </a:lnTo>
                      <a:lnTo>
                        <a:pt x="816" y="254"/>
                      </a:lnTo>
                      <a:lnTo>
                        <a:pt x="816" y="258"/>
                      </a:lnTo>
                      <a:lnTo>
                        <a:pt x="814" y="264"/>
                      </a:lnTo>
                      <a:lnTo>
                        <a:pt x="810" y="268"/>
                      </a:lnTo>
                      <a:lnTo>
                        <a:pt x="810" y="268"/>
                      </a:lnTo>
                      <a:lnTo>
                        <a:pt x="806" y="268"/>
                      </a:lnTo>
                      <a:lnTo>
                        <a:pt x="802" y="268"/>
                      </a:lnTo>
                      <a:lnTo>
                        <a:pt x="802" y="268"/>
                      </a:lnTo>
                      <a:lnTo>
                        <a:pt x="794" y="274"/>
                      </a:lnTo>
                      <a:lnTo>
                        <a:pt x="794" y="274"/>
                      </a:lnTo>
                      <a:lnTo>
                        <a:pt x="790" y="274"/>
                      </a:lnTo>
                      <a:lnTo>
                        <a:pt x="788" y="276"/>
                      </a:lnTo>
                      <a:lnTo>
                        <a:pt x="788" y="276"/>
                      </a:lnTo>
                      <a:lnTo>
                        <a:pt x="788" y="276"/>
                      </a:lnTo>
                      <a:lnTo>
                        <a:pt x="784" y="282"/>
                      </a:lnTo>
                      <a:lnTo>
                        <a:pt x="780" y="286"/>
                      </a:lnTo>
                      <a:lnTo>
                        <a:pt x="778" y="286"/>
                      </a:lnTo>
                      <a:lnTo>
                        <a:pt x="778" y="286"/>
                      </a:lnTo>
                      <a:lnTo>
                        <a:pt x="776" y="282"/>
                      </a:lnTo>
                      <a:lnTo>
                        <a:pt x="776" y="282"/>
                      </a:lnTo>
                      <a:lnTo>
                        <a:pt x="774" y="282"/>
                      </a:lnTo>
                      <a:lnTo>
                        <a:pt x="770" y="280"/>
                      </a:lnTo>
                      <a:lnTo>
                        <a:pt x="770" y="280"/>
                      </a:lnTo>
                      <a:lnTo>
                        <a:pt x="770" y="278"/>
                      </a:lnTo>
                      <a:lnTo>
                        <a:pt x="768" y="274"/>
                      </a:lnTo>
                      <a:lnTo>
                        <a:pt x="768" y="274"/>
                      </a:lnTo>
                      <a:lnTo>
                        <a:pt x="768" y="274"/>
                      </a:lnTo>
                      <a:lnTo>
                        <a:pt x="766" y="276"/>
                      </a:lnTo>
                      <a:lnTo>
                        <a:pt x="766" y="276"/>
                      </a:lnTo>
                      <a:lnTo>
                        <a:pt x="764" y="272"/>
                      </a:lnTo>
                      <a:lnTo>
                        <a:pt x="764" y="272"/>
                      </a:lnTo>
                      <a:lnTo>
                        <a:pt x="762" y="272"/>
                      </a:lnTo>
                      <a:lnTo>
                        <a:pt x="762" y="272"/>
                      </a:lnTo>
                      <a:lnTo>
                        <a:pt x="762" y="274"/>
                      </a:lnTo>
                      <a:lnTo>
                        <a:pt x="762" y="274"/>
                      </a:lnTo>
                      <a:lnTo>
                        <a:pt x="758" y="276"/>
                      </a:lnTo>
                      <a:lnTo>
                        <a:pt x="758" y="276"/>
                      </a:lnTo>
                      <a:lnTo>
                        <a:pt x="760" y="276"/>
                      </a:lnTo>
                      <a:lnTo>
                        <a:pt x="762" y="276"/>
                      </a:lnTo>
                      <a:lnTo>
                        <a:pt x="762" y="276"/>
                      </a:lnTo>
                      <a:lnTo>
                        <a:pt x="764" y="278"/>
                      </a:lnTo>
                      <a:lnTo>
                        <a:pt x="764" y="280"/>
                      </a:lnTo>
                      <a:lnTo>
                        <a:pt x="764" y="280"/>
                      </a:lnTo>
                      <a:lnTo>
                        <a:pt x="766" y="282"/>
                      </a:lnTo>
                      <a:lnTo>
                        <a:pt x="766" y="282"/>
                      </a:lnTo>
                      <a:lnTo>
                        <a:pt x="768" y="282"/>
                      </a:lnTo>
                      <a:lnTo>
                        <a:pt x="770" y="284"/>
                      </a:lnTo>
                      <a:lnTo>
                        <a:pt x="770" y="286"/>
                      </a:lnTo>
                      <a:lnTo>
                        <a:pt x="770" y="286"/>
                      </a:lnTo>
                      <a:lnTo>
                        <a:pt x="772" y="286"/>
                      </a:lnTo>
                      <a:lnTo>
                        <a:pt x="772" y="286"/>
                      </a:lnTo>
                      <a:lnTo>
                        <a:pt x="774" y="288"/>
                      </a:lnTo>
                      <a:lnTo>
                        <a:pt x="774" y="288"/>
                      </a:lnTo>
                      <a:lnTo>
                        <a:pt x="766" y="290"/>
                      </a:lnTo>
                      <a:lnTo>
                        <a:pt x="766" y="292"/>
                      </a:lnTo>
                      <a:lnTo>
                        <a:pt x="766" y="292"/>
                      </a:lnTo>
                      <a:lnTo>
                        <a:pt x="760" y="290"/>
                      </a:lnTo>
                      <a:lnTo>
                        <a:pt x="760" y="290"/>
                      </a:lnTo>
                      <a:lnTo>
                        <a:pt x="750" y="282"/>
                      </a:lnTo>
                      <a:lnTo>
                        <a:pt x="750" y="282"/>
                      </a:lnTo>
                      <a:lnTo>
                        <a:pt x="738" y="284"/>
                      </a:lnTo>
                      <a:lnTo>
                        <a:pt x="738" y="284"/>
                      </a:lnTo>
                      <a:lnTo>
                        <a:pt x="744" y="290"/>
                      </a:lnTo>
                      <a:lnTo>
                        <a:pt x="744" y="290"/>
                      </a:lnTo>
                      <a:lnTo>
                        <a:pt x="744" y="294"/>
                      </a:lnTo>
                      <a:lnTo>
                        <a:pt x="742" y="296"/>
                      </a:lnTo>
                      <a:lnTo>
                        <a:pt x="738" y="302"/>
                      </a:lnTo>
                      <a:lnTo>
                        <a:pt x="738" y="302"/>
                      </a:lnTo>
                      <a:lnTo>
                        <a:pt x="738" y="304"/>
                      </a:lnTo>
                      <a:lnTo>
                        <a:pt x="738" y="306"/>
                      </a:lnTo>
                      <a:lnTo>
                        <a:pt x="738" y="306"/>
                      </a:lnTo>
                      <a:lnTo>
                        <a:pt x="734" y="308"/>
                      </a:lnTo>
                      <a:lnTo>
                        <a:pt x="734" y="308"/>
                      </a:lnTo>
                      <a:lnTo>
                        <a:pt x="724" y="298"/>
                      </a:lnTo>
                      <a:lnTo>
                        <a:pt x="724" y="298"/>
                      </a:lnTo>
                      <a:lnTo>
                        <a:pt x="722" y="298"/>
                      </a:lnTo>
                      <a:lnTo>
                        <a:pt x="720" y="300"/>
                      </a:lnTo>
                      <a:lnTo>
                        <a:pt x="720" y="300"/>
                      </a:lnTo>
                      <a:lnTo>
                        <a:pt x="714" y="296"/>
                      </a:lnTo>
                      <a:lnTo>
                        <a:pt x="714" y="296"/>
                      </a:lnTo>
                      <a:lnTo>
                        <a:pt x="712" y="296"/>
                      </a:lnTo>
                      <a:lnTo>
                        <a:pt x="710" y="298"/>
                      </a:lnTo>
                      <a:lnTo>
                        <a:pt x="710" y="298"/>
                      </a:lnTo>
                      <a:lnTo>
                        <a:pt x="706" y="298"/>
                      </a:lnTo>
                      <a:lnTo>
                        <a:pt x="704" y="296"/>
                      </a:lnTo>
                      <a:lnTo>
                        <a:pt x="700" y="294"/>
                      </a:lnTo>
                      <a:lnTo>
                        <a:pt x="700" y="294"/>
                      </a:lnTo>
                      <a:lnTo>
                        <a:pt x="698" y="300"/>
                      </a:lnTo>
                      <a:lnTo>
                        <a:pt x="698" y="300"/>
                      </a:lnTo>
                      <a:lnTo>
                        <a:pt x="700" y="300"/>
                      </a:lnTo>
                      <a:lnTo>
                        <a:pt x="700" y="302"/>
                      </a:lnTo>
                      <a:lnTo>
                        <a:pt x="700" y="302"/>
                      </a:lnTo>
                      <a:lnTo>
                        <a:pt x="694" y="304"/>
                      </a:lnTo>
                      <a:lnTo>
                        <a:pt x="694" y="304"/>
                      </a:lnTo>
                      <a:lnTo>
                        <a:pt x="688" y="304"/>
                      </a:lnTo>
                      <a:lnTo>
                        <a:pt x="688" y="304"/>
                      </a:lnTo>
                      <a:lnTo>
                        <a:pt x="686" y="306"/>
                      </a:lnTo>
                      <a:lnTo>
                        <a:pt x="686" y="306"/>
                      </a:lnTo>
                      <a:lnTo>
                        <a:pt x="700" y="306"/>
                      </a:lnTo>
                      <a:lnTo>
                        <a:pt x="716" y="306"/>
                      </a:lnTo>
                      <a:lnTo>
                        <a:pt x="716" y="306"/>
                      </a:lnTo>
                      <a:lnTo>
                        <a:pt x="724" y="308"/>
                      </a:lnTo>
                      <a:lnTo>
                        <a:pt x="732" y="310"/>
                      </a:lnTo>
                      <a:lnTo>
                        <a:pt x="732" y="310"/>
                      </a:lnTo>
                      <a:lnTo>
                        <a:pt x="730" y="312"/>
                      </a:lnTo>
                      <a:lnTo>
                        <a:pt x="728" y="316"/>
                      </a:lnTo>
                      <a:lnTo>
                        <a:pt x="728" y="324"/>
                      </a:lnTo>
                      <a:lnTo>
                        <a:pt x="728" y="324"/>
                      </a:lnTo>
                      <a:lnTo>
                        <a:pt x="722" y="328"/>
                      </a:lnTo>
                      <a:lnTo>
                        <a:pt x="722" y="328"/>
                      </a:lnTo>
                      <a:lnTo>
                        <a:pt x="718" y="330"/>
                      </a:lnTo>
                      <a:lnTo>
                        <a:pt x="716" y="330"/>
                      </a:lnTo>
                      <a:lnTo>
                        <a:pt x="714" y="334"/>
                      </a:lnTo>
                      <a:lnTo>
                        <a:pt x="714" y="334"/>
                      </a:lnTo>
                      <a:lnTo>
                        <a:pt x="714" y="332"/>
                      </a:lnTo>
                      <a:lnTo>
                        <a:pt x="712" y="332"/>
                      </a:lnTo>
                      <a:lnTo>
                        <a:pt x="712" y="330"/>
                      </a:lnTo>
                      <a:lnTo>
                        <a:pt x="712" y="330"/>
                      </a:lnTo>
                      <a:lnTo>
                        <a:pt x="700" y="326"/>
                      </a:lnTo>
                      <a:lnTo>
                        <a:pt x="700" y="326"/>
                      </a:lnTo>
                      <a:lnTo>
                        <a:pt x="698" y="328"/>
                      </a:lnTo>
                      <a:lnTo>
                        <a:pt x="698" y="330"/>
                      </a:lnTo>
                      <a:lnTo>
                        <a:pt x="698" y="330"/>
                      </a:lnTo>
                      <a:lnTo>
                        <a:pt x="692" y="330"/>
                      </a:lnTo>
                      <a:lnTo>
                        <a:pt x="692" y="330"/>
                      </a:lnTo>
                      <a:lnTo>
                        <a:pt x="690" y="336"/>
                      </a:lnTo>
                      <a:lnTo>
                        <a:pt x="690" y="338"/>
                      </a:lnTo>
                      <a:lnTo>
                        <a:pt x="692" y="340"/>
                      </a:lnTo>
                      <a:lnTo>
                        <a:pt x="692" y="340"/>
                      </a:lnTo>
                      <a:lnTo>
                        <a:pt x="692" y="342"/>
                      </a:lnTo>
                      <a:lnTo>
                        <a:pt x="692" y="344"/>
                      </a:lnTo>
                      <a:lnTo>
                        <a:pt x="690" y="344"/>
                      </a:lnTo>
                      <a:lnTo>
                        <a:pt x="688" y="346"/>
                      </a:lnTo>
                      <a:lnTo>
                        <a:pt x="688" y="346"/>
                      </a:lnTo>
                      <a:lnTo>
                        <a:pt x="682" y="346"/>
                      </a:lnTo>
                      <a:lnTo>
                        <a:pt x="682" y="346"/>
                      </a:lnTo>
                      <a:lnTo>
                        <a:pt x="682" y="352"/>
                      </a:lnTo>
                      <a:lnTo>
                        <a:pt x="682" y="352"/>
                      </a:lnTo>
                      <a:lnTo>
                        <a:pt x="686" y="352"/>
                      </a:lnTo>
                      <a:lnTo>
                        <a:pt x="686" y="352"/>
                      </a:lnTo>
                      <a:lnTo>
                        <a:pt x="686" y="358"/>
                      </a:lnTo>
                      <a:lnTo>
                        <a:pt x="686" y="358"/>
                      </a:lnTo>
                      <a:lnTo>
                        <a:pt x="686" y="360"/>
                      </a:lnTo>
                      <a:lnTo>
                        <a:pt x="686" y="360"/>
                      </a:lnTo>
                      <a:lnTo>
                        <a:pt x="684" y="362"/>
                      </a:lnTo>
                      <a:lnTo>
                        <a:pt x="684" y="362"/>
                      </a:lnTo>
                      <a:lnTo>
                        <a:pt x="676" y="364"/>
                      </a:lnTo>
                      <a:lnTo>
                        <a:pt x="666" y="362"/>
                      </a:lnTo>
                      <a:lnTo>
                        <a:pt x="666" y="366"/>
                      </a:lnTo>
                      <a:lnTo>
                        <a:pt x="666" y="366"/>
                      </a:lnTo>
                      <a:lnTo>
                        <a:pt x="670" y="366"/>
                      </a:lnTo>
                      <a:lnTo>
                        <a:pt x="670" y="366"/>
                      </a:lnTo>
                      <a:lnTo>
                        <a:pt x="668" y="370"/>
                      </a:lnTo>
                      <a:lnTo>
                        <a:pt x="668" y="370"/>
                      </a:lnTo>
                      <a:lnTo>
                        <a:pt x="662" y="370"/>
                      </a:lnTo>
                      <a:lnTo>
                        <a:pt x="662" y="370"/>
                      </a:lnTo>
                      <a:lnTo>
                        <a:pt x="664" y="372"/>
                      </a:lnTo>
                      <a:lnTo>
                        <a:pt x="664" y="372"/>
                      </a:lnTo>
                      <a:lnTo>
                        <a:pt x="666" y="372"/>
                      </a:lnTo>
                      <a:lnTo>
                        <a:pt x="666" y="374"/>
                      </a:lnTo>
                      <a:lnTo>
                        <a:pt x="666" y="374"/>
                      </a:lnTo>
                      <a:lnTo>
                        <a:pt x="660" y="374"/>
                      </a:lnTo>
                      <a:lnTo>
                        <a:pt x="660" y="374"/>
                      </a:lnTo>
                      <a:lnTo>
                        <a:pt x="662" y="372"/>
                      </a:lnTo>
                      <a:lnTo>
                        <a:pt x="660" y="372"/>
                      </a:lnTo>
                      <a:lnTo>
                        <a:pt x="658" y="372"/>
                      </a:lnTo>
                      <a:lnTo>
                        <a:pt x="658" y="372"/>
                      </a:lnTo>
                      <a:lnTo>
                        <a:pt x="658" y="376"/>
                      </a:lnTo>
                      <a:lnTo>
                        <a:pt x="658" y="376"/>
                      </a:lnTo>
                      <a:lnTo>
                        <a:pt x="654" y="376"/>
                      </a:lnTo>
                      <a:lnTo>
                        <a:pt x="654" y="376"/>
                      </a:lnTo>
                      <a:lnTo>
                        <a:pt x="654" y="386"/>
                      </a:lnTo>
                      <a:lnTo>
                        <a:pt x="654" y="386"/>
                      </a:lnTo>
                      <a:lnTo>
                        <a:pt x="646" y="386"/>
                      </a:lnTo>
                      <a:lnTo>
                        <a:pt x="646" y="386"/>
                      </a:lnTo>
                      <a:lnTo>
                        <a:pt x="646" y="390"/>
                      </a:lnTo>
                      <a:lnTo>
                        <a:pt x="646" y="390"/>
                      </a:lnTo>
                      <a:lnTo>
                        <a:pt x="642" y="394"/>
                      </a:lnTo>
                      <a:lnTo>
                        <a:pt x="636" y="398"/>
                      </a:lnTo>
                      <a:lnTo>
                        <a:pt x="636" y="398"/>
                      </a:lnTo>
                      <a:lnTo>
                        <a:pt x="638" y="402"/>
                      </a:lnTo>
                      <a:lnTo>
                        <a:pt x="640" y="406"/>
                      </a:lnTo>
                      <a:lnTo>
                        <a:pt x="640" y="406"/>
                      </a:lnTo>
                      <a:lnTo>
                        <a:pt x="630" y="406"/>
                      </a:lnTo>
                      <a:lnTo>
                        <a:pt x="630" y="406"/>
                      </a:lnTo>
                      <a:lnTo>
                        <a:pt x="628" y="408"/>
                      </a:lnTo>
                      <a:lnTo>
                        <a:pt x="628" y="408"/>
                      </a:lnTo>
                      <a:lnTo>
                        <a:pt x="632" y="410"/>
                      </a:lnTo>
                      <a:lnTo>
                        <a:pt x="632" y="410"/>
                      </a:lnTo>
                      <a:lnTo>
                        <a:pt x="632" y="414"/>
                      </a:lnTo>
                      <a:lnTo>
                        <a:pt x="632" y="414"/>
                      </a:lnTo>
                      <a:lnTo>
                        <a:pt x="626" y="420"/>
                      </a:lnTo>
                      <a:lnTo>
                        <a:pt x="626" y="420"/>
                      </a:lnTo>
                      <a:lnTo>
                        <a:pt x="626" y="424"/>
                      </a:lnTo>
                      <a:lnTo>
                        <a:pt x="626" y="428"/>
                      </a:lnTo>
                      <a:lnTo>
                        <a:pt x="626" y="428"/>
                      </a:lnTo>
                      <a:lnTo>
                        <a:pt x="622" y="430"/>
                      </a:lnTo>
                      <a:lnTo>
                        <a:pt x="622" y="430"/>
                      </a:lnTo>
                      <a:lnTo>
                        <a:pt x="626" y="436"/>
                      </a:lnTo>
                      <a:lnTo>
                        <a:pt x="626" y="436"/>
                      </a:lnTo>
                      <a:lnTo>
                        <a:pt x="628" y="440"/>
                      </a:lnTo>
                      <a:lnTo>
                        <a:pt x="628" y="446"/>
                      </a:lnTo>
                      <a:lnTo>
                        <a:pt x="628" y="446"/>
                      </a:lnTo>
                      <a:lnTo>
                        <a:pt x="630" y="448"/>
                      </a:lnTo>
                      <a:lnTo>
                        <a:pt x="636" y="448"/>
                      </a:lnTo>
                      <a:lnTo>
                        <a:pt x="648" y="448"/>
                      </a:lnTo>
                      <a:lnTo>
                        <a:pt x="648" y="448"/>
                      </a:lnTo>
                      <a:lnTo>
                        <a:pt x="654" y="456"/>
                      </a:lnTo>
                      <a:lnTo>
                        <a:pt x="654" y="456"/>
                      </a:lnTo>
                      <a:lnTo>
                        <a:pt x="654" y="460"/>
                      </a:lnTo>
                      <a:lnTo>
                        <a:pt x="654" y="460"/>
                      </a:lnTo>
                      <a:lnTo>
                        <a:pt x="656" y="462"/>
                      </a:lnTo>
                      <a:lnTo>
                        <a:pt x="656" y="462"/>
                      </a:lnTo>
                      <a:lnTo>
                        <a:pt x="656" y="468"/>
                      </a:lnTo>
                      <a:lnTo>
                        <a:pt x="656" y="468"/>
                      </a:lnTo>
                      <a:lnTo>
                        <a:pt x="660" y="474"/>
                      </a:lnTo>
                      <a:lnTo>
                        <a:pt x="660" y="474"/>
                      </a:lnTo>
                      <a:lnTo>
                        <a:pt x="662" y="480"/>
                      </a:lnTo>
                      <a:lnTo>
                        <a:pt x="662" y="486"/>
                      </a:lnTo>
                      <a:lnTo>
                        <a:pt x="662" y="486"/>
                      </a:lnTo>
                      <a:lnTo>
                        <a:pt x="672" y="482"/>
                      </a:lnTo>
                      <a:lnTo>
                        <a:pt x="678" y="480"/>
                      </a:lnTo>
                      <a:lnTo>
                        <a:pt x="682" y="480"/>
                      </a:lnTo>
                      <a:lnTo>
                        <a:pt x="682" y="480"/>
                      </a:lnTo>
                      <a:lnTo>
                        <a:pt x="690" y="486"/>
                      </a:lnTo>
                      <a:lnTo>
                        <a:pt x="690" y="486"/>
                      </a:lnTo>
                      <a:lnTo>
                        <a:pt x="694" y="486"/>
                      </a:lnTo>
                      <a:lnTo>
                        <a:pt x="694" y="486"/>
                      </a:lnTo>
                      <a:lnTo>
                        <a:pt x="698" y="490"/>
                      </a:lnTo>
                      <a:lnTo>
                        <a:pt x="702" y="492"/>
                      </a:lnTo>
                      <a:lnTo>
                        <a:pt x="702" y="492"/>
                      </a:lnTo>
                      <a:lnTo>
                        <a:pt x="708" y="492"/>
                      </a:lnTo>
                      <a:lnTo>
                        <a:pt x="708" y="492"/>
                      </a:lnTo>
                      <a:lnTo>
                        <a:pt x="710" y="494"/>
                      </a:lnTo>
                      <a:lnTo>
                        <a:pt x="712" y="496"/>
                      </a:lnTo>
                      <a:lnTo>
                        <a:pt x="712" y="496"/>
                      </a:lnTo>
                      <a:lnTo>
                        <a:pt x="716" y="498"/>
                      </a:lnTo>
                      <a:lnTo>
                        <a:pt x="720" y="498"/>
                      </a:lnTo>
                      <a:lnTo>
                        <a:pt x="720" y="498"/>
                      </a:lnTo>
                      <a:lnTo>
                        <a:pt x="720" y="500"/>
                      </a:lnTo>
                      <a:lnTo>
                        <a:pt x="720" y="500"/>
                      </a:lnTo>
                      <a:lnTo>
                        <a:pt x="722" y="504"/>
                      </a:lnTo>
                      <a:lnTo>
                        <a:pt x="724" y="506"/>
                      </a:lnTo>
                      <a:lnTo>
                        <a:pt x="724" y="506"/>
                      </a:lnTo>
                      <a:lnTo>
                        <a:pt x="724" y="512"/>
                      </a:lnTo>
                      <a:lnTo>
                        <a:pt x="724" y="512"/>
                      </a:lnTo>
                      <a:lnTo>
                        <a:pt x="728" y="512"/>
                      </a:lnTo>
                      <a:lnTo>
                        <a:pt x="732" y="512"/>
                      </a:lnTo>
                      <a:lnTo>
                        <a:pt x="732" y="512"/>
                      </a:lnTo>
                      <a:lnTo>
                        <a:pt x="734" y="516"/>
                      </a:lnTo>
                      <a:lnTo>
                        <a:pt x="738" y="518"/>
                      </a:lnTo>
                      <a:lnTo>
                        <a:pt x="738" y="518"/>
                      </a:lnTo>
                      <a:lnTo>
                        <a:pt x="742" y="518"/>
                      </a:lnTo>
                      <a:lnTo>
                        <a:pt x="748" y="518"/>
                      </a:lnTo>
                      <a:lnTo>
                        <a:pt x="748" y="518"/>
                      </a:lnTo>
                      <a:lnTo>
                        <a:pt x="750" y="522"/>
                      </a:lnTo>
                      <a:lnTo>
                        <a:pt x="750" y="522"/>
                      </a:lnTo>
                      <a:lnTo>
                        <a:pt x="752" y="524"/>
                      </a:lnTo>
                      <a:lnTo>
                        <a:pt x="756" y="524"/>
                      </a:lnTo>
                      <a:lnTo>
                        <a:pt x="756" y="526"/>
                      </a:lnTo>
                      <a:lnTo>
                        <a:pt x="756" y="526"/>
                      </a:lnTo>
                      <a:lnTo>
                        <a:pt x="762" y="528"/>
                      </a:lnTo>
                      <a:lnTo>
                        <a:pt x="762" y="528"/>
                      </a:lnTo>
                      <a:lnTo>
                        <a:pt x="766" y="530"/>
                      </a:lnTo>
                      <a:lnTo>
                        <a:pt x="770" y="528"/>
                      </a:lnTo>
                      <a:lnTo>
                        <a:pt x="778" y="528"/>
                      </a:lnTo>
                      <a:lnTo>
                        <a:pt x="778" y="528"/>
                      </a:lnTo>
                      <a:lnTo>
                        <a:pt x="782" y="530"/>
                      </a:lnTo>
                      <a:lnTo>
                        <a:pt x="782" y="530"/>
                      </a:lnTo>
                      <a:lnTo>
                        <a:pt x="784" y="530"/>
                      </a:lnTo>
                      <a:lnTo>
                        <a:pt x="788" y="530"/>
                      </a:lnTo>
                      <a:lnTo>
                        <a:pt x="788" y="530"/>
                      </a:lnTo>
                      <a:lnTo>
                        <a:pt x="798" y="534"/>
                      </a:lnTo>
                      <a:lnTo>
                        <a:pt x="798" y="534"/>
                      </a:lnTo>
                      <a:lnTo>
                        <a:pt x="798" y="544"/>
                      </a:lnTo>
                      <a:lnTo>
                        <a:pt x="798" y="544"/>
                      </a:lnTo>
                      <a:lnTo>
                        <a:pt x="796" y="548"/>
                      </a:lnTo>
                      <a:lnTo>
                        <a:pt x="794" y="552"/>
                      </a:lnTo>
                      <a:lnTo>
                        <a:pt x="794" y="552"/>
                      </a:lnTo>
                      <a:lnTo>
                        <a:pt x="798" y="556"/>
                      </a:lnTo>
                      <a:lnTo>
                        <a:pt x="798" y="556"/>
                      </a:lnTo>
                      <a:lnTo>
                        <a:pt x="798" y="568"/>
                      </a:lnTo>
                      <a:lnTo>
                        <a:pt x="796" y="580"/>
                      </a:lnTo>
                      <a:lnTo>
                        <a:pt x="796" y="580"/>
                      </a:lnTo>
                      <a:lnTo>
                        <a:pt x="800" y="580"/>
                      </a:lnTo>
                      <a:lnTo>
                        <a:pt x="800" y="580"/>
                      </a:lnTo>
                      <a:lnTo>
                        <a:pt x="804" y="584"/>
                      </a:lnTo>
                      <a:lnTo>
                        <a:pt x="806" y="590"/>
                      </a:lnTo>
                      <a:lnTo>
                        <a:pt x="806" y="590"/>
                      </a:lnTo>
                      <a:lnTo>
                        <a:pt x="804" y="592"/>
                      </a:lnTo>
                      <a:lnTo>
                        <a:pt x="804" y="594"/>
                      </a:lnTo>
                      <a:lnTo>
                        <a:pt x="804" y="594"/>
                      </a:lnTo>
                      <a:lnTo>
                        <a:pt x="814" y="600"/>
                      </a:lnTo>
                      <a:lnTo>
                        <a:pt x="814" y="600"/>
                      </a:lnTo>
                      <a:lnTo>
                        <a:pt x="816" y="604"/>
                      </a:lnTo>
                      <a:lnTo>
                        <a:pt x="818" y="608"/>
                      </a:lnTo>
                      <a:lnTo>
                        <a:pt x="818" y="608"/>
                      </a:lnTo>
                      <a:lnTo>
                        <a:pt x="818" y="608"/>
                      </a:lnTo>
                      <a:lnTo>
                        <a:pt x="818" y="610"/>
                      </a:lnTo>
                      <a:lnTo>
                        <a:pt x="818" y="610"/>
                      </a:lnTo>
                      <a:lnTo>
                        <a:pt x="830" y="610"/>
                      </a:lnTo>
                      <a:lnTo>
                        <a:pt x="830" y="610"/>
                      </a:lnTo>
                      <a:lnTo>
                        <a:pt x="830" y="608"/>
                      </a:lnTo>
                      <a:lnTo>
                        <a:pt x="832" y="608"/>
                      </a:lnTo>
                      <a:lnTo>
                        <a:pt x="832" y="608"/>
                      </a:lnTo>
                      <a:lnTo>
                        <a:pt x="834" y="604"/>
                      </a:lnTo>
                      <a:lnTo>
                        <a:pt x="834" y="604"/>
                      </a:lnTo>
                      <a:lnTo>
                        <a:pt x="836" y="604"/>
                      </a:lnTo>
                      <a:lnTo>
                        <a:pt x="840" y="604"/>
                      </a:lnTo>
                      <a:lnTo>
                        <a:pt x="840" y="602"/>
                      </a:lnTo>
                      <a:lnTo>
                        <a:pt x="840" y="602"/>
                      </a:lnTo>
                      <a:lnTo>
                        <a:pt x="838" y="598"/>
                      </a:lnTo>
                      <a:lnTo>
                        <a:pt x="844" y="588"/>
                      </a:lnTo>
                      <a:lnTo>
                        <a:pt x="844" y="588"/>
                      </a:lnTo>
                      <a:lnTo>
                        <a:pt x="846" y="588"/>
                      </a:lnTo>
                      <a:lnTo>
                        <a:pt x="844" y="588"/>
                      </a:lnTo>
                      <a:lnTo>
                        <a:pt x="842" y="588"/>
                      </a:lnTo>
                      <a:lnTo>
                        <a:pt x="842" y="588"/>
                      </a:lnTo>
                      <a:lnTo>
                        <a:pt x="842" y="586"/>
                      </a:lnTo>
                      <a:lnTo>
                        <a:pt x="842" y="584"/>
                      </a:lnTo>
                      <a:lnTo>
                        <a:pt x="842" y="582"/>
                      </a:lnTo>
                      <a:lnTo>
                        <a:pt x="842" y="580"/>
                      </a:lnTo>
                      <a:lnTo>
                        <a:pt x="842" y="580"/>
                      </a:lnTo>
                      <a:lnTo>
                        <a:pt x="840" y="580"/>
                      </a:lnTo>
                      <a:lnTo>
                        <a:pt x="840" y="580"/>
                      </a:lnTo>
                      <a:lnTo>
                        <a:pt x="840" y="568"/>
                      </a:lnTo>
                      <a:lnTo>
                        <a:pt x="840" y="564"/>
                      </a:lnTo>
                      <a:lnTo>
                        <a:pt x="840" y="558"/>
                      </a:lnTo>
                      <a:lnTo>
                        <a:pt x="834" y="554"/>
                      </a:lnTo>
                      <a:lnTo>
                        <a:pt x="834" y="554"/>
                      </a:lnTo>
                      <a:lnTo>
                        <a:pt x="834" y="548"/>
                      </a:lnTo>
                      <a:lnTo>
                        <a:pt x="834" y="542"/>
                      </a:lnTo>
                      <a:lnTo>
                        <a:pt x="834" y="540"/>
                      </a:lnTo>
                      <a:lnTo>
                        <a:pt x="834" y="540"/>
                      </a:lnTo>
                      <a:lnTo>
                        <a:pt x="838" y="538"/>
                      </a:lnTo>
                      <a:lnTo>
                        <a:pt x="842" y="538"/>
                      </a:lnTo>
                      <a:lnTo>
                        <a:pt x="842" y="538"/>
                      </a:lnTo>
                      <a:lnTo>
                        <a:pt x="846" y="534"/>
                      </a:lnTo>
                      <a:lnTo>
                        <a:pt x="846" y="534"/>
                      </a:lnTo>
                      <a:lnTo>
                        <a:pt x="848" y="534"/>
                      </a:lnTo>
                      <a:lnTo>
                        <a:pt x="850" y="532"/>
                      </a:lnTo>
                      <a:lnTo>
                        <a:pt x="850" y="532"/>
                      </a:lnTo>
                      <a:lnTo>
                        <a:pt x="852" y="530"/>
                      </a:lnTo>
                      <a:lnTo>
                        <a:pt x="852" y="530"/>
                      </a:lnTo>
                      <a:lnTo>
                        <a:pt x="854" y="528"/>
                      </a:lnTo>
                      <a:lnTo>
                        <a:pt x="858" y="524"/>
                      </a:lnTo>
                      <a:lnTo>
                        <a:pt x="858" y="524"/>
                      </a:lnTo>
                      <a:lnTo>
                        <a:pt x="860" y="520"/>
                      </a:lnTo>
                      <a:lnTo>
                        <a:pt x="860" y="520"/>
                      </a:lnTo>
                      <a:lnTo>
                        <a:pt x="864" y="516"/>
                      </a:lnTo>
                      <a:lnTo>
                        <a:pt x="866" y="514"/>
                      </a:lnTo>
                      <a:lnTo>
                        <a:pt x="866" y="514"/>
                      </a:lnTo>
                      <a:lnTo>
                        <a:pt x="868" y="510"/>
                      </a:lnTo>
                      <a:lnTo>
                        <a:pt x="868" y="510"/>
                      </a:lnTo>
                      <a:lnTo>
                        <a:pt x="874" y="508"/>
                      </a:lnTo>
                      <a:lnTo>
                        <a:pt x="874" y="508"/>
                      </a:lnTo>
                      <a:lnTo>
                        <a:pt x="872" y="500"/>
                      </a:lnTo>
                      <a:lnTo>
                        <a:pt x="872" y="502"/>
                      </a:lnTo>
                      <a:lnTo>
                        <a:pt x="870" y="506"/>
                      </a:lnTo>
                      <a:lnTo>
                        <a:pt x="868" y="506"/>
                      </a:lnTo>
                      <a:lnTo>
                        <a:pt x="868" y="506"/>
                      </a:lnTo>
                      <a:lnTo>
                        <a:pt x="870" y="496"/>
                      </a:lnTo>
                      <a:lnTo>
                        <a:pt x="872" y="488"/>
                      </a:lnTo>
                      <a:lnTo>
                        <a:pt x="872" y="488"/>
                      </a:lnTo>
                      <a:lnTo>
                        <a:pt x="870" y="486"/>
                      </a:lnTo>
                      <a:lnTo>
                        <a:pt x="866" y="484"/>
                      </a:lnTo>
                      <a:lnTo>
                        <a:pt x="866" y="484"/>
                      </a:lnTo>
                      <a:lnTo>
                        <a:pt x="864" y="478"/>
                      </a:lnTo>
                      <a:lnTo>
                        <a:pt x="864" y="472"/>
                      </a:lnTo>
                      <a:lnTo>
                        <a:pt x="864" y="472"/>
                      </a:lnTo>
                      <a:lnTo>
                        <a:pt x="860" y="470"/>
                      </a:lnTo>
                      <a:lnTo>
                        <a:pt x="860" y="470"/>
                      </a:lnTo>
                      <a:lnTo>
                        <a:pt x="860" y="464"/>
                      </a:lnTo>
                      <a:lnTo>
                        <a:pt x="860" y="464"/>
                      </a:lnTo>
                      <a:lnTo>
                        <a:pt x="858" y="462"/>
                      </a:lnTo>
                      <a:lnTo>
                        <a:pt x="858" y="462"/>
                      </a:lnTo>
                      <a:lnTo>
                        <a:pt x="856" y="458"/>
                      </a:lnTo>
                      <a:lnTo>
                        <a:pt x="856" y="458"/>
                      </a:lnTo>
                      <a:lnTo>
                        <a:pt x="854" y="458"/>
                      </a:lnTo>
                      <a:lnTo>
                        <a:pt x="852" y="456"/>
                      </a:lnTo>
                      <a:lnTo>
                        <a:pt x="852" y="456"/>
                      </a:lnTo>
                      <a:lnTo>
                        <a:pt x="850" y="454"/>
                      </a:lnTo>
                      <a:lnTo>
                        <a:pt x="848" y="452"/>
                      </a:lnTo>
                      <a:lnTo>
                        <a:pt x="848" y="452"/>
                      </a:lnTo>
                      <a:lnTo>
                        <a:pt x="846" y="450"/>
                      </a:lnTo>
                      <a:lnTo>
                        <a:pt x="842" y="450"/>
                      </a:lnTo>
                      <a:lnTo>
                        <a:pt x="842" y="450"/>
                      </a:lnTo>
                      <a:lnTo>
                        <a:pt x="842" y="448"/>
                      </a:lnTo>
                      <a:lnTo>
                        <a:pt x="840" y="448"/>
                      </a:lnTo>
                      <a:lnTo>
                        <a:pt x="840" y="448"/>
                      </a:lnTo>
                      <a:lnTo>
                        <a:pt x="842" y="442"/>
                      </a:lnTo>
                      <a:lnTo>
                        <a:pt x="846" y="438"/>
                      </a:lnTo>
                      <a:lnTo>
                        <a:pt x="848" y="436"/>
                      </a:lnTo>
                      <a:lnTo>
                        <a:pt x="854" y="436"/>
                      </a:lnTo>
                      <a:lnTo>
                        <a:pt x="854" y="436"/>
                      </a:lnTo>
                      <a:lnTo>
                        <a:pt x="854" y="430"/>
                      </a:lnTo>
                      <a:lnTo>
                        <a:pt x="854" y="430"/>
                      </a:lnTo>
                      <a:lnTo>
                        <a:pt x="854" y="430"/>
                      </a:lnTo>
                      <a:lnTo>
                        <a:pt x="854" y="428"/>
                      </a:lnTo>
                      <a:lnTo>
                        <a:pt x="854" y="426"/>
                      </a:lnTo>
                      <a:lnTo>
                        <a:pt x="858" y="428"/>
                      </a:lnTo>
                      <a:lnTo>
                        <a:pt x="858" y="428"/>
                      </a:lnTo>
                      <a:lnTo>
                        <a:pt x="858" y="426"/>
                      </a:lnTo>
                      <a:lnTo>
                        <a:pt x="858" y="424"/>
                      </a:lnTo>
                      <a:lnTo>
                        <a:pt x="860" y="424"/>
                      </a:lnTo>
                      <a:lnTo>
                        <a:pt x="860" y="424"/>
                      </a:lnTo>
                      <a:lnTo>
                        <a:pt x="860" y="420"/>
                      </a:lnTo>
                      <a:lnTo>
                        <a:pt x="860" y="420"/>
                      </a:lnTo>
                      <a:lnTo>
                        <a:pt x="856" y="418"/>
                      </a:lnTo>
                      <a:lnTo>
                        <a:pt x="856" y="418"/>
                      </a:lnTo>
                      <a:lnTo>
                        <a:pt x="858" y="416"/>
                      </a:lnTo>
                      <a:lnTo>
                        <a:pt x="858" y="416"/>
                      </a:lnTo>
                      <a:lnTo>
                        <a:pt x="856" y="410"/>
                      </a:lnTo>
                      <a:lnTo>
                        <a:pt x="854" y="406"/>
                      </a:lnTo>
                      <a:lnTo>
                        <a:pt x="854" y="406"/>
                      </a:lnTo>
                      <a:lnTo>
                        <a:pt x="858" y="402"/>
                      </a:lnTo>
                      <a:lnTo>
                        <a:pt x="858" y="402"/>
                      </a:lnTo>
                      <a:lnTo>
                        <a:pt x="854" y="402"/>
                      </a:lnTo>
                      <a:lnTo>
                        <a:pt x="854" y="402"/>
                      </a:lnTo>
                      <a:lnTo>
                        <a:pt x="852" y="398"/>
                      </a:lnTo>
                      <a:lnTo>
                        <a:pt x="852" y="398"/>
                      </a:lnTo>
                      <a:lnTo>
                        <a:pt x="858" y="388"/>
                      </a:lnTo>
                      <a:lnTo>
                        <a:pt x="858" y="388"/>
                      </a:lnTo>
                      <a:lnTo>
                        <a:pt x="858" y="384"/>
                      </a:lnTo>
                      <a:lnTo>
                        <a:pt x="860" y="384"/>
                      </a:lnTo>
                      <a:lnTo>
                        <a:pt x="860" y="384"/>
                      </a:lnTo>
                      <a:lnTo>
                        <a:pt x="860" y="380"/>
                      </a:lnTo>
                      <a:lnTo>
                        <a:pt x="860" y="380"/>
                      </a:lnTo>
                      <a:lnTo>
                        <a:pt x="856" y="380"/>
                      </a:lnTo>
                      <a:lnTo>
                        <a:pt x="856" y="380"/>
                      </a:lnTo>
                      <a:lnTo>
                        <a:pt x="854" y="376"/>
                      </a:lnTo>
                      <a:lnTo>
                        <a:pt x="854" y="376"/>
                      </a:lnTo>
                      <a:lnTo>
                        <a:pt x="854" y="374"/>
                      </a:lnTo>
                      <a:lnTo>
                        <a:pt x="854" y="372"/>
                      </a:lnTo>
                      <a:lnTo>
                        <a:pt x="854" y="372"/>
                      </a:lnTo>
                      <a:lnTo>
                        <a:pt x="858" y="372"/>
                      </a:lnTo>
                      <a:lnTo>
                        <a:pt x="858" y="372"/>
                      </a:lnTo>
                      <a:lnTo>
                        <a:pt x="862" y="370"/>
                      </a:lnTo>
                      <a:lnTo>
                        <a:pt x="866" y="370"/>
                      </a:lnTo>
                      <a:lnTo>
                        <a:pt x="870" y="372"/>
                      </a:lnTo>
                      <a:lnTo>
                        <a:pt x="870" y="372"/>
                      </a:lnTo>
                      <a:lnTo>
                        <a:pt x="874" y="370"/>
                      </a:lnTo>
                      <a:lnTo>
                        <a:pt x="874" y="370"/>
                      </a:lnTo>
                      <a:lnTo>
                        <a:pt x="878" y="374"/>
                      </a:lnTo>
                      <a:lnTo>
                        <a:pt x="878" y="374"/>
                      </a:lnTo>
                      <a:lnTo>
                        <a:pt x="884" y="372"/>
                      </a:lnTo>
                      <a:lnTo>
                        <a:pt x="890" y="372"/>
                      </a:lnTo>
                      <a:lnTo>
                        <a:pt x="890" y="372"/>
                      </a:lnTo>
                      <a:lnTo>
                        <a:pt x="894" y="374"/>
                      </a:lnTo>
                      <a:lnTo>
                        <a:pt x="900" y="374"/>
                      </a:lnTo>
                      <a:lnTo>
                        <a:pt x="900" y="374"/>
                      </a:lnTo>
                      <a:lnTo>
                        <a:pt x="906" y="370"/>
                      </a:lnTo>
                      <a:lnTo>
                        <a:pt x="914" y="364"/>
                      </a:lnTo>
                      <a:lnTo>
                        <a:pt x="914" y="368"/>
                      </a:lnTo>
                      <a:lnTo>
                        <a:pt x="914" y="368"/>
                      </a:lnTo>
                      <a:lnTo>
                        <a:pt x="918" y="368"/>
                      </a:lnTo>
                      <a:lnTo>
                        <a:pt x="922" y="370"/>
                      </a:lnTo>
                      <a:lnTo>
                        <a:pt x="922" y="370"/>
                      </a:lnTo>
                      <a:lnTo>
                        <a:pt x="926" y="374"/>
                      </a:lnTo>
                      <a:lnTo>
                        <a:pt x="926" y="374"/>
                      </a:lnTo>
                      <a:lnTo>
                        <a:pt x="928" y="374"/>
                      </a:lnTo>
                      <a:lnTo>
                        <a:pt x="928" y="374"/>
                      </a:lnTo>
                      <a:lnTo>
                        <a:pt x="928" y="374"/>
                      </a:lnTo>
                      <a:lnTo>
                        <a:pt x="928" y="378"/>
                      </a:lnTo>
                      <a:lnTo>
                        <a:pt x="928" y="378"/>
                      </a:lnTo>
                      <a:lnTo>
                        <a:pt x="932" y="380"/>
                      </a:lnTo>
                      <a:lnTo>
                        <a:pt x="934" y="380"/>
                      </a:lnTo>
                      <a:lnTo>
                        <a:pt x="934" y="380"/>
                      </a:lnTo>
                      <a:lnTo>
                        <a:pt x="936" y="386"/>
                      </a:lnTo>
                      <a:lnTo>
                        <a:pt x="936" y="386"/>
                      </a:lnTo>
                      <a:lnTo>
                        <a:pt x="938" y="386"/>
                      </a:lnTo>
                      <a:lnTo>
                        <a:pt x="938" y="386"/>
                      </a:lnTo>
                      <a:lnTo>
                        <a:pt x="940" y="392"/>
                      </a:lnTo>
                      <a:lnTo>
                        <a:pt x="940" y="392"/>
                      </a:lnTo>
                      <a:lnTo>
                        <a:pt x="960" y="392"/>
                      </a:lnTo>
                      <a:lnTo>
                        <a:pt x="960" y="394"/>
                      </a:lnTo>
                      <a:lnTo>
                        <a:pt x="960" y="394"/>
                      </a:lnTo>
                      <a:lnTo>
                        <a:pt x="956" y="398"/>
                      </a:lnTo>
                      <a:lnTo>
                        <a:pt x="956" y="398"/>
                      </a:lnTo>
                      <a:lnTo>
                        <a:pt x="964" y="400"/>
                      </a:lnTo>
                      <a:lnTo>
                        <a:pt x="964" y="400"/>
                      </a:lnTo>
                      <a:lnTo>
                        <a:pt x="966" y="402"/>
                      </a:lnTo>
                      <a:lnTo>
                        <a:pt x="966" y="402"/>
                      </a:lnTo>
                      <a:lnTo>
                        <a:pt x="968" y="398"/>
                      </a:lnTo>
                      <a:lnTo>
                        <a:pt x="968" y="398"/>
                      </a:lnTo>
                      <a:lnTo>
                        <a:pt x="972" y="398"/>
                      </a:lnTo>
                      <a:lnTo>
                        <a:pt x="972" y="398"/>
                      </a:lnTo>
                      <a:lnTo>
                        <a:pt x="966" y="406"/>
                      </a:lnTo>
                      <a:lnTo>
                        <a:pt x="966" y="410"/>
                      </a:lnTo>
                      <a:lnTo>
                        <a:pt x="966" y="412"/>
                      </a:lnTo>
                      <a:lnTo>
                        <a:pt x="968" y="412"/>
                      </a:lnTo>
                      <a:lnTo>
                        <a:pt x="968" y="412"/>
                      </a:lnTo>
                      <a:lnTo>
                        <a:pt x="968" y="414"/>
                      </a:lnTo>
                      <a:lnTo>
                        <a:pt x="968" y="414"/>
                      </a:lnTo>
                      <a:lnTo>
                        <a:pt x="962" y="416"/>
                      </a:lnTo>
                      <a:lnTo>
                        <a:pt x="962" y="416"/>
                      </a:lnTo>
                      <a:lnTo>
                        <a:pt x="962" y="418"/>
                      </a:lnTo>
                      <a:lnTo>
                        <a:pt x="962" y="422"/>
                      </a:lnTo>
                      <a:lnTo>
                        <a:pt x="962" y="422"/>
                      </a:lnTo>
                      <a:lnTo>
                        <a:pt x="966" y="424"/>
                      </a:lnTo>
                      <a:lnTo>
                        <a:pt x="966" y="424"/>
                      </a:lnTo>
                      <a:lnTo>
                        <a:pt x="966" y="428"/>
                      </a:lnTo>
                      <a:lnTo>
                        <a:pt x="966" y="432"/>
                      </a:lnTo>
                      <a:lnTo>
                        <a:pt x="966" y="432"/>
                      </a:lnTo>
                      <a:lnTo>
                        <a:pt x="964" y="434"/>
                      </a:lnTo>
                      <a:lnTo>
                        <a:pt x="964" y="434"/>
                      </a:lnTo>
                      <a:lnTo>
                        <a:pt x="964" y="436"/>
                      </a:lnTo>
                      <a:lnTo>
                        <a:pt x="964" y="438"/>
                      </a:lnTo>
                      <a:lnTo>
                        <a:pt x="964" y="438"/>
                      </a:lnTo>
                      <a:lnTo>
                        <a:pt x="970" y="442"/>
                      </a:lnTo>
                      <a:lnTo>
                        <a:pt x="970" y="442"/>
                      </a:lnTo>
                      <a:lnTo>
                        <a:pt x="972" y="442"/>
                      </a:lnTo>
                      <a:lnTo>
                        <a:pt x="974" y="442"/>
                      </a:lnTo>
                      <a:lnTo>
                        <a:pt x="974" y="444"/>
                      </a:lnTo>
                      <a:lnTo>
                        <a:pt x="974" y="444"/>
                      </a:lnTo>
                      <a:lnTo>
                        <a:pt x="984" y="444"/>
                      </a:lnTo>
                      <a:lnTo>
                        <a:pt x="984" y="444"/>
                      </a:lnTo>
                      <a:lnTo>
                        <a:pt x="986" y="454"/>
                      </a:lnTo>
                      <a:lnTo>
                        <a:pt x="986" y="454"/>
                      </a:lnTo>
                      <a:lnTo>
                        <a:pt x="990" y="452"/>
                      </a:lnTo>
                      <a:lnTo>
                        <a:pt x="990" y="450"/>
                      </a:lnTo>
                      <a:lnTo>
                        <a:pt x="990" y="450"/>
                      </a:lnTo>
                      <a:lnTo>
                        <a:pt x="992" y="450"/>
                      </a:lnTo>
                      <a:lnTo>
                        <a:pt x="992" y="450"/>
                      </a:lnTo>
                      <a:lnTo>
                        <a:pt x="992" y="454"/>
                      </a:lnTo>
                      <a:lnTo>
                        <a:pt x="994" y="454"/>
                      </a:lnTo>
                      <a:lnTo>
                        <a:pt x="994" y="454"/>
                      </a:lnTo>
                      <a:lnTo>
                        <a:pt x="998" y="460"/>
                      </a:lnTo>
                      <a:lnTo>
                        <a:pt x="998" y="460"/>
                      </a:lnTo>
                      <a:lnTo>
                        <a:pt x="1000" y="458"/>
                      </a:lnTo>
                      <a:lnTo>
                        <a:pt x="1000" y="458"/>
                      </a:lnTo>
                      <a:lnTo>
                        <a:pt x="1004" y="458"/>
                      </a:lnTo>
                      <a:lnTo>
                        <a:pt x="1004" y="458"/>
                      </a:lnTo>
                      <a:lnTo>
                        <a:pt x="1006" y="456"/>
                      </a:lnTo>
                      <a:lnTo>
                        <a:pt x="1008" y="454"/>
                      </a:lnTo>
                      <a:lnTo>
                        <a:pt x="1010" y="448"/>
                      </a:lnTo>
                      <a:lnTo>
                        <a:pt x="1010" y="448"/>
                      </a:lnTo>
                      <a:lnTo>
                        <a:pt x="1012" y="448"/>
                      </a:lnTo>
                      <a:lnTo>
                        <a:pt x="1014" y="450"/>
                      </a:lnTo>
                      <a:lnTo>
                        <a:pt x="1014" y="450"/>
                      </a:lnTo>
                      <a:lnTo>
                        <a:pt x="1014" y="444"/>
                      </a:lnTo>
                      <a:lnTo>
                        <a:pt x="1014" y="444"/>
                      </a:lnTo>
                      <a:lnTo>
                        <a:pt x="1018" y="440"/>
                      </a:lnTo>
                      <a:lnTo>
                        <a:pt x="1022" y="436"/>
                      </a:lnTo>
                      <a:lnTo>
                        <a:pt x="1024" y="434"/>
                      </a:lnTo>
                      <a:lnTo>
                        <a:pt x="1024" y="434"/>
                      </a:lnTo>
                      <a:lnTo>
                        <a:pt x="1022" y="432"/>
                      </a:lnTo>
                      <a:lnTo>
                        <a:pt x="1022" y="430"/>
                      </a:lnTo>
                      <a:lnTo>
                        <a:pt x="1022" y="428"/>
                      </a:lnTo>
                      <a:lnTo>
                        <a:pt x="1022" y="428"/>
                      </a:lnTo>
                      <a:lnTo>
                        <a:pt x="1026" y="426"/>
                      </a:lnTo>
                      <a:lnTo>
                        <a:pt x="1026" y="426"/>
                      </a:lnTo>
                      <a:lnTo>
                        <a:pt x="1026" y="424"/>
                      </a:lnTo>
                      <a:lnTo>
                        <a:pt x="1026" y="420"/>
                      </a:lnTo>
                      <a:lnTo>
                        <a:pt x="1026" y="420"/>
                      </a:lnTo>
                      <a:lnTo>
                        <a:pt x="1026" y="420"/>
                      </a:lnTo>
                      <a:lnTo>
                        <a:pt x="1028" y="420"/>
                      </a:lnTo>
                      <a:lnTo>
                        <a:pt x="1028" y="420"/>
                      </a:lnTo>
                      <a:lnTo>
                        <a:pt x="1030" y="412"/>
                      </a:lnTo>
                      <a:lnTo>
                        <a:pt x="1030" y="412"/>
                      </a:lnTo>
                      <a:lnTo>
                        <a:pt x="1036" y="412"/>
                      </a:lnTo>
                      <a:lnTo>
                        <a:pt x="1036" y="412"/>
                      </a:lnTo>
                      <a:lnTo>
                        <a:pt x="1036" y="422"/>
                      </a:lnTo>
                      <a:lnTo>
                        <a:pt x="1036" y="422"/>
                      </a:lnTo>
                      <a:lnTo>
                        <a:pt x="1038" y="422"/>
                      </a:lnTo>
                      <a:lnTo>
                        <a:pt x="1038" y="422"/>
                      </a:lnTo>
                      <a:lnTo>
                        <a:pt x="1038" y="426"/>
                      </a:lnTo>
                      <a:lnTo>
                        <a:pt x="1036" y="428"/>
                      </a:lnTo>
                      <a:lnTo>
                        <a:pt x="1036" y="428"/>
                      </a:lnTo>
                      <a:lnTo>
                        <a:pt x="1038" y="434"/>
                      </a:lnTo>
                      <a:lnTo>
                        <a:pt x="1038" y="440"/>
                      </a:lnTo>
                      <a:lnTo>
                        <a:pt x="1040" y="440"/>
                      </a:lnTo>
                      <a:lnTo>
                        <a:pt x="1040" y="440"/>
                      </a:lnTo>
                      <a:lnTo>
                        <a:pt x="1040" y="444"/>
                      </a:lnTo>
                      <a:lnTo>
                        <a:pt x="1040" y="444"/>
                      </a:lnTo>
                      <a:lnTo>
                        <a:pt x="1044" y="442"/>
                      </a:lnTo>
                      <a:lnTo>
                        <a:pt x="1044" y="442"/>
                      </a:lnTo>
                      <a:lnTo>
                        <a:pt x="1046" y="442"/>
                      </a:lnTo>
                      <a:lnTo>
                        <a:pt x="1048" y="442"/>
                      </a:lnTo>
                      <a:lnTo>
                        <a:pt x="1048" y="442"/>
                      </a:lnTo>
                      <a:lnTo>
                        <a:pt x="1048" y="446"/>
                      </a:lnTo>
                      <a:lnTo>
                        <a:pt x="1048" y="446"/>
                      </a:lnTo>
                      <a:lnTo>
                        <a:pt x="1052" y="446"/>
                      </a:lnTo>
                      <a:lnTo>
                        <a:pt x="1052" y="448"/>
                      </a:lnTo>
                      <a:lnTo>
                        <a:pt x="1052" y="448"/>
                      </a:lnTo>
                      <a:lnTo>
                        <a:pt x="1050" y="448"/>
                      </a:lnTo>
                      <a:lnTo>
                        <a:pt x="1048" y="450"/>
                      </a:lnTo>
                      <a:lnTo>
                        <a:pt x="1048" y="450"/>
                      </a:lnTo>
                      <a:lnTo>
                        <a:pt x="1054" y="452"/>
                      </a:lnTo>
                      <a:lnTo>
                        <a:pt x="1054" y="454"/>
                      </a:lnTo>
                      <a:lnTo>
                        <a:pt x="1052" y="456"/>
                      </a:lnTo>
                      <a:lnTo>
                        <a:pt x="1052" y="456"/>
                      </a:lnTo>
                      <a:lnTo>
                        <a:pt x="1046" y="458"/>
                      </a:lnTo>
                      <a:lnTo>
                        <a:pt x="1046" y="458"/>
                      </a:lnTo>
                      <a:lnTo>
                        <a:pt x="1046" y="460"/>
                      </a:lnTo>
                      <a:lnTo>
                        <a:pt x="1046" y="460"/>
                      </a:lnTo>
                      <a:lnTo>
                        <a:pt x="1058" y="460"/>
                      </a:lnTo>
                      <a:lnTo>
                        <a:pt x="1058" y="460"/>
                      </a:lnTo>
                      <a:lnTo>
                        <a:pt x="1060" y="462"/>
                      </a:lnTo>
                      <a:lnTo>
                        <a:pt x="1060" y="462"/>
                      </a:lnTo>
                      <a:lnTo>
                        <a:pt x="1056" y="468"/>
                      </a:lnTo>
                      <a:lnTo>
                        <a:pt x="1056" y="468"/>
                      </a:lnTo>
                      <a:lnTo>
                        <a:pt x="1058" y="468"/>
                      </a:lnTo>
                      <a:lnTo>
                        <a:pt x="1058" y="468"/>
                      </a:lnTo>
                      <a:lnTo>
                        <a:pt x="1060" y="470"/>
                      </a:lnTo>
                      <a:lnTo>
                        <a:pt x="1058" y="472"/>
                      </a:lnTo>
                      <a:lnTo>
                        <a:pt x="1058" y="472"/>
                      </a:lnTo>
                      <a:lnTo>
                        <a:pt x="1062" y="472"/>
                      </a:lnTo>
                      <a:lnTo>
                        <a:pt x="1062" y="472"/>
                      </a:lnTo>
                      <a:lnTo>
                        <a:pt x="1064" y="476"/>
                      </a:lnTo>
                      <a:lnTo>
                        <a:pt x="1064" y="476"/>
                      </a:lnTo>
                      <a:lnTo>
                        <a:pt x="1068" y="476"/>
                      </a:lnTo>
                      <a:lnTo>
                        <a:pt x="1068" y="476"/>
                      </a:lnTo>
                      <a:lnTo>
                        <a:pt x="1066" y="482"/>
                      </a:lnTo>
                      <a:lnTo>
                        <a:pt x="1062" y="486"/>
                      </a:lnTo>
                      <a:lnTo>
                        <a:pt x="1062" y="486"/>
                      </a:lnTo>
                      <a:lnTo>
                        <a:pt x="1068" y="486"/>
                      </a:lnTo>
                      <a:lnTo>
                        <a:pt x="1068" y="486"/>
                      </a:lnTo>
                      <a:lnTo>
                        <a:pt x="1068" y="488"/>
                      </a:lnTo>
                      <a:lnTo>
                        <a:pt x="1070" y="490"/>
                      </a:lnTo>
                      <a:lnTo>
                        <a:pt x="1070" y="490"/>
                      </a:lnTo>
                      <a:lnTo>
                        <a:pt x="1074" y="490"/>
                      </a:lnTo>
                      <a:lnTo>
                        <a:pt x="1074" y="490"/>
                      </a:lnTo>
                      <a:lnTo>
                        <a:pt x="1076" y="494"/>
                      </a:lnTo>
                      <a:lnTo>
                        <a:pt x="1076" y="496"/>
                      </a:lnTo>
                      <a:lnTo>
                        <a:pt x="1076" y="496"/>
                      </a:lnTo>
                      <a:lnTo>
                        <a:pt x="1076" y="496"/>
                      </a:lnTo>
                      <a:lnTo>
                        <a:pt x="1076" y="498"/>
                      </a:lnTo>
                      <a:lnTo>
                        <a:pt x="1076" y="498"/>
                      </a:lnTo>
                      <a:lnTo>
                        <a:pt x="1074" y="498"/>
                      </a:lnTo>
                      <a:lnTo>
                        <a:pt x="1074" y="496"/>
                      </a:lnTo>
                      <a:lnTo>
                        <a:pt x="1074" y="496"/>
                      </a:lnTo>
                      <a:lnTo>
                        <a:pt x="1072" y="498"/>
                      </a:lnTo>
                      <a:lnTo>
                        <a:pt x="1072" y="498"/>
                      </a:lnTo>
                      <a:lnTo>
                        <a:pt x="1072" y="498"/>
                      </a:lnTo>
                      <a:lnTo>
                        <a:pt x="1066" y="498"/>
                      </a:lnTo>
                      <a:lnTo>
                        <a:pt x="1062" y="498"/>
                      </a:lnTo>
                      <a:lnTo>
                        <a:pt x="1062" y="500"/>
                      </a:lnTo>
                      <a:lnTo>
                        <a:pt x="1062" y="500"/>
                      </a:lnTo>
                      <a:lnTo>
                        <a:pt x="1066" y="502"/>
                      </a:lnTo>
                      <a:lnTo>
                        <a:pt x="1066" y="502"/>
                      </a:lnTo>
                      <a:lnTo>
                        <a:pt x="1064" y="508"/>
                      </a:lnTo>
                      <a:lnTo>
                        <a:pt x="1064" y="508"/>
                      </a:lnTo>
                      <a:lnTo>
                        <a:pt x="1068" y="506"/>
                      </a:lnTo>
                      <a:lnTo>
                        <a:pt x="1070" y="506"/>
                      </a:lnTo>
                      <a:lnTo>
                        <a:pt x="1070" y="510"/>
                      </a:lnTo>
                      <a:lnTo>
                        <a:pt x="1070" y="510"/>
                      </a:lnTo>
                      <a:lnTo>
                        <a:pt x="1068" y="510"/>
                      </a:lnTo>
                      <a:lnTo>
                        <a:pt x="1068" y="510"/>
                      </a:lnTo>
                      <a:lnTo>
                        <a:pt x="1068" y="510"/>
                      </a:lnTo>
                      <a:lnTo>
                        <a:pt x="1072" y="510"/>
                      </a:lnTo>
                      <a:lnTo>
                        <a:pt x="1072" y="510"/>
                      </a:lnTo>
                      <a:lnTo>
                        <a:pt x="1072" y="518"/>
                      </a:lnTo>
                      <a:lnTo>
                        <a:pt x="1072" y="518"/>
                      </a:lnTo>
                      <a:lnTo>
                        <a:pt x="1078" y="518"/>
                      </a:lnTo>
                      <a:lnTo>
                        <a:pt x="1082" y="518"/>
                      </a:lnTo>
                      <a:lnTo>
                        <a:pt x="1082" y="518"/>
                      </a:lnTo>
                      <a:lnTo>
                        <a:pt x="1086" y="522"/>
                      </a:lnTo>
                      <a:lnTo>
                        <a:pt x="1086" y="522"/>
                      </a:lnTo>
                      <a:lnTo>
                        <a:pt x="1088" y="522"/>
                      </a:lnTo>
                      <a:lnTo>
                        <a:pt x="1088" y="522"/>
                      </a:lnTo>
                      <a:lnTo>
                        <a:pt x="1088" y="528"/>
                      </a:lnTo>
                      <a:lnTo>
                        <a:pt x="1088" y="528"/>
                      </a:lnTo>
                      <a:lnTo>
                        <a:pt x="1088" y="530"/>
                      </a:lnTo>
                      <a:lnTo>
                        <a:pt x="1088" y="534"/>
                      </a:lnTo>
                      <a:lnTo>
                        <a:pt x="1088" y="534"/>
                      </a:lnTo>
                      <a:lnTo>
                        <a:pt x="1100" y="534"/>
                      </a:lnTo>
                      <a:lnTo>
                        <a:pt x="1100" y="534"/>
                      </a:lnTo>
                      <a:lnTo>
                        <a:pt x="1100" y="538"/>
                      </a:lnTo>
                      <a:lnTo>
                        <a:pt x="1100" y="538"/>
                      </a:lnTo>
                      <a:lnTo>
                        <a:pt x="1104" y="534"/>
                      </a:lnTo>
                      <a:lnTo>
                        <a:pt x="1104" y="534"/>
                      </a:lnTo>
                      <a:lnTo>
                        <a:pt x="1104" y="536"/>
                      </a:lnTo>
                      <a:lnTo>
                        <a:pt x="1106" y="536"/>
                      </a:lnTo>
                      <a:lnTo>
                        <a:pt x="1106" y="536"/>
                      </a:lnTo>
                      <a:lnTo>
                        <a:pt x="1106" y="534"/>
                      </a:lnTo>
                      <a:lnTo>
                        <a:pt x="1108" y="534"/>
                      </a:lnTo>
                      <a:lnTo>
                        <a:pt x="1108" y="534"/>
                      </a:lnTo>
                      <a:lnTo>
                        <a:pt x="1108" y="540"/>
                      </a:lnTo>
                      <a:lnTo>
                        <a:pt x="1110" y="540"/>
                      </a:lnTo>
                      <a:lnTo>
                        <a:pt x="1110" y="540"/>
                      </a:lnTo>
                      <a:lnTo>
                        <a:pt x="1114" y="544"/>
                      </a:lnTo>
                      <a:lnTo>
                        <a:pt x="1118" y="546"/>
                      </a:lnTo>
                      <a:lnTo>
                        <a:pt x="1118" y="546"/>
                      </a:lnTo>
                      <a:lnTo>
                        <a:pt x="1120" y="542"/>
                      </a:lnTo>
                      <a:lnTo>
                        <a:pt x="1120" y="542"/>
                      </a:lnTo>
                      <a:lnTo>
                        <a:pt x="1122" y="540"/>
                      </a:lnTo>
                      <a:lnTo>
                        <a:pt x="1122" y="540"/>
                      </a:lnTo>
                      <a:lnTo>
                        <a:pt x="1124" y="546"/>
                      </a:lnTo>
                      <a:lnTo>
                        <a:pt x="1124" y="546"/>
                      </a:lnTo>
                      <a:lnTo>
                        <a:pt x="1126" y="548"/>
                      </a:lnTo>
                      <a:lnTo>
                        <a:pt x="1126" y="548"/>
                      </a:lnTo>
                      <a:lnTo>
                        <a:pt x="1130" y="546"/>
                      </a:lnTo>
                      <a:lnTo>
                        <a:pt x="1130" y="546"/>
                      </a:lnTo>
                      <a:lnTo>
                        <a:pt x="1126" y="550"/>
                      </a:lnTo>
                      <a:lnTo>
                        <a:pt x="1124" y="554"/>
                      </a:lnTo>
                      <a:lnTo>
                        <a:pt x="1124" y="554"/>
                      </a:lnTo>
                      <a:lnTo>
                        <a:pt x="1120" y="554"/>
                      </a:lnTo>
                      <a:lnTo>
                        <a:pt x="1118" y="556"/>
                      </a:lnTo>
                      <a:lnTo>
                        <a:pt x="1118" y="556"/>
                      </a:lnTo>
                      <a:lnTo>
                        <a:pt x="1114" y="556"/>
                      </a:lnTo>
                      <a:lnTo>
                        <a:pt x="1112" y="556"/>
                      </a:lnTo>
                      <a:lnTo>
                        <a:pt x="1112" y="556"/>
                      </a:lnTo>
                      <a:lnTo>
                        <a:pt x="1110" y="560"/>
                      </a:lnTo>
                      <a:lnTo>
                        <a:pt x="1110" y="560"/>
                      </a:lnTo>
                      <a:lnTo>
                        <a:pt x="1106" y="560"/>
                      </a:lnTo>
                      <a:lnTo>
                        <a:pt x="1106" y="560"/>
                      </a:lnTo>
                      <a:lnTo>
                        <a:pt x="1098" y="566"/>
                      </a:lnTo>
                      <a:lnTo>
                        <a:pt x="1098" y="566"/>
                      </a:lnTo>
                      <a:lnTo>
                        <a:pt x="1088" y="566"/>
                      </a:lnTo>
                      <a:lnTo>
                        <a:pt x="1088" y="566"/>
                      </a:lnTo>
                      <a:lnTo>
                        <a:pt x="1090" y="576"/>
                      </a:lnTo>
                      <a:lnTo>
                        <a:pt x="1090" y="576"/>
                      </a:lnTo>
                      <a:lnTo>
                        <a:pt x="1094" y="576"/>
                      </a:lnTo>
                      <a:lnTo>
                        <a:pt x="1094" y="576"/>
                      </a:lnTo>
                      <a:lnTo>
                        <a:pt x="1094" y="572"/>
                      </a:lnTo>
                      <a:lnTo>
                        <a:pt x="1096" y="570"/>
                      </a:lnTo>
                      <a:lnTo>
                        <a:pt x="1096" y="570"/>
                      </a:lnTo>
                      <a:lnTo>
                        <a:pt x="1098" y="570"/>
                      </a:lnTo>
                      <a:lnTo>
                        <a:pt x="1102" y="568"/>
                      </a:lnTo>
                      <a:lnTo>
                        <a:pt x="1102" y="568"/>
                      </a:lnTo>
                      <a:lnTo>
                        <a:pt x="1108" y="564"/>
                      </a:lnTo>
                      <a:lnTo>
                        <a:pt x="1114" y="560"/>
                      </a:lnTo>
                      <a:lnTo>
                        <a:pt x="1114" y="560"/>
                      </a:lnTo>
                      <a:lnTo>
                        <a:pt x="1118" y="560"/>
                      </a:lnTo>
                      <a:lnTo>
                        <a:pt x="1122" y="560"/>
                      </a:lnTo>
                      <a:lnTo>
                        <a:pt x="1122" y="556"/>
                      </a:lnTo>
                      <a:lnTo>
                        <a:pt x="1122" y="556"/>
                      </a:lnTo>
                      <a:lnTo>
                        <a:pt x="1126" y="556"/>
                      </a:lnTo>
                      <a:lnTo>
                        <a:pt x="1132" y="556"/>
                      </a:lnTo>
                      <a:lnTo>
                        <a:pt x="1132" y="556"/>
                      </a:lnTo>
                      <a:lnTo>
                        <a:pt x="1134" y="560"/>
                      </a:lnTo>
                      <a:lnTo>
                        <a:pt x="1134" y="560"/>
                      </a:lnTo>
                      <a:lnTo>
                        <a:pt x="1142" y="564"/>
                      </a:lnTo>
                      <a:lnTo>
                        <a:pt x="1142" y="564"/>
                      </a:lnTo>
                      <a:lnTo>
                        <a:pt x="1142" y="568"/>
                      </a:lnTo>
                      <a:lnTo>
                        <a:pt x="1144" y="568"/>
                      </a:lnTo>
                      <a:lnTo>
                        <a:pt x="1144" y="568"/>
                      </a:lnTo>
                      <a:lnTo>
                        <a:pt x="1144" y="566"/>
                      </a:lnTo>
                      <a:lnTo>
                        <a:pt x="1144" y="566"/>
                      </a:lnTo>
                      <a:lnTo>
                        <a:pt x="1148" y="564"/>
                      </a:lnTo>
                      <a:lnTo>
                        <a:pt x="1148" y="564"/>
                      </a:lnTo>
                      <a:lnTo>
                        <a:pt x="1148" y="566"/>
                      </a:lnTo>
                      <a:lnTo>
                        <a:pt x="1150" y="566"/>
                      </a:lnTo>
                      <a:lnTo>
                        <a:pt x="1150" y="566"/>
                      </a:lnTo>
                      <a:lnTo>
                        <a:pt x="1150" y="572"/>
                      </a:lnTo>
                      <a:lnTo>
                        <a:pt x="1150" y="574"/>
                      </a:lnTo>
                      <a:lnTo>
                        <a:pt x="1148" y="576"/>
                      </a:lnTo>
                      <a:lnTo>
                        <a:pt x="1148" y="578"/>
                      </a:lnTo>
                      <a:lnTo>
                        <a:pt x="1148" y="578"/>
                      </a:lnTo>
                      <a:lnTo>
                        <a:pt x="1150" y="578"/>
                      </a:lnTo>
                      <a:lnTo>
                        <a:pt x="1148" y="578"/>
                      </a:lnTo>
                      <a:lnTo>
                        <a:pt x="1148" y="578"/>
                      </a:lnTo>
                      <a:lnTo>
                        <a:pt x="1150" y="582"/>
                      </a:lnTo>
                      <a:lnTo>
                        <a:pt x="1148" y="588"/>
                      </a:lnTo>
                      <a:lnTo>
                        <a:pt x="1146" y="588"/>
                      </a:lnTo>
                      <a:lnTo>
                        <a:pt x="1146" y="590"/>
                      </a:lnTo>
                      <a:lnTo>
                        <a:pt x="1146" y="590"/>
                      </a:lnTo>
                      <a:lnTo>
                        <a:pt x="1144" y="590"/>
                      </a:lnTo>
                      <a:lnTo>
                        <a:pt x="1144" y="590"/>
                      </a:lnTo>
                      <a:lnTo>
                        <a:pt x="1142" y="594"/>
                      </a:lnTo>
                      <a:lnTo>
                        <a:pt x="1142" y="594"/>
                      </a:lnTo>
                      <a:lnTo>
                        <a:pt x="1138" y="594"/>
                      </a:lnTo>
                      <a:lnTo>
                        <a:pt x="1134" y="598"/>
                      </a:lnTo>
                      <a:lnTo>
                        <a:pt x="1134" y="598"/>
                      </a:lnTo>
                      <a:lnTo>
                        <a:pt x="1132" y="598"/>
                      </a:lnTo>
                      <a:lnTo>
                        <a:pt x="1130" y="598"/>
                      </a:lnTo>
                      <a:lnTo>
                        <a:pt x="1130" y="598"/>
                      </a:lnTo>
                      <a:lnTo>
                        <a:pt x="1126" y="598"/>
                      </a:lnTo>
                      <a:lnTo>
                        <a:pt x="1124" y="600"/>
                      </a:lnTo>
                      <a:lnTo>
                        <a:pt x="1122" y="602"/>
                      </a:lnTo>
                      <a:lnTo>
                        <a:pt x="1118" y="600"/>
                      </a:lnTo>
                      <a:lnTo>
                        <a:pt x="1118" y="600"/>
                      </a:lnTo>
                      <a:lnTo>
                        <a:pt x="1118" y="600"/>
                      </a:lnTo>
                      <a:lnTo>
                        <a:pt x="1116" y="600"/>
                      </a:lnTo>
                      <a:lnTo>
                        <a:pt x="1116" y="600"/>
                      </a:lnTo>
                      <a:lnTo>
                        <a:pt x="1116" y="602"/>
                      </a:lnTo>
                      <a:lnTo>
                        <a:pt x="1116" y="602"/>
                      </a:lnTo>
                      <a:lnTo>
                        <a:pt x="1112" y="604"/>
                      </a:lnTo>
                      <a:lnTo>
                        <a:pt x="1112" y="604"/>
                      </a:lnTo>
                      <a:lnTo>
                        <a:pt x="1112" y="608"/>
                      </a:lnTo>
                      <a:lnTo>
                        <a:pt x="1112" y="608"/>
                      </a:lnTo>
                      <a:lnTo>
                        <a:pt x="1108" y="612"/>
                      </a:lnTo>
                      <a:lnTo>
                        <a:pt x="1108" y="612"/>
                      </a:lnTo>
                      <a:lnTo>
                        <a:pt x="1108" y="614"/>
                      </a:lnTo>
                      <a:lnTo>
                        <a:pt x="1108" y="616"/>
                      </a:lnTo>
                      <a:lnTo>
                        <a:pt x="1108" y="616"/>
                      </a:lnTo>
                      <a:lnTo>
                        <a:pt x="1106" y="618"/>
                      </a:lnTo>
                      <a:lnTo>
                        <a:pt x="1104" y="620"/>
                      </a:lnTo>
                      <a:lnTo>
                        <a:pt x="1100" y="620"/>
                      </a:lnTo>
                      <a:lnTo>
                        <a:pt x="1100" y="620"/>
                      </a:lnTo>
                      <a:lnTo>
                        <a:pt x="1100" y="624"/>
                      </a:lnTo>
                      <a:lnTo>
                        <a:pt x="1100" y="624"/>
                      </a:lnTo>
                      <a:lnTo>
                        <a:pt x="1098" y="626"/>
                      </a:lnTo>
                      <a:lnTo>
                        <a:pt x="1098" y="626"/>
                      </a:lnTo>
                      <a:lnTo>
                        <a:pt x="1090" y="626"/>
                      </a:lnTo>
                      <a:lnTo>
                        <a:pt x="1090" y="626"/>
                      </a:lnTo>
                      <a:lnTo>
                        <a:pt x="1088" y="630"/>
                      </a:lnTo>
                      <a:lnTo>
                        <a:pt x="1088" y="630"/>
                      </a:lnTo>
                      <a:lnTo>
                        <a:pt x="1086" y="630"/>
                      </a:lnTo>
                      <a:lnTo>
                        <a:pt x="1084" y="630"/>
                      </a:lnTo>
                      <a:lnTo>
                        <a:pt x="1082" y="628"/>
                      </a:lnTo>
                      <a:lnTo>
                        <a:pt x="1082" y="628"/>
                      </a:lnTo>
                      <a:lnTo>
                        <a:pt x="1078" y="628"/>
                      </a:lnTo>
                      <a:lnTo>
                        <a:pt x="1078" y="628"/>
                      </a:lnTo>
                      <a:lnTo>
                        <a:pt x="1078" y="630"/>
                      </a:lnTo>
                      <a:lnTo>
                        <a:pt x="1078" y="630"/>
                      </a:lnTo>
                      <a:lnTo>
                        <a:pt x="1078" y="632"/>
                      </a:lnTo>
                      <a:lnTo>
                        <a:pt x="1076" y="632"/>
                      </a:lnTo>
                      <a:lnTo>
                        <a:pt x="1076" y="630"/>
                      </a:lnTo>
                      <a:lnTo>
                        <a:pt x="1076" y="630"/>
                      </a:lnTo>
                      <a:lnTo>
                        <a:pt x="1072" y="632"/>
                      </a:lnTo>
                      <a:lnTo>
                        <a:pt x="1072" y="632"/>
                      </a:lnTo>
                      <a:lnTo>
                        <a:pt x="1070" y="626"/>
                      </a:lnTo>
                      <a:lnTo>
                        <a:pt x="1070" y="626"/>
                      </a:lnTo>
                      <a:lnTo>
                        <a:pt x="1064" y="628"/>
                      </a:lnTo>
                      <a:lnTo>
                        <a:pt x="1060" y="628"/>
                      </a:lnTo>
                      <a:lnTo>
                        <a:pt x="1058" y="628"/>
                      </a:lnTo>
                      <a:lnTo>
                        <a:pt x="1052" y="626"/>
                      </a:lnTo>
                      <a:lnTo>
                        <a:pt x="1052" y="626"/>
                      </a:lnTo>
                      <a:lnTo>
                        <a:pt x="1050" y="630"/>
                      </a:lnTo>
                      <a:lnTo>
                        <a:pt x="1050" y="630"/>
                      </a:lnTo>
                      <a:lnTo>
                        <a:pt x="1046" y="630"/>
                      </a:lnTo>
                      <a:lnTo>
                        <a:pt x="1042" y="628"/>
                      </a:lnTo>
                      <a:lnTo>
                        <a:pt x="1042" y="628"/>
                      </a:lnTo>
                      <a:lnTo>
                        <a:pt x="1040" y="630"/>
                      </a:lnTo>
                      <a:lnTo>
                        <a:pt x="1036" y="630"/>
                      </a:lnTo>
                      <a:lnTo>
                        <a:pt x="1036" y="630"/>
                      </a:lnTo>
                      <a:lnTo>
                        <a:pt x="1034" y="630"/>
                      </a:lnTo>
                      <a:lnTo>
                        <a:pt x="1032" y="628"/>
                      </a:lnTo>
                      <a:lnTo>
                        <a:pt x="1032" y="628"/>
                      </a:lnTo>
                      <a:lnTo>
                        <a:pt x="1030" y="630"/>
                      </a:lnTo>
                      <a:lnTo>
                        <a:pt x="1030" y="630"/>
                      </a:lnTo>
                      <a:lnTo>
                        <a:pt x="1020" y="630"/>
                      </a:lnTo>
                      <a:lnTo>
                        <a:pt x="1020" y="630"/>
                      </a:lnTo>
                      <a:lnTo>
                        <a:pt x="1020" y="630"/>
                      </a:lnTo>
                      <a:lnTo>
                        <a:pt x="1006" y="628"/>
                      </a:lnTo>
                      <a:lnTo>
                        <a:pt x="1006" y="630"/>
                      </a:lnTo>
                      <a:lnTo>
                        <a:pt x="1006" y="630"/>
                      </a:lnTo>
                      <a:lnTo>
                        <a:pt x="1002" y="634"/>
                      </a:lnTo>
                      <a:lnTo>
                        <a:pt x="1002" y="634"/>
                      </a:lnTo>
                      <a:lnTo>
                        <a:pt x="1000" y="632"/>
                      </a:lnTo>
                      <a:lnTo>
                        <a:pt x="1000" y="634"/>
                      </a:lnTo>
                      <a:lnTo>
                        <a:pt x="998" y="634"/>
                      </a:lnTo>
                      <a:lnTo>
                        <a:pt x="998" y="634"/>
                      </a:lnTo>
                      <a:lnTo>
                        <a:pt x="998" y="638"/>
                      </a:lnTo>
                      <a:lnTo>
                        <a:pt x="996" y="644"/>
                      </a:lnTo>
                      <a:lnTo>
                        <a:pt x="996" y="644"/>
                      </a:lnTo>
                      <a:lnTo>
                        <a:pt x="992" y="646"/>
                      </a:lnTo>
                      <a:lnTo>
                        <a:pt x="990" y="646"/>
                      </a:lnTo>
                      <a:lnTo>
                        <a:pt x="990" y="646"/>
                      </a:lnTo>
                      <a:lnTo>
                        <a:pt x="988" y="648"/>
                      </a:lnTo>
                      <a:lnTo>
                        <a:pt x="988" y="650"/>
                      </a:lnTo>
                      <a:lnTo>
                        <a:pt x="988" y="650"/>
                      </a:lnTo>
                      <a:lnTo>
                        <a:pt x="986" y="652"/>
                      </a:lnTo>
                      <a:lnTo>
                        <a:pt x="984" y="652"/>
                      </a:lnTo>
                      <a:lnTo>
                        <a:pt x="984" y="652"/>
                      </a:lnTo>
                      <a:lnTo>
                        <a:pt x="984" y="652"/>
                      </a:lnTo>
                      <a:lnTo>
                        <a:pt x="982" y="654"/>
                      </a:lnTo>
                      <a:lnTo>
                        <a:pt x="982" y="656"/>
                      </a:lnTo>
                      <a:lnTo>
                        <a:pt x="982" y="656"/>
                      </a:lnTo>
                      <a:lnTo>
                        <a:pt x="980" y="658"/>
                      </a:lnTo>
                      <a:lnTo>
                        <a:pt x="976" y="658"/>
                      </a:lnTo>
                      <a:lnTo>
                        <a:pt x="976" y="658"/>
                      </a:lnTo>
                      <a:lnTo>
                        <a:pt x="974" y="660"/>
                      </a:lnTo>
                      <a:lnTo>
                        <a:pt x="974" y="660"/>
                      </a:lnTo>
                      <a:lnTo>
                        <a:pt x="972" y="662"/>
                      </a:lnTo>
                      <a:lnTo>
                        <a:pt x="972" y="662"/>
                      </a:lnTo>
                      <a:lnTo>
                        <a:pt x="968" y="666"/>
                      </a:lnTo>
                      <a:lnTo>
                        <a:pt x="968" y="668"/>
                      </a:lnTo>
                      <a:lnTo>
                        <a:pt x="966" y="670"/>
                      </a:lnTo>
                      <a:lnTo>
                        <a:pt x="966" y="670"/>
                      </a:lnTo>
                      <a:lnTo>
                        <a:pt x="960" y="670"/>
                      </a:lnTo>
                      <a:lnTo>
                        <a:pt x="960" y="670"/>
                      </a:lnTo>
                      <a:lnTo>
                        <a:pt x="964" y="672"/>
                      </a:lnTo>
                      <a:lnTo>
                        <a:pt x="964" y="672"/>
                      </a:lnTo>
                      <a:lnTo>
                        <a:pt x="960" y="684"/>
                      </a:lnTo>
                      <a:lnTo>
                        <a:pt x="954" y="694"/>
                      </a:lnTo>
                      <a:lnTo>
                        <a:pt x="954" y="694"/>
                      </a:lnTo>
                      <a:lnTo>
                        <a:pt x="956" y="694"/>
                      </a:lnTo>
                      <a:lnTo>
                        <a:pt x="956" y="692"/>
                      </a:lnTo>
                      <a:lnTo>
                        <a:pt x="958" y="692"/>
                      </a:lnTo>
                      <a:lnTo>
                        <a:pt x="958" y="692"/>
                      </a:lnTo>
                      <a:lnTo>
                        <a:pt x="964" y="684"/>
                      </a:lnTo>
                      <a:lnTo>
                        <a:pt x="964" y="684"/>
                      </a:lnTo>
                      <a:lnTo>
                        <a:pt x="964" y="680"/>
                      </a:lnTo>
                      <a:lnTo>
                        <a:pt x="966" y="678"/>
                      </a:lnTo>
                      <a:lnTo>
                        <a:pt x="966" y="678"/>
                      </a:lnTo>
                      <a:lnTo>
                        <a:pt x="970" y="676"/>
                      </a:lnTo>
                      <a:lnTo>
                        <a:pt x="974" y="676"/>
                      </a:lnTo>
                      <a:lnTo>
                        <a:pt x="974" y="676"/>
                      </a:lnTo>
                      <a:lnTo>
                        <a:pt x="974" y="672"/>
                      </a:lnTo>
                      <a:lnTo>
                        <a:pt x="974" y="670"/>
                      </a:lnTo>
                      <a:lnTo>
                        <a:pt x="974" y="670"/>
                      </a:lnTo>
                      <a:lnTo>
                        <a:pt x="978" y="668"/>
                      </a:lnTo>
                      <a:lnTo>
                        <a:pt x="984" y="666"/>
                      </a:lnTo>
                      <a:lnTo>
                        <a:pt x="984" y="666"/>
                      </a:lnTo>
                      <a:lnTo>
                        <a:pt x="988" y="660"/>
                      </a:lnTo>
                      <a:lnTo>
                        <a:pt x="988" y="660"/>
                      </a:lnTo>
                      <a:lnTo>
                        <a:pt x="990" y="660"/>
                      </a:lnTo>
                      <a:lnTo>
                        <a:pt x="990" y="660"/>
                      </a:lnTo>
                      <a:lnTo>
                        <a:pt x="992" y="656"/>
                      </a:lnTo>
                      <a:lnTo>
                        <a:pt x="992" y="656"/>
                      </a:lnTo>
                      <a:lnTo>
                        <a:pt x="998" y="656"/>
                      </a:lnTo>
                      <a:lnTo>
                        <a:pt x="998" y="656"/>
                      </a:lnTo>
                      <a:lnTo>
                        <a:pt x="1000" y="652"/>
                      </a:lnTo>
                      <a:lnTo>
                        <a:pt x="1000" y="652"/>
                      </a:lnTo>
                      <a:lnTo>
                        <a:pt x="1006" y="650"/>
                      </a:lnTo>
                      <a:lnTo>
                        <a:pt x="1014" y="648"/>
                      </a:lnTo>
                      <a:lnTo>
                        <a:pt x="1018" y="646"/>
                      </a:lnTo>
                      <a:lnTo>
                        <a:pt x="1018" y="646"/>
                      </a:lnTo>
                      <a:lnTo>
                        <a:pt x="1020" y="646"/>
                      </a:lnTo>
                      <a:lnTo>
                        <a:pt x="1020" y="648"/>
                      </a:lnTo>
                      <a:lnTo>
                        <a:pt x="1020" y="648"/>
                      </a:lnTo>
                      <a:lnTo>
                        <a:pt x="1026" y="648"/>
                      </a:lnTo>
                      <a:lnTo>
                        <a:pt x="1032" y="648"/>
                      </a:lnTo>
                      <a:lnTo>
                        <a:pt x="1032" y="648"/>
                      </a:lnTo>
                      <a:lnTo>
                        <a:pt x="1034" y="648"/>
                      </a:lnTo>
                      <a:lnTo>
                        <a:pt x="1034" y="650"/>
                      </a:lnTo>
                      <a:lnTo>
                        <a:pt x="1036" y="652"/>
                      </a:lnTo>
                      <a:lnTo>
                        <a:pt x="1036" y="652"/>
                      </a:lnTo>
                      <a:lnTo>
                        <a:pt x="1038" y="654"/>
                      </a:lnTo>
                      <a:lnTo>
                        <a:pt x="1038" y="654"/>
                      </a:lnTo>
                      <a:lnTo>
                        <a:pt x="1038" y="658"/>
                      </a:lnTo>
                      <a:lnTo>
                        <a:pt x="1038" y="658"/>
                      </a:lnTo>
                      <a:lnTo>
                        <a:pt x="1034" y="656"/>
                      </a:lnTo>
                      <a:lnTo>
                        <a:pt x="1034" y="656"/>
                      </a:lnTo>
                      <a:lnTo>
                        <a:pt x="1036" y="662"/>
                      </a:lnTo>
                      <a:lnTo>
                        <a:pt x="1034" y="668"/>
                      </a:lnTo>
                      <a:lnTo>
                        <a:pt x="1034" y="668"/>
                      </a:lnTo>
                      <a:lnTo>
                        <a:pt x="1028" y="666"/>
                      </a:lnTo>
                      <a:lnTo>
                        <a:pt x="1028" y="666"/>
                      </a:lnTo>
                      <a:lnTo>
                        <a:pt x="1028" y="676"/>
                      </a:lnTo>
                      <a:lnTo>
                        <a:pt x="1028" y="676"/>
                      </a:lnTo>
                      <a:lnTo>
                        <a:pt x="1022" y="676"/>
                      </a:lnTo>
                      <a:lnTo>
                        <a:pt x="1022" y="678"/>
                      </a:lnTo>
                      <a:lnTo>
                        <a:pt x="1022" y="678"/>
                      </a:lnTo>
                      <a:lnTo>
                        <a:pt x="1018" y="678"/>
                      </a:lnTo>
                      <a:lnTo>
                        <a:pt x="1018" y="678"/>
                      </a:lnTo>
                      <a:lnTo>
                        <a:pt x="1018" y="674"/>
                      </a:lnTo>
                      <a:lnTo>
                        <a:pt x="1018" y="672"/>
                      </a:lnTo>
                      <a:lnTo>
                        <a:pt x="1018" y="672"/>
                      </a:lnTo>
                      <a:lnTo>
                        <a:pt x="1014" y="670"/>
                      </a:lnTo>
                      <a:lnTo>
                        <a:pt x="1014" y="670"/>
                      </a:lnTo>
                      <a:lnTo>
                        <a:pt x="1014" y="672"/>
                      </a:lnTo>
                      <a:lnTo>
                        <a:pt x="1012" y="674"/>
                      </a:lnTo>
                      <a:lnTo>
                        <a:pt x="1012" y="676"/>
                      </a:lnTo>
                      <a:lnTo>
                        <a:pt x="1012" y="676"/>
                      </a:lnTo>
                      <a:lnTo>
                        <a:pt x="1016" y="678"/>
                      </a:lnTo>
                      <a:lnTo>
                        <a:pt x="1016" y="680"/>
                      </a:lnTo>
                      <a:lnTo>
                        <a:pt x="1016" y="680"/>
                      </a:lnTo>
                      <a:lnTo>
                        <a:pt x="1014" y="680"/>
                      </a:lnTo>
                      <a:lnTo>
                        <a:pt x="1014" y="682"/>
                      </a:lnTo>
                      <a:lnTo>
                        <a:pt x="1016" y="684"/>
                      </a:lnTo>
                      <a:lnTo>
                        <a:pt x="1020" y="684"/>
                      </a:lnTo>
                      <a:lnTo>
                        <a:pt x="1020" y="684"/>
                      </a:lnTo>
                      <a:lnTo>
                        <a:pt x="1024" y="680"/>
                      </a:lnTo>
                      <a:lnTo>
                        <a:pt x="1024" y="680"/>
                      </a:lnTo>
                      <a:lnTo>
                        <a:pt x="1028" y="680"/>
                      </a:lnTo>
                      <a:lnTo>
                        <a:pt x="1032" y="680"/>
                      </a:lnTo>
                      <a:lnTo>
                        <a:pt x="1032" y="680"/>
                      </a:lnTo>
                      <a:lnTo>
                        <a:pt x="1032" y="682"/>
                      </a:lnTo>
                      <a:lnTo>
                        <a:pt x="1032" y="684"/>
                      </a:lnTo>
                      <a:lnTo>
                        <a:pt x="1030" y="686"/>
                      </a:lnTo>
                      <a:lnTo>
                        <a:pt x="1030" y="686"/>
                      </a:lnTo>
                      <a:lnTo>
                        <a:pt x="1030" y="690"/>
                      </a:lnTo>
                      <a:lnTo>
                        <a:pt x="1030" y="692"/>
                      </a:lnTo>
                      <a:lnTo>
                        <a:pt x="1030" y="692"/>
                      </a:lnTo>
                      <a:lnTo>
                        <a:pt x="1028" y="692"/>
                      </a:lnTo>
                      <a:lnTo>
                        <a:pt x="1026" y="696"/>
                      </a:lnTo>
                      <a:lnTo>
                        <a:pt x="1026" y="696"/>
                      </a:lnTo>
                      <a:lnTo>
                        <a:pt x="1024" y="696"/>
                      </a:lnTo>
                      <a:lnTo>
                        <a:pt x="1026" y="696"/>
                      </a:lnTo>
                      <a:lnTo>
                        <a:pt x="1028" y="698"/>
                      </a:lnTo>
                      <a:lnTo>
                        <a:pt x="1028" y="698"/>
                      </a:lnTo>
                      <a:lnTo>
                        <a:pt x="1034" y="696"/>
                      </a:lnTo>
                      <a:lnTo>
                        <a:pt x="1034" y="696"/>
                      </a:lnTo>
                      <a:lnTo>
                        <a:pt x="1034" y="700"/>
                      </a:lnTo>
                      <a:lnTo>
                        <a:pt x="1032" y="700"/>
                      </a:lnTo>
                      <a:lnTo>
                        <a:pt x="1032" y="700"/>
                      </a:lnTo>
                      <a:lnTo>
                        <a:pt x="1032" y="710"/>
                      </a:lnTo>
                      <a:lnTo>
                        <a:pt x="1032" y="710"/>
                      </a:lnTo>
                      <a:lnTo>
                        <a:pt x="1034" y="710"/>
                      </a:lnTo>
                      <a:lnTo>
                        <a:pt x="1034" y="710"/>
                      </a:lnTo>
                      <a:lnTo>
                        <a:pt x="1034" y="714"/>
                      </a:lnTo>
                      <a:lnTo>
                        <a:pt x="1034" y="714"/>
                      </a:lnTo>
                      <a:lnTo>
                        <a:pt x="1046" y="716"/>
                      </a:lnTo>
                      <a:lnTo>
                        <a:pt x="1046" y="716"/>
                      </a:lnTo>
                      <a:lnTo>
                        <a:pt x="1044" y="718"/>
                      </a:lnTo>
                      <a:lnTo>
                        <a:pt x="1044" y="718"/>
                      </a:lnTo>
                      <a:lnTo>
                        <a:pt x="1040" y="720"/>
                      </a:lnTo>
                      <a:lnTo>
                        <a:pt x="1042" y="722"/>
                      </a:lnTo>
                      <a:lnTo>
                        <a:pt x="1042" y="722"/>
                      </a:lnTo>
                      <a:lnTo>
                        <a:pt x="1044" y="722"/>
                      </a:lnTo>
                      <a:lnTo>
                        <a:pt x="1044" y="720"/>
                      </a:lnTo>
                      <a:lnTo>
                        <a:pt x="1046" y="720"/>
                      </a:lnTo>
                      <a:lnTo>
                        <a:pt x="1046" y="720"/>
                      </a:lnTo>
                      <a:lnTo>
                        <a:pt x="1052" y="724"/>
                      </a:lnTo>
                      <a:lnTo>
                        <a:pt x="1052" y="724"/>
                      </a:lnTo>
                      <a:lnTo>
                        <a:pt x="1056" y="724"/>
                      </a:lnTo>
                      <a:lnTo>
                        <a:pt x="1056" y="724"/>
                      </a:lnTo>
                      <a:lnTo>
                        <a:pt x="1056" y="728"/>
                      </a:lnTo>
                      <a:lnTo>
                        <a:pt x="1056" y="728"/>
                      </a:lnTo>
                      <a:lnTo>
                        <a:pt x="1060" y="728"/>
                      </a:lnTo>
                      <a:lnTo>
                        <a:pt x="1060" y="728"/>
                      </a:lnTo>
                      <a:lnTo>
                        <a:pt x="1064" y="724"/>
                      </a:lnTo>
                      <a:lnTo>
                        <a:pt x="1068" y="720"/>
                      </a:lnTo>
                      <a:lnTo>
                        <a:pt x="1068" y="720"/>
                      </a:lnTo>
                      <a:lnTo>
                        <a:pt x="1070" y="720"/>
                      </a:lnTo>
                      <a:lnTo>
                        <a:pt x="1070" y="720"/>
                      </a:lnTo>
                      <a:lnTo>
                        <a:pt x="1070" y="728"/>
                      </a:lnTo>
                      <a:lnTo>
                        <a:pt x="1070" y="728"/>
                      </a:lnTo>
                      <a:lnTo>
                        <a:pt x="1074" y="728"/>
                      </a:lnTo>
                      <a:lnTo>
                        <a:pt x="1074" y="728"/>
                      </a:lnTo>
                      <a:lnTo>
                        <a:pt x="1074" y="730"/>
                      </a:lnTo>
                      <a:lnTo>
                        <a:pt x="1074" y="730"/>
                      </a:lnTo>
                      <a:close/>
                      <a:moveTo>
                        <a:pt x="1206" y="678"/>
                      </a:moveTo>
                      <a:lnTo>
                        <a:pt x="1206" y="678"/>
                      </a:lnTo>
                      <a:lnTo>
                        <a:pt x="1206" y="682"/>
                      </a:lnTo>
                      <a:lnTo>
                        <a:pt x="1206" y="682"/>
                      </a:lnTo>
                      <a:lnTo>
                        <a:pt x="1202" y="682"/>
                      </a:lnTo>
                      <a:lnTo>
                        <a:pt x="1200" y="680"/>
                      </a:lnTo>
                      <a:lnTo>
                        <a:pt x="1200" y="676"/>
                      </a:lnTo>
                      <a:lnTo>
                        <a:pt x="1200" y="676"/>
                      </a:lnTo>
                      <a:lnTo>
                        <a:pt x="1206" y="670"/>
                      </a:lnTo>
                      <a:lnTo>
                        <a:pt x="1206" y="670"/>
                      </a:lnTo>
                      <a:lnTo>
                        <a:pt x="1206" y="666"/>
                      </a:lnTo>
                      <a:lnTo>
                        <a:pt x="1206" y="666"/>
                      </a:lnTo>
                      <a:lnTo>
                        <a:pt x="1202" y="668"/>
                      </a:lnTo>
                      <a:lnTo>
                        <a:pt x="1202" y="670"/>
                      </a:lnTo>
                      <a:lnTo>
                        <a:pt x="1202" y="670"/>
                      </a:lnTo>
                      <a:lnTo>
                        <a:pt x="1200" y="672"/>
                      </a:lnTo>
                      <a:lnTo>
                        <a:pt x="1200" y="672"/>
                      </a:lnTo>
                      <a:lnTo>
                        <a:pt x="1198" y="676"/>
                      </a:lnTo>
                      <a:lnTo>
                        <a:pt x="1198" y="680"/>
                      </a:lnTo>
                      <a:lnTo>
                        <a:pt x="1198" y="680"/>
                      </a:lnTo>
                      <a:lnTo>
                        <a:pt x="1192" y="680"/>
                      </a:lnTo>
                      <a:lnTo>
                        <a:pt x="1192" y="676"/>
                      </a:lnTo>
                      <a:lnTo>
                        <a:pt x="1192" y="676"/>
                      </a:lnTo>
                      <a:lnTo>
                        <a:pt x="1196" y="676"/>
                      </a:lnTo>
                      <a:lnTo>
                        <a:pt x="1196" y="676"/>
                      </a:lnTo>
                      <a:lnTo>
                        <a:pt x="1196" y="672"/>
                      </a:lnTo>
                      <a:lnTo>
                        <a:pt x="1196" y="672"/>
                      </a:lnTo>
                      <a:lnTo>
                        <a:pt x="1192" y="670"/>
                      </a:lnTo>
                      <a:lnTo>
                        <a:pt x="1192" y="670"/>
                      </a:lnTo>
                      <a:lnTo>
                        <a:pt x="1192" y="666"/>
                      </a:lnTo>
                      <a:lnTo>
                        <a:pt x="1192" y="666"/>
                      </a:lnTo>
                      <a:lnTo>
                        <a:pt x="1196" y="666"/>
                      </a:lnTo>
                      <a:lnTo>
                        <a:pt x="1196" y="666"/>
                      </a:lnTo>
                      <a:lnTo>
                        <a:pt x="1196" y="662"/>
                      </a:lnTo>
                      <a:lnTo>
                        <a:pt x="1198" y="658"/>
                      </a:lnTo>
                      <a:lnTo>
                        <a:pt x="1198" y="658"/>
                      </a:lnTo>
                      <a:lnTo>
                        <a:pt x="1194" y="660"/>
                      </a:lnTo>
                      <a:lnTo>
                        <a:pt x="1194" y="662"/>
                      </a:lnTo>
                      <a:lnTo>
                        <a:pt x="1194" y="662"/>
                      </a:lnTo>
                      <a:lnTo>
                        <a:pt x="1190" y="662"/>
                      </a:lnTo>
                      <a:lnTo>
                        <a:pt x="1190" y="662"/>
                      </a:lnTo>
                      <a:lnTo>
                        <a:pt x="1186" y="664"/>
                      </a:lnTo>
                      <a:lnTo>
                        <a:pt x="1186" y="664"/>
                      </a:lnTo>
                      <a:lnTo>
                        <a:pt x="1184" y="664"/>
                      </a:lnTo>
                      <a:lnTo>
                        <a:pt x="1182" y="664"/>
                      </a:lnTo>
                      <a:lnTo>
                        <a:pt x="1182" y="664"/>
                      </a:lnTo>
                      <a:lnTo>
                        <a:pt x="1186" y="656"/>
                      </a:lnTo>
                      <a:lnTo>
                        <a:pt x="1186" y="656"/>
                      </a:lnTo>
                      <a:lnTo>
                        <a:pt x="1184" y="658"/>
                      </a:lnTo>
                      <a:lnTo>
                        <a:pt x="1184" y="658"/>
                      </a:lnTo>
                      <a:lnTo>
                        <a:pt x="1184" y="658"/>
                      </a:lnTo>
                      <a:lnTo>
                        <a:pt x="1180" y="658"/>
                      </a:lnTo>
                      <a:lnTo>
                        <a:pt x="1180" y="658"/>
                      </a:lnTo>
                      <a:lnTo>
                        <a:pt x="1182" y="656"/>
                      </a:lnTo>
                      <a:lnTo>
                        <a:pt x="1182" y="656"/>
                      </a:lnTo>
                      <a:lnTo>
                        <a:pt x="1178" y="654"/>
                      </a:lnTo>
                      <a:lnTo>
                        <a:pt x="1180" y="652"/>
                      </a:lnTo>
                      <a:lnTo>
                        <a:pt x="1180" y="652"/>
                      </a:lnTo>
                      <a:lnTo>
                        <a:pt x="1184" y="646"/>
                      </a:lnTo>
                      <a:lnTo>
                        <a:pt x="1184" y="646"/>
                      </a:lnTo>
                      <a:lnTo>
                        <a:pt x="1180" y="642"/>
                      </a:lnTo>
                      <a:lnTo>
                        <a:pt x="1178" y="642"/>
                      </a:lnTo>
                      <a:lnTo>
                        <a:pt x="1176" y="644"/>
                      </a:lnTo>
                      <a:lnTo>
                        <a:pt x="1176" y="644"/>
                      </a:lnTo>
                      <a:lnTo>
                        <a:pt x="1174" y="644"/>
                      </a:lnTo>
                      <a:lnTo>
                        <a:pt x="1172" y="644"/>
                      </a:lnTo>
                      <a:lnTo>
                        <a:pt x="1170" y="640"/>
                      </a:lnTo>
                      <a:lnTo>
                        <a:pt x="1170" y="640"/>
                      </a:lnTo>
                      <a:lnTo>
                        <a:pt x="1168" y="642"/>
                      </a:lnTo>
                      <a:lnTo>
                        <a:pt x="1162" y="644"/>
                      </a:lnTo>
                      <a:lnTo>
                        <a:pt x="1162" y="644"/>
                      </a:lnTo>
                      <a:lnTo>
                        <a:pt x="1162" y="646"/>
                      </a:lnTo>
                      <a:lnTo>
                        <a:pt x="1162" y="648"/>
                      </a:lnTo>
                      <a:lnTo>
                        <a:pt x="1162" y="648"/>
                      </a:lnTo>
                      <a:lnTo>
                        <a:pt x="1160" y="646"/>
                      </a:lnTo>
                      <a:lnTo>
                        <a:pt x="1160" y="644"/>
                      </a:lnTo>
                      <a:lnTo>
                        <a:pt x="1160" y="644"/>
                      </a:lnTo>
                      <a:lnTo>
                        <a:pt x="1154" y="646"/>
                      </a:lnTo>
                      <a:lnTo>
                        <a:pt x="1154" y="646"/>
                      </a:lnTo>
                      <a:lnTo>
                        <a:pt x="1154" y="646"/>
                      </a:lnTo>
                      <a:lnTo>
                        <a:pt x="1156" y="644"/>
                      </a:lnTo>
                      <a:lnTo>
                        <a:pt x="1156" y="642"/>
                      </a:lnTo>
                      <a:lnTo>
                        <a:pt x="1156" y="642"/>
                      </a:lnTo>
                      <a:lnTo>
                        <a:pt x="1148" y="644"/>
                      </a:lnTo>
                      <a:lnTo>
                        <a:pt x="1148" y="644"/>
                      </a:lnTo>
                      <a:lnTo>
                        <a:pt x="1154" y="640"/>
                      </a:lnTo>
                      <a:lnTo>
                        <a:pt x="1154" y="636"/>
                      </a:lnTo>
                      <a:lnTo>
                        <a:pt x="1152" y="634"/>
                      </a:lnTo>
                      <a:lnTo>
                        <a:pt x="1146" y="632"/>
                      </a:lnTo>
                      <a:lnTo>
                        <a:pt x="1146" y="632"/>
                      </a:lnTo>
                      <a:lnTo>
                        <a:pt x="1146" y="634"/>
                      </a:lnTo>
                      <a:lnTo>
                        <a:pt x="1146" y="634"/>
                      </a:lnTo>
                      <a:lnTo>
                        <a:pt x="1146" y="634"/>
                      </a:lnTo>
                      <a:lnTo>
                        <a:pt x="1144" y="634"/>
                      </a:lnTo>
                      <a:lnTo>
                        <a:pt x="1144" y="634"/>
                      </a:lnTo>
                      <a:lnTo>
                        <a:pt x="1138" y="644"/>
                      </a:lnTo>
                      <a:lnTo>
                        <a:pt x="1138" y="644"/>
                      </a:lnTo>
                      <a:lnTo>
                        <a:pt x="1140" y="638"/>
                      </a:lnTo>
                      <a:lnTo>
                        <a:pt x="1140" y="638"/>
                      </a:lnTo>
                      <a:lnTo>
                        <a:pt x="1138" y="638"/>
                      </a:lnTo>
                      <a:lnTo>
                        <a:pt x="1138" y="638"/>
                      </a:lnTo>
                      <a:lnTo>
                        <a:pt x="1138" y="636"/>
                      </a:lnTo>
                      <a:lnTo>
                        <a:pt x="1138" y="636"/>
                      </a:lnTo>
                      <a:lnTo>
                        <a:pt x="1138" y="634"/>
                      </a:lnTo>
                      <a:lnTo>
                        <a:pt x="1138" y="632"/>
                      </a:lnTo>
                      <a:lnTo>
                        <a:pt x="1138" y="632"/>
                      </a:lnTo>
                      <a:lnTo>
                        <a:pt x="1140" y="628"/>
                      </a:lnTo>
                      <a:lnTo>
                        <a:pt x="1142" y="626"/>
                      </a:lnTo>
                      <a:lnTo>
                        <a:pt x="1142" y="626"/>
                      </a:lnTo>
                      <a:lnTo>
                        <a:pt x="1142" y="616"/>
                      </a:lnTo>
                      <a:lnTo>
                        <a:pt x="1144" y="616"/>
                      </a:lnTo>
                      <a:lnTo>
                        <a:pt x="1144" y="616"/>
                      </a:lnTo>
                      <a:lnTo>
                        <a:pt x="1148" y="616"/>
                      </a:lnTo>
                      <a:lnTo>
                        <a:pt x="1148" y="616"/>
                      </a:lnTo>
                      <a:lnTo>
                        <a:pt x="1150" y="612"/>
                      </a:lnTo>
                      <a:lnTo>
                        <a:pt x="1150" y="610"/>
                      </a:lnTo>
                      <a:lnTo>
                        <a:pt x="1146" y="610"/>
                      </a:lnTo>
                      <a:lnTo>
                        <a:pt x="1146" y="608"/>
                      </a:lnTo>
                      <a:lnTo>
                        <a:pt x="1146" y="608"/>
                      </a:lnTo>
                      <a:lnTo>
                        <a:pt x="1150" y="608"/>
                      </a:lnTo>
                      <a:lnTo>
                        <a:pt x="1150" y="606"/>
                      </a:lnTo>
                      <a:lnTo>
                        <a:pt x="1154" y="606"/>
                      </a:lnTo>
                      <a:lnTo>
                        <a:pt x="1154" y="606"/>
                      </a:lnTo>
                      <a:lnTo>
                        <a:pt x="1154" y="602"/>
                      </a:lnTo>
                      <a:lnTo>
                        <a:pt x="1154" y="602"/>
                      </a:lnTo>
                      <a:lnTo>
                        <a:pt x="1148" y="604"/>
                      </a:lnTo>
                      <a:lnTo>
                        <a:pt x="1148" y="604"/>
                      </a:lnTo>
                      <a:lnTo>
                        <a:pt x="1144" y="602"/>
                      </a:lnTo>
                      <a:lnTo>
                        <a:pt x="1144" y="602"/>
                      </a:lnTo>
                      <a:lnTo>
                        <a:pt x="1138" y="604"/>
                      </a:lnTo>
                      <a:lnTo>
                        <a:pt x="1134" y="610"/>
                      </a:lnTo>
                      <a:lnTo>
                        <a:pt x="1134" y="610"/>
                      </a:lnTo>
                      <a:lnTo>
                        <a:pt x="1136" y="614"/>
                      </a:lnTo>
                      <a:lnTo>
                        <a:pt x="1136" y="614"/>
                      </a:lnTo>
                      <a:lnTo>
                        <a:pt x="1132" y="614"/>
                      </a:lnTo>
                      <a:lnTo>
                        <a:pt x="1130" y="616"/>
                      </a:lnTo>
                      <a:lnTo>
                        <a:pt x="1130" y="616"/>
                      </a:lnTo>
                      <a:lnTo>
                        <a:pt x="1130" y="624"/>
                      </a:lnTo>
                      <a:lnTo>
                        <a:pt x="1128" y="626"/>
                      </a:lnTo>
                      <a:lnTo>
                        <a:pt x="1128" y="626"/>
                      </a:lnTo>
                      <a:lnTo>
                        <a:pt x="1128" y="634"/>
                      </a:lnTo>
                      <a:lnTo>
                        <a:pt x="1128" y="636"/>
                      </a:lnTo>
                      <a:lnTo>
                        <a:pt x="1128" y="640"/>
                      </a:lnTo>
                      <a:lnTo>
                        <a:pt x="1124" y="644"/>
                      </a:lnTo>
                      <a:lnTo>
                        <a:pt x="1124" y="644"/>
                      </a:lnTo>
                      <a:lnTo>
                        <a:pt x="1124" y="644"/>
                      </a:lnTo>
                      <a:lnTo>
                        <a:pt x="1124" y="646"/>
                      </a:lnTo>
                      <a:lnTo>
                        <a:pt x="1124" y="646"/>
                      </a:lnTo>
                      <a:lnTo>
                        <a:pt x="1130" y="646"/>
                      </a:lnTo>
                      <a:lnTo>
                        <a:pt x="1130" y="646"/>
                      </a:lnTo>
                      <a:lnTo>
                        <a:pt x="1128" y="650"/>
                      </a:lnTo>
                      <a:lnTo>
                        <a:pt x="1128" y="650"/>
                      </a:lnTo>
                      <a:lnTo>
                        <a:pt x="1128" y="652"/>
                      </a:lnTo>
                      <a:lnTo>
                        <a:pt x="1126" y="652"/>
                      </a:lnTo>
                      <a:lnTo>
                        <a:pt x="1126" y="652"/>
                      </a:lnTo>
                      <a:lnTo>
                        <a:pt x="1124" y="650"/>
                      </a:lnTo>
                      <a:lnTo>
                        <a:pt x="1122" y="650"/>
                      </a:lnTo>
                      <a:lnTo>
                        <a:pt x="1120" y="650"/>
                      </a:lnTo>
                      <a:lnTo>
                        <a:pt x="1120" y="652"/>
                      </a:lnTo>
                      <a:lnTo>
                        <a:pt x="1120" y="652"/>
                      </a:lnTo>
                      <a:lnTo>
                        <a:pt x="1118" y="652"/>
                      </a:lnTo>
                      <a:lnTo>
                        <a:pt x="1118" y="654"/>
                      </a:lnTo>
                      <a:lnTo>
                        <a:pt x="1118" y="654"/>
                      </a:lnTo>
                      <a:lnTo>
                        <a:pt x="1120" y="654"/>
                      </a:lnTo>
                      <a:lnTo>
                        <a:pt x="1120" y="656"/>
                      </a:lnTo>
                      <a:lnTo>
                        <a:pt x="1116" y="656"/>
                      </a:lnTo>
                      <a:lnTo>
                        <a:pt x="1116" y="656"/>
                      </a:lnTo>
                      <a:lnTo>
                        <a:pt x="1112" y="656"/>
                      </a:lnTo>
                      <a:lnTo>
                        <a:pt x="1112" y="656"/>
                      </a:lnTo>
                      <a:lnTo>
                        <a:pt x="1112" y="660"/>
                      </a:lnTo>
                      <a:lnTo>
                        <a:pt x="1112" y="660"/>
                      </a:lnTo>
                      <a:lnTo>
                        <a:pt x="1114" y="660"/>
                      </a:lnTo>
                      <a:lnTo>
                        <a:pt x="1114" y="660"/>
                      </a:lnTo>
                      <a:lnTo>
                        <a:pt x="1114" y="658"/>
                      </a:lnTo>
                      <a:lnTo>
                        <a:pt x="1114" y="658"/>
                      </a:lnTo>
                      <a:lnTo>
                        <a:pt x="1122" y="660"/>
                      </a:lnTo>
                      <a:lnTo>
                        <a:pt x="1122" y="660"/>
                      </a:lnTo>
                      <a:lnTo>
                        <a:pt x="1120" y="662"/>
                      </a:lnTo>
                      <a:lnTo>
                        <a:pt x="1120" y="662"/>
                      </a:lnTo>
                      <a:lnTo>
                        <a:pt x="1120" y="662"/>
                      </a:lnTo>
                      <a:lnTo>
                        <a:pt x="1120" y="660"/>
                      </a:lnTo>
                      <a:lnTo>
                        <a:pt x="1120" y="660"/>
                      </a:lnTo>
                      <a:lnTo>
                        <a:pt x="1116" y="662"/>
                      </a:lnTo>
                      <a:lnTo>
                        <a:pt x="1116" y="662"/>
                      </a:lnTo>
                      <a:lnTo>
                        <a:pt x="1116" y="666"/>
                      </a:lnTo>
                      <a:lnTo>
                        <a:pt x="1110" y="670"/>
                      </a:lnTo>
                      <a:lnTo>
                        <a:pt x="1110" y="670"/>
                      </a:lnTo>
                      <a:lnTo>
                        <a:pt x="1108" y="672"/>
                      </a:lnTo>
                      <a:lnTo>
                        <a:pt x="1108" y="672"/>
                      </a:lnTo>
                      <a:lnTo>
                        <a:pt x="1110" y="678"/>
                      </a:lnTo>
                      <a:lnTo>
                        <a:pt x="1116" y="678"/>
                      </a:lnTo>
                      <a:lnTo>
                        <a:pt x="1116" y="678"/>
                      </a:lnTo>
                      <a:lnTo>
                        <a:pt x="1118" y="676"/>
                      </a:lnTo>
                      <a:lnTo>
                        <a:pt x="1118" y="676"/>
                      </a:lnTo>
                      <a:lnTo>
                        <a:pt x="1118" y="676"/>
                      </a:lnTo>
                      <a:lnTo>
                        <a:pt x="1132" y="676"/>
                      </a:lnTo>
                      <a:lnTo>
                        <a:pt x="1132" y="676"/>
                      </a:lnTo>
                      <a:lnTo>
                        <a:pt x="1140" y="676"/>
                      </a:lnTo>
                      <a:lnTo>
                        <a:pt x="1140" y="676"/>
                      </a:lnTo>
                      <a:lnTo>
                        <a:pt x="1140" y="678"/>
                      </a:lnTo>
                      <a:lnTo>
                        <a:pt x="1142" y="678"/>
                      </a:lnTo>
                      <a:lnTo>
                        <a:pt x="1142" y="678"/>
                      </a:lnTo>
                      <a:lnTo>
                        <a:pt x="1146" y="676"/>
                      </a:lnTo>
                      <a:lnTo>
                        <a:pt x="1148" y="674"/>
                      </a:lnTo>
                      <a:lnTo>
                        <a:pt x="1148" y="674"/>
                      </a:lnTo>
                      <a:lnTo>
                        <a:pt x="1148" y="678"/>
                      </a:lnTo>
                      <a:lnTo>
                        <a:pt x="1148" y="678"/>
                      </a:lnTo>
                      <a:lnTo>
                        <a:pt x="1168" y="674"/>
                      </a:lnTo>
                      <a:lnTo>
                        <a:pt x="1168" y="674"/>
                      </a:lnTo>
                      <a:lnTo>
                        <a:pt x="1166" y="680"/>
                      </a:lnTo>
                      <a:lnTo>
                        <a:pt x="1172" y="680"/>
                      </a:lnTo>
                      <a:lnTo>
                        <a:pt x="1172" y="680"/>
                      </a:lnTo>
                      <a:lnTo>
                        <a:pt x="1174" y="674"/>
                      </a:lnTo>
                      <a:lnTo>
                        <a:pt x="1174" y="674"/>
                      </a:lnTo>
                      <a:lnTo>
                        <a:pt x="1178" y="674"/>
                      </a:lnTo>
                      <a:lnTo>
                        <a:pt x="1178" y="674"/>
                      </a:lnTo>
                      <a:lnTo>
                        <a:pt x="1176" y="678"/>
                      </a:lnTo>
                      <a:lnTo>
                        <a:pt x="1176" y="678"/>
                      </a:lnTo>
                      <a:lnTo>
                        <a:pt x="1174" y="680"/>
                      </a:lnTo>
                      <a:lnTo>
                        <a:pt x="1172" y="682"/>
                      </a:lnTo>
                      <a:lnTo>
                        <a:pt x="1172" y="682"/>
                      </a:lnTo>
                      <a:lnTo>
                        <a:pt x="1170" y="686"/>
                      </a:lnTo>
                      <a:lnTo>
                        <a:pt x="1170" y="686"/>
                      </a:lnTo>
                      <a:lnTo>
                        <a:pt x="1166" y="688"/>
                      </a:lnTo>
                      <a:lnTo>
                        <a:pt x="1166" y="688"/>
                      </a:lnTo>
                      <a:lnTo>
                        <a:pt x="1166" y="692"/>
                      </a:lnTo>
                      <a:lnTo>
                        <a:pt x="1166" y="692"/>
                      </a:lnTo>
                      <a:lnTo>
                        <a:pt x="1170" y="692"/>
                      </a:lnTo>
                      <a:lnTo>
                        <a:pt x="1170" y="692"/>
                      </a:lnTo>
                      <a:lnTo>
                        <a:pt x="1174" y="688"/>
                      </a:lnTo>
                      <a:lnTo>
                        <a:pt x="1176" y="684"/>
                      </a:lnTo>
                      <a:lnTo>
                        <a:pt x="1176" y="684"/>
                      </a:lnTo>
                      <a:lnTo>
                        <a:pt x="1176" y="684"/>
                      </a:lnTo>
                      <a:lnTo>
                        <a:pt x="1176" y="682"/>
                      </a:lnTo>
                      <a:lnTo>
                        <a:pt x="1178" y="680"/>
                      </a:lnTo>
                      <a:lnTo>
                        <a:pt x="1178" y="680"/>
                      </a:lnTo>
                      <a:lnTo>
                        <a:pt x="1182" y="680"/>
                      </a:lnTo>
                      <a:lnTo>
                        <a:pt x="1182" y="680"/>
                      </a:lnTo>
                      <a:lnTo>
                        <a:pt x="1184" y="674"/>
                      </a:lnTo>
                      <a:lnTo>
                        <a:pt x="1188" y="674"/>
                      </a:lnTo>
                      <a:lnTo>
                        <a:pt x="1188" y="674"/>
                      </a:lnTo>
                      <a:lnTo>
                        <a:pt x="1188" y="678"/>
                      </a:lnTo>
                      <a:lnTo>
                        <a:pt x="1192" y="680"/>
                      </a:lnTo>
                      <a:lnTo>
                        <a:pt x="1192" y="680"/>
                      </a:lnTo>
                      <a:lnTo>
                        <a:pt x="1192" y="684"/>
                      </a:lnTo>
                      <a:lnTo>
                        <a:pt x="1192" y="684"/>
                      </a:lnTo>
                      <a:lnTo>
                        <a:pt x="1190" y="684"/>
                      </a:lnTo>
                      <a:lnTo>
                        <a:pt x="1188" y="684"/>
                      </a:lnTo>
                      <a:lnTo>
                        <a:pt x="1188" y="684"/>
                      </a:lnTo>
                      <a:lnTo>
                        <a:pt x="1188" y="692"/>
                      </a:lnTo>
                      <a:lnTo>
                        <a:pt x="1188" y="692"/>
                      </a:lnTo>
                      <a:lnTo>
                        <a:pt x="1192" y="690"/>
                      </a:lnTo>
                      <a:lnTo>
                        <a:pt x="1192" y="690"/>
                      </a:lnTo>
                      <a:lnTo>
                        <a:pt x="1192" y="686"/>
                      </a:lnTo>
                      <a:lnTo>
                        <a:pt x="1192" y="686"/>
                      </a:lnTo>
                      <a:lnTo>
                        <a:pt x="1196" y="688"/>
                      </a:lnTo>
                      <a:lnTo>
                        <a:pt x="1196" y="694"/>
                      </a:lnTo>
                      <a:lnTo>
                        <a:pt x="1196" y="694"/>
                      </a:lnTo>
                      <a:lnTo>
                        <a:pt x="1202" y="694"/>
                      </a:lnTo>
                      <a:lnTo>
                        <a:pt x="1202" y="694"/>
                      </a:lnTo>
                      <a:lnTo>
                        <a:pt x="1204" y="688"/>
                      </a:lnTo>
                      <a:lnTo>
                        <a:pt x="1204" y="688"/>
                      </a:lnTo>
                      <a:lnTo>
                        <a:pt x="1208" y="680"/>
                      </a:lnTo>
                      <a:lnTo>
                        <a:pt x="1208" y="676"/>
                      </a:lnTo>
                      <a:lnTo>
                        <a:pt x="1208" y="676"/>
                      </a:lnTo>
                      <a:lnTo>
                        <a:pt x="1206" y="678"/>
                      </a:lnTo>
                      <a:lnTo>
                        <a:pt x="1206" y="678"/>
                      </a:lnTo>
                      <a:close/>
                      <a:moveTo>
                        <a:pt x="1088" y="714"/>
                      </a:moveTo>
                      <a:lnTo>
                        <a:pt x="1088" y="712"/>
                      </a:lnTo>
                      <a:lnTo>
                        <a:pt x="1088" y="712"/>
                      </a:lnTo>
                      <a:lnTo>
                        <a:pt x="1084" y="712"/>
                      </a:lnTo>
                      <a:lnTo>
                        <a:pt x="1084" y="712"/>
                      </a:lnTo>
                      <a:lnTo>
                        <a:pt x="1086" y="704"/>
                      </a:lnTo>
                      <a:lnTo>
                        <a:pt x="1090" y="700"/>
                      </a:lnTo>
                      <a:lnTo>
                        <a:pt x="1090" y="700"/>
                      </a:lnTo>
                      <a:lnTo>
                        <a:pt x="1096" y="700"/>
                      </a:lnTo>
                      <a:lnTo>
                        <a:pt x="1096" y="700"/>
                      </a:lnTo>
                      <a:lnTo>
                        <a:pt x="1098" y="698"/>
                      </a:lnTo>
                      <a:lnTo>
                        <a:pt x="1100" y="696"/>
                      </a:lnTo>
                      <a:lnTo>
                        <a:pt x="1100" y="696"/>
                      </a:lnTo>
                      <a:lnTo>
                        <a:pt x="1098" y="694"/>
                      </a:lnTo>
                      <a:lnTo>
                        <a:pt x="1096" y="694"/>
                      </a:lnTo>
                      <a:lnTo>
                        <a:pt x="1096" y="696"/>
                      </a:lnTo>
                      <a:lnTo>
                        <a:pt x="1096" y="696"/>
                      </a:lnTo>
                      <a:lnTo>
                        <a:pt x="1092" y="698"/>
                      </a:lnTo>
                      <a:lnTo>
                        <a:pt x="1090" y="698"/>
                      </a:lnTo>
                      <a:lnTo>
                        <a:pt x="1086" y="696"/>
                      </a:lnTo>
                      <a:lnTo>
                        <a:pt x="1086" y="696"/>
                      </a:lnTo>
                      <a:lnTo>
                        <a:pt x="1080" y="700"/>
                      </a:lnTo>
                      <a:lnTo>
                        <a:pt x="1080" y="700"/>
                      </a:lnTo>
                      <a:lnTo>
                        <a:pt x="1082" y="704"/>
                      </a:lnTo>
                      <a:lnTo>
                        <a:pt x="1080" y="706"/>
                      </a:lnTo>
                      <a:lnTo>
                        <a:pt x="1078" y="706"/>
                      </a:lnTo>
                      <a:lnTo>
                        <a:pt x="1078" y="706"/>
                      </a:lnTo>
                      <a:lnTo>
                        <a:pt x="1076" y="710"/>
                      </a:lnTo>
                      <a:lnTo>
                        <a:pt x="1076" y="710"/>
                      </a:lnTo>
                      <a:lnTo>
                        <a:pt x="1076" y="712"/>
                      </a:lnTo>
                      <a:lnTo>
                        <a:pt x="1076" y="714"/>
                      </a:lnTo>
                      <a:lnTo>
                        <a:pt x="1074" y="716"/>
                      </a:lnTo>
                      <a:lnTo>
                        <a:pt x="1074" y="716"/>
                      </a:lnTo>
                      <a:lnTo>
                        <a:pt x="1074" y="722"/>
                      </a:lnTo>
                      <a:lnTo>
                        <a:pt x="1074" y="724"/>
                      </a:lnTo>
                      <a:lnTo>
                        <a:pt x="1076" y="726"/>
                      </a:lnTo>
                      <a:lnTo>
                        <a:pt x="1076" y="726"/>
                      </a:lnTo>
                      <a:lnTo>
                        <a:pt x="1082" y="728"/>
                      </a:lnTo>
                      <a:lnTo>
                        <a:pt x="1082" y="728"/>
                      </a:lnTo>
                      <a:lnTo>
                        <a:pt x="1082" y="726"/>
                      </a:lnTo>
                      <a:lnTo>
                        <a:pt x="1082" y="726"/>
                      </a:lnTo>
                      <a:lnTo>
                        <a:pt x="1082" y="724"/>
                      </a:lnTo>
                      <a:lnTo>
                        <a:pt x="1080" y="722"/>
                      </a:lnTo>
                      <a:lnTo>
                        <a:pt x="1082" y="718"/>
                      </a:lnTo>
                      <a:lnTo>
                        <a:pt x="1088" y="714"/>
                      </a:lnTo>
                      <a:lnTo>
                        <a:pt x="1088" y="714"/>
                      </a:lnTo>
                      <a:close/>
                      <a:moveTo>
                        <a:pt x="1070" y="654"/>
                      </a:moveTo>
                      <a:lnTo>
                        <a:pt x="1064" y="650"/>
                      </a:lnTo>
                      <a:lnTo>
                        <a:pt x="1064" y="650"/>
                      </a:lnTo>
                      <a:lnTo>
                        <a:pt x="1062" y="650"/>
                      </a:lnTo>
                      <a:lnTo>
                        <a:pt x="1062" y="650"/>
                      </a:lnTo>
                      <a:lnTo>
                        <a:pt x="1058" y="646"/>
                      </a:lnTo>
                      <a:lnTo>
                        <a:pt x="1056" y="642"/>
                      </a:lnTo>
                      <a:lnTo>
                        <a:pt x="1056" y="642"/>
                      </a:lnTo>
                      <a:lnTo>
                        <a:pt x="1052" y="642"/>
                      </a:lnTo>
                      <a:lnTo>
                        <a:pt x="1052" y="642"/>
                      </a:lnTo>
                      <a:lnTo>
                        <a:pt x="1046" y="640"/>
                      </a:lnTo>
                      <a:lnTo>
                        <a:pt x="1042" y="636"/>
                      </a:lnTo>
                      <a:lnTo>
                        <a:pt x="1042" y="636"/>
                      </a:lnTo>
                      <a:lnTo>
                        <a:pt x="1034" y="636"/>
                      </a:lnTo>
                      <a:lnTo>
                        <a:pt x="1034" y="636"/>
                      </a:lnTo>
                      <a:lnTo>
                        <a:pt x="1034" y="642"/>
                      </a:lnTo>
                      <a:lnTo>
                        <a:pt x="1034" y="642"/>
                      </a:lnTo>
                      <a:lnTo>
                        <a:pt x="1040" y="642"/>
                      </a:lnTo>
                      <a:lnTo>
                        <a:pt x="1044" y="646"/>
                      </a:lnTo>
                      <a:lnTo>
                        <a:pt x="1044" y="646"/>
                      </a:lnTo>
                      <a:lnTo>
                        <a:pt x="1044" y="650"/>
                      </a:lnTo>
                      <a:lnTo>
                        <a:pt x="1044" y="650"/>
                      </a:lnTo>
                      <a:lnTo>
                        <a:pt x="1048" y="650"/>
                      </a:lnTo>
                      <a:lnTo>
                        <a:pt x="1054" y="652"/>
                      </a:lnTo>
                      <a:lnTo>
                        <a:pt x="1054" y="652"/>
                      </a:lnTo>
                      <a:lnTo>
                        <a:pt x="1058" y="654"/>
                      </a:lnTo>
                      <a:lnTo>
                        <a:pt x="1062" y="656"/>
                      </a:lnTo>
                      <a:lnTo>
                        <a:pt x="1062" y="656"/>
                      </a:lnTo>
                      <a:lnTo>
                        <a:pt x="1068" y="658"/>
                      </a:lnTo>
                      <a:lnTo>
                        <a:pt x="1068" y="658"/>
                      </a:lnTo>
                      <a:lnTo>
                        <a:pt x="1068" y="656"/>
                      </a:lnTo>
                      <a:lnTo>
                        <a:pt x="1070" y="654"/>
                      </a:lnTo>
                      <a:lnTo>
                        <a:pt x="1070" y="654"/>
                      </a:lnTo>
                      <a:close/>
                      <a:moveTo>
                        <a:pt x="128" y="568"/>
                      </a:moveTo>
                      <a:lnTo>
                        <a:pt x="128" y="568"/>
                      </a:lnTo>
                      <a:lnTo>
                        <a:pt x="128" y="566"/>
                      </a:lnTo>
                      <a:lnTo>
                        <a:pt x="128" y="562"/>
                      </a:lnTo>
                      <a:lnTo>
                        <a:pt x="128" y="562"/>
                      </a:lnTo>
                      <a:lnTo>
                        <a:pt x="132" y="554"/>
                      </a:lnTo>
                      <a:lnTo>
                        <a:pt x="132" y="554"/>
                      </a:lnTo>
                      <a:lnTo>
                        <a:pt x="122" y="556"/>
                      </a:lnTo>
                      <a:lnTo>
                        <a:pt x="118" y="556"/>
                      </a:lnTo>
                      <a:lnTo>
                        <a:pt x="114" y="554"/>
                      </a:lnTo>
                      <a:lnTo>
                        <a:pt x="114" y="554"/>
                      </a:lnTo>
                      <a:lnTo>
                        <a:pt x="116" y="564"/>
                      </a:lnTo>
                      <a:lnTo>
                        <a:pt x="116" y="564"/>
                      </a:lnTo>
                      <a:lnTo>
                        <a:pt x="116" y="566"/>
                      </a:lnTo>
                      <a:lnTo>
                        <a:pt x="116" y="568"/>
                      </a:lnTo>
                      <a:lnTo>
                        <a:pt x="118" y="568"/>
                      </a:lnTo>
                      <a:lnTo>
                        <a:pt x="118" y="568"/>
                      </a:lnTo>
                      <a:lnTo>
                        <a:pt x="118" y="570"/>
                      </a:lnTo>
                      <a:lnTo>
                        <a:pt x="118" y="570"/>
                      </a:lnTo>
                      <a:lnTo>
                        <a:pt x="118" y="570"/>
                      </a:lnTo>
                      <a:lnTo>
                        <a:pt x="118" y="574"/>
                      </a:lnTo>
                      <a:lnTo>
                        <a:pt x="118" y="574"/>
                      </a:lnTo>
                      <a:lnTo>
                        <a:pt x="122" y="572"/>
                      </a:lnTo>
                      <a:lnTo>
                        <a:pt x="124" y="572"/>
                      </a:lnTo>
                      <a:lnTo>
                        <a:pt x="124" y="572"/>
                      </a:lnTo>
                      <a:lnTo>
                        <a:pt x="128" y="568"/>
                      </a:lnTo>
                      <a:lnTo>
                        <a:pt x="128" y="568"/>
                      </a:lnTo>
                      <a:close/>
                      <a:moveTo>
                        <a:pt x="552" y="194"/>
                      </a:moveTo>
                      <a:lnTo>
                        <a:pt x="552" y="194"/>
                      </a:lnTo>
                      <a:lnTo>
                        <a:pt x="550" y="192"/>
                      </a:lnTo>
                      <a:lnTo>
                        <a:pt x="550" y="192"/>
                      </a:lnTo>
                      <a:lnTo>
                        <a:pt x="550" y="188"/>
                      </a:lnTo>
                      <a:lnTo>
                        <a:pt x="550" y="182"/>
                      </a:lnTo>
                      <a:lnTo>
                        <a:pt x="550" y="182"/>
                      </a:lnTo>
                      <a:lnTo>
                        <a:pt x="548" y="180"/>
                      </a:lnTo>
                      <a:lnTo>
                        <a:pt x="548" y="180"/>
                      </a:lnTo>
                      <a:lnTo>
                        <a:pt x="544" y="180"/>
                      </a:lnTo>
                      <a:lnTo>
                        <a:pt x="542" y="182"/>
                      </a:lnTo>
                      <a:lnTo>
                        <a:pt x="542" y="182"/>
                      </a:lnTo>
                      <a:lnTo>
                        <a:pt x="532" y="180"/>
                      </a:lnTo>
                      <a:lnTo>
                        <a:pt x="526" y="178"/>
                      </a:lnTo>
                      <a:lnTo>
                        <a:pt x="522" y="172"/>
                      </a:lnTo>
                      <a:lnTo>
                        <a:pt x="520" y="166"/>
                      </a:lnTo>
                      <a:lnTo>
                        <a:pt x="518" y="166"/>
                      </a:lnTo>
                      <a:lnTo>
                        <a:pt x="518" y="166"/>
                      </a:lnTo>
                      <a:lnTo>
                        <a:pt x="518" y="174"/>
                      </a:lnTo>
                      <a:lnTo>
                        <a:pt x="518" y="174"/>
                      </a:lnTo>
                      <a:lnTo>
                        <a:pt x="516" y="172"/>
                      </a:lnTo>
                      <a:lnTo>
                        <a:pt x="516" y="172"/>
                      </a:lnTo>
                      <a:lnTo>
                        <a:pt x="510" y="172"/>
                      </a:lnTo>
                      <a:lnTo>
                        <a:pt x="508" y="172"/>
                      </a:lnTo>
                      <a:lnTo>
                        <a:pt x="508" y="172"/>
                      </a:lnTo>
                      <a:lnTo>
                        <a:pt x="506" y="168"/>
                      </a:lnTo>
                      <a:lnTo>
                        <a:pt x="506" y="168"/>
                      </a:lnTo>
                      <a:lnTo>
                        <a:pt x="502" y="164"/>
                      </a:lnTo>
                      <a:lnTo>
                        <a:pt x="498" y="158"/>
                      </a:lnTo>
                      <a:lnTo>
                        <a:pt x="498" y="158"/>
                      </a:lnTo>
                      <a:lnTo>
                        <a:pt x="498" y="154"/>
                      </a:lnTo>
                      <a:lnTo>
                        <a:pt x="496" y="148"/>
                      </a:lnTo>
                      <a:lnTo>
                        <a:pt x="496" y="148"/>
                      </a:lnTo>
                      <a:lnTo>
                        <a:pt x="494" y="148"/>
                      </a:lnTo>
                      <a:lnTo>
                        <a:pt x="490" y="146"/>
                      </a:lnTo>
                      <a:lnTo>
                        <a:pt x="490" y="146"/>
                      </a:lnTo>
                      <a:lnTo>
                        <a:pt x="490" y="142"/>
                      </a:lnTo>
                      <a:lnTo>
                        <a:pt x="490" y="138"/>
                      </a:lnTo>
                      <a:lnTo>
                        <a:pt x="490" y="138"/>
                      </a:lnTo>
                      <a:lnTo>
                        <a:pt x="488" y="134"/>
                      </a:lnTo>
                      <a:lnTo>
                        <a:pt x="486" y="132"/>
                      </a:lnTo>
                      <a:lnTo>
                        <a:pt x="486" y="132"/>
                      </a:lnTo>
                      <a:lnTo>
                        <a:pt x="486" y="130"/>
                      </a:lnTo>
                      <a:lnTo>
                        <a:pt x="486" y="130"/>
                      </a:lnTo>
                      <a:lnTo>
                        <a:pt x="482" y="128"/>
                      </a:lnTo>
                      <a:lnTo>
                        <a:pt x="478" y="130"/>
                      </a:lnTo>
                      <a:lnTo>
                        <a:pt x="478" y="130"/>
                      </a:lnTo>
                      <a:lnTo>
                        <a:pt x="474" y="128"/>
                      </a:lnTo>
                      <a:lnTo>
                        <a:pt x="470" y="128"/>
                      </a:lnTo>
                      <a:lnTo>
                        <a:pt x="468" y="130"/>
                      </a:lnTo>
                      <a:lnTo>
                        <a:pt x="468" y="130"/>
                      </a:lnTo>
                      <a:lnTo>
                        <a:pt x="466" y="130"/>
                      </a:lnTo>
                      <a:lnTo>
                        <a:pt x="462" y="130"/>
                      </a:lnTo>
                      <a:lnTo>
                        <a:pt x="460" y="126"/>
                      </a:lnTo>
                      <a:lnTo>
                        <a:pt x="458" y="126"/>
                      </a:lnTo>
                      <a:lnTo>
                        <a:pt x="458" y="126"/>
                      </a:lnTo>
                      <a:lnTo>
                        <a:pt x="454" y="134"/>
                      </a:lnTo>
                      <a:lnTo>
                        <a:pt x="454" y="134"/>
                      </a:lnTo>
                      <a:lnTo>
                        <a:pt x="454" y="136"/>
                      </a:lnTo>
                      <a:lnTo>
                        <a:pt x="454" y="140"/>
                      </a:lnTo>
                      <a:lnTo>
                        <a:pt x="454" y="140"/>
                      </a:lnTo>
                      <a:lnTo>
                        <a:pt x="450" y="142"/>
                      </a:lnTo>
                      <a:lnTo>
                        <a:pt x="446" y="144"/>
                      </a:lnTo>
                      <a:lnTo>
                        <a:pt x="446" y="144"/>
                      </a:lnTo>
                      <a:lnTo>
                        <a:pt x="444" y="138"/>
                      </a:lnTo>
                      <a:lnTo>
                        <a:pt x="446" y="132"/>
                      </a:lnTo>
                      <a:lnTo>
                        <a:pt x="450" y="120"/>
                      </a:lnTo>
                      <a:lnTo>
                        <a:pt x="450" y="120"/>
                      </a:lnTo>
                      <a:lnTo>
                        <a:pt x="448" y="120"/>
                      </a:lnTo>
                      <a:lnTo>
                        <a:pt x="442" y="112"/>
                      </a:lnTo>
                      <a:lnTo>
                        <a:pt x="442" y="112"/>
                      </a:lnTo>
                      <a:lnTo>
                        <a:pt x="442" y="110"/>
                      </a:lnTo>
                      <a:lnTo>
                        <a:pt x="442" y="110"/>
                      </a:lnTo>
                      <a:lnTo>
                        <a:pt x="440" y="108"/>
                      </a:lnTo>
                      <a:lnTo>
                        <a:pt x="438" y="108"/>
                      </a:lnTo>
                      <a:lnTo>
                        <a:pt x="438" y="110"/>
                      </a:lnTo>
                      <a:lnTo>
                        <a:pt x="438" y="110"/>
                      </a:lnTo>
                      <a:lnTo>
                        <a:pt x="434" y="106"/>
                      </a:lnTo>
                      <a:lnTo>
                        <a:pt x="434" y="106"/>
                      </a:lnTo>
                      <a:lnTo>
                        <a:pt x="428" y="106"/>
                      </a:lnTo>
                      <a:lnTo>
                        <a:pt x="428" y="106"/>
                      </a:lnTo>
                      <a:lnTo>
                        <a:pt x="428" y="110"/>
                      </a:lnTo>
                      <a:lnTo>
                        <a:pt x="428" y="110"/>
                      </a:lnTo>
                      <a:lnTo>
                        <a:pt x="426" y="112"/>
                      </a:lnTo>
                      <a:lnTo>
                        <a:pt x="422" y="114"/>
                      </a:lnTo>
                      <a:lnTo>
                        <a:pt x="422" y="114"/>
                      </a:lnTo>
                      <a:lnTo>
                        <a:pt x="422" y="120"/>
                      </a:lnTo>
                      <a:lnTo>
                        <a:pt x="422" y="120"/>
                      </a:lnTo>
                      <a:lnTo>
                        <a:pt x="418" y="120"/>
                      </a:lnTo>
                      <a:lnTo>
                        <a:pt x="418" y="120"/>
                      </a:lnTo>
                      <a:lnTo>
                        <a:pt x="418" y="118"/>
                      </a:lnTo>
                      <a:lnTo>
                        <a:pt x="416" y="118"/>
                      </a:lnTo>
                      <a:lnTo>
                        <a:pt x="416" y="118"/>
                      </a:lnTo>
                      <a:lnTo>
                        <a:pt x="416" y="114"/>
                      </a:lnTo>
                      <a:lnTo>
                        <a:pt x="416" y="114"/>
                      </a:lnTo>
                      <a:lnTo>
                        <a:pt x="412" y="110"/>
                      </a:lnTo>
                      <a:lnTo>
                        <a:pt x="406" y="106"/>
                      </a:lnTo>
                      <a:lnTo>
                        <a:pt x="406" y="106"/>
                      </a:lnTo>
                      <a:lnTo>
                        <a:pt x="396" y="104"/>
                      </a:lnTo>
                      <a:lnTo>
                        <a:pt x="396" y="104"/>
                      </a:lnTo>
                      <a:lnTo>
                        <a:pt x="394" y="116"/>
                      </a:lnTo>
                      <a:lnTo>
                        <a:pt x="394" y="116"/>
                      </a:lnTo>
                      <a:lnTo>
                        <a:pt x="394" y="118"/>
                      </a:lnTo>
                      <a:lnTo>
                        <a:pt x="396" y="120"/>
                      </a:lnTo>
                      <a:lnTo>
                        <a:pt x="396" y="120"/>
                      </a:lnTo>
                      <a:lnTo>
                        <a:pt x="396" y="130"/>
                      </a:lnTo>
                      <a:lnTo>
                        <a:pt x="396" y="130"/>
                      </a:lnTo>
                      <a:lnTo>
                        <a:pt x="392" y="132"/>
                      </a:lnTo>
                      <a:lnTo>
                        <a:pt x="392" y="132"/>
                      </a:lnTo>
                      <a:lnTo>
                        <a:pt x="390" y="128"/>
                      </a:lnTo>
                      <a:lnTo>
                        <a:pt x="390" y="128"/>
                      </a:lnTo>
                      <a:lnTo>
                        <a:pt x="384" y="128"/>
                      </a:lnTo>
                      <a:lnTo>
                        <a:pt x="384" y="128"/>
                      </a:lnTo>
                      <a:lnTo>
                        <a:pt x="374" y="118"/>
                      </a:lnTo>
                      <a:lnTo>
                        <a:pt x="374" y="118"/>
                      </a:lnTo>
                      <a:lnTo>
                        <a:pt x="374" y="116"/>
                      </a:lnTo>
                      <a:lnTo>
                        <a:pt x="374" y="114"/>
                      </a:lnTo>
                      <a:lnTo>
                        <a:pt x="376" y="110"/>
                      </a:lnTo>
                      <a:lnTo>
                        <a:pt x="376" y="110"/>
                      </a:lnTo>
                      <a:lnTo>
                        <a:pt x="374" y="102"/>
                      </a:lnTo>
                      <a:lnTo>
                        <a:pt x="374" y="96"/>
                      </a:lnTo>
                      <a:lnTo>
                        <a:pt x="374" y="96"/>
                      </a:lnTo>
                      <a:lnTo>
                        <a:pt x="364" y="94"/>
                      </a:lnTo>
                      <a:lnTo>
                        <a:pt x="364" y="94"/>
                      </a:lnTo>
                      <a:lnTo>
                        <a:pt x="358" y="100"/>
                      </a:lnTo>
                      <a:lnTo>
                        <a:pt x="350" y="106"/>
                      </a:lnTo>
                      <a:lnTo>
                        <a:pt x="348" y="108"/>
                      </a:lnTo>
                      <a:lnTo>
                        <a:pt x="348" y="108"/>
                      </a:lnTo>
                      <a:lnTo>
                        <a:pt x="340" y="108"/>
                      </a:lnTo>
                      <a:lnTo>
                        <a:pt x="336" y="108"/>
                      </a:lnTo>
                      <a:lnTo>
                        <a:pt x="336" y="108"/>
                      </a:lnTo>
                      <a:lnTo>
                        <a:pt x="330" y="110"/>
                      </a:lnTo>
                      <a:lnTo>
                        <a:pt x="326" y="112"/>
                      </a:lnTo>
                      <a:lnTo>
                        <a:pt x="326" y="112"/>
                      </a:lnTo>
                      <a:lnTo>
                        <a:pt x="324" y="114"/>
                      </a:lnTo>
                      <a:lnTo>
                        <a:pt x="320" y="114"/>
                      </a:lnTo>
                      <a:lnTo>
                        <a:pt x="320" y="114"/>
                      </a:lnTo>
                      <a:lnTo>
                        <a:pt x="318" y="116"/>
                      </a:lnTo>
                      <a:lnTo>
                        <a:pt x="316" y="120"/>
                      </a:lnTo>
                      <a:lnTo>
                        <a:pt x="316" y="130"/>
                      </a:lnTo>
                      <a:lnTo>
                        <a:pt x="316" y="130"/>
                      </a:lnTo>
                      <a:lnTo>
                        <a:pt x="310" y="130"/>
                      </a:lnTo>
                      <a:lnTo>
                        <a:pt x="310" y="130"/>
                      </a:lnTo>
                      <a:lnTo>
                        <a:pt x="310" y="132"/>
                      </a:lnTo>
                      <a:lnTo>
                        <a:pt x="310" y="134"/>
                      </a:lnTo>
                      <a:lnTo>
                        <a:pt x="310" y="134"/>
                      </a:lnTo>
                      <a:lnTo>
                        <a:pt x="306" y="138"/>
                      </a:lnTo>
                      <a:lnTo>
                        <a:pt x="302" y="142"/>
                      </a:lnTo>
                      <a:lnTo>
                        <a:pt x="302" y="142"/>
                      </a:lnTo>
                      <a:lnTo>
                        <a:pt x="300" y="142"/>
                      </a:lnTo>
                      <a:lnTo>
                        <a:pt x="300" y="142"/>
                      </a:lnTo>
                      <a:lnTo>
                        <a:pt x="302" y="146"/>
                      </a:lnTo>
                      <a:lnTo>
                        <a:pt x="304" y="148"/>
                      </a:lnTo>
                      <a:lnTo>
                        <a:pt x="308" y="148"/>
                      </a:lnTo>
                      <a:lnTo>
                        <a:pt x="308" y="148"/>
                      </a:lnTo>
                      <a:lnTo>
                        <a:pt x="312" y="148"/>
                      </a:lnTo>
                      <a:lnTo>
                        <a:pt x="314" y="148"/>
                      </a:lnTo>
                      <a:lnTo>
                        <a:pt x="314" y="146"/>
                      </a:lnTo>
                      <a:lnTo>
                        <a:pt x="316" y="144"/>
                      </a:lnTo>
                      <a:lnTo>
                        <a:pt x="316" y="144"/>
                      </a:lnTo>
                      <a:lnTo>
                        <a:pt x="318" y="144"/>
                      </a:lnTo>
                      <a:lnTo>
                        <a:pt x="320" y="146"/>
                      </a:lnTo>
                      <a:lnTo>
                        <a:pt x="320" y="146"/>
                      </a:lnTo>
                      <a:lnTo>
                        <a:pt x="318" y="146"/>
                      </a:lnTo>
                      <a:lnTo>
                        <a:pt x="318" y="146"/>
                      </a:lnTo>
                      <a:lnTo>
                        <a:pt x="318" y="148"/>
                      </a:lnTo>
                      <a:lnTo>
                        <a:pt x="318" y="148"/>
                      </a:lnTo>
                      <a:lnTo>
                        <a:pt x="322" y="150"/>
                      </a:lnTo>
                      <a:lnTo>
                        <a:pt x="322" y="150"/>
                      </a:lnTo>
                      <a:lnTo>
                        <a:pt x="322" y="150"/>
                      </a:lnTo>
                      <a:lnTo>
                        <a:pt x="314" y="150"/>
                      </a:lnTo>
                      <a:lnTo>
                        <a:pt x="314" y="154"/>
                      </a:lnTo>
                      <a:lnTo>
                        <a:pt x="326" y="154"/>
                      </a:lnTo>
                      <a:lnTo>
                        <a:pt x="326" y="154"/>
                      </a:lnTo>
                      <a:lnTo>
                        <a:pt x="328" y="148"/>
                      </a:lnTo>
                      <a:lnTo>
                        <a:pt x="328" y="148"/>
                      </a:lnTo>
                      <a:lnTo>
                        <a:pt x="334" y="150"/>
                      </a:lnTo>
                      <a:lnTo>
                        <a:pt x="340" y="152"/>
                      </a:lnTo>
                      <a:lnTo>
                        <a:pt x="340" y="152"/>
                      </a:lnTo>
                      <a:lnTo>
                        <a:pt x="344" y="148"/>
                      </a:lnTo>
                      <a:lnTo>
                        <a:pt x="344" y="148"/>
                      </a:lnTo>
                      <a:lnTo>
                        <a:pt x="352" y="146"/>
                      </a:lnTo>
                      <a:lnTo>
                        <a:pt x="360" y="148"/>
                      </a:lnTo>
                      <a:lnTo>
                        <a:pt x="360" y="148"/>
                      </a:lnTo>
                      <a:lnTo>
                        <a:pt x="360" y="150"/>
                      </a:lnTo>
                      <a:lnTo>
                        <a:pt x="360" y="150"/>
                      </a:lnTo>
                      <a:lnTo>
                        <a:pt x="352" y="150"/>
                      </a:lnTo>
                      <a:lnTo>
                        <a:pt x="344" y="152"/>
                      </a:lnTo>
                      <a:lnTo>
                        <a:pt x="344" y="152"/>
                      </a:lnTo>
                      <a:lnTo>
                        <a:pt x="344" y="156"/>
                      </a:lnTo>
                      <a:lnTo>
                        <a:pt x="344" y="156"/>
                      </a:lnTo>
                      <a:lnTo>
                        <a:pt x="342" y="156"/>
                      </a:lnTo>
                      <a:lnTo>
                        <a:pt x="340" y="154"/>
                      </a:lnTo>
                      <a:lnTo>
                        <a:pt x="340" y="154"/>
                      </a:lnTo>
                      <a:lnTo>
                        <a:pt x="336" y="156"/>
                      </a:lnTo>
                      <a:lnTo>
                        <a:pt x="334" y="156"/>
                      </a:lnTo>
                      <a:lnTo>
                        <a:pt x="334" y="156"/>
                      </a:lnTo>
                      <a:lnTo>
                        <a:pt x="322" y="160"/>
                      </a:lnTo>
                      <a:lnTo>
                        <a:pt x="318" y="162"/>
                      </a:lnTo>
                      <a:lnTo>
                        <a:pt x="318" y="164"/>
                      </a:lnTo>
                      <a:lnTo>
                        <a:pt x="320" y="166"/>
                      </a:lnTo>
                      <a:lnTo>
                        <a:pt x="320" y="166"/>
                      </a:lnTo>
                      <a:lnTo>
                        <a:pt x="324" y="168"/>
                      </a:lnTo>
                      <a:lnTo>
                        <a:pt x="330" y="170"/>
                      </a:lnTo>
                      <a:lnTo>
                        <a:pt x="330" y="170"/>
                      </a:lnTo>
                      <a:lnTo>
                        <a:pt x="330" y="168"/>
                      </a:lnTo>
                      <a:lnTo>
                        <a:pt x="332" y="166"/>
                      </a:lnTo>
                      <a:lnTo>
                        <a:pt x="332" y="166"/>
                      </a:lnTo>
                      <a:lnTo>
                        <a:pt x="334" y="168"/>
                      </a:lnTo>
                      <a:lnTo>
                        <a:pt x="338" y="170"/>
                      </a:lnTo>
                      <a:lnTo>
                        <a:pt x="338" y="170"/>
                      </a:lnTo>
                      <a:lnTo>
                        <a:pt x="346" y="168"/>
                      </a:lnTo>
                      <a:lnTo>
                        <a:pt x="346" y="168"/>
                      </a:lnTo>
                      <a:lnTo>
                        <a:pt x="358" y="168"/>
                      </a:lnTo>
                      <a:lnTo>
                        <a:pt x="358" y="168"/>
                      </a:lnTo>
                      <a:lnTo>
                        <a:pt x="360" y="168"/>
                      </a:lnTo>
                      <a:lnTo>
                        <a:pt x="364" y="170"/>
                      </a:lnTo>
                      <a:lnTo>
                        <a:pt x="364" y="170"/>
                      </a:lnTo>
                      <a:lnTo>
                        <a:pt x="368" y="168"/>
                      </a:lnTo>
                      <a:lnTo>
                        <a:pt x="374" y="166"/>
                      </a:lnTo>
                      <a:lnTo>
                        <a:pt x="374" y="166"/>
                      </a:lnTo>
                      <a:lnTo>
                        <a:pt x="376" y="168"/>
                      </a:lnTo>
                      <a:lnTo>
                        <a:pt x="376" y="168"/>
                      </a:lnTo>
                      <a:lnTo>
                        <a:pt x="380" y="170"/>
                      </a:lnTo>
                      <a:lnTo>
                        <a:pt x="380" y="170"/>
                      </a:lnTo>
                      <a:lnTo>
                        <a:pt x="384" y="168"/>
                      </a:lnTo>
                      <a:lnTo>
                        <a:pt x="386" y="164"/>
                      </a:lnTo>
                      <a:lnTo>
                        <a:pt x="386" y="164"/>
                      </a:lnTo>
                      <a:lnTo>
                        <a:pt x="390" y="166"/>
                      </a:lnTo>
                      <a:lnTo>
                        <a:pt x="392" y="168"/>
                      </a:lnTo>
                      <a:lnTo>
                        <a:pt x="392" y="168"/>
                      </a:lnTo>
                      <a:lnTo>
                        <a:pt x="392" y="170"/>
                      </a:lnTo>
                      <a:lnTo>
                        <a:pt x="392" y="170"/>
                      </a:lnTo>
                      <a:lnTo>
                        <a:pt x="398" y="170"/>
                      </a:lnTo>
                      <a:lnTo>
                        <a:pt x="398" y="170"/>
                      </a:lnTo>
                      <a:lnTo>
                        <a:pt x="400" y="168"/>
                      </a:lnTo>
                      <a:lnTo>
                        <a:pt x="404" y="166"/>
                      </a:lnTo>
                      <a:lnTo>
                        <a:pt x="404" y="166"/>
                      </a:lnTo>
                      <a:lnTo>
                        <a:pt x="404" y="166"/>
                      </a:lnTo>
                      <a:lnTo>
                        <a:pt x="406" y="168"/>
                      </a:lnTo>
                      <a:lnTo>
                        <a:pt x="406" y="168"/>
                      </a:lnTo>
                      <a:lnTo>
                        <a:pt x="406" y="170"/>
                      </a:lnTo>
                      <a:lnTo>
                        <a:pt x="406" y="170"/>
                      </a:lnTo>
                      <a:lnTo>
                        <a:pt x="402" y="170"/>
                      </a:lnTo>
                      <a:lnTo>
                        <a:pt x="402" y="170"/>
                      </a:lnTo>
                      <a:lnTo>
                        <a:pt x="402" y="174"/>
                      </a:lnTo>
                      <a:lnTo>
                        <a:pt x="396" y="176"/>
                      </a:lnTo>
                      <a:lnTo>
                        <a:pt x="396" y="176"/>
                      </a:lnTo>
                      <a:lnTo>
                        <a:pt x="396" y="180"/>
                      </a:lnTo>
                      <a:lnTo>
                        <a:pt x="396" y="180"/>
                      </a:lnTo>
                      <a:lnTo>
                        <a:pt x="388" y="180"/>
                      </a:lnTo>
                      <a:lnTo>
                        <a:pt x="378" y="180"/>
                      </a:lnTo>
                      <a:lnTo>
                        <a:pt x="378" y="180"/>
                      </a:lnTo>
                      <a:lnTo>
                        <a:pt x="374" y="176"/>
                      </a:lnTo>
                      <a:lnTo>
                        <a:pt x="374" y="176"/>
                      </a:lnTo>
                      <a:lnTo>
                        <a:pt x="358" y="180"/>
                      </a:lnTo>
                      <a:lnTo>
                        <a:pt x="358" y="180"/>
                      </a:lnTo>
                      <a:lnTo>
                        <a:pt x="356" y="182"/>
                      </a:lnTo>
                      <a:lnTo>
                        <a:pt x="356" y="182"/>
                      </a:lnTo>
                      <a:lnTo>
                        <a:pt x="352" y="184"/>
                      </a:lnTo>
                      <a:lnTo>
                        <a:pt x="344" y="184"/>
                      </a:lnTo>
                      <a:lnTo>
                        <a:pt x="332" y="182"/>
                      </a:lnTo>
                      <a:lnTo>
                        <a:pt x="332" y="182"/>
                      </a:lnTo>
                      <a:lnTo>
                        <a:pt x="334" y="184"/>
                      </a:lnTo>
                      <a:lnTo>
                        <a:pt x="332" y="188"/>
                      </a:lnTo>
                      <a:lnTo>
                        <a:pt x="332" y="190"/>
                      </a:lnTo>
                      <a:lnTo>
                        <a:pt x="332" y="190"/>
                      </a:lnTo>
                      <a:lnTo>
                        <a:pt x="332" y="194"/>
                      </a:lnTo>
                      <a:lnTo>
                        <a:pt x="334" y="194"/>
                      </a:lnTo>
                      <a:lnTo>
                        <a:pt x="334" y="194"/>
                      </a:lnTo>
                      <a:lnTo>
                        <a:pt x="334" y="198"/>
                      </a:lnTo>
                      <a:lnTo>
                        <a:pt x="334" y="198"/>
                      </a:lnTo>
                      <a:lnTo>
                        <a:pt x="340" y="200"/>
                      </a:lnTo>
                      <a:lnTo>
                        <a:pt x="340" y="200"/>
                      </a:lnTo>
                      <a:lnTo>
                        <a:pt x="340" y="204"/>
                      </a:lnTo>
                      <a:lnTo>
                        <a:pt x="340" y="204"/>
                      </a:lnTo>
                      <a:lnTo>
                        <a:pt x="346" y="206"/>
                      </a:lnTo>
                      <a:lnTo>
                        <a:pt x="354" y="208"/>
                      </a:lnTo>
                      <a:lnTo>
                        <a:pt x="354" y="208"/>
                      </a:lnTo>
                      <a:lnTo>
                        <a:pt x="358" y="208"/>
                      </a:lnTo>
                      <a:lnTo>
                        <a:pt x="358" y="208"/>
                      </a:lnTo>
                      <a:lnTo>
                        <a:pt x="364" y="208"/>
                      </a:lnTo>
                      <a:lnTo>
                        <a:pt x="370" y="210"/>
                      </a:lnTo>
                      <a:lnTo>
                        <a:pt x="370" y="210"/>
                      </a:lnTo>
                      <a:lnTo>
                        <a:pt x="372" y="216"/>
                      </a:lnTo>
                      <a:lnTo>
                        <a:pt x="374" y="222"/>
                      </a:lnTo>
                      <a:lnTo>
                        <a:pt x="374" y="222"/>
                      </a:lnTo>
                      <a:lnTo>
                        <a:pt x="376" y="222"/>
                      </a:lnTo>
                      <a:lnTo>
                        <a:pt x="380" y="222"/>
                      </a:lnTo>
                      <a:lnTo>
                        <a:pt x="382" y="224"/>
                      </a:lnTo>
                      <a:lnTo>
                        <a:pt x="382" y="224"/>
                      </a:lnTo>
                      <a:lnTo>
                        <a:pt x="384" y="224"/>
                      </a:lnTo>
                      <a:lnTo>
                        <a:pt x="384" y="226"/>
                      </a:lnTo>
                      <a:lnTo>
                        <a:pt x="384" y="226"/>
                      </a:lnTo>
                      <a:lnTo>
                        <a:pt x="390" y="226"/>
                      </a:lnTo>
                      <a:lnTo>
                        <a:pt x="396" y="224"/>
                      </a:lnTo>
                      <a:lnTo>
                        <a:pt x="396" y="224"/>
                      </a:lnTo>
                      <a:lnTo>
                        <a:pt x="396" y="222"/>
                      </a:lnTo>
                      <a:lnTo>
                        <a:pt x="396" y="222"/>
                      </a:lnTo>
                      <a:lnTo>
                        <a:pt x="400" y="220"/>
                      </a:lnTo>
                      <a:lnTo>
                        <a:pt x="400" y="220"/>
                      </a:lnTo>
                      <a:lnTo>
                        <a:pt x="404" y="220"/>
                      </a:lnTo>
                      <a:lnTo>
                        <a:pt x="406" y="222"/>
                      </a:lnTo>
                      <a:lnTo>
                        <a:pt x="406" y="222"/>
                      </a:lnTo>
                      <a:lnTo>
                        <a:pt x="420" y="222"/>
                      </a:lnTo>
                      <a:lnTo>
                        <a:pt x="420" y="220"/>
                      </a:lnTo>
                      <a:lnTo>
                        <a:pt x="420" y="220"/>
                      </a:lnTo>
                      <a:lnTo>
                        <a:pt x="428" y="218"/>
                      </a:lnTo>
                      <a:lnTo>
                        <a:pt x="428" y="218"/>
                      </a:lnTo>
                      <a:lnTo>
                        <a:pt x="434" y="218"/>
                      </a:lnTo>
                      <a:lnTo>
                        <a:pt x="436" y="214"/>
                      </a:lnTo>
                      <a:lnTo>
                        <a:pt x="436" y="214"/>
                      </a:lnTo>
                      <a:lnTo>
                        <a:pt x="436" y="214"/>
                      </a:lnTo>
                      <a:lnTo>
                        <a:pt x="440" y="214"/>
                      </a:lnTo>
                      <a:lnTo>
                        <a:pt x="440" y="214"/>
                      </a:lnTo>
                      <a:lnTo>
                        <a:pt x="446" y="212"/>
                      </a:lnTo>
                      <a:lnTo>
                        <a:pt x="452" y="208"/>
                      </a:lnTo>
                      <a:lnTo>
                        <a:pt x="452" y="208"/>
                      </a:lnTo>
                      <a:lnTo>
                        <a:pt x="458" y="208"/>
                      </a:lnTo>
                      <a:lnTo>
                        <a:pt x="462" y="206"/>
                      </a:lnTo>
                      <a:lnTo>
                        <a:pt x="462" y="206"/>
                      </a:lnTo>
                      <a:lnTo>
                        <a:pt x="466" y="200"/>
                      </a:lnTo>
                      <a:lnTo>
                        <a:pt x="466" y="200"/>
                      </a:lnTo>
                      <a:lnTo>
                        <a:pt x="468" y="200"/>
                      </a:lnTo>
                      <a:lnTo>
                        <a:pt x="472" y="200"/>
                      </a:lnTo>
                      <a:lnTo>
                        <a:pt x="472" y="200"/>
                      </a:lnTo>
                      <a:lnTo>
                        <a:pt x="478" y="194"/>
                      </a:lnTo>
                      <a:lnTo>
                        <a:pt x="478" y="192"/>
                      </a:lnTo>
                      <a:lnTo>
                        <a:pt x="478" y="192"/>
                      </a:lnTo>
                      <a:lnTo>
                        <a:pt x="482" y="194"/>
                      </a:lnTo>
                      <a:lnTo>
                        <a:pt x="484" y="194"/>
                      </a:lnTo>
                      <a:lnTo>
                        <a:pt x="484" y="194"/>
                      </a:lnTo>
                      <a:lnTo>
                        <a:pt x="480" y="204"/>
                      </a:lnTo>
                      <a:lnTo>
                        <a:pt x="480" y="204"/>
                      </a:lnTo>
                      <a:lnTo>
                        <a:pt x="482" y="206"/>
                      </a:lnTo>
                      <a:lnTo>
                        <a:pt x="482" y="206"/>
                      </a:lnTo>
                      <a:lnTo>
                        <a:pt x="492" y="208"/>
                      </a:lnTo>
                      <a:lnTo>
                        <a:pt x="492" y="208"/>
                      </a:lnTo>
                      <a:lnTo>
                        <a:pt x="492" y="212"/>
                      </a:lnTo>
                      <a:lnTo>
                        <a:pt x="492" y="212"/>
                      </a:lnTo>
                      <a:lnTo>
                        <a:pt x="496" y="212"/>
                      </a:lnTo>
                      <a:lnTo>
                        <a:pt x="496" y="212"/>
                      </a:lnTo>
                      <a:lnTo>
                        <a:pt x="498" y="210"/>
                      </a:lnTo>
                      <a:lnTo>
                        <a:pt x="498" y="210"/>
                      </a:lnTo>
                      <a:lnTo>
                        <a:pt x="502" y="212"/>
                      </a:lnTo>
                      <a:lnTo>
                        <a:pt x="508" y="214"/>
                      </a:lnTo>
                      <a:lnTo>
                        <a:pt x="508" y="214"/>
                      </a:lnTo>
                      <a:lnTo>
                        <a:pt x="510" y="214"/>
                      </a:lnTo>
                      <a:lnTo>
                        <a:pt x="512" y="212"/>
                      </a:lnTo>
                      <a:lnTo>
                        <a:pt x="512" y="212"/>
                      </a:lnTo>
                      <a:lnTo>
                        <a:pt x="514" y="216"/>
                      </a:lnTo>
                      <a:lnTo>
                        <a:pt x="516" y="216"/>
                      </a:lnTo>
                      <a:lnTo>
                        <a:pt x="518" y="216"/>
                      </a:lnTo>
                      <a:lnTo>
                        <a:pt x="518" y="216"/>
                      </a:lnTo>
                      <a:lnTo>
                        <a:pt x="520" y="216"/>
                      </a:lnTo>
                      <a:lnTo>
                        <a:pt x="520" y="212"/>
                      </a:lnTo>
                      <a:lnTo>
                        <a:pt x="520" y="212"/>
                      </a:lnTo>
                      <a:lnTo>
                        <a:pt x="528" y="214"/>
                      </a:lnTo>
                      <a:lnTo>
                        <a:pt x="530" y="210"/>
                      </a:lnTo>
                      <a:lnTo>
                        <a:pt x="530" y="210"/>
                      </a:lnTo>
                      <a:lnTo>
                        <a:pt x="534" y="210"/>
                      </a:lnTo>
                      <a:lnTo>
                        <a:pt x="536" y="208"/>
                      </a:lnTo>
                      <a:lnTo>
                        <a:pt x="536" y="208"/>
                      </a:lnTo>
                      <a:lnTo>
                        <a:pt x="538" y="206"/>
                      </a:lnTo>
                      <a:lnTo>
                        <a:pt x="538" y="204"/>
                      </a:lnTo>
                      <a:lnTo>
                        <a:pt x="538" y="204"/>
                      </a:lnTo>
                      <a:lnTo>
                        <a:pt x="536" y="204"/>
                      </a:lnTo>
                      <a:lnTo>
                        <a:pt x="536" y="204"/>
                      </a:lnTo>
                      <a:lnTo>
                        <a:pt x="536" y="200"/>
                      </a:lnTo>
                      <a:lnTo>
                        <a:pt x="536" y="200"/>
                      </a:lnTo>
                      <a:lnTo>
                        <a:pt x="532" y="200"/>
                      </a:lnTo>
                      <a:lnTo>
                        <a:pt x="528" y="200"/>
                      </a:lnTo>
                      <a:lnTo>
                        <a:pt x="528" y="200"/>
                      </a:lnTo>
                      <a:lnTo>
                        <a:pt x="526" y="202"/>
                      </a:lnTo>
                      <a:lnTo>
                        <a:pt x="526" y="204"/>
                      </a:lnTo>
                      <a:lnTo>
                        <a:pt x="526" y="204"/>
                      </a:lnTo>
                      <a:lnTo>
                        <a:pt x="522" y="204"/>
                      </a:lnTo>
                      <a:lnTo>
                        <a:pt x="522" y="204"/>
                      </a:lnTo>
                      <a:lnTo>
                        <a:pt x="520" y="202"/>
                      </a:lnTo>
                      <a:lnTo>
                        <a:pt x="518" y="198"/>
                      </a:lnTo>
                      <a:lnTo>
                        <a:pt x="518" y="198"/>
                      </a:lnTo>
                      <a:lnTo>
                        <a:pt x="514" y="196"/>
                      </a:lnTo>
                      <a:lnTo>
                        <a:pt x="514" y="192"/>
                      </a:lnTo>
                      <a:lnTo>
                        <a:pt x="514" y="192"/>
                      </a:lnTo>
                      <a:lnTo>
                        <a:pt x="520" y="192"/>
                      </a:lnTo>
                      <a:lnTo>
                        <a:pt x="520" y="192"/>
                      </a:lnTo>
                      <a:lnTo>
                        <a:pt x="524" y="198"/>
                      </a:lnTo>
                      <a:lnTo>
                        <a:pt x="524" y="198"/>
                      </a:lnTo>
                      <a:lnTo>
                        <a:pt x="530" y="198"/>
                      </a:lnTo>
                      <a:lnTo>
                        <a:pt x="538" y="198"/>
                      </a:lnTo>
                      <a:lnTo>
                        <a:pt x="538" y="198"/>
                      </a:lnTo>
                      <a:lnTo>
                        <a:pt x="538" y="196"/>
                      </a:lnTo>
                      <a:lnTo>
                        <a:pt x="538" y="196"/>
                      </a:lnTo>
                      <a:lnTo>
                        <a:pt x="532" y="194"/>
                      </a:lnTo>
                      <a:lnTo>
                        <a:pt x="532" y="194"/>
                      </a:lnTo>
                      <a:lnTo>
                        <a:pt x="530" y="192"/>
                      </a:lnTo>
                      <a:lnTo>
                        <a:pt x="532" y="192"/>
                      </a:lnTo>
                      <a:lnTo>
                        <a:pt x="536" y="190"/>
                      </a:lnTo>
                      <a:lnTo>
                        <a:pt x="536" y="190"/>
                      </a:lnTo>
                      <a:lnTo>
                        <a:pt x="536" y="190"/>
                      </a:lnTo>
                      <a:lnTo>
                        <a:pt x="538" y="188"/>
                      </a:lnTo>
                      <a:lnTo>
                        <a:pt x="538" y="188"/>
                      </a:lnTo>
                      <a:lnTo>
                        <a:pt x="540" y="192"/>
                      </a:lnTo>
                      <a:lnTo>
                        <a:pt x="546" y="194"/>
                      </a:lnTo>
                      <a:lnTo>
                        <a:pt x="546" y="194"/>
                      </a:lnTo>
                      <a:lnTo>
                        <a:pt x="546" y="198"/>
                      </a:lnTo>
                      <a:lnTo>
                        <a:pt x="546" y="198"/>
                      </a:lnTo>
                      <a:lnTo>
                        <a:pt x="548" y="198"/>
                      </a:lnTo>
                      <a:lnTo>
                        <a:pt x="550" y="200"/>
                      </a:lnTo>
                      <a:lnTo>
                        <a:pt x="550" y="200"/>
                      </a:lnTo>
                      <a:lnTo>
                        <a:pt x="552" y="198"/>
                      </a:lnTo>
                      <a:lnTo>
                        <a:pt x="552" y="198"/>
                      </a:lnTo>
                      <a:lnTo>
                        <a:pt x="552" y="198"/>
                      </a:lnTo>
                      <a:lnTo>
                        <a:pt x="552" y="194"/>
                      </a:lnTo>
                      <a:lnTo>
                        <a:pt x="552" y="194"/>
                      </a:lnTo>
                      <a:close/>
                      <a:moveTo>
                        <a:pt x="610" y="134"/>
                      </a:moveTo>
                      <a:lnTo>
                        <a:pt x="610" y="134"/>
                      </a:lnTo>
                      <a:lnTo>
                        <a:pt x="610" y="124"/>
                      </a:lnTo>
                      <a:lnTo>
                        <a:pt x="608" y="122"/>
                      </a:lnTo>
                      <a:lnTo>
                        <a:pt x="608" y="122"/>
                      </a:lnTo>
                      <a:lnTo>
                        <a:pt x="608" y="120"/>
                      </a:lnTo>
                      <a:lnTo>
                        <a:pt x="610" y="116"/>
                      </a:lnTo>
                      <a:lnTo>
                        <a:pt x="610" y="116"/>
                      </a:lnTo>
                      <a:lnTo>
                        <a:pt x="606" y="114"/>
                      </a:lnTo>
                      <a:lnTo>
                        <a:pt x="606" y="114"/>
                      </a:lnTo>
                      <a:lnTo>
                        <a:pt x="596" y="120"/>
                      </a:lnTo>
                      <a:lnTo>
                        <a:pt x="596" y="120"/>
                      </a:lnTo>
                      <a:lnTo>
                        <a:pt x="594" y="108"/>
                      </a:lnTo>
                      <a:lnTo>
                        <a:pt x="594" y="108"/>
                      </a:lnTo>
                      <a:lnTo>
                        <a:pt x="590" y="110"/>
                      </a:lnTo>
                      <a:lnTo>
                        <a:pt x="588" y="110"/>
                      </a:lnTo>
                      <a:lnTo>
                        <a:pt x="584" y="104"/>
                      </a:lnTo>
                      <a:lnTo>
                        <a:pt x="582" y="104"/>
                      </a:lnTo>
                      <a:lnTo>
                        <a:pt x="584" y="100"/>
                      </a:lnTo>
                      <a:lnTo>
                        <a:pt x="584" y="100"/>
                      </a:lnTo>
                      <a:lnTo>
                        <a:pt x="596" y="100"/>
                      </a:lnTo>
                      <a:lnTo>
                        <a:pt x="596" y="100"/>
                      </a:lnTo>
                      <a:lnTo>
                        <a:pt x="596" y="96"/>
                      </a:lnTo>
                      <a:lnTo>
                        <a:pt x="596" y="96"/>
                      </a:lnTo>
                      <a:lnTo>
                        <a:pt x="594" y="96"/>
                      </a:lnTo>
                      <a:lnTo>
                        <a:pt x="594" y="96"/>
                      </a:lnTo>
                      <a:lnTo>
                        <a:pt x="596" y="90"/>
                      </a:lnTo>
                      <a:lnTo>
                        <a:pt x="596" y="90"/>
                      </a:lnTo>
                      <a:lnTo>
                        <a:pt x="592" y="90"/>
                      </a:lnTo>
                      <a:lnTo>
                        <a:pt x="592" y="90"/>
                      </a:lnTo>
                      <a:lnTo>
                        <a:pt x="590" y="86"/>
                      </a:lnTo>
                      <a:lnTo>
                        <a:pt x="590" y="86"/>
                      </a:lnTo>
                      <a:lnTo>
                        <a:pt x="584" y="86"/>
                      </a:lnTo>
                      <a:lnTo>
                        <a:pt x="578" y="86"/>
                      </a:lnTo>
                      <a:lnTo>
                        <a:pt x="578" y="88"/>
                      </a:lnTo>
                      <a:lnTo>
                        <a:pt x="578" y="88"/>
                      </a:lnTo>
                      <a:lnTo>
                        <a:pt x="572" y="88"/>
                      </a:lnTo>
                      <a:lnTo>
                        <a:pt x="572" y="88"/>
                      </a:lnTo>
                      <a:lnTo>
                        <a:pt x="576" y="86"/>
                      </a:lnTo>
                      <a:lnTo>
                        <a:pt x="576" y="86"/>
                      </a:lnTo>
                      <a:lnTo>
                        <a:pt x="580" y="84"/>
                      </a:lnTo>
                      <a:lnTo>
                        <a:pt x="580" y="84"/>
                      </a:lnTo>
                      <a:lnTo>
                        <a:pt x="584" y="82"/>
                      </a:lnTo>
                      <a:lnTo>
                        <a:pt x="584" y="82"/>
                      </a:lnTo>
                      <a:lnTo>
                        <a:pt x="586" y="80"/>
                      </a:lnTo>
                      <a:lnTo>
                        <a:pt x="586" y="78"/>
                      </a:lnTo>
                      <a:lnTo>
                        <a:pt x="584" y="76"/>
                      </a:lnTo>
                      <a:lnTo>
                        <a:pt x="580" y="76"/>
                      </a:lnTo>
                      <a:lnTo>
                        <a:pt x="580" y="76"/>
                      </a:lnTo>
                      <a:lnTo>
                        <a:pt x="578" y="80"/>
                      </a:lnTo>
                      <a:lnTo>
                        <a:pt x="576" y="82"/>
                      </a:lnTo>
                      <a:lnTo>
                        <a:pt x="576" y="82"/>
                      </a:lnTo>
                      <a:lnTo>
                        <a:pt x="566" y="84"/>
                      </a:lnTo>
                      <a:lnTo>
                        <a:pt x="562" y="86"/>
                      </a:lnTo>
                      <a:lnTo>
                        <a:pt x="566" y="88"/>
                      </a:lnTo>
                      <a:lnTo>
                        <a:pt x="566" y="88"/>
                      </a:lnTo>
                      <a:lnTo>
                        <a:pt x="564" y="90"/>
                      </a:lnTo>
                      <a:lnTo>
                        <a:pt x="564" y="90"/>
                      </a:lnTo>
                      <a:lnTo>
                        <a:pt x="560" y="90"/>
                      </a:lnTo>
                      <a:lnTo>
                        <a:pt x="554" y="88"/>
                      </a:lnTo>
                      <a:lnTo>
                        <a:pt x="554" y="88"/>
                      </a:lnTo>
                      <a:lnTo>
                        <a:pt x="552" y="84"/>
                      </a:lnTo>
                      <a:lnTo>
                        <a:pt x="552" y="84"/>
                      </a:lnTo>
                      <a:lnTo>
                        <a:pt x="544" y="90"/>
                      </a:lnTo>
                      <a:lnTo>
                        <a:pt x="540" y="96"/>
                      </a:lnTo>
                      <a:lnTo>
                        <a:pt x="540" y="100"/>
                      </a:lnTo>
                      <a:lnTo>
                        <a:pt x="540" y="100"/>
                      </a:lnTo>
                      <a:lnTo>
                        <a:pt x="542" y="102"/>
                      </a:lnTo>
                      <a:lnTo>
                        <a:pt x="542" y="102"/>
                      </a:lnTo>
                      <a:lnTo>
                        <a:pt x="548" y="104"/>
                      </a:lnTo>
                      <a:lnTo>
                        <a:pt x="548" y="104"/>
                      </a:lnTo>
                      <a:lnTo>
                        <a:pt x="554" y="106"/>
                      </a:lnTo>
                      <a:lnTo>
                        <a:pt x="554" y="106"/>
                      </a:lnTo>
                      <a:lnTo>
                        <a:pt x="556" y="108"/>
                      </a:lnTo>
                      <a:lnTo>
                        <a:pt x="554" y="110"/>
                      </a:lnTo>
                      <a:lnTo>
                        <a:pt x="554" y="110"/>
                      </a:lnTo>
                      <a:lnTo>
                        <a:pt x="554" y="116"/>
                      </a:lnTo>
                      <a:lnTo>
                        <a:pt x="554" y="116"/>
                      </a:lnTo>
                      <a:lnTo>
                        <a:pt x="552" y="118"/>
                      </a:lnTo>
                      <a:lnTo>
                        <a:pt x="544" y="118"/>
                      </a:lnTo>
                      <a:lnTo>
                        <a:pt x="532" y="118"/>
                      </a:lnTo>
                      <a:lnTo>
                        <a:pt x="532" y="118"/>
                      </a:lnTo>
                      <a:lnTo>
                        <a:pt x="528" y="108"/>
                      </a:lnTo>
                      <a:lnTo>
                        <a:pt x="528" y="108"/>
                      </a:lnTo>
                      <a:lnTo>
                        <a:pt x="524" y="110"/>
                      </a:lnTo>
                      <a:lnTo>
                        <a:pt x="524" y="110"/>
                      </a:lnTo>
                      <a:lnTo>
                        <a:pt x="522" y="110"/>
                      </a:lnTo>
                      <a:lnTo>
                        <a:pt x="520" y="110"/>
                      </a:lnTo>
                      <a:lnTo>
                        <a:pt x="520" y="110"/>
                      </a:lnTo>
                      <a:lnTo>
                        <a:pt x="520" y="112"/>
                      </a:lnTo>
                      <a:lnTo>
                        <a:pt x="520" y="114"/>
                      </a:lnTo>
                      <a:lnTo>
                        <a:pt x="520" y="114"/>
                      </a:lnTo>
                      <a:lnTo>
                        <a:pt x="522" y="118"/>
                      </a:lnTo>
                      <a:lnTo>
                        <a:pt x="522" y="118"/>
                      </a:lnTo>
                      <a:lnTo>
                        <a:pt x="520" y="120"/>
                      </a:lnTo>
                      <a:lnTo>
                        <a:pt x="520" y="120"/>
                      </a:lnTo>
                      <a:lnTo>
                        <a:pt x="524" y="124"/>
                      </a:lnTo>
                      <a:lnTo>
                        <a:pt x="524" y="124"/>
                      </a:lnTo>
                      <a:lnTo>
                        <a:pt x="528" y="130"/>
                      </a:lnTo>
                      <a:lnTo>
                        <a:pt x="528" y="130"/>
                      </a:lnTo>
                      <a:lnTo>
                        <a:pt x="534" y="130"/>
                      </a:lnTo>
                      <a:lnTo>
                        <a:pt x="534" y="130"/>
                      </a:lnTo>
                      <a:lnTo>
                        <a:pt x="538" y="134"/>
                      </a:lnTo>
                      <a:lnTo>
                        <a:pt x="540" y="134"/>
                      </a:lnTo>
                      <a:lnTo>
                        <a:pt x="540" y="134"/>
                      </a:lnTo>
                      <a:lnTo>
                        <a:pt x="540" y="130"/>
                      </a:lnTo>
                      <a:lnTo>
                        <a:pt x="540" y="130"/>
                      </a:lnTo>
                      <a:lnTo>
                        <a:pt x="546" y="128"/>
                      </a:lnTo>
                      <a:lnTo>
                        <a:pt x="546" y="128"/>
                      </a:lnTo>
                      <a:lnTo>
                        <a:pt x="550" y="134"/>
                      </a:lnTo>
                      <a:lnTo>
                        <a:pt x="550" y="134"/>
                      </a:lnTo>
                      <a:lnTo>
                        <a:pt x="554" y="138"/>
                      </a:lnTo>
                      <a:lnTo>
                        <a:pt x="554" y="138"/>
                      </a:lnTo>
                      <a:lnTo>
                        <a:pt x="558" y="138"/>
                      </a:lnTo>
                      <a:lnTo>
                        <a:pt x="558" y="138"/>
                      </a:lnTo>
                      <a:lnTo>
                        <a:pt x="564" y="144"/>
                      </a:lnTo>
                      <a:lnTo>
                        <a:pt x="564" y="144"/>
                      </a:lnTo>
                      <a:lnTo>
                        <a:pt x="564" y="148"/>
                      </a:lnTo>
                      <a:lnTo>
                        <a:pt x="564" y="148"/>
                      </a:lnTo>
                      <a:lnTo>
                        <a:pt x="570" y="156"/>
                      </a:lnTo>
                      <a:lnTo>
                        <a:pt x="570" y="156"/>
                      </a:lnTo>
                      <a:lnTo>
                        <a:pt x="572" y="156"/>
                      </a:lnTo>
                      <a:lnTo>
                        <a:pt x="578" y="156"/>
                      </a:lnTo>
                      <a:lnTo>
                        <a:pt x="578" y="156"/>
                      </a:lnTo>
                      <a:lnTo>
                        <a:pt x="582" y="152"/>
                      </a:lnTo>
                      <a:lnTo>
                        <a:pt x="586" y="146"/>
                      </a:lnTo>
                      <a:lnTo>
                        <a:pt x="586" y="146"/>
                      </a:lnTo>
                      <a:lnTo>
                        <a:pt x="590" y="146"/>
                      </a:lnTo>
                      <a:lnTo>
                        <a:pt x="590" y="146"/>
                      </a:lnTo>
                      <a:lnTo>
                        <a:pt x="594" y="144"/>
                      </a:lnTo>
                      <a:lnTo>
                        <a:pt x="594" y="144"/>
                      </a:lnTo>
                      <a:lnTo>
                        <a:pt x="600" y="142"/>
                      </a:lnTo>
                      <a:lnTo>
                        <a:pt x="608" y="140"/>
                      </a:lnTo>
                      <a:lnTo>
                        <a:pt x="608" y="140"/>
                      </a:lnTo>
                      <a:lnTo>
                        <a:pt x="608" y="136"/>
                      </a:lnTo>
                      <a:lnTo>
                        <a:pt x="610" y="134"/>
                      </a:lnTo>
                      <a:close/>
                      <a:moveTo>
                        <a:pt x="614" y="204"/>
                      </a:moveTo>
                      <a:lnTo>
                        <a:pt x="602" y="194"/>
                      </a:lnTo>
                      <a:lnTo>
                        <a:pt x="602" y="194"/>
                      </a:lnTo>
                      <a:lnTo>
                        <a:pt x="596" y="194"/>
                      </a:lnTo>
                      <a:lnTo>
                        <a:pt x="594" y="192"/>
                      </a:lnTo>
                      <a:lnTo>
                        <a:pt x="594" y="192"/>
                      </a:lnTo>
                      <a:lnTo>
                        <a:pt x="592" y="192"/>
                      </a:lnTo>
                      <a:lnTo>
                        <a:pt x="590" y="194"/>
                      </a:lnTo>
                      <a:lnTo>
                        <a:pt x="590" y="194"/>
                      </a:lnTo>
                      <a:lnTo>
                        <a:pt x="590" y="190"/>
                      </a:lnTo>
                      <a:lnTo>
                        <a:pt x="590" y="190"/>
                      </a:lnTo>
                      <a:lnTo>
                        <a:pt x="586" y="190"/>
                      </a:lnTo>
                      <a:lnTo>
                        <a:pt x="586" y="190"/>
                      </a:lnTo>
                      <a:lnTo>
                        <a:pt x="584" y="192"/>
                      </a:lnTo>
                      <a:lnTo>
                        <a:pt x="584" y="192"/>
                      </a:lnTo>
                      <a:lnTo>
                        <a:pt x="584" y="198"/>
                      </a:lnTo>
                      <a:lnTo>
                        <a:pt x="584" y="198"/>
                      </a:lnTo>
                      <a:lnTo>
                        <a:pt x="582" y="196"/>
                      </a:lnTo>
                      <a:lnTo>
                        <a:pt x="582" y="196"/>
                      </a:lnTo>
                      <a:lnTo>
                        <a:pt x="582" y="196"/>
                      </a:lnTo>
                      <a:lnTo>
                        <a:pt x="578" y="196"/>
                      </a:lnTo>
                      <a:lnTo>
                        <a:pt x="578" y="196"/>
                      </a:lnTo>
                      <a:lnTo>
                        <a:pt x="578" y="196"/>
                      </a:lnTo>
                      <a:lnTo>
                        <a:pt x="576" y="204"/>
                      </a:lnTo>
                      <a:lnTo>
                        <a:pt x="574" y="208"/>
                      </a:lnTo>
                      <a:lnTo>
                        <a:pt x="572" y="210"/>
                      </a:lnTo>
                      <a:lnTo>
                        <a:pt x="572" y="210"/>
                      </a:lnTo>
                      <a:lnTo>
                        <a:pt x="568" y="210"/>
                      </a:lnTo>
                      <a:lnTo>
                        <a:pt x="568" y="210"/>
                      </a:lnTo>
                      <a:lnTo>
                        <a:pt x="566" y="212"/>
                      </a:lnTo>
                      <a:lnTo>
                        <a:pt x="566" y="212"/>
                      </a:lnTo>
                      <a:lnTo>
                        <a:pt x="568" y="214"/>
                      </a:lnTo>
                      <a:lnTo>
                        <a:pt x="570" y="216"/>
                      </a:lnTo>
                      <a:lnTo>
                        <a:pt x="570" y="216"/>
                      </a:lnTo>
                      <a:lnTo>
                        <a:pt x="572" y="214"/>
                      </a:lnTo>
                      <a:lnTo>
                        <a:pt x="574" y="214"/>
                      </a:lnTo>
                      <a:lnTo>
                        <a:pt x="574" y="216"/>
                      </a:lnTo>
                      <a:lnTo>
                        <a:pt x="574" y="216"/>
                      </a:lnTo>
                      <a:lnTo>
                        <a:pt x="576" y="218"/>
                      </a:lnTo>
                      <a:lnTo>
                        <a:pt x="576" y="218"/>
                      </a:lnTo>
                      <a:lnTo>
                        <a:pt x="578" y="216"/>
                      </a:lnTo>
                      <a:lnTo>
                        <a:pt x="580" y="214"/>
                      </a:lnTo>
                      <a:lnTo>
                        <a:pt x="582" y="214"/>
                      </a:lnTo>
                      <a:lnTo>
                        <a:pt x="582" y="214"/>
                      </a:lnTo>
                      <a:lnTo>
                        <a:pt x="582" y="216"/>
                      </a:lnTo>
                      <a:lnTo>
                        <a:pt x="582" y="218"/>
                      </a:lnTo>
                      <a:lnTo>
                        <a:pt x="582" y="220"/>
                      </a:lnTo>
                      <a:lnTo>
                        <a:pt x="582" y="220"/>
                      </a:lnTo>
                      <a:lnTo>
                        <a:pt x="586" y="222"/>
                      </a:lnTo>
                      <a:lnTo>
                        <a:pt x="588" y="226"/>
                      </a:lnTo>
                      <a:lnTo>
                        <a:pt x="588" y="226"/>
                      </a:lnTo>
                      <a:lnTo>
                        <a:pt x="590" y="226"/>
                      </a:lnTo>
                      <a:lnTo>
                        <a:pt x="592" y="226"/>
                      </a:lnTo>
                      <a:lnTo>
                        <a:pt x="592" y="226"/>
                      </a:lnTo>
                      <a:lnTo>
                        <a:pt x="592" y="226"/>
                      </a:lnTo>
                      <a:lnTo>
                        <a:pt x="594" y="226"/>
                      </a:lnTo>
                      <a:lnTo>
                        <a:pt x="596" y="226"/>
                      </a:lnTo>
                      <a:lnTo>
                        <a:pt x="596" y="226"/>
                      </a:lnTo>
                      <a:lnTo>
                        <a:pt x="598" y="224"/>
                      </a:lnTo>
                      <a:lnTo>
                        <a:pt x="598" y="224"/>
                      </a:lnTo>
                      <a:lnTo>
                        <a:pt x="598" y="224"/>
                      </a:lnTo>
                      <a:lnTo>
                        <a:pt x="598" y="224"/>
                      </a:lnTo>
                      <a:lnTo>
                        <a:pt x="598" y="220"/>
                      </a:lnTo>
                      <a:lnTo>
                        <a:pt x="598" y="220"/>
                      </a:lnTo>
                      <a:lnTo>
                        <a:pt x="604" y="222"/>
                      </a:lnTo>
                      <a:lnTo>
                        <a:pt x="610" y="220"/>
                      </a:lnTo>
                      <a:lnTo>
                        <a:pt x="610" y="220"/>
                      </a:lnTo>
                      <a:lnTo>
                        <a:pt x="616" y="220"/>
                      </a:lnTo>
                      <a:lnTo>
                        <a:pt x="616" y="220"/>
                      </a:lnTo>
                      <a:lnTo>
                        <a:pt x="618" y="216"/>
                      </a:lnTo>
                      <a:lnTo>
                        <a:pt x="618" y="216"/>
                      </a:lnTo>
                      <a:lnTo>
                        <a:pt x="614" y="216"/>
                      </a:lnTo>
                      <a:lnTo>
                        <a:pt x="614" y="216"/>
                      </a:lnTo>
                      <a:lnTo>
                        <a:pt x="614" y="210"/>
                      </a:lnTo>
                      <a:lnTo>
                        <a:pt x="614" y="204"/>
                      </a:lnTo>
                      <a:lnTo>
                        <a:pt x="614" y="204"/>
                      </a:lnTo>
                      <a:close/>
                      <a:moveTo>
                        <a:pt x="134" y="582"/>
                      </a:moveTo>
                      <a:lnTo>
                        <a:pt x="134" y="582"/>
                      </a:lnTo>
                      <a:lnTo>
                        <a:pt x="136" y="578"/>
                      </a:lnTo>
                      <a:lnTo>
                        <a:pt x="136" y="576"/>
                      </a:lnTo>
                      <a:lnTo>
                        <a:pt x="136" y="576"/>
                      </a:lnTo>
                      <a:lnTo>
                        <a:pt x="132" y="576"/>
                      </a:lnTo>
                      <a:lnTo>
                        <a:pt x="132" y="576"/>
                      </a:lnTo>
                      <a:lnTo>
                        <a:pt x="134" y="574"/>
                      </a:lnTo>
                      <a:lnTo>
                        <a:pt x="134" y="572"/>
                      </a:lnTo>
                      <a:lnTo>
                        <a:pt x="134" y="572"/>
                      </a:lnTo>
                      <a:lnTo>
                        <a:pt x="132" y="570"/>
                      </a:lnTo>
                      <a:lnTo>
                        <a:pt x="130" y="570"/>
                      </a:lnTo>
                      <a:lnTo>
                        <a:pt x="130" y="570"/>
                      </a:lnTo>
                      <a:lnTo>
                        <a:pt x="124" y="574"/>
                      </a:lnTo>
                      <a:lnTo>
                        <a:pt x="124" y="574"/>
                      </a:lnTo>
                      <a:lnTo>
                        <a:pt x="124" y="576"/>
                      </a:lnTo>
                      <a:lnTo>
                        <a:pt x="126" y="576"/>
                      </a:lnTo>
                      <a:lnTo>
                        <a:pt x="126" y="578"/>
                      </a:lnTo>
                      <a:lnTo>
                        <a:pt x="126" y="578"/>
                      </a:lnTo>
                      <a:lnTo>
                        <a:pt x="124" y="576"/>
                      </a:lnTo>
                      <a:lnTo>
                        <a:pt x="124" y="578"/>
                      </a:lnTo>
                      <a:lnTo>
                        <a:pt x="126" y="584"/>
                      </a:lnTo>
                      <a:lnTo>
                        <a:pt x="126" y="584"/>
                      </a:lnTo>
                      <a:lnTo>
                        <a:pt x="130" y="588"/>
                      </a:lnTo>
                      <a:lnTo>
                        <a:pt x="138" y="592"/>
                      </a:lnTo>
                      <a:lnTo>
                        <a:pt x="138" y="592"/>
                      </a:lnTo>
                      <a:lnTo>
                        <a:pt x="138" y="590"/>
                      </a:lnTo>
                      <a:lnTo>
                        <a:pt x="138" y="590"/>
                      </a:lnTo>
                      <a:lnTo>
                        <a:pt x="136" y="586"/>
                      </a:lnTo>
                      <a:lnTo>
                        <a:pt x="134" y="586"/>
                      </a:lnTo>
                      <a:lnTo>
                        <a:pt x="134" y="586"/>
                      </a:lnTo>
                      <a:lnTo>
                        <a:pt x="138" y="584"/>
                      </a:lnTo>
                      <a:lnTo>
                        <a:pt x="138" y="584"/>
                      </a:lnTo>
                      <a:lnTo>
                        <a:pt x="134" y="582"/>
                      </a:lnTo>
                      <a:lnTo>
                        <a:pt x="134" y="582"/>
                      </a:lnTo>
                      <a:close/>
                      <a:moveTo>
                        <a:pt x="470" y="122"/>
                      </a:moveTo>
                      <a:lnTo>
                        <a:pt x="470" y="122"/>
                      </a:lnTo>
                      <a:lnTo>
                        <a:pt x="474" y="124"/>
                      </a:lnTo>
                      <a:lnTo>
                        <a:pt x="474" y="124"/>
                      </a:lnTo>
                      <a:lnTo>
                        <a:pt x="476" y="126"/>
                      </a:lnTo>
                      <a:lnTo>
                        <a:pt x="480" y="126"/>
                      </a:lnTo>
                      <a:lnTo>
                        <a:pt x="480" y="126"/>
                      </a:lnTo>
                      <a:lnTo>
                        <a:pt x="482" y="124"/>
                      </a:lnTo>
                      <a:lnTo>
                        <a:pt x="482" y="124"/>
                      </a:lnTo>
                      <a:lnTo>
                        <a:pt x="480" y="116"/>
                      </a:lnTo>
                      <a:lnTo>
                        <a:pt x="480" y="116"/>
                      </a:lnTo>
                      <a:lnTo>
                        <a:pt x="478" y="114"/>
                      </a:lnTo>
                      <a:lnTo>
                        <a:pt x="474" y="112"/>
                      </a:lnTo>
                      <a:lnTo>
                        <a:pt x="474" y="112"/>
                      </a:lnTo>
                      <a:lnTo>
                        <a:pt x="472" y="108"/>
                      </a:lnTo>
                      <a:lnTo>
                        <a:pt x="472" y="104"/>
                      </a:lnTo>
                      <a:lnTo>
                        <a:pt x="462" y="96"/>
                      </a:lnTo>
                      <a:lnTo>
                        <a:pt x="462" y="96"/>
                      </a:lnTo>
                      <a:lnTo>
                        <a:pt x="458" y="96"/>
                      </a:lnTo>
                      <a:lnTo>
                        <a:pt x="458" y="96"/>
                      </a:lnTo>
                      <a:lnTo>
                        <a:pt x="456" y="108"/>
                      </a:lnTo>
                      <a:lnTo>
                        <a:pt x="460" y="120"/>
                      </a:lnTo>
                      <a:lnTo>
                        <a:pt x="460" y="120"/>
                      </a:lnTo>
                      <a:lnTo>
                        <a:pt x="470" y="122"/>
                      </a:lnTo>
                      <a:lnTo>
                        <a:pt x="470" y="122"/>
                      </a:lnTo>
                      <a:close/>
                      <a:moveTo>
                        <a:pt x="238" y="144"/>
                      </a:moveTo>
                      <a:lnTo>
                        <a:pt x="238" y="146"/>
                      </a:lnTo>
                      <a:lnTo>
                        <a:pt x="240" y="146"/>
                      </a:lnTo>
                      <a:lnTo>
                        <a:pt x="240" y="146"/>
                      </a:lnTo>
                      <a:lnTo>
                        <a:pt x="242" y="152"/>
                      </a:lnTo>
                      <a:lnTo>
                        <a:pt x="244" y="156"/>
                      </a:lnTo>
                      <a:lnTo>
                        <a:pt x="246" y="158"/>
                      </a:lnTo>
                      <a:lnTo>
                        <a:pt x="246" y="158"/>
                      </a:lnTo>
                      <a:lnTo>
                        <a:pt x="250" y="158"/>
                      </a:lnTo>
                      <a:lnTo>
                        <a:pt x="254" y="158"/>
                      </a:lnTo>
                      <a:lnTo>
                        <a:pt x="260" y="154"/>
                      </a:lnTo>
                      <a:lnTo>
                        <a:pt x="268" y="144"/>
                      </a:lnTo>
                      <a:lnTo>
                        <a:pt x="268" y="144"/>
                      </a:lnTo>
                      <a:lnTo>
                        <a:pt x="270" y="144"/>
                      </a:lnTo>
                      <a:lnTo>
                        <a:pt x="272" y="148"/>
                      </a:lnTo>
                      <a:lnTo>
                        <a:pt x="272" y="148"/>
                      </a:lnTo>
                      <a:lnTo>
                        <a:pt x="280" y="148"/>
                      </a:lnTo>
                      <a:lnTo>
                        <a:pt x="286" y="146"/>
                      </a:lnTo>
                      <a:lnTo>
                        <a:pt x="286" y="146"/>
                      </a:lnTo>
                      <a:lnTo>
                        <a:pt x="290" y="146"/>
                      </a:lnTo>
                      <a:lnTo>
                        <a:pt x="290" y="144"/>
                      </a:lnTo>
                      <a:lnTo>
                        <a:pt x="290" y="144"/>
                      </a:lnTo>
                      <a:lnTo>
                        <a:pt x="292" y="142"/>
                      </a:lnTo>
                      <a:lnTo>
                        <a:pt x="292" y="140"/>
                      </a:lnTo>
                      <a:lnTo>
                        <a:pt x="292" y="140"/>
                      </a:lnTo>
                      <a:lnTo>
                        <a:pt x="296" y="138"/>
                      </a:lnTo>
                      <a:lnTo>
                        <a:pt x="296" y="138"/>
                      </a:lnTo>
                      <a:lnTo>
                        <a:pt x="296" y="134"/>
                      </a:lnTo>
                      <a:lnTo>
                        <a:pt x="296" y="132"/>
                      </a:lnTo>
                      <a:lnTo>
                        <a:pt x="296" y="132"/>
                      </a:lnTo>
                      <a:lnTo>
                        <a:pt x="296" y="128"/>
                      </a:lnTo>
                      <a:lnTo>
                        <a:pt x="296" y="128"/>
                      </a:lnTo>
                      <a:lnTo>
                        <a:pt x="300" y="128"/>
                      </a:lnTo>
                      <a:lnTo>
                        <a:pt x="300" y="128"/>
                      </a:lnTo>
                      <a:lnTo>
                        <a:pt x="300" y="124"/>
                      </a:lnTo>
                      <a:lnTo>
                        <a:pt x="302" y="120"/>
                      </a:lnTo>
                      <a:lnTo>
                        <a:pt x="302" y="120"/>
                      </a:lnTo>
                      <a:lnTo>
                        <a:pt x="308" y="118"/>
                      </a:lnTo>
                      <a:lnTo>
                        <a:pt x="308" y="116"/>
                      </a:lnTo>
                      <a:lnTo>
                        <a:pt x="316" y="108"/>
                      </a:lnTo>
                      <a:lnTo>
                        <a:pt x="316" y="108"/>
                      </a:lnTo>
                      <a:lnTo>
                        <a:pt x="324" y="106"/>
                      </a:lnTo>
                      <a:lnTo>
                        <a:pt x="324" y="106"/>
                      </a:lnTo>
                      <a:lnTo>
                        <a:pt x="330" y="104"/>
                      </a:lnTo>
                      <a:lnTo>
                        <a:pt x="334" y="100"/>
                      </a:lnTo>
                      <a:lnTo>
                        <a:pt x="334" y="100"/>
                      </a:lnTo>
                      <a:lnTo>
                        <a:pt x="338" y="100"/>
                      </a:lnTo>
                      <a:lnTo>
                        <a:pt x="340" y="102"/>
                      </a:lnTo>
                      <a:lnTo>
                        <a:pt x="342" y="100"/>
                      </a:lnTo>
                      <a:lnTo>
                        <a:pt x="342" y="100"/>
                      </a:lnTo>
                      <a:lnTo>
                        <a:pt x="350" y="100"/>
                      </a:lnTo>
                      <a:lnTo>
                        <a:pt x="350" y="100"/>
                      </a:lnTo>
                      <a:lnTo>
                        <a:pt x="354" y="96"/>
                      </a:lnTo>
                      <a:lnTo>
                        <a:pt x="354" y="96"/>
                      </a:lnTo>
                      <a:lnTo>
                        <a:pt x="354" y="92"/>
                      </a:lnTo>
                      <a:lnTo>
                        <a:pt x="354" y="92"/>
                      </a:lnTo>
                      <a:lnTo>
                        <a:pt x="350" y="90"/>
                      </a:lnTo>
                      <a:lnTo>
                        <a:pt x="346" y="88"/>
                      </a:lnTo>
                      <a:lnTo>
                        <a:pt x="346" y="88"/>
                      </a:lnTo>
                      <a:lnTo>
                        <a:pt x="346" y="86"/>
                      </a:lnTo>
                      <a:lnTo>
                        <a:pt x="344" y="82"/>
                      </a:lnTo>
                      <a:lnTo>
                        <a:pt x="344" y="82"/>
                      </a:lnTo>
                      <a:lnTo>
                        <a:pt x="330" y="78"/>
                      </a:lnTo>
                      <a:lnTo>
                        <a:pt x="322" y="78"/>
                      </a:lnTo>
                      <a:lnTo>
                        <a:pt x="316" y="78"/>
                      </a:lnTo>
                      <a:lnTo>
                        <a:pt x="316" y="78"/>
                      </a:lnTo>
                      <a:lnTo>
                        <a:pt x="314" y="80"/>
                      </a:lnTo>
                      <a:lnTo>
                        <a:pt x="314" y="80"/>
                      </a:lnTo>
                      <a:lnTo>
                        <a:pt x="298" y="78"/>
                      </a:lnTo>
                      <a:lnTo>
                        <a:pt x="284" y="72"/>
                      </a:lnTo>
                      <a:lnTo>
                        <a:pt x="284" y="72"/>
                      </a:lnTo>
                      <a:lnTo>
                        <a:pt x="280" y="68"/>
                      </a:lnTo>
                      <a:lnTo>
                        <a:pt x="274" y="66"/>
                      </a:lnTo>
                      <a:lnTo>
                        <a:pt x="274" y="66"/>
                      </a:lnTo>
                      <a:lnTo>
                        <a:pt x="268" y="70"/>
                      </a:lnTo>
                      <a:lnTo>
                        <a:pt x="268" y="70"/>
                      </a:lnTo>
                      <a:lnTo>
                        <a:pt x="260" y="72"/>
                      </a:lnTo>
                      <a:lnTo>
                        <a:pt x="252" y="72"/>
                      </a:lnTo>
                      <a:lnTo>
                        <a:pt x="250" y="74"/>
                      </a:lnTo>
                      <a:lnTo>
                        <a:pt x="250" y="74"/>
                      </a:lnTo>
                      <a:lnTo>
                        <a:pt x="244" y="76"/>
                      </a:lnTo>
                      <a:lnTo>
                        <a:pt x="244" y="76"/>
                      </a:lnTo>
                      <a:lnTo>
                        <a:pt x="234" y="80"/>
                      </a:lnTo>
                      <a:lnTo>
                        <a:pt x="234" y="80"/>
                      </a:lnTo>
                      <a:lnTo>
                        <a:pt x="236" y="86"/>
                      </a:lnTo>
                      <a:lnTo>
                        <a:pt x="238" y="92"/>
                      </a:lnTo>
                      <a:lnTo>
                        <a:pt x="236" y="96"/>
                      </a:lnTo>
                      <a:lnTo>
                        <a:pt x="236" y="96"/>
                      </a:lnTo>
                      <a:lnTo>
                        <a:pt x="236" y="102"/>
                      </a:lnTo>
                      <a:lnTo>
                        <a:pt x="236" y="108"/>
                      </a:lnTo>
                      <a:lnTo>
                        <a:pt x="238" y="108"/>
                      </a:lnTo>
                      <a:lnTo>
                        <a:pt x="238" y="108"/>
                      </a:lnTo>
                      <a:lnTo>
                        <a:pt x="238" y="110"/>
                      </a:lnTo>
                      <a:lnTo>
                        <a:pt x="238" y="110"/>
                      </a:lnTo>
                      <a:lnTo>
                        <a:pt x="232" y="110"/>
                      </a:lnTo>
                      <a:lnTo>
                        <a:pt x="232" y="110"/>
                      </a:lnTo>
                      <a:lnTo>
                        <a:pt x="234" y="118"/>
                      </a:lnTo>
                      <a:lnTo>
                        <a:pt x="236" y="122"/>
                      </a:lnTo>
                      <a:lnTo>
                        <a:pt x="234" y="126"/>
                      </a:lnTo>
                      <a:lnTo>
                        <a:pt x="234" y="126"/>
                      </a:lnTo>
                      <a:lnTo>
                        <a:pt x="230" y="130"/>
                      </a:lnTo>
                      <a:lnTo>
                        <a:pt x="230" y="130"/>
                      </a:lnTo>
                      <a:lnTo>
                        <a:pt x="228" y="134"/>
                      </a:lnTo>
                      <a:lnTo>
                        <a:pt x="228" y="138"/>
                      </a:lnTo>
                      <a:lnTo>
                        <a:pt x="228" y="138"/>
                      </a:lnTo>
                      <a:lnTo>
                        <a:pt x="232" y="140"/>
                      </a:lnTo>
                      <a:lnTo>
                        <a:pt x="232" y="140"/>
                      </a:lnTo>
                      <a:lnTo>
                        <a:pt x="234" y="142"/>
                      </a:lnTo>
                      <a:lnTo>
                        <a:pt x="238" y="144"/>
                      </a:lnTo>
                      <a:lnTo>
                        <a:pt x="238" y="144"/>
                      </a:lnTo>
                      <a:close/>
                    </a:path>
                  </a:pathLst>
                </a:custGeom>
                <a:solidFill>
                  <a:schemeClr val="accent1"/>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grpSp>
        </p:grpSp>
        <p:sp>
          <p:nvSpPr>
            <p:cNvPr id="843" name="Freeform 149"/>
            <p:cNvSpPr>
              <a:spLocks noChangeAspect="1"/>
            </p:cNvSpPr>
            <p:nvPr/>
          </p:nvSpPr>
          <p:spPr bwMode="auto">
            <a:xfrm>
              <a:off x="6334126" y="2592388"/>
              <a:ext cx="715963" cy="346075"/>
            </a:xfrm>
            <a:custGeom>
              <a:avLst/>
              <a:gdLst/>
              <a:ahLst/>
              <a:cxnLst>
                <a:cxn ang="0">
                  <a:pos x="14" y="52"/>
                </a:cxn>
                <a:cxn ang="0">
                  <a:pos x="20" y="40"/>
                </a:cxn>
                <a:cxn ang="0">
                  <a:pos x="40" y="30"/>
                </a:cxn>
                <a:cxn ang="0">
                  <a:pos x="62" y="26"/>
                </a:cxn>
                <a:cxn ang="0">
                  <a:pos x="82" y="32"/>
                </a:cxn>
                <a:cxn ang="0">
                  <a:pos x="108" y="38"/>
                </a:cxn>
                <a:cxn ang="0">
                  <a:pos x="134" y="34"/>
                </a:cxn>
                <a:cxn ang="0">
                  <a:pos x="122" y="16"/>
                </a:cxn>
                <a:cxn ang="0">
                  <a:pos x="130" y="0"/>
                </a:cxn>
                <a:cxn ang="0">
                  <a:pos x="156" y="2"/>
                </a:cxn>
                <a:cxn ang="0">
                  <a:pos x="182" y="18"/>
                </a:cxn>
                <a:cxn ang="0">
                  <a:pos x="198" y="36"/>
                </a:cxn>
                <a:cxn ang="0">
                  <a:pos x="220" y="42"/>
                </a:cxn>
                <a:cxn ang="0">
                  <a:pos x="240" y="38"/>
                </a:cxn>
                <a:cxn ang="0">
                  <a:pos x="258" y="48"/>
                </a:cxn>
                <a:cxn ang="0">
                  <a:pos x="276" y="56"/>
                </a:cxn>
                <a:cxn ang="0">
                  <a:pos x="294" y="56"/>
                </a:cxn>
                <a:cxn ang="0">
                  <a:pos x="320" y="52"/>
                </a:cxn>
                <a:cxn ang="0">
                  <a:pos x="348" y="40"/>
                </a:cxn>
                <a:cxn ang="0">
                  <a:pos x="374" y="48"/>
                </a:cxn>
                <a:cxn ang="0">
                  <a:pos x="370" y="70"/>
                </a:cxn>
                <a:cxn ang="0">
                  <a:pos x="368" y="76"/>
                </a:cxn>
                <a:cxn ang="0">
                  <a:pos x="376" y="90"/>
                </a:cxn>
                <a:cxn ang="0">
                  <a:pos x="396" y="82"/>
                </a:cxn>
                <a:cxn ang="0">
                  <a:pos x="416" y="96"/>
                </a:cxn>
                <a:cxn ang="0">
                  <a:pos x="418" y="108"/>
                </a:cxn>
                <a:cxn ang="0">
                  <a:pos x="408" y="108"/>
                </a:cxn>
                <a:cxn ang="0">
                  <a:pos x="400" y="112"/>
                </a:cxn>
                <a:cxn ang="0">
                  <a:pos x="380" y="122"/>
                </a:cxn>
                <a:cxn ang="0">
                  <a:pos x="368" y="126"/>
                </a:cxn>
                <a:cxn ang="0">
                  <a:pos x="344" y="144"/>
                </a:cxn>
                <a:cxn ang="0">
                  <a:pos x="318" y="140"/>
                </a:cxn>
                <a:cxn ang="0">
                  <a:pos x="304" y="150"/>
                </a:cxn>
                <a:cxn ang="0">
                  <a:pos x="306" y="172"/>
                </a:cxn>
                <a:cxn ang="0">
                  <a:pos x="286" y="184"/>
                </a:cxn>
                <a:cxn ang="0">
                  <a:pos x="252" y="190"/>
                </a:cxn>
                <a:cxn ang="0">
                  <a:pos x="232" y="202"/>
                </a:cxn>
                <a:cxn ang="0">
                  <a:pos x="200" y="204"/>
                </a:cxn>
                <a:cxn ang="0">
                  <a:pos x="182" y="190"/>
                </a:cxn>
                <a:cxn ang="0">
                  <a:pos x="138" y="188"/>
                </a:cxn>
                <a:cxn ang="0">
                  <a:pos x="114" y="182"/>
                </a:cxn>
                <a:cxn ang="0">
                  <a:pos x="94" y="166"/>
                </a:cxn>
                <a:cxn ang="0">
                  <a:pos x="78" y="150"/>
                </a:cxn>
                <a:cxn ang="0">
                  <a:pos x="58" y="140"/>
                </a:cxn>
                <a:cxn ang="0">
                  <a:pos x="50" y="124"/>
                </a:cxn>
                <a:cxn ang="0">
                  <a:pos x="40" y="108"/>
                </a:cxn>
                <a:cxn ang="0">
                  <a:pos x="24" y="88"/>
                </a:cxn>
                <a:cxn ang="0">
                  <a:pos x="4" y="84"/>
                </a:cxn>
                <a:cxn ang="0">
                  <a:pos x="2" y="56"/>
                </a:cxn>
              </a:cxnLst>
              <a:rect l="0" t="0" r="r" b="b"/>
              <a:pathLst>
                <a:path w="422" h="204">
                  <a:moveTo>
                    <a:pt x="2" y="56"/>
                  </a:moveTo>
                  <a:lnTo>
                    <a:pt x="8" y="54"/>
                  </a:lnTo>
                  <a:lnTo>
                    <a:pt x="14" y="52"/>
                  </a:lnTo>
                  <a:lnTo>
                    <a:pt x="16" y="48"/>
                  </a:lnTo>
                  <a:lnTo>
                    <a:pt x="16" y="44"/>
                  </a:lnTo>
                  <a:lnTo>
                    <a:pt x="20" y="40"/>
                  </a:lnTo>
                  <a:lnTo>
                    <a:pt x="24" y="36"/>
                  </a:lnTo>
                  <a:lnTo>
                    <a:pt x="32" y="34"/>
                  </a:lnTo>
                  <a:lnTo>
                    <a:pt x="40" y="30"/>
                  </a:lnTo>
                  <a:lnTo>
                    <a:pt x="44" y="26"/>
                  </a:lnTo>
                  <a:lnTo>
                    <a:pt x="54" y="26"/>
                  </a:lnTo>
                  <a:lnTo>
                    <a:pt x="62" y="26"/>
                  </a:lnTo>
                  <a:lnTo>
                    <a:pt x="64" y="30"/>
                  </a:lnTo>
                  <a:lnTo>
                    <a:pt x="72" y="28"/>
                  </a:lnTo>
                  <a:lnTo>
                    <a:pt x="82" y="32"/>
                  </a:lnTo>
                  <a:lnTo>
                    <a:pt x="90" y="36"/>
                  </a:lnTo>
                  <a:lnTo>
                    <a:pt x="98" y="38"/>
                  </a:lnTo>
                  <a:lnTo>
                    <a:pt x="108" y="38"/>
                  </a:lnTo>
                  <a:lnTo>
                    <a:pt x="120" y="38"/>
                  </a:lnTo>
                  <a:lnTo>
                    <a:pt x="130" y="38"/>
                  </a:lnTo>
                  <a:lnTo>
                    <a:pt x="134" y="34"/>
                  </a:lnTo>
                  <a:lnTo>
                    <a:pt x="132" y="26"/>
                  </a:lnTo>
                  <a:lnTo>
                    <a:pt x="128" y="20"/>
                  </a:lnTo>
                  <a:lnTo>
                    <a:pt x="122" y="16"/>
                  </a:lnTo>
                  <a:lnTo>
                    <a:pt x="124" y="10"/>
                  </a:lnTo>
                  <a:lnTo>
                    <a:pt x="128" y="4"/>
                  </a:lnTo>
                  <a:lnTo>
                    <a:pt x="130" y="0"/>
                  </a:lnTo>
                  <a:lnTo>
                    <a:pt x="140" y="0"/>
                  </a:lnTo>
                  <a:lnTo>
                    <a:pt x="146" y="2"/>
                  </a:lnTo>
                  <a:lnTo>
                    <a:pt x="156" y="2"/>
                  </a:lnTo>
                  <a:lnTo>
                    <a:pt x="160" y="6"/>
                  </a:lnTo>
                  <a:lnTo>
                    <a:pt x="170" y="8"/>
                  </a:lnTo>
                  <a:lnTo>
                    <a:pt x="182" y="18"/>
                  </a:lnTo>
                  <a:lnTo>
                    <a:pt x="190" y="24"/>
                  </a:lnTo>
                  <a:lnTo>
                    <a:pt x="194" y="34"/>
                  </a:lnTo>
                  <a:lnTo>
                    <a:pt x="198" y="36"/>
                  </a:lnTo>
                  <a:lnTo>
                    <a:pt x="208" y="42"/>
                  </a:lnTo>
                  <a:lnTo>
                    <a:pt x="214" y="42"/>
                  </a:lnTo>
                  <a:lnTo>
                    <a:pt x="220" y="42"/>
                  </a:lnTo>
                  <a:lnTo>
                    <a:pt x="226" y="40"/>
                  </a:lnTo>
                  <a:lnTo>
                    <a:pt x="232" y="36"/>
                  </a:lnTo>
                  <a:lnTo>
                    <a:pt x="240" y="38"/>
                  </a:lnTo>
                  <a:lnTo>
                    <a:pt x="252" y="42"/>
                  </a:lnTo>
                  <a:lnTo>
                    <a:pt x="258" y="42"/>
                  </a:lnTo>
                  <a:lnTo>
                    <a:pt x="258" y="48"/>
                  </a:lnTo>
                  <a:lnTo>
                    <a:pt x="264" y="52"/>
                  </a:lnTo>
                  <a:lnTo>
                    <a:pt x="270" y="52"/>
                  </a:lnTo>
                  <a:lnTo>
                    <a:pt x="276" y="56"/>
                  </a:lnTo>
                  <a:lnTo>
                    <a:pt x="282" y="56"/>
                  </a:lnTo>
                  <a:lnTo>
                    <a:pt x="288" y="54"/>
                  </a:lnTo>
                  <a:lnTo>
                    <a:pt x="294" y="56"/>
                  </a:lnTo>
                  <a:lnTo>
                    <a:pt x="304" y="58"/>
                  </a:lnTo>
                  <a:lnTo>
                    <a:pt x="314" y="56"/>
                  </a:lnTo>
                  <a:lnTo>
                    <a:pt x="320" y="52"/>
                  </a:lnTo>
                  <a:lnTo>
                    <a:pt x="332" y="50"/>
                  </a:lnTo>
                  <a:lnTo>
                    <a:pt x="344" y="42"/>
                  </a:lnTo>
                  <a:lnTo>
                    <a:pt x="348" y="40"/>
                  </a:lnTo>
                  <a:lnTo>
                    <a:pt x="358" y="46"/>
                  </a:lnTo>
                  <a:lnTo>
                    <a:pt x="364" y="46"/>
                  </a:lnTo>
                  <a:lnTo>
                    <a:pt x="374" y="48"/>
                  </a:lnTo>
                  <a:lnTo>
                    <a:pt x="368" y="64"/>
                  </a:lnTo>
                  <a:lnTo>
                    <a:pt x="368" y="64"/>
                  </a:lnTo>
                  <a:lnTo>
                    <a:pt x="370" y="70"/>
                  </a:lnTo>
                  <a:lnTo>
                    <a:pt x="370" y="70"/>
                  </a:lnTo>
                  <a:lnTo>
                    <a:pt x="370" y="74"/>
                  </a:lnTo>
                  <a:lnTo>
                    <a:pt x="368" y="76"/>
                  </a:lnTo>
                  <a:lnTo>
                    <a:pt x="366" y="80"/>
                  </a:lnTo>
                  <a:lnTo>
                    <a:pt x="366" y="86"/>
                  </a:lnTo>
                  <a:lnTo>
                    <a:pt x="376" y="90"/>
                  </a:lnTo>
                  <a:lnTo>
                    <a:pt x="386" y="88"/>
                  </a:lnTo>
                  <a:lnTo>
                    <a:pt x="392" y="82"/>
                  </a:lnTo>
                  <a:lnTo>
                    <a:pt x="396" y="82"/>
                  </a:lnTo>
                  <a:lnTo>
                    <a:pt x="400" y="86"/>
                  </a:lnTo>
                  <a:lnTo>
                    <a:pt x="406" y="92"/>
                  </a:lnTo>
                  <a:lnTo>
                    <a:pt x="416" y="96"/>
                  </a:lnTo>
                  <a:lnTo>
                    <a:pt x="422" y="102"/>
                  </a:lnTo>
                  <a:lnTo>
                    <a:pt x="418" y="108"/>
                  </a:lnTo>
                  <a:lnTo>
                    <a:pt x="418" y="108"/>
                  </a:lnTo>
                  <a:lnTo>
                    <a:pt x="414" y="106"/>
                  </a:lnTo>
                  <a:lnTo>
                    <a:pt x="410" y="106"/>
                  </a:lnTo>
                  <a:lnTo>
                    <a:pt x="408" y="108"/>
                  </a:lnTo>
                  <a:lnTo>
                    <a:pt x="408" y="108"/>
                  </a:lnTo>
                  <a:lnTo>
                    <a:pt x="404" y="110"/>
                  </a:lnTo>
                  <a:lnTo>
                    <a:pt x="400" y="112"/>
                  </a:lnTo>
                  <a:lnTo>
                    <a:pt x="398" y="116"/>
                  </a:lnTo>
                  <a:lnTo>
                    <a:pt x="390" y="114"/>
                  </a:lnTo>
                  <a:lnTo>
                    <a:pt x="380" y="122"/>
                  </a:lnTo>
                  <a:lnTo>
                    <a:pt x="374" y="118"/>
                  </a:lnTo>
                  <a:lnTo>
                    <a:pt x="370" y="118"/>
                  </a:lnTo>
                  <a:lnTo>
                    <a:pt x="368" y="126"/>
                  </a:lnTo>
                  <a:lnTo>
                    <a:pt x="364" y="130"/>
                  </a:lnTo>
                  <a:lnTo>
                    <a:pt x="346" y="134"/>
                  </a:lnTo>
                  <a:lnTo>
                    <a:pt x="344" y="144"/>
                  </a:lnTo>
                  <a:lnTo>
                    <a:pt x="332" y="150"/>
                  </a:lnTo>
                  <a:lnTo>
                    <a:pt x="324" y="146"/>
                  </a:lnTo>
                  <a:lnTo>
                    <a:pt x="318" y="140"/>
                  </a:lnTo>
                  <a:lnTo>
                    <a:pt x="312" y="138"/>
                  </a:lnTo>
                  <a:lnTo>
                    <a:pt x="306" y="142"/>
                  </a:lnTo>
                  <a:lnTo>
                    <a:pt x="304" y="150"/>
                  </a:lnTo>
                  <a:lnTo>
                    <a:pt x="302" y="156"/>
                  </a:lnTo>
                  <a:lnTo>
                    <a:pt x="304" y="166"/>
                  </a:lnTo>
                  <a:lnTo>
                    <a:pt x="306" y="172"/>
                  </a:lnTo>
                  <a:lnTo>
                    <a:pt x="302" y="178"/>
                  </a:lnTo>
                  <a:lnTo>
                    <a:pt x="296" y="182"/>
                  </a:lnTo>
                  <a:lnTo>
                    <a:pt x="286" y="184"/>
                  </a:lnTo>
                  <a:lnTo>
                    <a:pt x="272" y="188"/>
                  </a:lnTo>
                  <a:lnTo>
                    <a:pt x="260" y="188"/>
                  </a:lnTo>
                  <a:lnTo>
                    <a:pt x="252" y="190"/>
                  </a:lnTo>
                  <a:lnTo>
                    <a:pt x="248" y="190"/>
                  </a:lnTo>
                  <a:lnTo>
                    <a:pt x="240" y="198"/>
                  </a:lnTo>
                  <a:lnTo>
                    <a:pt x="232" y="202"/>
                  </a:lnTo>
                  <a:lnTo>
                    <a:pt x="222" y="202"/>
                  </a:lnTo>
                  <a:lnTo>
                    <a:pt x="212" y="204"/>
                  </a:lnTo>
                  <a:lnTo>
                    <a:pt x="200" y="204"/>
                  </a:lnTo>
                  <a:lnTo>
                    <a:pt x="192" y="200"/>
                  </a:lnTo>
                  <a:lnTo>
                    <a:pt x="186" y="192"/>
                  </a:lnTo>
                  <a:lnTo>
                    <a:pt x="182" y="190"/>
                  </a:lnTo>
                  <a:lnTo>
                    <a:pt x="162" y="190"/>
                  </a:lnTo>
                  <a:lnTo>
                    <a:pt x="150" y="188"/>
                  </a:lnTo>
                  <a:lnTo>
                    <a:pt x="138" y="188"/>
                  </a:lnTo>
                  <a:lnTo>
                    <a:pt x="128" y="188"/>
                  </a:lnTo>
                  <a:lnTo>
                    <a:pt x="120" y="188"/>
                  </a:lnTo>
                  <a:lnTo>
                    <a:pt x="114" y="182"/>
                  </a:lnTo>
                  <a:lnTo>
                    <a:pt x="106" y="176"/>
                  </a:lnTo>
                  <a:lnTo>
                    <a:pt x="98" y="170"/>
                  </a:lnTo>
                  <a:lnTo>
                    <a:pt x="94" y="166"/>
                  </a:lnTo>
                  <a:lnTo>
                    <a:pt x="92" y="158"/>
                  </a:lnTo>
                  <a:lnTo>
                    <a:pt x="86" y="152"/>
                  </a:lnTo>
                  <a:lnTo>
                    <a:pt x="78" y="150"/>
                  </a:lnTo>
                  <a:lnTo>
                    <a:pt x="74" y="146"/>
                  </a:lnTo>
                  <a:lnTo>
                    <a:pt x="66" y="142"/>
                  </a:lnTo>
                  <a:lnTo>
                    <a:pt x="58" y="140"/>
                  </a:lnTo>
                  <a:lnTo>
                    <a:pt x="50" y="138"/>
                  </a:lnTo>
                  <a:lnTo>
                    <a:pt x="48" y="132"/>
                  </a:lnTo>
                  <a:lnTo>
                    <a:pt x="50" y="124"/>
                  </a:lnTo>
                  <a:lnTo>
                    <a:pt x="52" y="118"/>
                  </a:lnTo>
                  <a:lnTo>
                    <a:pt x="48" y="110"/>
                  </a:lnTo>
                  <a:lnTo>
                    <a:pt x="40" y="108"/>
                  </a:lnTo>
                  <a:lnTo>
                    <a:pt x="40" y="102"/>
                  </a:lnTo>
                  <a:lnTo>
                    <a:pt x="32" y="94"/>
                  </a:lnTo>
                  <a:lnTo>
                    <a:pt x="24" y="88"/>
                  </a:lnTo>
                  <a:lnTo>
                    <a:pt x="16" y="90"/>
                  </a:lnTo>
                  <a:lnTo>
                    <a:pt x="8" y="88"/>
                  </a:lnTo>
                  <a:lnTo>
                    <a:pt x="4" y="84"/>
                  </a:lnTo>
                  <a:lnTo>
                    <a:pt x="2" y="80"/>
                  </a:lnTo>
                  <a:lnTo>
                    <a:pt x="0" y="70"/>
                  </a:lnTo>
                  <a:lnTo>
                    <a:pt x="2" y="56"/>
                  </a:lnTo>
                  <a:close/>
                </a:path>
              </a:pathLst>
            </a:custGeom>
            <a:solidFill>
              <a:schemeClr val="accent1"/>
            </a:solidFill>
            <a:ln w="3175" cmpd="sng">
              <a:solidFill>
                <a:schemeClr val="accent4"/>
              </a:solidFill>
              <a:prstDash val="solid"/>
              <a:round/>
              <a:headEnd/>
              <a:tailEnd/>
            </a:ln>
          </p:spPr>
          <p:txBody>
            <a:bodyPr/>
            <a:lstStyle/>
            <a:p>
              <a:pPr>
                <a:defRPr/>
              </a:pPr>
              <a:endParaRPr lang="en-GB" sz="1787">
                <a:solidFill>
                  <a:srgbClr val="FFFFFF"/>
                </a:solidFill>
                <a:latin typeface="Arial"/>
              </a:endParaRPr>
            </a:p>
          </p:txBody>
        </p:sp>
      </p:grpSp>
      <p:sp>
        <p:nvSpPr>
          <p:cNvPr id="416" name="Rectangle 415"/>
          <p:cNvSpPr/>
          <p:nvPr/>
        </p:nvSpPr>
        <p:spPr>
          <a:xfrm>
            <a:off x="390327" y="4444275"/>
            <a:ext cx="4539124" cy="1589666"/>
          </a:xfrm>
          <a:prstGeom prst="rect">
            <a:avLst/>
          </a:prstGeom>
        </p:spPr>
        <p:txBody>
          <a:bodyPr>
            <a:spAutoFit/>
          </a:bodyPr>
          <a:lstStyle/>
          <a:p>
            <a:pPr algn="l">
              <a:buNone/>
            </a:pPr>
            <a:r>
              <a:rPr lang="en-GB" sz="1390" dirty="0"/>
              <a:t>Out of the Global 500</a:t>
            </a:r>
            <a:br>
              <a:rPr lang="en-GB" sz="1390" dirty="0"/>
            </a:br>
            <a:r>
              <a:rPr lang="en-GB" sz="1390" dirty="0"/>
              <a:t>(Forbes 2013)</a:t>
            </a:r>
          </a:p>
          <a:p>
            <a:pPr algn="l">
              <a:buFont typeface="Arial" charset="0"/>
              <a:buNone/>
            </a:pPr>
            <a:endParaRPr lang="en-GB" sz="1390" dirty="0"/>
          </a:p>
          <a:p>
            <a:pPr algn="l">
              <a:buNone/>
            </a:pPr>
            <a:r>
              <a:rPr lang="en-GB" sz="1390" dirty="0"/>
              <a:t>IFRS 	240 (48%)</a:t>
            </a:r>
          </a:p>
          <a:p>
            <a:pPr algn="l">
              <a:buNone/>
            </a:pPr>
            <a:r>
              <a:rPr lang="en-GB" sz="1390" dirty="0"/>
              <a:t>US GAAP	175 (35%)</a:t>
            </a:r>
          </a:p>
          <a:p>
            <a:pPr algn="l">
              <a:buNone/>
            </a:pPr>
            <a:r>
              <a:rPr lang="en-GB" sz="1390" dirty="0"/>
              <a:t>J GAAP	55 (11%)</a:t>
            </a:r>
          </a:p>
          <a:p>
            <a:pPr algn="l">
              <a:buNone/>
            </a:pPr>
            <a:r>
              <a:rPr lang="en-GB" sz="1390" dirty="0"/>
              <a:t>Other	30 (6%)</a:t>
            </a:r>
          </a:p>
        </p:txBody>
      </p:sp>
      <p:sp>
        <p:nvSpPr>
          <p:cNvPr id="13" name="TextBox 12"/>
          <p:cNvSpPr txBox="1"/>
          <p:nvPr/>
        </p:nvSpPr>
        <p:spPr>
          <a:xfrm>
            <a:off x="286775" y="6125354"/>
            <a:ext cx="8129148" cy="371512"/>
          </a:xfrm>
          <a:prstGeom prst="rect">
            <a:avLst/>
          </a:prstGeom>
          <a:noFill/>
        </p:spPr>
        <p:txBody>
          <a:bodyPr wrap="none" rtlCol="0">
            <a:spAutoFit/>
          </a:bodyPr>
          <a:lstStyle/>
          <a:p>
            <a:r>
              <a:rPr lang="en-US" sz="907" dirty="0"/>
              <a:t>More than 25,000 of the approximately 48,000 domestic listed companies on the 85 major securities exchanges in the world use IFRS Standards. </a:t>
            </a:r>
            <a:br>
              <a:rPr lang="en-US" sz="907" dirty="0"/>
            </a:br>
            <a:r>
              <a:rPr lang="en-US" sz="907" dirty="0"/>
              <a:t>And of the companies that do not use IFRS Standards, over 80 per cent are listed in China, India, Japan, and the United States. </a:t>
            </a:r>
            <a:endParaRPr lang="nb-NO" sz="907" dirty="0" err="1">
              <a:solidFill>
                <a:schemeClr val="tx1">
                  <a:lumMod val="75000"/>
                  <a:lumOff val="25000"/>
                </a:schemeClr>
              </a:solidFill>
            </a:endParaRPr>
          </a:p>
        </p:txBody>
      </p:sp>
    </p:spTree>
    <p:extLst>
      <p:ext uri="{BB962C8B-B14F-4D97-AF65-F5344CB8AC3E}">
        <p14:creationId xmlns:p14="http://schemas.microsoft.com/office/powerpoint/2010/main" val="78009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6"/>
                                        </p:tgtEl>
                                        <p:attrNameLst>
                                          <p:attrName>style.visibility</p:attrName>
                                        </p:attrNameLst>
                                      </p:cBhvr>
                                      <p:to>
                                        <p:strVal val="visible"/>
                                      </p:to>
                                    </p:set>
                                    <p:animEffect transition="in" filter="blinds(horizontal)">
                                      <p:cBhvr>
                                        <p:cTn id="7" dur="500"/>
                                        <p:tgtEl>
                                          <p:spTgt spid="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5919</TotalTime>
  <Words>2137</Words>
  <Application>Microsoft Office PowerPoint</Application>
  <PresentationFormat>On-screen Show (4:3)</PresentationFormat>
  <Paragraphs>199</Paragraphs>
  <Slides>21</Slides>
  <Notes>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21</vt:i4>
      </vt:variant>
    </vt:vector>
  </HeadingPairs>
  <TitlesOfParts>
    <vt:vector size="30" baseType="lpstr">
      <vt:lpstr>Arial</vt:lpstr>
      <vt:lpstr>Calibri</vt:lpstr>
      <vt:lpstr>Calibri Light</vt:lpstr>
      <vt:lpstr>Georgia</vt:lpstr>
      <vt:lpstr>Times</vt:lpstr>
      <vt:lpstr>Times New Roman</vt:lpstr>
      <vt:lpstr>Office Theme</vt:lpstr>
      <vt:lpstr>1_Custom Design</vt:lpstr>
      <vt:lpstr>Custom Design</vt:lpstr>
      <vt:lpstr>  Financial Statement Analysis  Valuation ∙ Credit analysis ∙ Evaluating performance  </vt:lpstr>
      <vt:lpstr>How far have we come?</vt:lpstr>
      <vt:lpstr>Learning objectives</vt:lpstr>
      <vt:lpstr>Definition of accounting quality</vt:lpstr>
      <vt:lpstr>Accounting regulation and flexibility</vt:lpstr>
      <vt:lpstr> Accounting regulation </vt:lpstr>
      <vt:lpstr>Daimler-Benz 1993</vt:lpstr>
      <vt:lpstr>Different profits using local GAAP</vt:lpstr>
      <vt:lpstr>IFRS adopted in many countries  IFRS mandatory (blue) or adopted version (red/Japan: voluntarily) for listed firms</vt:lpstr>
      <vt:lpstr>International harmonisation of accounting regulation</vt:lpstr>
      <vt:lpstr>IASB Conceptual Framework</vt:lpstr>
      <vt:lpstr>IASB Conceptual Framework definitions</vt:lpstr>
      <vt:lpstr>IASB Conceptual Framework Definitions</vt:lpstr>
      <vt:lpstr>IASB Conceptual Framework Recognition</vt:lpstr>
      <vt:lpstr> Conceptual framework Measurement - assets </vt:lpstr>
      <vt:lpstr>Mixed measurement basis under IFRS</vt:lpstr>
      <vt:lpstr>Conceptual framework Classification</vt:lpstr>
      <vt:lpstr>Conceptual framework Disclosure</vt:lpstr>
      <vt:lpstr>Examples of inconsistencies under IFRS</vt:lpstr>
      <vt:lpstr>Examples of inconsistencies under IFRS</vt:lpstr>
      <vt:lpstr>Relevance of financial statements Correlation between changes in earnings and equity versus the changes in market values</vt:lpstr>
    </vt:vector>
  </TitlesOfParts>
  <Company>Fagbokforlaget Vigmostad &amp; Bjørke 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mateusz</dc:creator>
  <cp:lastModifiedBy>Finn Kinserdal</cp:lastModifiedBy>
  <cp:revision>380</cp:revision>
  <dcterms:created xsi:type="dcterms:W3CDTF">2008-12-05T12:36:04Z</dcterms:created>
  <dcterms:modified xsi:type="dcterms:W3CDTF">2020-12-23T12:52:55Z</dcterms:modified>
</cp:coreProperties>
</file>