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56" r:id="rId2"/>
    <p:sldId id="485" r:id="rId3"/>
    <p:sldId id="486" r:id="rId4"/>
    <p:sldId id="489" r:id="rId5"/>
    <p:sldId id="657" r:id="rId6"/>
    <p:sldId id="491" r:id="rId7"/>
    <p:sldId id="658" r:id="rId8"/>
    <p:sldId id="494" r:id="rId9"/>
    <p:sldId id="511" r:id="rId10"/>
    <p:sldId id="295" r:id="rId11"/>
    <p:sldId id="497" r:id="rId12"/>
    <p:sldId id="492" r:id="rId13"/>
    <p:sldId id="498" r:id="rId14"/>
    <p:sldId id="659" r:id="rId15"/>
    <p:sldId id="499" r:id="rId16"/>
    <p:sldId id="500" r:id="rId17"/>
    <p:sldId id="661" r:id="rId18"/>
    <p:sldId id="501" r:id="rId19"/>
    <p:sldId id="503" r:id="rId20"/>
    <p:sldId id="529" r:id="rId21"/>
    <p:sldId id="660" r:id="rId22"/>
    <p:sldId id="514" r:id="rId23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łotko" initials="AP" lastIdx="1" clrIdx="0">
    <p:extLst>
      <p:ext uri="{19B8F6BF-5375-455C-9EA6-DF929625EA0E}">
        <p15:presenceInfo xmlns:p15="http://schemas.microsoft.com/office/powerpoint/2012/main" userId="S::Anna.Plotko@forlagshuset.no::c8647f8d-aaa8-4d75-aa8e-6ebf8b705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6539B"/>
    <a:srgbClr val="D4765E"/>
    <a:srgbClr val="243388"/>
    <a:srgbClr val="F3686D"/>
    <a:srgbClr val="71B6B2"/>
    <a:srgbClr val="A2CCD3"/>
    <a:srgbClr val="990066"/>
    <a:srgbClr val="FF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BF743-AD07-4909-A2DC-6D9CDD6B275C}" v="8" dt="2021-05-19T19:24:09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902" autoAdjust="0"/>
    <p:restoredTop sz="95964" autoAdjust="0"/>
  </p:normalViewPr>
  <p:slideViewPr>
    <p:cSldViewPr>
      <p:cViewPr varScale="1">
        <p:scale>
          <a:sx n="54" d="100"/>
          <a:sy n="54" d="100"/>
        </p:scale>
        <p:origin x="48" y="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Gunnar Juel" userId="639589858bf0d8e1" providerId="LiveId" clId="{CCFD118F-4F2D-4EF8-B49A-0C16E48C2D4E}"/>
    <pc:docChg chg="undo custSel addSld delSld modSld modMainMaster">
      <pc:chgData name="Niels Gunnar Juel" userId="639589858bf0d8e1" providerId="LiveId" clId="{CCFD118F-4F2D-4EF8-B49A-0C16E48C2D4E}" dt="2020-12-28T17:02:16.328" v="225" actId="947"/>
      <pc:docMkLst>
        <pc:docMk/>
      </pc:docMkLst>
      <pc:sldChg chg="modSp add mod">
        <pc:chgData name="Niels Gunnar Juel" userId="639589858bf0d8e1" providerId="LiveId" clId="{CCFD118F-4F2D-4EF8-B49A-0C16E48C2D4E}" dt="2020-12-28T16:32:15.355" v="82" actId="1076"/>
        <pc:sldMkLst>
          <pc:docMk/>
          <pc:sldMk cId="2352130422" sldId="295"/>
        </pc:sldMkLst>
        <pc:spChg chg="mod">
          <ac:chgData name="Niels Gunnar Juel" userId="639589858bf0d8e1" providerId="LiveId" clId="{CCFD118F-4F2D-4EF8-B49A-0C16E48C2D4E}" dt="2020-12-28T16:32:15.355" v="82" actId="1076"/>
          <ac:spMkLst>
            <pc:docMk/>
            <pc:sldMk cId="2352130422" sldId="295"/>
            <ac:spMk id="2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31:53.095" v="81" actId="113"/>
          <ac:spMkLst>
            <pc:docMk/>
            <pc:sldMk cId="2352130422" sldId="295"/>
            <ac:spMk id="3" creationId="{425EDDD6-CE30-4B07-A9E4-EC2F97EEE1EE}"/>
          </ac:spMkLst>
        </pc:spChg>
        <pc:picChg chg="mod">
          <ac:chgData name="Niels Gunnar Juel" userId="639589858bf0d8e1" providerId="LiveId" clId="{CCFD118F-4F2D-4EF8-B49A-0C16E48C2D4E}" dt="2020-12-28T16:31:10.078" v="78" actId="14100"/>
          <ac:picMkLst>
            <pc:docMk/>
            <pc:sldMk cId="2352130422" sldId="295"/>
            <ac:picMk id="4" creationId="{2FC7D69A-5660-47A3-87E5-8BA3886565C5}"/>
          </ac:picMkLst>
        </pc:picChg>
        <pc:cxnChg chg="mod">
          <ac:chgData name="Niels Gunnar Juel" userId="639589858bf0d8e1" providerId="LiveId" clId="{CCFD118F-4F2D-4EF8-B49A-0C16E48C2D4E}" dt="2020-12-28T16:30:48.781" v="73" actId="1076"/>
          <ac:cxnSpMkLst>
            <pc:docMk/>
            <pc:sldMk cId="2352130422" sldId="295"/>
            <ac:cxnSpMk id="11" creationId="{491C76B1-92F6-4616-ABB1-AA174E17ECE3}"/>
          </ac:cxnSpMkLst>
        </pc:cxnChg>
        <pc:cxnChg chg="mod">
          <ac:chgData name="Niels Gunnar Juel" userId="639589858bf0d8e1" providerId="LiveId" clId="{CCFD118F-4F2D-4EF8-B49A-0C16E48C2D4E}" dt="2020-12-28T16:30:37.904" v="72" actId="1076"/>
          <ac:cxnSpMkLst>
            <pc:docMk/>
            <pc:sldMk cId="2352130422" sldId="295"/>
            <ac:cxnSpMk id="13" creationId="{F0A7DC38-2E05-442D-87CF-0211E8084847}"/>
          </ac:cxnSpMkLst>
        </pc:cxnChg>
      </pc:sldChg>
      <pc:sldChg chg="modSp add mod">
        <pc:chgData name="Niels Gunnar Juel" userId="639589858bf0d8e1" providerId="LiveId" clId="{CCFD118F-4F2D-4EF8-B49A-0C16E48C2D4E}" dt="2020-12-28T17:02:16.328" v="225" actId="947"/>
        <pc:sldMkLst>
          <pc:docMk/>
          <pc:sldMk cId="3954818278" sldId="485"/>
        </pc:sldMkLst>
        <pc:spChg chg="mod">
          <ac:chgData name="Niels Gunnar Juel" userId="639589858bf0d8e1" providerId="LiveId" clId="{CCFD118F-4F2D-4EF8-B49A-0C16E48C2D4E}" dt="2020-12-28T17:02:16.328" v="225" actId="947"/>
          <ac:spMkLst>
            <pc:docMk/>
            <pc:sldMk cId="3954818278" sldId="485"/>
            <ac:spMk id="1027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10:47.066" v="3" actId="113"/>
          <ac:spMkLst>
            <pc:docMk/>
            <pc:sldMk cId="3954818278" sldId="485"/>
            <ac:spMk id="1029" creationId="{00000000-0000-0000-0000-000000000000}"/>
          </ac:spMkLst>
        </pc:spChg>
      </pc:sldChg>
      <pc:sldChg chg="modSp add mod">
        <pc:chgData name="Niels Gunnar Juel" userId="639589858bf0d8e1" providerId="LiveId" clId="{CCFD118F-4F2D-4EF8-B49A-0C16E48C2D4E}" dt="2020-12-28T16:13:34.849" v="7" actId="14100"/>
        <pc:sldMkLst>
          <pc:docMk/>
          <pc:sldMk cId="390587264" sldId="486"/>
        </pc:sldMkLst>
        <pc:picChg chg="mod modCrop">
          <ac:chgData name="Niels Gunnar Juel" userId="639589858bf0d8e1" providerId="LiveId" clId="{CCFD118F-4F2D-4EF8-B49A-0C16E48C2D4E}" dt="2020-12-28T16:13:34.849" v="7" actId="14100"/>
          <ac:picMkLst>
            <pc:docMk/>
            <pc:sldMk cId="390587264" sldId="486"/>
            <ac:picMk id="2" creationId="{37403C2B-6700-4BFF-881D-F263C156BBC9}"/>
          </ac:picMkLst>
        </pc:picChg>
      </pc:sldChg>
      <pc:sldChg chg="modSp add mod">
        <pc:chgData name="Niels Gunnar Juel" userId="639589858bf0d8e1" providerId="LiveId" clId="{CCFD118F-4F2D-4EF8-B49A-0C16E48C2D4E}" dt="2020-12-28T16:16:44.321" v="24" actId="3064"/>
        <pc:sldMkLst>
          <pc:docMk/>
          <pc:sldMk cId="2647008364" sldId="487"/>
        </pc:sldMkLst>
        <pc:spChg chg="mod">
          <ac:chgData name="Niels Gunnar Juel" userId="639589858bf0d8e1" providerId="LiveId" clId="{CCFD118F-4F2D-4EF8-B49A-0C16E48C2D4E}" dt="2020-12-28T16:14:16.760" v="13" actId="1076"/>
          <ac:spMkLst>
            <pc:docMk/>
            <pc:sldMk cId="2647008364" sldId="487"/>
            <ac:spMk id="33795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16:44.321" v="24" actId="3064"/>
          <ac:spMkLst>
            <pc:docMk/>
            <pc:sldMk cId="2647008364" sldId="487"/>
            <ac:spMk id="108546" creationId="{00000000-0000-0000-0000-000000000000}"/>
          </ac:spMkLst>
        </pc:spChg>
      </pc:sldChg>
      <pc:sldChg chg="add">
        <pc:chgData name="Niels Gunnar Juel" userId="639589858bf0d8e1" providerId="LiveId" clId="{CCFD118F-4F2D-4EF8-B49A-0C16E48C2D4E}" dt="2020-12-28T16:09:01.019" v="0"/>
        <pc:sldMkLst>
          <pc:docMk/>
          <pc:sldMk cId="2674922557" sldId="488"/>
        </pc:sldMkLst>
      </pc:sldChg>
      <pc:sldChg chg="modSp add mod">
        <pc:chgData name="Niels Gunnar Juel" userId="639589858bf0d8e1" providerId="LiveId" clId="{CCFD118F-4F2D-4EF8-B49A-0C16E48C2D4E}" dt="2020-12-28T16:27:34.654" v="55" actId="1076"/>
        <pc:sldMkLst>
          <pc:docMk/>
          <pc:sldMk cId="420241681" sldId="489"/>
        </pc:sldMkLst>
        <pc:spChg chg="mod">
          <ac:chgData name="Niels Gunnar Juel" userId="639589858bf0d8e1" providerId="LiveId" clId="{CCFD118F-4F2D-4EF8-B49A-0C16E48C2D4E}" dt="2020-12-28T16:27:20.002" v="54" actId="255"/>
          <ac:spMkLst>
            <pc:docMk/>
            <pc:sldMk cId="420241681" sldId="489"/>
            <ac:spMk id="3" creationId="{45CD9C20-E1B9-4F77-A7AB-F165B1694885}"/>
          </ac:spMkLst>
        </pc:spChg>
        <pc:picChg chg="mod">
          <ac:chgData name="Niels Gunnar Juel" userId="639589858bf0d8e1" providerId="LiveId" clId="{CCFD118F-4F2D-4EF8-B49A-0C16E48C2D4E}" dt="2020-12-28T16:27:34.654" v="55" actId="1076"/>
          <ac:picMkLst>
            <pc:docMk/>
            <pc:sldMk cId="420241681" sldId="489"/>
            <ac:picMk id="4" creationId="{B6CED5B1-1BA4-4A51-A738-B112DC4AC696}"/>
          </ac:picMkLst>
        </pc:picChg>
      </pc:sldChg>
      <pc:sldChg chg="addSp delSp modSp add mod">
        <pc:chgData name="Niels Gunnar Juel" userId="639589858bf0d8e1" providerId="LiveId" clId="{CCFD118F-4F2D-4EF8-B49A-0C16E48C2D4E}" dt="2020-12-28T16:24:20.721" v="44" actId="14100"/>
        <pc:sldMkLst>
          <pc:docMk/>
          <pc:sldMk cId="1851336251" sldId="490"/>
        </pc:sldMkLst>
        <pc:spChg chg="mod">
          <ac:chgData name="Niels Gunnar Juel" userId="639589858bf0d8e1" providerId="LiveId" clId="{CCFD118F-4F2D-4EF8-B49A-0C16E48C2D4E}" dt="2020-12-28T16:23:11.656" v="35" actId="207"/>
          <ac:spMkLst>
            <pc:docMk/>
            <pc:sldMk cId="1851336251" sldId="490"/>
            <ac:spMk id="2" creationId="{1CE71149-FBE9-4652-96C9-8550B3A58D2D}"/>
          </ac:spMkLst>
        </pc:spChg>
        <pc:spChg chg="add del mod">
          <ac:chgData name="Niels Gunnar Juel" userId="639589858bf0d8e1" providerId="LiveId" clId="{CCFD118F-4F2D-4EF8-B49A-0C16E48C2D4E}" dt="2020-12-28T16:23:43.872" v="39" actId="478"/>
          <ac:spMkLst>
            <pc:docMk/>
            <pc:sldMk cId="1851336251" sldId="490"/>
            <ac:spMk id="4" creationId="{B5956EA6-0B3D-4543-88BF-4237BF561ED9}"/>
          </ac:spMkLst>
        </pc:spChg>
        <pc:spChg chg="mod">
          <ac:chgData name="Niels Gunnar Juel" userId="639589858bf0d8e1" providerId="LiveId" clId="{CCFD118F-4F2D-4EF8-B49A-0C16E48C2D4E}" dt="2020-12-28T16:23:59.584" v="40" actId="164"/>
          <ac:spMkLst>
            <pc:docMk/>
            <pc:sldMk cId="1851336251" sldId="490"/>
            <ac:spMk id="9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3:59.584" v="40" actId="164"/>
          <ac:spMkLst>
            <pc:docMk/>
            <pc:sldMk cId="1851336251" sldId="490"/>
            <ac:spMk id="10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4:10.182" v="41" actId="1076"/>
          <ac:spMkLst>
            <pc:docMk/>
            <pc:sldMk cId="1851336251" sldId="490"/>
            <ac:spMk id="35842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3:59.584" v="40" actId="164"/>
          <ac:spMkLst>
            <pc:docMk/>
            <pc:sldMk cId="1851336251" sldId="490"/>
            <ac:spMk id="35844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3:59.584" v="40" actId="164"/>
          <ac:spMkLst>
            <pc:docMk/>
            <pc:sldMk cId="1851336251" sldId="490"/>
            <ac:spMk id="35845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3:59.584" v="40" actId="164"/>
          <ac:spMkLst>
            <pc:docMk/>
            <pc:sldMk cId="1851336251" sldId="490"/>
            <ac:spMk id="35846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3:59.584" v="40" actId="164"/>
          <ac:spMkLst>
            <pc:docMk/>
            <pc:sldMk cId="1851336251" sldId="490"/>
            <ac:spMk id="35847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3:59.584" v="40" actId="164"/>
          <ac:spMkLst>
            <pc:docMk/>
            <pc:sldMk cId="1851336251" sldId="490"/>
            <ac:spMk id="35848" creationId="{00000000-0000-0000-0000-000000000000}"/>
          </ac:spMkLst>
        </pc:spChg>
        <pc:grpChg chg="add mod">
          <ac:chgData name="Niels Gunnar Juel" userId="639589858bf0d8e1" providerId="LiveId" clId="{CCFD118F-4F2D-4EF8-B49A-0C16E48C2D4E}" dt="2020-12-28T16:24:20.721" v="44" actId="14100"/>
          <ac:grpSpMkLst>
            <pc:docMk/>
            <pc:sldMk cId="1851336251" sldId="490"/>
            <ac:grpSpMk id="5" creationId="{5B1D0B58-2352-4017-B0EB-66932659AFBC}"/>
          </ac:grpSpMkLst>
        </pc:grpChg>
        <pc:picChg chg="add mod ord">
          <ac:chgData name="Niels Gunnar Juel" userId="639589858bf0d8e1" providerId="LiveId" clId="{CCFD118F-4F2D-4EF8-B49A-0C16E48C2D4E}" dt="2020-12-28T16:23:59.584" v="40" actId="164"/>
          <ac:picMkLst>
            <pc:docMk/>
            <pc:sldMk cId="1851336251" sldId="490"/>
            <ac:picMk id="14" creationId="{34505CC5-F766-4C7F-9F2E-A68FC957F30C}"/>
          </ac:picMkLst>
        </pc:picChg>
        <pc:picChg chg="del mod">
          <ac:chgData name="Niels Gunnar Juel" userId="639589858bf0d8e1" providerId="LiveId" clId="{CCFD118F-4F2D-4EF8-B49A-0C16E48C2D4E}" dt="2020-12-28T16:23:22.872" v="36" actId="21"/>
          <ac:picMkLst>
            <pc:docMk/>
            <pc:sldMk cId="1851336251" sldId="490"/>
            <ac:picMk id="35843" creationId="{00000000-0000-0000-0000-000000000000}"/>
          </ac:picMkLst>
        </pc:picChg>
      </pc:sldChg>
      <pc:sldChg chg="modSp add mod">
        <pc:chgData name="Niels Gunnar Juel" userId="639589858bf0d8e1" providerId="LiveId" clId="{CCFD118F-4F2D-4EF8-B49A-0C16E48C2D4E}" dt="2020-12-28T16:28:43.139" v="59" actId="947"/>
        <pc:sldMkLst>
          <pc:docMk/>
          <pc:sldMk cId="2322105085" sldId="491"/>
        </pc:sldMkLst>
        <pc:spChg chg="mod">
          <ac:chgData name="Niels Gunnar Juel" userId="639589858bf0d8e1" providerId="LiveId" clId="{CCFD118F-4F2D-4EF8-B49A-0C16E48C2D4E}" dt="2020-12-28T16:28:43.139" v="59" actId="947"/>
          <ac:spMkLst>
            <pc:docMk/>
            <pc:sldMk cId="2322105085" sldId="491"/>
            <ac:spMk id="4100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6:21.958" v="52" actId="1076"/>
          <ac:spMkLst>
            <pc:docMk/>
            <pc:sldMk cId="2322105085" sldId="491"/>
            <ac:spMk id="4101" creationId="{00000000-0000-0000-0000-000000000000}"/>
          </ac:spMkLst>
        </pc:spChg>
      </pc:sldChg>
      <pc:sldChg chg="delSp modSp add mod">
        <pc:chgData name="Niels Gunnar Juel" userId="639589858bf0d8e1" providerId="LiveId" clId="{CCFD118F-4F2D-4EF8-B49A-0C16E48C2D4E}" dt="2020-12-28T16:59:57.828" v="217" actId="947"/>
        <pc:sldMkLst>
          <pc:docMk/>
          <pc:sldMk cId="81709363" sldId="492"/>
        </pc:sldMkLst>
        <pc:spChg chg="del mod">
          <ac:chgData name="Niels Gunnar Juel" userId="639589858bf0d8e1" providerId="LiveId" clId="{CCFD118F-4F2D-4EF8-B49A-0C16E48C2D4E}" dt="2020-12-28T16:38:44.698" v="105" actId="478"/>
          <ac:spMkLst>
            <pc:docMk/>
            <pc:sldMk cId="81709363" sldId="492"/>
            <ac:spMk id="36866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59:57.828" v="217" actId="947"/>
          <ac:spMkLst>
            <pc:docMk/>
            <pc:sldMk cId="81709363" sldId="492"/>
            <ac:spMk id="36867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38:02.655" v="100" actId="404"/>
          <ac:spMkLst>
            <pc:docMk/>
            <pc:sldMk cId="81709363" sldId="492"/>
            <ac:spMk id="36868" creationId="{00000000-0000-0000-0000-000000000000}"/>
          </ac:spMkLst>
        </pc:spChg>
        <pc:picChg chg="mod">
          <ac:chgData name="Niels Gunnar Juel" userId="639589858bf0d8e1" providerId="LiveId" clId="{CCFD118F-4F2D-4EF8-B49A-0C16E48C2D4E}" dt="2020-12-28T16:38:24.828" v="102" actId="1076"/>
          <ac:picMkLst>
            <pc:docMk/>
            <pc:sldMk cId="81709363" sldId="492"/>
            <ac:picMk id="2" creationId="{48B6F721-0D5D-4C54-B706-B5B5AB38DA3E}"/>
          </ac:picMkLst>
        </pc:picChg>
      </pc:sldChg>
      <pc:sldChg chg="modSp add mod">
        <pc:chgData name="Niels Gunnar Juel" userId="639589858bf0d8e1" providerId="LiveId" clId="{CCFD118F-4F2D-4EF8-B49A-0C16E48C2D4E}" dt="2020-12-28T16:29:53.546" v="68" actId="15"/>
        <pc:sldMkLst>
          <pc:docMk/>
          <pc:sldMk cId="2733001670" sldId="494"/>
        </pc:sldMkLst>
        <pc:spChg chg="mod">
          <ac:chgData name="Niels Gunnar Juel" userId="639589858bf0d8e1" providerId="LiveId" clId="{CCFD118F-4F2D-4EF8-B49A-0C16E48C2D4E}" dt="2020-12-28T16:29:16.465" v="60" actId="1076"/>
          <ac:spMkLst>
            <pc:docMk/>
            <pc:sldMk cId="2733001670" sldId="494"/>
            <ac:spMk id="38914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29:53.546" v="68" actId="15"/>
          <ac:spMkLst>
            <pc:docMk/>
            <pc:sldMk cId="2733001670" sldId="494"/>
            <ac:spMk id="38915" creationId="{00000000-0000-0000-0000-000000000000}"/>
          </ac:spMkLst>
        </pc:spChg>
      </pc:sldChg>
      <pc:sldChg chg="modSp add mod">
        <pc:chgData name="Niels Gunnar Juel" userId="639589858bf0d8e1" providerId="LiveId" clId="{CCFD118F-4F2D-4EF8-B49A-0C16E48C2D4E}" dt="2020-12-28T17:00:32.295" v="221" actId="1076"/>
        <pc:sldMkLst>
          <pc:docMk/>
          <pc:sldMk cId="2877393682" sldId="497"/>
        </pc:sldMkLst>
        <pc:spChg chg="mod">
          <ac:chgData name="Niels Gunnar Juel" userId="639589858bf0d8e1" providerId="LiveId" clId="{CCFD118F-4F2D-4EF8-B49A-0C16E48C2D4E}" dt="2020-12-28T17:00:16.415" v="219" actId="947"/>
          <ac:spMkLst>
            <pc:docMk/>
            <pc:sldMk cId="2877393682" sldId="497"/>
            <ac:spMk id="40962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41:22.751" v="123" actId="404"/>
          <ac:spMkLst>
            <pc:docMk/>
            <pc:sldMk cId="2877393682" sldId="497"/>
            <ac:spMk id="40963" creationId="{00000000-0000-0000-0000-000000000000}"/>
          </ac:spMkLst>
        </pc:spChg>
        <pc:picChg chg="mod">
          <ac:chgData name="Niels Gunnar Juel" userId="639589858bf0d8e1" providerId="LiveId" clId="{CCFD118F-4F2D-4EF8-B49A-0C16E48C2D4E}" dt="2020-12-28T17:00:32.295" v="221" actId="1076"/>
          <ac:picMkLst>
            <pc:docMk/>
            <pc:sldMk cId="2877393682" sldId="497"/>
            <ac:picMk id="148482" creationId="{00000000-0000-0000-0000-000000000000}"/>
          </ac:picMkLst>
        </pc:picChg>
      </pc:sldChg>
      <pc:sldChg chg="modSp add mod">
        <pc:chgData name="Niels Gunnar Juel" userId="639589858bf0d8e1" providerId="LiveId" clId="{CCFD118F-4F2D-4EF8-B49A-0C16E48C2D4E}" dt="2020-12-28T16:42:10.506" v="126" actId="1076"/>
        <pc:sldMkLst>
          <pc:docMk/>
          <pc:sldMk cId="2283854568" sldId="498"/>
        </pc:sldMkLst>
        <pc:picChg chg="mod">
          <ac:chgData name="Niels Gunnar Juel" userId="639589858bf0d8e1" providerId="LiveId" clId="{CCFD118F-4F2D-4EF8-B49A-0C16E48C2D4E}" dt="2020-12-28T16:42:10.506" v="126" actId="1076"/>
          <ac:picMkLst>
            <pc:docMk/>
            <pc:sldMk cId="2283854568" sldId="498"/>
            <ac:picMk id="55299" creationId="{00000000-0000-0000-0000-000000000000}"/>
          </ac:picMkLst>
        </pc:picChg>
        <pc:picChg chg="mod">
          <ac:chgData name="Niels Gunnar Juel" userId="639589858bf0d8e1" providerId="LiveId" clId="{CCFD118F-4F2D-4EF8-B49A-0C16E48C2D4E}" dt="2020-12-28T16:42:03.070" v="125" actId="1076"/>
          <ac:picMkLst>
            <pc:docMk/>
            <pc:sldMk cId="2283854568" sldId="498"/>
            <ac:picMk id="55300" creationId="{00000000-0000-0000-0000-000000000000}"/>
          </ac:picMkLst>
        </pc:picChg>
      </pc:sldChg>
      <pc:sldChg chg="addSp modSp add mod">
        <pc:chgData name="Niels Gunnar Juel" userId="639589858bf0d8e1" providerId="LiveId" clId="{CCFD118F-4F2D-4EF8-B49A-0C16E48C2D4E}" dt="2020-12-28T16:43:00.176" v="131" actId="1076"/>
        <pc:sldMkLst>
          <pc:docMk/>
          <pc:sldMk cId="1650530360" sldId="499"/>
        </pc:sldMkLst>
        <pc:spChg chg="mod">
          <ac:chgData name="Niels Gunnar Juel" userId="639589858bf0d8e1" providerId="LiveId" clId="{CCFD118F-4F2D-4EF8-B49A-0C16E48C2D4E}" dt="2020-12-28T16:42:36.686" v="128" actId="164"/>
          <ac:spMkLst>
            <pc:docMk/>
            <pc:sldMk cId="1650530360" sldId="499"/>
            <ac:spMk id="41986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42:36.686" v="128" actId="164"/>
          <ac:spMkLst>
            <pc:docMk/>
            <pc:sldMk cId="1650530360" sldId="499"/>
            <ac:spMk id="41987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42:36.686" v="128" actId="164"/>
          <ac:spMkLst>
            <pc:docMk/>
            <pc:sldMk cId="1650530360" sldId="499"/>
            <ac:spMk id="41988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42:36.686" v="128" actId="164"/>
          <ac:spMkLst>
            <pc:docMk/>
            <pc:sldMk cId="1650530360" sldId="499"/>
            <ac:spMk id="41989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42:36.686" v="128" actId="164"/>
          <ac:spMkLst>
            <pc:docMk/>
            <pc:sldMk cId="1650530360" sldId="499"/>
            <ac:spMk id="41990" creationId="{00000000-0000-0000-0000-000000000000}"/>
          </ac:spMkLst>
        </pc:spChg>
        <pc:grpChg chg="add mod">
          <ac:chgData name="Niels Gunnar Juel" userId="639589858bf0d8e1" providerId="LiveId" clId="{CCFD118F-4F2D-4EF8-B49A-0C16E48C2D4E}" dt="2020-12-28T16:42:48.894" v="129" actId="1076"/>
          <ac:grpSpMkLst>
            <pc:docMk/>
            <pc:sldMk cId="1650530360" sldId="499"/>
            <ac:grpSpMk id="3" creationId="{1585AFB3-B8A2-4B40-BA58-1F1B7E33715C}"/>
          </ac:grpSpMkLst>
        </pc:grpChg>
        <pc:picChg chg="mod">
          <ac:chgData name="Niels Gunnar Juel" userId="639589858bf0d8e1" providerId="LiveId" clId="{CCFD118F-4F2D-4EF8-B49A-0C16E48C2D4E}" dt="2020-12-28T16:43:00.176" v="131" actId="1076"/>
          <ac:picMkLst>
            <pc:docMk/>
            <pc:sldMk cId="1650530360" sldId="499"/>
            <ac:picMk id="41992" creationId="{00000000-0000-0000-0000-000000000000}"/>
          </ac:picMkLst>
        </pc:picChg>
      </pc:sldChg>
      <pc:sldChg chg="modSp add mod">
        <pc:chgData name="Niels Gunnar Juel" userId="639589858bf0d8e1" providerId="LiveId" clId="{CCFD118F-4F2D-4EF8-B49A-0C16E48C2D4E}" dt="2020-12-28T16:46:24.428" v="144" actId="1076"/>
        <pc:sldMkLst>
          <pc:docMk/>
          <pc:sldMk cId="2680565283" sldId="500"/>
        </pc:sldMkLst>
        <pc:spChg chg="mod">
          <ac:chgData name="Niels Gunnar Juel" userId="639589858bf0d8e1" providerId="LiveId" clId="{CCFD118F-4F2D-4EF8-B49A-0C16E48C2D4E}" dt="2020-12-28T16:46:24.428" v="144" actId="1076"/>
          <ac:spMkLst>
            <pc:docMk/>
            <pc:sldMk cId="2680565283" sldId="500"/>
            <ac:spMk id="10244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46:13.721" v="143" actId="947"/>
          <ac:spMkLst>
            <pc:docMk/>
            <pc:sldMk cId="2680565283" sldId="500"/>
            <ac:spMk id="43010" creationId="{00000000-0000-0000-0000-000000000000}"/>
          </ac:spMkLst>
        </pc:spChg>
      </pc:sldChg>
      <pc:sldChg chg="modSp add mod">
        <pc:chgData name="Niels Gunnar Juel" userId="639589858bf0d8e1" providerId="LiveId" clId="{CCFD118F-4F2D-4EF8-B49A-0C16E48C2D4E}" dt="2020-12-28T16:58:55.214" v="213" actId="1076"/>
        <pc:sldMkLst>
          <pc:docMk/>
          <pc:sldMk cId="2077298688" sldId="501"/>
        </pc:sldMkLst>
        <pc:spChg chg="mod">
          <ac:chgData name="Niels Gunnar Juel" userId="639589858bf0d8e1" providerId="LiveId" clId="{CCFD118F-4F2D-4EF8-B49A-0C16E48C2D4E}" dt="2020-12-28T16:57:36.254" v="205" actId="1076"/>
          <ac:spMkLst>
            <pc:docMk/>
            <pc:sldMk cId="2077298688" sldId="501"/>
            <ac:spMk id="44034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58:07.120" v="208" actId="1076"/>
          <ac:spMkLst>
            <pc:docMk/>
            <pc:sldMk cId="2077298688" sldId="501"/>
            <ac:spMk id="44035" creationId="{00000000-0000-0000-0000-000000000000}"/>
          </ac:spMkLst>
        </pc:spChg>
        <pc:spChg chg="mod">
          <ac:chgData name="Niels Gunnar Juel" userId="639589858bf0d8e1" providerId="LiveId" clId="{CCFD118F-4F2D-4EF8-B49A-0C16E48C2D4E}" dt="2020-12-28T16:58:55.214" v="213" actId="1076"/>
          <ac:spMkLst>
            <pc:docMk/>
            <pc:sldMk cId="2077298688" sldId="501"/>
            <ac:spMk id="44037" creationId="{00000000-0000-0000-0000-000000000000}"/>
          </ac:spMkLst>
        </pc:spChg>
      </pc:sldChg>
      <pc:sldChg chg="modSp add mod">
        <pc:chgData name="Niels Gunnar Juel" userId="639589858bf0d8e1" providerId="LiveId" clId="{CCFD118F-4F2D-4EF8-B49A-0C16E48C2D4E}" dt="2020-12-28T16:52:11.931" v="168" actId="113"/>
        <pc:sldMkLst>
          <pc:docMk/>
          <pc:sldMk cId="1784418811" sldId="502"/>
        </pc:sldMkLst>
        <pc:spChg chg="mod">
          <ac:chgData name="Niels Gunnar Juel" userId="639589858bf0d8e1" providerId="LiveId" clId="{CCFD118F-4F2D-4EF8-B49A-0C16E48C2D4E}" dt="2020-12-28T16:52:11.931" v="168" actId="113"/>
          <ac:spMkLst>
            <pc:docMk/>
            <pc:sldMk cId="1784418811" sldId="502"/>
            <ac:spMk id="3" creationId="{00000000-0000-0000-0000-000000000000}"/>
          </ac:spMkLst>
        </pc:spChg>
      </pc:sldChg>
      <pc:sldChg chg="modSp add mod">
        <pc:chgData name="Niels Gunnar Juel" userId="639589858bf0d8e1" providerId="LiveId" clId="{CCFD118F-4F2D-4EF8-B49A-0C16E48C2D4E}" dt="2020-12-28T16:51:25.488" v="161" actId="404"/>
        <pc:sldMkLst>
          <pc:docMk/>
          <pc:sldMk cId="3189063741" sldId="503"/>
        </pc:sldMkLst>
        <pc:spChg chg="mod">
          <ac:chgData name="Niels Gunnar Juel" userId="639589858bf0d8e1" providerId="LiveId" clId="{CCFD118F-4F2D-4EF8-B49A-0C16E48C2D4E}" dt="2020-12-28T16:51:25.488" v="161" actId="404"/>
          <ac:spMkLst>
            <pc:docMk/>
            <pc:sldMk cId="3189063741" sldId="503"/>
            <ac:spMk id="56323" creationId="{00000000-0000-0000-0000-000000000000}"/>
          </ac:spMkLst>
        </pc:spChg>
        <pc:picChg chg="mod">
          <ac:chgData name="Niels Gunnar Juel" userId="639589858bf0d8e1" providerId="LiveId" clId="{CCFD118F-4F2D-4EF8-B49A-0C16E48C2D4E}" dt="2020-12-28T16:50:36.730" v="150" actId="14100"/>
          <ac:picMkLst>
            <pc:docMk/>
            <pc:sldMk cId="3189063741" sldId="503"/>
            <ac:picMk id="56324" creationId="{00000000-0000-0000-0000-000000000000}"/>
          </ac:picMkLst>
        </pc:picChg>
      </pc:sldChg>
      <pc:sldChg chg="add">
        <pc:chgData name="Niels Gunnar Juel" userId="639589858bf0d8e1" providerId="LiveId" clId="{CCFD118F-4F2D-4EF8-B49A-0C16E48C2D4E}" dt="2020-12-28T16:20:50.273" v="28"/>
        <pc:sldMkLst>
          <pc:docMk/>
          <pc:sldMk cId="2185930357" sldId="511"/>
        </pc:sldMkLst>
      </pc:sldChg>
      <pc:sldChg chg="addSp delSp modSp add mod setBg delDesignElem chgLayout">
        <pc:chgData name="Niels Gunnar Juel" userId="639589858bf0d8e1" providerId="LiveId" clId="{CCFD118F-4F2D-4EF8-B49A-0C16E48C2D4E}" dt="2020-12-28T16:54:33.610" v="178" actId="207"/>
        <pc:sldMkLst>
          <pc:docMk/>
          <pc:sldMk cId="1326371678" sldId="514"/>
        </pc:sldMkLst>
        <pc:spChg chg="add del mod ord">
          <ac:chgData name="Niels Gunnar Juel" userId="639589858bf0d8e1" providerId="LiveId" clId="{CCFD118F-4F2D-4EF8-B49A-0C16E48C2D4E}" dt="2020-12-28T16:54:22.799" v="177" actId="478"/>
          <ac:spMkLst>
            <pc:docMk/>
            <pc:sldMk cId="1326371678" sldId="514"/>
            <ac:spMk id="2" creationId="{FC7CFE98-BED3-4A11-9560-416DA232E79E}"/>
          </ac:spMkLst>
        </pc:spChg>
        <pc:spChg chg="mod ord">
          <ac:chgData name="Niels Gunnar Juel" userId="639589858bf0d8e1" providerId="LiveId" clId="{CCFD118F-4F2D-4EF8-B49A-0C16E48C2D4E}" dt="2020-12-28T16:54:33.610" v="178" actId="207"/>
          <ac:spMkLst>
            <pc:docMk/>
            <pc:sldMk cId="1326371678" sldId="514"/>
            <ac:spMk id="4" creationId="{7C79D055-2504-465E-A7F3-7F4537A1B0D8}"/>
          </ac:spMkLst>
        </pc:spChg>
        <pc:spChg chg="del mod">
          <ac:chgData name="Niels Gunnar Juel" userId="639589858bf0d8e1" providerId="LiveId" clId="{CCFD118F-4F2D-4EF8-B49A-0C16E48C2D4E}" dt="2020-12-28T16:53:26.528" v="170" actId="700"/>
          <ac:spMkLst>
            <pc:docMk/>
            <pc:sldMk cId="1326371678" sldId="514"/>
            <ac:spMk id="5" creationId="{252A9404-9290-47C4-B4F1-EE397CF29E8F}"/>
          </ac:spMkLst>
        </pc:spChg>
        <pc:spChg chg="del">
          <ac:chgData name="Niels Gunnar Juel" userId="639589858bf0d8e1" providerId="LiveId" clId="{CCFD118F-4F2D-4EF8-B49A-0C16E48C2D4E}" dt="2020-12-28T16:20:50.273" v="28"/>
          <ac:spMkLst>
            <pc:docMk/>
            <pc:sldMk cId="1326371678" sldId="514"/>
            <ac:spMk id="10" creationId="{4E1BEB12-92AF-4445-98AD-4C7756E7C93B}"/>
          </ac:spMkLst>
        </pc:spChg>
        <pc:spChg chg="del">
          <ac:chgData name="Niels Gunnar Juel" userId="639589858bf0d8e1" providerId="LiveId" clId="{CCFD118F-4F2D-4EF8-B49A-0C16E48C2D4E}" dt="2020-12-28T16:20:50.273" v="28"/>
          <ac:spMkLst>
            <pc:docMk/>
            <pc:sldMk cId="1326371678" sldId="514"/>
            <ac:spMk id="12" creationId="{D0522C2C-7B5C-48A7-A969-03941E5D2E76}"/>
          </ac:spMkLst>
        </pc:spChg>
        <pc:spChg chg="del">
          <ac:chgData name="Niels Gunnar Juel" userId="639589858bf0d8e1" providerId="LiveId" clId="{CCFD118F-4F2D-4EF8-B49A-0C16E48C2D4E}" dt="2020-12-28T16:20:50.273" v="28"/>
          <ac:spMkLst>
            <pc:docMk/>
            <pc:sldMk cId="1326371678" sldId="514"/>
            <ac:spMk id="14" creationId="{9C682A1A-5B2D-4111-BBD6-620165633E5B}"/>
          </ac:spMkLst>
        </pc:spChg>
        <pc:spChg chg="del">
          <ac:chgData name="Niels Gunnar Juel" userId="639589858bf0d8e1" providerId="LiveId" clId="{CCFD118F-4F2D-4EF8-B49A-0C16E48C2D4E}" dt="2020-12-28T16:20:50.273" v="28"/>
          <ac:spMkLst>
            <pc:docMk/>
            <pc:sldMk cId="1326371678" sldId="514"/>
            <ac:spMk id="16" creationId="{D6EE29F2-D77F-4BD0-A20B-334D316A1C9D}"/>
          </ac:spMkLst>
        </pc:spChg>
        <pc:spChg chg="del">
          <ac:chgData name="Niels Gunnar Juel" userId="639589858bf0d8e1" providerId="LiveId" clId="{CCFD118F-4F2D-4EF8-B49A-0C16E48C2D4E}" dt="2020-12-28T16:20:50.273" v="28"/>
          <ac:spMkLst>
            <pc:docMk/>
            <pc:sldMk cId="1326371678" sldId="514"/>
            <ac:spMk id="18" creationId="{22D09ED2-868F-42C6-866E-F92E0CEF314F}"/>
          </ac:spMkLst>
        </pc:spChg>
      </pc:sldChg>
      <pc:sldChg chg="modSp add mod">
        <pc:chgData name="Niels Gunnar Juel" userId="639589858bf0d8e1" providerId="LiveId" clId="{CCFD118F-4F2D-4EF8-B49A-0C16E48C2D4E}" dt="2020-12-28T16:20:50.398" v="30" actId="27636"/>
        <pc:sldMkLst>
          <pc:docMk/>
          <pc:sldMk cId="3182732850" sldId="529"/>
        </pc:sldMkLst>
        <pc:spChg chg="mod">
          <ac:chgData name="Niels Gunnar Juel" userId="639589858bf0d8e1" providerId="LiveId" clId="{CCFD118F-4F2D-4EF8-B49A-0C16E48C2D4E}" dt="2020-12-28T16:20:50.398" v="30" actId="27636"/>
          <ac:spMkLst>
            <pc:docMk/>
            <pc:sldMk cId="3182732850" sldId="529"/>
            <ac:spMk id="3" creationId="{CC1D3774-3E31-40A5-B700-457708219258}"/>
          </ac:spMkLst>
        </pc:spChg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3997489526" sldId="658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727563601" sldId="659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2381298843" sldId="660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1965153399" sldId="661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631680693" sldId="662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687726324" sldId="663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3658632216" sldId="664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3129928914" sldId="665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3243870186" sldId="666"/>
        </pc:sldMkLst>
      </pc:sldChg>
      <pc:sldChg chg="del">
        <pc:chgData name="Niels Gunnar Juel" userId="639589858bf0d8e1" providerId="LiveId" clId="{CCFD118F-4F2D-4EF8-B49A-0C16E48C2D4E}" dt="2020-12-28T17:01:14.945" v="222" actId="47"/>
        <pc:sldMkLst>
          <pc:docMk/>
          <pc:sldMk cId="426408431" sldId="667"/>
        </pc:sldMkLst>
      </pc:sldChg>
      <pc:sldChg chg="add del">
        <pc:chgData name="Niels Gunnar Juel" userId="639589858bf0d8e1" providerId="LiveId" clId="{CCFD118F-4F2D-4EF8-B49A-0C16E48C2D4E}" dt="2020-12-28T16:20:12.268" v="26" actId="47"/>
        <pc:sldMkLst>
          <pc:docMk/>
          <pc:sldMk cId="1073621147" sldId="668"/>
        </pc:sldMkLst>
      </pc:sldChg>
      <pc:sldChg chg="add del">
        <pc:chgData name="Niels Gunnar Juel" userId="639589858bf0d8e1" providerId="LiveId" clId="{CCFD118F-4F2D-4EF8-B49A-0C16E48C2D4E}" dt="2020-12-28T16:20:12.268" v="26" actId="47"/>
        <pc:sldMkLst>
          <pc:docMk/>
          <pc:sldMk cId="2470685389" sldId="669"/>
        </pc:sldMkLst>
      </pc:sldChg>
      <pc:sldChg chg="add del">
        <pc:chgData name="Niels Gunnar Juel" userId="639589858bf0d8e1" providerId="LiveId" clId="{CCFD118F-4F2D-4EF8-B49A-0C16E48C2D4E}" dt="2020-12-28T16:20:12.268" v="26" actId="47"/>
        <pc:sldMkLst>
          <pc:docMk/>
          <pc:sldMk cId="3711684670" sldId="670"/>
        </pc:sldMkLst>
      </pc:sldChg>
      <pc:sldChg chg="add del">
        <pc:chgData name="Niels Gunnar Juel" userId="639589858bf0d8e1" providerId="LiveId" clId="{CCFD118F-4F2D-4EF8-B49A-0C16E48C2D4E}" dt="2020-12-28T16:20:12.268" v="26" actId="47"/>
        <pc:sldMkLst>
          <pc:docMk/>
          <pc:sldMk cId="4249532141" sldId="671"/>
        </pc:sldMkLst>
      </pc:sldChg>
      <pc:sldMasterChg chg="modSldLayout">
        <pc:chgData name="Niels Gunnar Juel" userId="639589858bf0d8e1" providerId="LiveId" clId="{CCFD118F-4F2D-4EF8-B49A-0C16E48C2D4E}" dt="2020-12-28T16:12:20.137" v="4" actId="207"/>
        <pc:sldMasterMkLst>
          <pc:docMk/>
          <pc:sldMasterMk cId="0" sldId="2147483648"/>
        </pc:sldMasterMkLst>
        <pc:sldLayoutChg chg="modSp mod">
          <pc:chgData name="Niels Gunnar Juel" userId="639589858bf0d8e1" providerId="LiveId" clId="{CCFD118F-4F2D-4EF8-B49A-0C16E48C2D4E}" dt="2020-12-28T16:12:20.137" v="4" actId="207"/>
          <pc:sldLayoutMkLst>
            <pc:docMk/>
            <pc:sldMasterMk cId="0" sldId="2147483648"/>
            <pc:sldLayoutMk cId="0" sldId="2147483650"/>
          </pc:sldLayoutMkLst>
          <pc:spChg chg="mod">
            <ac:chgData name="Niels Gunnar Juel" userId="639589858bf0d8e1" providerId="LiveId" clId="{CCFD118F-4F2D-4EF8-B49A-0C16E48C2D4E}" dt="2020-12-28T16:12:20.137" v="4" actId="207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Niels Gunnar Juel" userId="639589858bf0d8e1" providerId="LiveId" clId="{CCFD118F-4F2D-4EF8-B49A-0C16E48C2D4E}" dt="2020-12-28T16:10:13.775" v="1" actId="207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</pc:sldMasterChg>
    </pc:docChg>
  </pc:docChgLst>
  <pc:docChgLst>
    <pc:chgData name="Niels Gunnar Juel" userId="639589858bf0d8e1" providerId="LiveId" clId="{BD6BF743-AD07-4909-A2DC-6D9CDD6B275C}"/>
    <pc:docChg chg="undo custSel delSld modSld modShowInfo">
      <pc:chgData name="Niels Gunnar Juel" userId="639589858bf0d8e1" providerId="LiveId" clId="{BD6BF743-AD07-4909-A2DC-6D9CDD6B275C}" dt="2021-05-19T19:25:43.436" v="361" actId="1076"/>
      <pc:docMkLst>
        <pc:docMk/>
      </pc:docMkLst>
      <pc:sldChg chg="delSp modSp mod modAnim">
        <pc:chgData name="Niels Gunnar Juel" userId="639589858bf0d8e1" providerId="LiveId" clId="{BD6BF743-AD07-4909-A2DC-6D9CDD6B275C}" dt="2021-05-19T19:24:45.494" v="353" actId="120"/>
        <pc:sldMkLst>
          <pc:docMk/>
          <pc:sldMk cId="2352130422" sldId="295"/>
        </pc:sldMkLst>
        <pc:spChg chg="mod">
          <ac:chgData name="Niels Gunnar Juel" userId="639589858bf0d8e1" providerId="LiveId" clId="{BD6BF743-AD07-4909-A2DC-6D9CDD6B275C}" dt="2021-05-19T19:24:45.494" v="353" actId="120"/>
          <ac:spMkLst>
            <pc:docMk/>
            <pc:sldMk cId="2352130422" sldId="295"/>
            <ac:spMk id="2" creationId="{00000000-0000-0000-0000-000000000000}"/>
          </ac:spMkLst>
        </pc:spChg>
        <pc:graphicFrameChg chg="mod modGraphic">
          <ac:chgData name="Niels Gunnar Juel" userId="639589858bf0d8e1" providerId="LiveId" clId="{BD6BF743-AD07-4909-A2DC-6D9CDD6B275C}" dt="2021-05-19T19:24:25.250" v="349" actId="1076"/>
          <ac:graphicFrameMkLst>
            <pc:docMk/>
            <pc:sldMk cId="2352130422" sldId="295"/>
            <ac:graphicFrameMk id="9" creationId="{18754251-E057-4EA7-BC38-DACDB1B95C6A}"/>
          </ac:graphicFrameMkLst>
        </pc:graphicFrameChg>
        <pc:picChg chg="del mod">
          <ac:chgData name="Niels Gunnar Juel" userId="639589858bf0d8e1" providerId="LiveId" clId="{BD6BF743-AD07-4909-A2DC-6D9CDD6B275C}" dt="2021-05-16T07:10:19.205" v="319" actId="478"/>
          <ac:picMkLst>
            <pc:docMk/>
            <pc:sldMk cId="2352130422" sldId="295"/>
            <ac:picMk id="4" creationId="{2FC7D69A-5660-47A3-87E5-8BA3886565C5}"/>
          </ac:picMkLst>
        </pc:picChg>
        <pc:cxnChg chg="mod">
          <ac:chgData name="Niels Gunnar Juel" userId="639589858bf0d8e1" providerId="LiveId" clId="{BD6BF743-AD07-4909-A2DC-6D9CDD6B275C}" dt="2021-05-19T19:24:25.250" v="349" actId="1076"/>
          <ac:cxnSpMkLst>
            <pc:docMk/>
            <pc:sldMk cId="2352130422" sldId="295"/>
            <ac:cxnSpMk id="8" creationId="{00000000-0000-0000-0000-000000000000}"/>
          </ac:cxnSpMkLst>
        </pc:cxnChg>
        <pc:cxnChg chg="mod">
          <ac:chgData name="Niels Gunnar Juel" userId="639589858bf0d8e1" providerId="LiveId" clId="{BD6BF743-AD07-4909-A2DC-6D9CDD6B275C}" dt="2021-05-19T19:24:25.250" v="349" actId="1076"/>
          <ac:cxnSpMkLst>
            <pc:docMk/>
            <pc:sldMk cId="2352130422" sldId="295"/>
            <ac:cxnSpMk id="10" creationId="{B0DA5792-7991-47CB-8A61-AA69EC1985A0}"/>
          </ac:cxnSpMkLst>
        </pc:cxnChg>
        <pc:cxnChg chg="mod">
          <ac:chgData name="Niels Gunnar Juel" userId="639589858bf0d8e1" providerId="LiveId" clId="{BD6BF743-AD07-4909-A2DC-6D9CDD6B275C}" dt="2021-05-19T19:24:25.250" v="349" actId="1076"/>
          <ac:cxnSpMkLst>
            <pc:docMk/>
            <pc:sldMk cId="2352130422" sldId="295"/>
            <ac:cxnSpMk id="11" creationId="{491C76B1-92F6-4616-ABB1-AA174E17ECE3}"/>
          </ac:cxnSpMkLst>
        </pc:cxnChg>
        <pc:cxnChg chg="del">
          <ac:chgData name="Niels Gunnar Juel" userId="639589858bf0d8e1" providerId="LiveId" clId="{BD6BF743-AD07-4909-A2DC-6D9CDD6B275C}" dt="2021-05-16T07:10:28.917" v="321" actId="478"/>
          <ac:cxnSpMkLst>
            <pc:docMk/>
            <pc:sldMk cId="2352130422" sldId="295"/>
            <ac:cxnSpMk id="13" creationId="{F0A7DC38-2E05-442D-87CF-0211E8084847}"/>
          </ac:cxnSpMkLst>
        </pc:cxnChg>
      </pc:sldChg>
      <pc:sldChg chg="modSp mod">
        <pc:chgData name="Niels Gunnar Juel" userId="639589858bf0d8e1" providerId="LiveId" clId="{BD6BF743-AD07-4909-A2DC-6D9CDD6B275C}" dt="2021-05-19T19:23:21.679" v="338" actId="1076"/>
        <pc:sldMkLst>
          <pc:docMk/>
          <pc:sldMk cId="3954818278" sldId="485"/>
        </pc:sldMkLst>
        <pc:spChg chg="mod">
          <ac:chgData name="Niels Gunnar Juel" userId="639589858bf0d8e1" providerId="LiveId" clId="{BD6BF743-AD07-4909-A2DC-6D9CDD6B275C}" dt="2021-05-16T07:07:03.497" v="314" actId="14100"/>
          <ac:spMkLst>
            <pc:docMk/>
            <pc:sldMk cId="3954818278" sldId="485"/>
            <ac:spMk id="1029" creationId="{00000000-0000-0000-0000-000000000000}"/>
          </ac:spMkLst>
        </pc:spChg>
        <pc:graphicFrameChg chg="mod">
          <ac:chgData name="Niels Gunnar Juel" userId="639589858bf0d8e1" providerId="LiveId" clId="{BD6BF743-AD07-4909-A2DC-6D9CDD6B275C}" dt="2021-05-19T19:23:21.679" v="338" actId="1076"/>
          <ac:graphicFrameMkLst>
            <pc:docMk/>
            <pc:sldMk cId="3954818278" sldId="485"/>
            <ac:graphicFrameMk id="1026" creationId="{00000000-0000-0000-0000-000000000000}"/>
          </ac:graphicFrameMkLst>
        </pc:graphicFrameChg>
      </pc:sldChg>
      <pc:sldChg chg="modSp mod">
        <pc:chgData name="Niels Gunnar Juel" userId="639589858bf0d8e1" providerId="LiveId" clId="{BD6BF743-AD07-4909-A2DC-6D9CDD6B275C}" dt="2021-05-19T19:23:28.359" v="340" actId="1076"/>
        <pc:sldMkLst>
          <pc:docMk/>
          <pc:sldMk cId="390587264" sldId="486"/>
        </pc:sldMkLst>
        <pc:graphicFrameChg chg="mod">
          <ac:chgData name="Niels Gunnar Juel" userId="639589858bf0d8e1" providerId="LiveId" clId="{BD6BF743-AD07-4909-A2DC-6D9CDD6B275C}" dt="2021-05-19T19:23:28.359" v="340" actId="1076"/>
          <ac:graphicFrameMkLst>
            <pc:docMk/>
            <pc:sldMk cId="390587264" sldId="486"/>
            <ac:graphicFrameMk id="2050" creationId="{00000000-0000-0000-0000-000000000000}"/>
          </ac:graphicFrameMkLst>
        </pc:graphicFrameChg>
        <pc:picChg chg="mod">
          <ac:chgData name="Niels Gunnar Juel" userId="639589858bf0d8e1" providerId="LiveId" clId="{BD6BF743-AD07-4909-A2DC-6D9CDD6B275C}" dt="2021-05-19T19:23:26.871" v="339" actId="1076"/>
          <ac:picMkLst>
            <pc:docMk/>
            <pc:sldMk cId="390587264" sldId="486"/>
            <ac:picMk id="2" creationId="{37403C2B-6700-4BFF-881D-F263C156BBC9}"/>
          </ac:picMkLst>
        </pc:picChg>
      </pc:sldChg>
      <pc:sldChg chg="del">
        <pc:chgData name="Niels Gunnar Juel" userId="639589858bf0d8e1" providerId="LiveId" clId="{BD6BF743-AD07-4909-A2DC-6D9CDD6B275C}" dt="2021-05-05T05:41:12.645" v="9" actId="2696"/>
        <pc:sldMkLst>
          <pc:docMk/>
          <pc:sldMk cId="2647008364" sldId="487"/>
        </pc:sldMkLst>
      </pc:sldChg>
      <pc:sldChg chg="modSp mod">
        <pc:chgData name="Niels Gunnar Juel" userId="639589858bf0d8e1" providerId="LiveId" clId="{BD6BF743-AD07-4909-A2DC-6D9CDD6B275C}" dt="2021-05-19T19:23:32.925" v="341" actId="1076"/>
        <pc:sldMkLst>
          <pc:docMk/>
          <pc:sldMk cId="420241681" sldId="489"/>
        </pc:sldMkLst>
        <pc:picChg chg="mod">
          <ac:chgData name="Niels Gunnar Juel" userId="639589858bf0d8e1" providerId="LiveId" clId="{BD6BF743-AD07-4909-A2DC-6D9CDD6B275C}" dt="2021-05-19T19:23:32.925" v="341" actId="1076"/>
          <ac:picMkLst>
            <pc:docMk/>
            <pc:sldMk cId="420241681" sldId="489"/>
            <ac:picMk id="4" creationId="{B6CED5B1-1BA4-4A51-A738-B112DC4AC696}"/>
          </ac:picMkLst>
        </pc:picChg>
      </pc:sldChg>
      <pc:sldChg chg="modSp mod">
        <pc:chgData name="Niels Gunnar Juel" userId="639589858bf0d8e1" providerId="LiveId" clId="{BD6BF743-AD07-4909-A2DC-6D9CDD6B275C}" dt="2021-05-19T19:23:41.545" v="342" actId="1076"/>
        <pc:sldMkLst>
          <pc:docMk/>
          <pc:sldMk cId="2322105085" sldId="491"/>
        </pc:sldMkLst>
        <pc:spChg chg="mod">
          <ac:chgData name="Niels Gunnar Juel" userId="639589858bf0d8e1" providerId="LiveId" clId="{BD6BF743-AD07-4909-A2DC-6D9CDD6B275C}" dt="2021-05-05T05:42:23.044" v="15" actId="1076"/>
          <ac:spMkLst>
            <pc:docMk/>
            <pc:sldMk cId="2322105085" sldId="491"/>
            <ac:spMk id="4101" creationId="{00000000-0000-0000-0000-000000000000}"/>
          </ac:spMkLst>
        </pc:spChg>
        <pc:picChg chg="mod">
          <ac:chgData name="Niels Gunnar Juel" userId="639589858bf0d8e1" providerId="LiveId" clId="{BD6BF743-AD07-4909-A2DC-6D9CDD6B275C}" dt="2021-05-19T19:23:41.545" v="342" actId="1076"/>
          <ac:picMkLst>
            <pc:docMk/>
            <pc:sldMk cId="2322105085" sldId="491"/>
            <ac:picMk id="3" creationId="{895D5048-3CFD-45C7-88F9-6F98408A76D1}"/>
          </ac:picMkLst>
        </pc:picChg>
      </pc:sldChg>
      <pc:sldChg chg="delSp modSp mod">
        <pc:chgData name="Niels Gunnar Juel" userId="639589858bf0d8e1" providerId="LiveId" clId="{BD6BF743-AD07-4909-A2DC-6D9CDD6B275C}" dt="2021-05-16T07:10:44.245" v="322" actId="478"/>
        <pc:sldMkLst>
          <pc:docMk/>
          <pc:sldMk cId="81709363" sldId="492"/>
        </pc:sldMkLst>
        <pc:spChg chg="mod">
          <ac:chgData name="Niels Gunnar Juel" userId="639589858bf0d8e1" providerId="LiveId" clId="{BD6BF743-AD07-4909-A2DC-6D9CDD6B275C}" dt="2021-05-16T07:03:18.312" v="288" actId="1076"/>
          <ac:spMkLst>
            <pc:docMk/>
            <pc:sldMk cId="81709363" sldId="492"/>
            <ac:spMk id="36867" creationId="{00000000-0000-0000-0000-000000000000}"/>
          </ac:spMkLst>
        </pc:spChg>
        <pc:spChg chg="mod">
          <ac:chgData name="Niels Gunnar Juel" userId="639589858bf0d8e1" providerId="LiveId" clId="{BD6BF743-AD07-4909-A2DC-6D9CDD6B275C}" dt="2021-05-05T05:44:20.697" v="33" actId="1076"/>
          <ac:spMkLst>
            <pc:docMk/>
            <pc:sldMk cId="81709363" sldId="492"/>
            <ac:spMk id="36868" creationId="{00000000-0000-0000-0000-000000000000}"/>
          </ac:spMkLst>
        </pc:spChg>
        <pc:picChg chg="del mod">
          <ac:chgData name="Niels Gunnar Juel" userId="639589858bf0d8e1" providerId="LiveId" clId="{BD6BF743-AD07-4909-A2DC-6D9CDD6B275C}" dt="2021-05-16T07:10:44.245" v="322" actId="478"/>
          <ac:picMkLst>
            <pc:docMk/>
            <pc:sldMk cId="81709363" sldId="492"/>
            <ac:picMk id="2" creationId="{48B6F721-0D5D-4C54-B706-B5B5AB38DA3E}"/>
          </ac:picMkLst>
        </pc:picChg>
      </pc:sldChg>
      <pc:sldChg chg="modSp mod">
        <pc:chgData name="Niels Gunnar Juel" userId="639589858bf0d8e1" providerId="LiveId" clId="{BD6BF743-AD07-4909-A2DC-6D9CDD6B275C}" dt="2021-05-19T19:24:05.019" v="347" actId="14100"/>
        <pc:sldMkLst>
          <pc:docMk/>
          <pc:sldMk cId="2733001670" sldId="494"/>
        </pc:sldMkLst>
        <pc:spChg chg="mod">
          <ac:chgData name="Niels Gunnar Juel" userId="639589858bf0d8e1" providerId="LiveId" clId="{BD6BF743-AD07-4909-A2DC-6D9CDD6B275C}" dt="2021-05-05T05:42:55.357" v="18" actId="1076"/>
          <ac:spMkLst>
            <pc:docMk/>
            <pc:sldMk cId="2733001670" sldId="494"/>
            <ac:spMk id="38915" creationId="{00000000-0000-0000-0000-000000000000}"/>
          </ac:spMkLst>
        </pc:spChg>
        <pc:picChg chg="mod">
          <ac:chgData name="Niels Gunnar Juel" userId="639589858bf0d8e1" providerId="LiveId" clId="{BD6BF743-AD07-4909-A2DC-6D9CDD6B275C}" dt="2021-05-19T19:24:05.019" v="347" actId="14100"/>
          <ac:picMkLst>
            <pc:docMk/>
            <pc:sldMk cId="2733001670" sldId="494"/>
            <ac:picMk id="3" creationId="{6A85B6B5-B490-4630-8B30-187C9438768D}"/>
          </ac:picMkLst>
        </pc:picChg>
      </pc:sldChg>
      <pc:sldChg chg="modSp mod">
        <pc:chgData name="Niels Gunnar Juel" userId="639589858bf0d8e1" providerId="LiveId" clId="{BD6BF743-AD07-4909-A2DC-6D9CDD6B275C}" dt="2021-05-19T19:24:54.065" v="354" actId="1076"/>
        <pc:sldMkLst>
          <pc:docMk/>
          <pc:sldMk cId="2877393682" sldId="497"/>
        </pc:sldMkLst>
        <pc:spChg chg="mod">
          <ac:chgData name="Niels Gunnar Juel" userId="639589858bf0d8e1" providerId="LiveId" clId="{BD6BF743-AD07-4909-A2DC-6D9CDD6B275C}" dt="2021-05-16T07:02:54.331" v="283" actId="404"/>
          <ac:spMkLst>
            <pc:docMk/>
            <pc:sldMk cId="2877393682" sldId="497"/>
            <ac:spMk id="40962" creationId="{00000000-0000-0000-0000-000000000000}"/>
          </ac:spMkLst>
        </pc:spChg>
        <pc:picChg chg="mod">
          <ac:chgData name="Niels Gunnar Juel" userId="639589858bf0d8e1" providerId="LiveId" clId="{BD6BF743-AD07-4909-A2DC-6D9CDD6B275C}" dt="2021-05-19T19:24:54.065" v="354" actId="1076"/>
          <ac:picMkLst>
            <pc:docMk/>
            <pc:sldMk cId="2877393682" sldId="497"/>
            <ac:picMk id="148482" creationId="{00000000-0000-0000-0000-000000000000}"/>
          </ac:picMkLst>
        </pc:picChg>
      </pc:sldChg>
      <pc:sldChg chg="modSp mod">
        <pc:chgData name="Niels Gunnar Juel" userId="639589858bf0d8e1" providerId="LiveId" clId="{BD6BF743-AD07-4909-A2DC-6D9CDD6B275C}" dt="2021-05-19T19:25:13.036" v="357" actId="1076"/>
        <pc:sldMkLst>
          <pc:docMk/>
          <pc:sldMk cId="2283854568" sldId="498"/>
        </pc:sldMkLst>
        <pc:picChg chg="mod">
          <ac:chgData name="Niels Gunnar Juel" userId="639589858bf0d8e1" providerId="LiveId" clId="{BD6BF743-AD07-4909-A2DC-6D9CDD6B275C}" dt="2021-05-19T19:25:13.036" v="357" actId="1076"/>
          <ac:picMkLst>
            <pc:docMk/>
            <pc:sldMk cId="2283854568" sldId="498"/>
            <ac:picMk id="3" creationId="{A3C7E6A1-4F15-4BB0-AB4D-9E45C918A634}"/>
          </ac:picMkLst>
        </pc:picChg>
        <pc:picChg chg="mod">
          <ac:chgData name="Niels Gunnar Juel" userId="639589858bf0d8e1" providerId="LiveId" clId="{BD6BF743-AD07-4909-A2DC-6D9CDD6B275C}" dt="2021-05-19T19:25:13.036" v="357" actId="1076"/>
          <ac:picMkLst>
            <pc:docMk/>
            <pc:sldMk cId="2283854568" sldId="498"/>
            <ac:picMk id="6" creationId="{42324978-CBCA-479B-89B2-F2FAA59E324A}"/>
          </ac:picMkLst>
        </pc:picChg>
      </pc:sldChg>
      <pc:sldChg chg="modSp mod">
        <pc:chgData name="Niels Gunnar Juel" userId="639589858bf0d8e1" providerId="LiveId" clId="{BD6BF743-AD07-4909-A2DC-6D9CDD6B275C}" dt="2021-05-16T07:17:50.384" v="337" actId="1076"/>
        <pc:sldMkLst>
          <pc:docMk/>
          <pc:sldMk cId="1650530360" sldId="499"/>
        </pc:sldMkLst>
        <pc:spChg chg="mod">
          <ac:chgData name="Niels Gunnar Juel" userId="639589858bf0d8e1" providerId="LiveId" clId="{BD6BF743-AD07-4909-A2DC-6D9CDD6B275C}" dt="2021-05-16T07:03:35.523" v="291" actId="1076"/>
          <ac:spMkLst>
            <pc:docMk/>
            <pc:sldMk cId="1650530360" sldId="499"/>
            <ac:spMk id="2" creationId="{716A21E9-344D-4355-A660-8060F32CF1E6}"/>
          </ac:spMkLst>
        </pc:spChg>
        <pc:spChg chg="mod">
          <ac:chgData name="Niels Gunnar Juel" userId="639589858bf0d8e1" providerId="LiveId" clId="{BD6BF743-AD07-4909-A2DC-6D9CDD6B275C}" dt="2021-05-16T07:03:49.789" v="292" actId="1076"/>
          <ac:spMkLst>
            <pc:docMk/>
            <pc:sldMk cId="1650530360" sldId="499"/>
            <ac:spMk id="6" creationId="{0A79A3B1-6F16-4E42-8628-9ED35439BECC}"/>
          </ac:spMkLst>
        </pc:spChg>
        <pc:spChg chg="mod">
          <ac:chgData name="Niels Gunnar Juel" userId="639589858bf0d8e1" providerId="LiveId" clId="{BD6BF743-AD07-4909-A2DC-6D9CDD6B275C}" dt="2021-05-16T07:03:49.789" v="292" actId="1076"/>
          <ac:spMkLst>
            <pc:docMk/>
            <pc:sldMk cId="1650530360" sldId="499"/>
            <ac:spMk id="13" creationId="{CFB89BA8-6DC4-49A4-8F71-DB948CA8A625}"/>
          </ac:spMkLst>
        </pc:spChg>
        <pc:spChg chg="mod">
          <ac:chgData name="Niels Gunnar Juel" userId="639589858bf0d8e1" providerId="LiveId" clId="{BD6BF743-AD07-4909-A2DC-6D9CDD6B275C}" dt="2021-05-16T07:17:50.384" v="337" actId="1076"/>
          <ac:spMkLst>
            <pc:docMk/>
            <pc:sldMk cId="1650530360" sldId="499"/>
            <ac:spMk id="14" creationId="{F8A4ADE7-301D-4BF2-A54C-2F340D0C15AC}"/>
          </ac:spMkLst>
        </pc:spChg>
        <pc:spChg chg="mod">
          <ac:chgData name="Niels Gunnar Juel" userId="639589858bf0d8e1" providerId="LiveId" clId="{BD6BF743-AD07-4909-A2DC-6D9CDD6B275C}" dt="2021-05-05T05:49:23.787" v="61" actId="1076"/>
          <ac:spMkLst>
            <pc:docMk/>
            <pc:sldMk cId="1650530360" sldId="499"/>
            <ac:spMk id="41986" creationId="{00000000-0000-0000-0000-000000000000}"/>
          </ac:spMkLst>
        </pc:spChg>
        <pc:spChg chg="mod">
          <ac:chgData name="Niels Gunnar Juel" userId="639589858bf0d8e1" providerId="LiveId" clId="{BD6BF743-AD07-4909-A2DC-6D9CDD6B275C}" dt="2021-05-05T05:49:29.866" v="62" actId="1076"/>
          <ac:spMkLst>
            <pc:docMk/>
            <pc:sldMk cId="1650530360" sldId="499"/>
            <ac:spMk id="41987" creationId="{00000000-0000-0000-0000-000000000000}"/>
          </ac:spMkLst>
        </pc:spChg>
        <pc:spChg chg="mod">
          <ac:chgData name="Niels Gunnar Juel" userId="639589858bf0d8e1" providerId="LiveId" clId="{BD6BF743-AD07-4909-A2DC-6D9CDD6B275C}" dt="2021-05-05T05:49:18.600" v="60" actId="1076"/>
          <ac:spMkLst>
            <pc:docMk/>
            <pc:sldMk cId="1650530360" sldId="499"/>
            <ac:spMk id="41988" creationId="{00000000-0000-0000-0000-000000000000}"/>
          </ac:spMkLst>
        </pc:spChg>
        <pc:spChg chg="mod">
          <ac:chgData name="Niels Gunnar Juel" userId="639589858bf0d8e1" providerId="LiveId" clId="{BD6BF743-AD07-4909-A2DC-6D9CDD6B275C}" dt="2021-05-05T05:49:14.960" v="59" actId="1076"/>
          <ac:spMkLst>
            <pc:docMk/>
            <pc:sldMk cId="1650530360" sldId="499"/>
            <ac:spMk id="41989" creationId="{00000000-0000-0000-0000-000000000000}"/>
          </ac:spMkLst>
        </pc:spChg>
        <pc:spChg chg="mod">
          <ac:chgData name="Niels Gunnar Juel" userId="639589858bf0d8e1" providerId="LiveId" clId="{BD6BF743-AD07-4909-A2DC-6D9CDD6B275C}" dt="2021-05-05T05:49:39.779" v="64" actId="1076"/>
          <ac:spMkLst>
            <pc:docMk/>
            <pc:sldMk cId="1650530360" sldId="499"/>
            <ac:spMk id="41990" creationId="{00000000-0000-0000-0000-000000000000}"/>
          </ac:spMkLst>
        </pc:spChg>
        <pc:grpChg chg="mod">
          <ac:chgData name="Niels Gunnar Juel" userId="639589858bf0d8e1" providerId="LiveId" clId="{BD6BF743-AD07-4909-A2DC-6D9CDD6B275C}" dt="2021-05-16T07:03:49.789" v="292" actId="1076"/>
          <ac:grpSpMkLst>
            <pc:docMk/>
            <pc:sldMk cId="1650530360" sldId="499"/>
            <ac:grpSpMk id="3" creationId="{1585AFB3-B8A2-4B40-BA58-1F1B7E33715C}"/>
          </ac:grpSpMkLst>
        </pc:grpChg>
      </pc:sldChg>
      <pc:sldChg chg="modSp mod">
        <pc:chgData name="Niels Gunnar Juel" userId="639589858bf0d8e1" providerId="LiveId" clId="{BD6BF743-AD07-4909-A2DC-6D9CDD6B275C}" dt="2021-05-05T05:50:29.786" v="67" actId="20577"/>
        <pc:sldMkLst>
          <pc:docMk/>
          <pc:sldMk cId="2680565283" sldId="500"/>
        </pc:sldMkLst>
        <pc:spChg chg="mod">
          <ac:chgData name="Niels Gunnar Juel" userId="639589858bf0d8e1" providerId="LiveId" clId="{BD6BF743-AD07-4909-A2DC-6D9CDD6B275C}" dt="2021-05-05T05:50:29.786" v="67" actId="20577"/>
          <ac:spMkLst>
            <pc:docMk/>
            <pc:sldMk cId="2680565283" sldId="500"/>
            <ac:spMk id="10244" creationId="{00000000-0000-0000-0000-000000000000}"/>
          </ac:spMkLst>
        </pc:spChg>
      </pc:sldChg>
      <pc:sldChg chg="delSp modSp mod">
        <pc:chgData name="Niels Gunnar Juel" userId="639589858bf0d8e1" providerId="LiveId" clId="{BD6BF743-AD07-4909-A2DC-6D9CDD6B275C}" dt="2021-05-19T19:25:33.861" v="359" actId="1076"/>
        <pc:sldMkLst>
          <pc:docMk/>
          <pc:sldMk cId="2077298688" sldId="501"/>
        </pc:sldMkLst>
        <pc:spChg chg="mod">
          <ac:chgData name="Niels Gunnar Juel" userId="639589858bf0d8e1" providerId="LiveId" clId="{BD6BF743-AD07-4909-A2DC-6D9CDD6B275C}" dt="2021-05-16T07:02:30.072" v="281" actId="1076"/>
          <ac:spMkLst>
            <pc:docMk/>
            <pc:sldMk cId="2077298688" sldId="501"/>
            <ac:spMk id="44034" creationId="{00000000-0000-0000-0000-000000000000}"/>
          </ac:spMkLst>
        </pc:spChg>
        <pc:spChg chg="mod">
          <ac:chgData name="Niels Gunnar Juel" userId="639589858bf0d8e1" providerId="LiveId" clId="{BD6BF743-AD07-4909-A2DC-6D9CDD6B275C}" dt="2021-05-16T07:01:36.663" v="242" actId="20577"/>
          <ac:spMkLst>
            <pc:docMk/>
            <pc:sldMk cId="2077298688" sldId="501"/>
            <ac:spMk id="44035" creationId="{00000000-0000-0000-0000-000000000000}"/>
          </ac:spMkLst>
        </pc:spChg>
        <pc:spChg chg="mod">
          <ac:chgData name="Niels Gunnar Juel" userId="639589858bf0d8e1" providerId="LiveId" clId="{BD6BF743-AD07-4909-A2DC-6D9CDD6B275C}" dt="2021-05-19T19:25:33.861" v="359" actId="1076"/>
          <ac:spMkLst>
            <pc:docMk/>
            <pc:sldMk cId="2077298688" sldId="501"/>
            <ac:spMk id="44037" creationId="{00000000-0000-0000-0000-000000000000}"/>
          </ac:spMkLst>
        </pc:spChg>
        <pc:picChg chg="del">
          <ac:chgData name="Niels Gunnar Juel" userId="639589858bf0d8e1" providerId="LiveId" clId="{BD6BF743-AD07-4909-A2DC-6D9CDD6B275C}" dt="2021-05-05T05:50:55.991" v="69" actId="478"/>
          <ac:picMkLst>
            <pc:docMk/>
            <pc:sldMk cId="2077298688" sldId="501"/>
            <ac:picMk id="44036" creationId="{00000000-0000-0000-0000-000000000000}"/>
          </ac:picMkLst>
        </pc:picChg>
      </pc:sldChg>
      <pc:sldChg chg="modSp mod">
        <pc:chgData name="Niels Gunnar Juel" userId="639589858bf0d8e1" providerId="LiveId" clId="{BD6BF743-AD07-4909-A2DC-6D9CDD6B275C}" dt="2021-05-19T19:25:38.686" v="360" actId="1076"/>
        <pc:sldMkLst>
          <pc:docMk/>
          <pc:sldMk cId="3189063741" sldId="503"/>
        </pc:sldMkLst>
        <pc:spChg chg="mod">
          <ac:chgData name="Niels Gunnar Juel" userId="639589858bf0d8e1" providerId="LiveId" clId="{BD6BF743-AD07-4909-A2DC-6D9CDD6B275C}" dt="2021-05-16T07:05:47.009" v="310" actId="14100"/>
          <ac:spMkLst>
            <pc:docMk/>
            <pc:sldMk cId="3189063741" sldId="503"/>
            <ac:spMk id="56322" creationId="{00000000-0000-0000-0000-000000000000}"/>
          </ac:spMkLst>
        </pc:spChg>
        <pc:spChg chg="mod">
          <ac:chgData name="Niels Gunnar Juel" userId="639589858bf0d8e1" providerId="LiveId" clId="{BD6BF743-AD07-4909-A2DC-6D9CDD6B275C}" dt="2021-05-16T07:16:09.532" v="330" actId="14100"/>
          <ac:spMkLst>
            <pc:docMk/>
            <pc:sldMk cId="3189063741" sldId="503"/>
            <ac:spMk id="56323" creationId="{00000000-0000-0000-0000-000000000000}"/>
          </ac:spMkLst>
        </pc:spChg>
        <pc:picChg chg="mod">
          <ac:chgData name="Niels Gunnar Juel" userId="639589858bf0d8e1" providerId="LiveId" clId="{BD6BF743-AD07-4909-A2DC-6D9CDD6B275C}" dt="2021-05-19T19:25:38.686" v="360" actId="1076"/>
          <ac:picMkLst>
            <pc:docMk/>
            <pc:sldMk cId="3189063741" sldId="503"/>
            <ac:picMk id="56324" creationId="{00000000-0000-0000-0000-000000000000}"/>
          </ac:picMkLst>
        </pc:picChg>
      </pc:sldChg>
      <pc:sldChg chg="modSp mod">
        <pc:chgData name="Niels Gunnar Juel" userId="639589858bf0d8e1" providerId="LiveId" clId="{BD6BF743-AD07-4909-A2DC-6D9CDD6B275C}" dt="2021-05-19T19:24:09.209" v="348" actId="14100"/>
        <pc:sldMkLst>
          <pc:docMk/>
          <pc:sldMk cId="2185930357" sldId="511"/>
        </pc:sldMkLst>
        <pc:spChg chg="mod">
          <ac:chgData name="Niels Gunnar Juel" userId="639589858bf0d8e1" providerId="LiveId" clId="{BD6BF743-AD07-4909-A2DC-6D9CDD6B275C}" dt="2021-05-05T05:43:08.621" v="20" actId="14100"/>
          <ac:spMkLst>
            <pc:docMk/>
            <pc:sldMk cId="2185930357" sldId="511"/>
            <ac:spMk id="40965" creationId="{00000000-0000-0000-0000-000000000000}"/>
          </ac:spMkLst>
        </pc:spChg>
        <pc:graphicFrameChg chg="mod">
          <ac:chgData name="Niels Gunnar Juel" userId="639589858bf0d8e1" providerId="LiveId" clId="{BD6BF743-AD07-4909-A2DC-6D9CDD6B275C}" dt="2021-05-19T19:24:09.209" v="348" actId="14100"/>
          <ac:graphicFrameMkLst>
            <pc:docMk/>
            <pc:sldMk cId="2185930357" sldId="511"/>
            <ac:graphicFrameMk id="40966" creationId="{00000000-0000-0000-0000-000000000000}"/>
          </ac:graphicFrameMkLst>
        </pc:graphicFrameChg>
      </pc:sldChg>
      <pc:sldChg chg="addSp delSp modSp mod">
        <pc:chgData name="Niels Gunnar Juel" userId="639589858bf0d8e1" providerId="LiveId" clId="{BD6BF743-AD07-4909-A2DC-6D9CDD6B275C}" dt="2021-05-19T19:25:43.436" v="361" actId="1076"/>
        <pc:sldMkLst>
          <pc:docMk/>
          <pc:sldMk cId="3182732850" sldId="529"/>
        </pc:sldMkLst>
        <pc:spChg chg="mod">
          <ac:chgData name="Niels Gunnar Juel" userId="639589858bf0d8e1" providerId="LiveId" clId="{BD6BF743-AD07-4909-A2DC-6D9CDD6B275C}" dt="2021-05-16T07:05:54.715" v="311" actId="1076"/>
          <ac:spMkLst>
            <pc:docMk/>
            <pc:sldMk cId="3182732850" sldId="529"/>
            <ac:spMk id="2" creationId="{A28BE922-8A1A-4E53-8FAE-2384858BA20F}"/>
          </ac:spMkLst>
        </pc:spChg>
        <pc:spChg chg="mod">
          <ac:chgData name="Niels Gunnar Juel" userId="639589858bf0d8e1" providerId="LiveId" clId="{BD6BF743-AD07-4909-A2DC-6D9CDD6B275C}" dt="2021-05-05T05:51:38.216" v="81" actId="27636"/>
          <ac:spMkLst>
            <pc:docMk/>
            <pc:sldMk cId="3182732850" sldId="529"/>
            <ac:spMk id="3" creationId="{CC1D3774-3E31-40A5-B700-457708219258}"/>
          </ac:spMkLst>
        </pc:spChg>
        <pc:picChg chg="del mod">
          <ac:chgData name="Niels Gunnar Juel" userId="639589858bf0d8e1" providerId="LiveId" clId="{BD6BF743-AD07-4909-A2DC-6D9CDD6B275C}" dt="2021-05-16T07:11:24.021" v="327" actId="478"/>
          <ac:picMkLst>
            <pc:docMk/>
            <pc:sldMk cId="3182732850" sldId="529"/>
            <ac:picMk id="4" creationId="{18902ED9-AE05-4A84-8B8F-373AD3E0F0E9}"/>
          </ac:picMkLst>
        </pc:picChg>
        <pc:picChg chg="add mod">
          <ac:chgData name="Niels Gunnar Juel" userId="639589858bf0d8e1" providerId="LiveId" clId="{BD6BF743-AD07-4909-A2DC-6D9CDD6B275C}" dt="2021-05-19T19:25:43.436" v="361" actId="1076"/>
          <ac:picMkLst>
            <pc:docMk/>
            <pc:sldMk cId="3182732850" sldId="529"/>
            <ac:picMk id="6" creationId="{8AD8112D-E14F-43B4-976C-846813D43F7D}"/>
          </ac:picMkLst>
        </pc:picChg>
      </pc:sldChg>
      <pc:sldChg chg="modSp mod">
        <pc:chgData name="Niels Gunnar Juel" userId="639589858bf0d8e1" providerId="LiveId" clId="{BD6BF743-AD07-4909-A2DC-6D9CDD6B275C}" dt="2021-05-05T05:42:05.741" v="13" actId="1076"/>
        <pc:sldMkLst>
          <pc:docMk/>
          <pc:sldMk cId="2802374998" sldId="657"/>
        </pc:sldMkLst>
        <pc:spChg chg="mod">
          <ac:chgData name="Niels Gunnar Juel" userId="639589858bf0d8e1" providerId="LiveId" clId="{BD6BF743-AD07-4909-A2DC-6D9CDD6B275C}" dt="2021-05-05T05:41:56.921" v="12" actId="1076"/>
          <ac:spMkLst>
            <pc:docMk/>
            <pc:sldMk cId="2802374998" sldId="657"/>
            <ac:spMk id="6" creationId="{819E6358-A838-460D-8F80-3FCC4FF2F4A2}"/>
          </ac:spMkLst>
        </pc:spChg>
        <pc:graphicFrameChg chg="mod">
          <ac:chgData name="Niels Gunnar Juel" userId="639589858bf0d8e1" providerId="LiveId" clId="{BD6BF743-AD07-4909-A2DC-6D9CDD6B275C}" dt="2021-05-05T05:42:05.741" v="13" actId="1076"/>
          <ac:graphicFrameMkLst>
            <pc:docMk/>
            <pc:sldMk cId="2802374998" sldId="657"/>
            <ac:graphicFrameMk id="4" creationId="{B0E3880B-C61E-4046-90F3-E8CF6BA7C866}"/>
          </ac:graphicFrameMkLst>
        </pc:graphicFrameChg>
      </pc:sldChg>
      <pc:sldChg chg="addSp delSp modSp mod">
        <pc:chgData name="Niels Gunnar Juel" userId="639589858bf0d8e1" providerId="LiveId" clId="{BD6BF743-AD07-4909-A2DC-6D9CDD6B275C}" dt="2021-05-19T19:23:54.323" v="345" actId="14100"/>
        <pc:sldMkLst>
          <pc:docMk/>
          <pc:sldMk cId="1773753078" sldId="658"/>
        </pc:sldMkLst>
        <pc:spChg chg="mod">
          <ac:chgData name="Niels Gunnar Juel" userId="639589858bf0d8e1" providerId="LiveId" clId="{BD6BF743-AD07-4909-A2DC-6D9CDD6B275C}" dt="2021-05-19T19:23:51.632" v="344" actId="14100"/>
          <ac:spMkLst>
            <pc:docMk/>
            <pc:sldMk cId="1773753078" sldId="658"/>
            <ac:spMk id="3" creationId="{634EC5FC-265E-4395-B444-36CE02B27AE9}"/>
          </ac:spMkLst>
        </pc:spChg>
        <pc:picChg chg="del mod">
          <ac:chgData name="Niels Gunnar Juel" userId="639589858bf0d8e1" providerId="LiveId" clId="{BD6BF743-AD07-4909-A2DC-6D9CDD6B275C}" dt="2021-05-16T07:09:11.573" v="315" actId="478"/>
          <ac:picMkLst>
            <pc:docMk/>
            <pc:sldMk cId="1773753078" sldId="658"/>
            <ac:picMk id="4" creationId="{D6E1558B-1411-4FB5-A175-2B60B5680483}"/>
          </ac:picMkLst>
        </pc:picChg>
        <pc:picChg chg="add mod">
          <ac:chgData name="Niels Gunnar Juel" userId="639589858bf0d8e1" providerId="LiveId" clId="{BD6BF743-AD07-4909-A2DC-6D9CDD6B275C}" dt="2021-05-19T19:23:54.323" v="345" actId="14100"/>
          <ac:picMkLst>
            <pc:docMk/>
            <pc:sldMk cId="1773753078" sldId="658"/>
            <ac:picMk id="6" creationId="{8390A16D-BAF3-4EF8-A37E-1FDEE67A9922}"/>
          </ac:picMkLst>
        </pc:picChg>
      </pc:sldChg>
      <pc:sldChg chg="modSp mod">
        <pc:chgData name="Niels Gunnar Juel" userId="639589858bf0d8e1" providerId="LiveId" clId="{BD6BF743-AD07-4909-A2DC-6D9CDD6B275C}" dt="2021-05-16T07:06:32.196" v="313" actId="14100"/>
        <pc:sldMkLst>
          <pc:docMk/>
          <pc:sldMk cId="3943491680" sldId="660"/>
        </pc:sldMkLst>
        <pc:spChg chg="mod">
          <ac:chgData name="Niels Gunnar Juel" userId="639589858bf0d8e1" providerId="LiveId" clId="{BD6BF743-AD07-4909-A2DC-6D9CDD6B275C}" dt="2021-05-16T07:06:32.196" v="313" actId="14100"/>
          <ac:spMkLst>
            <pc:docMk/>
            <pc:sldMk cId="3943491680" sldId="660"/>
            <ac:spMk id="5" creationId="{F5DF1348-B00D-4414-8ACE-B2E724198609}"/>
          </ac:spMkLst>
        </pc:spChg>
      </pc:sldChg>
      <pc:sldChg chg="modSp mod">
        <pc:chgData name="Niels Gunnar Juel" userId="639589858bf0d8e1" providerId="LiveId" clId="{BD6BF743-AD07-4909-A2DC-6D9CDD6B275C}" dt="2021-05-19T19:25:24.899" v="358" actId="1076"/>
        <pc:sldMkLst>
          <pc:docMk/>
          <pc:sldMk cId="2948853409" sldId="661"/>
        </pc:sldMkLst>
        <pc:spChg chg="mod">
          <ac:chgData name="Niels Gunnar Juel" userId="639589858bf0d8e1" providerId="LiveId" clId="{BD6BF743-AD07-4909-A2DC-6D9CDD6B275C}" dt="2021-05-16T07:04:00.314" v="293" actId="404"/>
          <ac:spMkLst>
            <pc:docMk/>
            <pc:sldMk cId="2948853409" sldId="661"/>
            <ac:spMk id="2" creationId="{6B73FE43-95FD-4364-A3FF-85E5B0404383}"/>
          </ac:spMkLst>
        </pc:spChg>
        <pc:spChg chg="mod">
          <ac:chgData name="Niels Gunnar Juel" userId="639589858bf0d8e1" providerId="LiveId" clId="{BD6BF743-AD07-4909-A2DC-6D9CDD6B275C}" dt="2021-05-16T07:17:27.094" v="336" actId="6549"/>
          <ac:spMkLst>
            <pc:docMk/>
            <pc:sldMk cId="2948853409" sldId="661"/>
            <ac:spMk id="3" creationId="{5026CE76-39FB-467A-B0C4-3080AA388359}"/>
          </ac:spMkLst>
        </pc:spChg>
        <pc:spChg chg="mod ord">
          <ac:chgData name="Niels Gunnar Juel" userId="639589858bf0d8e1" providerId="LiveId" clId="{BD6BF743-AD07-4909-A2DC-6D9CDD6B275C}" dt="2021-05-16T07:16:56.821" v="333" actId="1076"/>
          <ac:spMkLst>
            <pc:docMk/>
            <pc:sldMk cId="2948853409" sldId="661"/>
            <ac:spMk id="4" creationId="{F62F7FFB-9C07-441A-8293-D8AEB09C1E5E}"/>
          </ac:spMkLst>
        </pc:spChg>
        <pc:spChg chg="mod">
          <ac:chgData name="Niels Gunnar Juel" userId="639589858bf0d8e1" providerId="LiveId" clId="{BD6BF743-AD07-4909-A2DC-6D9CDD6B275C}" dt="2021-05-19T19:25:24.899" v="358" actId="1076"/>
          <ac:spMkLst>
            <pc:docMk/>
            <pc:sldMk cId="2948853409" sldId="661"/>
            <ac:spMk id="5" creationId="{6E36F3A1-5F28-459C-B3B8-213BF86957F9}"/>
          </ac:spMkLst>
        </pc:spChg>
      </pc:sldChg>
    </pc:docChg>
  </pc:docChgLst>
  <pc:docChgLst>
    <pc:chgData name="Niels Gunnar Juel" userId="639589858bf0d8e1" providerId="LiveId" clId="{0A76CE72-2F24-49BE-912B-B679AAD4B6F7}"/>
    <pc:docChg chg="undo redo custSel addSld delSld modSld sldOrd modMainMaster">
      <pc:chgData name="Niels Gunnar Juel" userId="639589858bf0d8e1" providerId="LiveId" clId="{0A76CE72-2F24-49BE-912B-B679AAD4B6F7}" dt="2021-04-09T11:25:19.539" v="2358" actId="20577"/>
      <pc:docMkLst>
        <pc:docMk/>
      </pc:docMkLst>
      <pc:sldChg chg="modSp mod">
        <pc:chgData name="Niels Gunnar Juel" userId="639589858bf0d8e1" providerId="LiveId" clId="{0A76CE72-2F24-49BE-912B-B679AAD4B6F7}" dt="2021-04-09T06:38:14.268" v="57" actId="6549"/>
        <pc:sldMkLst>
          <pc:docMk/>
          <pc:sldMk cId="3954818278" sldId="485"/>
        </pc:sldMkLst>
        <pc:spChg chg="mod">
          <ac:chgData name="Niels Gunnar Juel" userId="639589858bf0d8e1" providerId="LiveId" clId="{0A76CE72-2F24-49BE-912B-B679AAD4B6F7}" dt="2021-04-09T06:38:14.268" v="57" actId="6549"/>
          <ac:spMkLst>
            <pc:docMk/>
            <pc:sldMk cId="3954818278" sldId="485"/>
            <ac:spMk id="1029" creationId="{00000000-0000-0000-0000-000000000000}"/>
          </ac:spMkLst>
        </pc:spChg>
      </pc:sldChg>
      <pc:sldChg chg="modSp mod">
        <pc:chgData name="Niels Gunnar Juel" userId="639589858bf0d8e1" providerId="LiveId" clId="{0A76CE72-2F24-49BE-912B-B679AAD4B6F7}" dt="2021-04-09T07:16:08.503" v="650" actId="403"/>
        <pc:sldMkLst>
          <pc:docMk/>
          <pc:sldMk cId="2647008364" sldId="487"/>
        </pc:sldMkLst>
        <pc:spChg chg="mod">
          <ac:chgData name="Niels Gunnar Juel" userId="639589858bf0d8e1" providerId="LiveId" clId="{0A76CE72-2F24-49BE-912B-B679AAD4B6F7}" dt="2021-04-09T07:16:08.503" v="650" actId="403"/>
          <ac:spMkLst>
            <pc:docMk/>
            <pc:sldMk cId="2647008364" sldId="487"/>
            <ac:spMk id="33795" creationId="{00000000-0000-0000-0000-000000000000}"/>
          </ac:spMkLst>
        </pc:spChg>
      </pc:sldChg>
      <pc:sldChg chg="del">
        <pc:chgData name="Niels Gunnar Juel" userId="639589858bf0d8e1" providerId="LiveId" clId="{0A76CE72-2F24-49BE-912B-B679AAD4B6F7}" dt="2021-04-09T06:39:16.779" v="61" actId="47"/>
        <pc:sldMkLst>
          <pc:docMk/>
          <pc:sldMk cId="2674922557" sldId="488"/>
        </pc:sldMkLst>
      </pc:sldChg>
      <pc:sldChg chg="modSp mod">
        <pc:chgData name="Niels Gunnar Juel" userId="639589858bf0d8e1" providerId="LiveId" clId="{0A76CE72-2F24-49BE-912B-B679AAD4B6F7}" dt="2021-04-09T06:42:34.071" v="164" actId="1076"/>
        <pc:sldMkLst>
          <pc:docMk/>
          <pc:sldMk cId="420241681" sldId="489"/>
        </pc:sldMkLst>
        <pc:spChg chg="mod">
          <ac:chgData name="Niels Gunnar Juel" userId="639589858bf0d8e1" providerId="LiveId" clId="{0A76CE72-2F24-49BE-912B-B679AAD4B6F7}" dt="2021-04-09T06:42:34.071" v="164" actId="1076"/>
          <ac:spMkLst>
            <pc:docMk/>
            <pc:sldMk cId="420241681" sldId="489"/>
            <ac:spMk id="3" creationId="{45CD9C20-E1B9-4F77-A7AB-F165B1694885}"/>
          </ac:spMkLst>
        </pc:spChg>
      </pc:sldChg>
      <pc:sldChg chg="del">
        <pc:chgData name="Niels Gunnar Juel" userId="639589858bf0d8e1" providerId="LiveId" clId="{0A76CE72-2F24-49BE-912B-B679AAD4B6F7}" dt="2021-04-09T07:07:38.238" v="501" actId="47"/>
        <pc:sldMkLst>
          <pc:docMk/>
          <pc:sldMk cId="1851336251" sldId="490"/>
        </pc:sldMkLst>
      </pc:sldChg>
      <pc:sldChg chg="modSp mod">
        <pc:chgData name="Niels Gunnar Juel" userId="639589858bf0d8e1" providerId="LiveId" clId="{0A76CE72-2F24-49BE-912B-B679AAD4B6F7}" dt="2021-04-09T07:12:39.886" v="609" actId="207"/>
        <pc:sldMkLst>
          <pc:docMk/>
          <pc:sldMk cId="2322105085" sldId="491"/>
        </pc:sldMkLst>
        <pc:spChg chg="mod">
          <ac:chgData name="Niels Gunnar Juel" userId="639589858bf0d8e1" providerId="LiveId" clId="{0A76CE72-2F24-49BE-912B-B679AAD4B6F7}" dt="2021-04-09T07:12:39.886" v="609" actId="207"/>
          <ac:spMkLst>
            <pc:docMk/>
            <pc:sldMk cId="2322105085" sldId="491"/>
            <ac:spMk id="4101" creationId="{00000000-0000-0000-0000-000000000000}"/>
          </ac:spMkLst>
        </pc:spChg>
      </pc:sldChg>
      <pc:sldChg chg="addSp delSp modSp mod">
        <pc:chgData name="Niels Gunnar Juel" userId="639589858bf0d8e1" providerId="LiveId" clId="{0A76CE72-2F24-49BE-912B-B679AAD4B6F7}" dt="2021-04-09T07:17:05.815" v="654" actId="1076"/>
        <pc:sldMkLst>
          <pc:docMk/>
          <pc:sldMk cId="2733001670" sldId="494"/>
        </pc:sldMkLst>
        <pc:spChg chg="mod">
          <ac:chgData name="Niels Gunnar Juel" userId="639589858bf0d8e1" providerId="LiveId" clId="{0A76CE72-2F24-49BE-912B-B679AAD4B6F7}" dt="2021-04-09T07:07:25.778" v="500" actId="20577"/>
          <ac:spMkLst>
            <pc:docMk/>
            <pc:sldMk cId="2733001670" sldId="494"/>
            <ac:spMk id="38914" creationId="{00000000-0000-0000-0000-000000000000}"/>
          </ac:spMkLst>
        </pc:spChg>
        <pc:spChg chg="mod">
          <ac:chgData name="Niels Gunnar Juel" userId="639589858bf0d8e1" providerId="LiveId" clId="{0A76CE72-2F24-49BE-912B-B679AAD4B6F7}" dt="2021-04-09T07:10:19.710" v="535" actId="20577"/>
          <ac:spMkLst>
            <pc:docMk/>
            <pc:sldMk cId="2733001670" sldId="494"/>
            <ac:spMk id="38915" creationId="{00000000-0000-0000-0000-000000000000}"/>
          </ac:spMkLst>
        </pc:spChg>
        <pc:picChg chg="add mod">
          <ac:chgData name="Niels Gunnar Juel" userId="639589858bf0d8e1" providerId="LiveId" clId="{0A76CE72-2F24-49BE-912B-B679AAD4B6F7}" dt="2021-04-09T07:17:05.815" v="654" actId="1076"/>
          <ac:picMkLst>
            <pc:docMk/>
            <pc:sldMk cId="2733001670" sldId="494"/>
            <ac:picMk id="3" creationId="{6A85B6B5-B490-4630-8B30-187C9438768D}"/>
          </ac:picMkLst>
        </pc:picChg>
        <pc:picChg chg="del">
          <ac:chgData name="Niels Gunnar Juel" userId="639589858bf0d8e1" providerId="LiveId" clId="{0A76CE72-2F24-49BE-912B-B679AAD4B6F7}" dt="2021-04-09T07:04:47.908" v="338" actId="21"/>
          <ac:picMkLst>
            <pc:docMk/>
            <pc:sldMk cId="2733001670" sldId="494"/>
            <ac:picMk id="4" creationId="{9D26AD06-B336-4448-AD71-A27AFF00752D}"/>
          </ac:picMkLst>
        </pc:picChg>
      </pc:sldChg>
      <pc:sldChg chg="modSp mod ord">
        <pc:chgData name="Niels Gunnar Juel" userId="639589858bf0d8e1" providerId="LiveId" clId="{0A76CE72-2F24-49BE-912B-B679AAD4B6F7}" dt="2021-04-09T11:09:24.337" v="1919" actId="12"/>
        <pc:sldMkLst>
          <pc:docMk/>
          <pc:sldMk cId="2877393682" sldId="497"/>
        </pc:sldMkLst>
        <pc:spChg chg="mod">
          <ac:chgData name="Niels Gunnar Juel" userId="639589858bf0d8e1" providerId="LiveId" clId="{0A76CE72-2F24-49BE-912B-B679AAD4B6F7}" dt="2021-04-09T07:19:35.380" v="674" actId="1076"/>
          <ac:spMkLst>
            <pc:docMk/>
            <pc:sldMk cId="2877393682" sldId="497"/>
            <ac:spMk id="40962" creationId="{00000000-0000-0000-0000-000000000000}"/>
          </ac:spMkLst>
        </pc:spChg>
        <pc:spChg chg="mod">
          <ac:chgData name="Niels Gunnar Juel" userId="639589858bf0d8e1" providerId="LiveId" clId="{0A76CE72-2F24-49BE-912B-B679AAD4B6F7}" dt="2021-04-09T11:09:24.337" v="1919" actId="12"/>
          <ac:spMkLst>
            <pc:docMk/>
            <pc:sldMk cId="2877393682" sldId="497"/>
            <ac:spMk id="40963" creationId="{00000000-0000-0000-0000-000000000000}"/>
          </ac:spMkLst>
        </pc:spChg>
        <pc:picChg chg="mod">
          <ac:chgData name="Niels Gunnar Juel" userId="639589858bf0d8e1" providerId="LiveId" clId="{0A76CE72-2F24-49BE-912B-B679AAD4B6F7}" dt="2021-04-09T07:13:33.640" v="640" actId="1076"/>
          <ac:picMkLst>
            <pc:docMk/>
            <pc:sldMk cId="2877393682" sldId="497"/>
            <ac:picMk id="148482" creationId="{00000000-0000-0000-0000-000000000000}"/>
          </ac:picMkLst>
        </pc:picChg>
      </pc:sldChg>
      <pc:sldChg chg="addSp delSp modSp mod">
        <pc:chgData name="Niels Gunnar Juel" userId="639589858bf0d8e1" providerId="LiveId" clId="{0A76CE72-2F24-49BE-912B-B679AAD4B6F7}" dt="2021-04-09T08:16:49.742" v="764" actId="1076"/>
        <pc:sldMkLst>
          <pc:docMk/>
          <pc:sldMk cId="2283854568" sldId="498"/>
        </pc:sldMkLst>
        <pc:spChg chg="add mod">
          <ac:chgData name="Niels Gunnar Juel" userId="639589858bf0d8e1" providerId="LiveId" clId="{0A76CE72-2F24-49BE-912B-B679AAD4B6F7}" dt="2021-04-09T08:16:05.760" v="756" actId="6549"/>
          <ac:spMkLst>
            <pc:docMk/>
            <pc:sldMk cId="2283854568" sldId="498"/>
            <ac:spMk id="4" creationId="{E4C5DFAB-4DFE-4D67-9B7C-BB5C74421F05}"/>
          </ac:spMkLst>
        </pc:spChg>
        <pc:spChg chg="mod">
          <ac:chgData name="Niels Gunnar Juel" userId="639589858bf0d8e1" providerId="LiveId" clId="{0A76CE72-2F24-49BE-912B-B679AAD4B6F7}" dt="2021-04-09T08:13:24.836" v="698" actId="21"/>
          <ac:spMkLst>
            <pc:docMk/>
            <pc:sldMk cId="2283854568" sldId="498"/>
            <ac:spMk id="55298" creationId="{00000000-0000-0000-0000-000000000000}"/>
          </ac:spMkLst>
        </pc:spChg>
        <pc:picChg chg="add mod modCrop">
          <ac:chgData name="Niels Gunnar Juel" userId="639589858bf0d8e1" providerId="LiveId" clId="{0A76CE72-2F24-49BE-912B-B679AAD4B6F7}" dt="2021-04-09T08:16:35.769" v="760" actId="1076"/>
          <ac:picMkLst>
            <pc:docMk/>
            <pc:sldMk cId="2283854568" sldId="498"/>
            <ac:picMk id="3" creationId="{A3C7E6A1-4F15-4BB0-AB4D-9E45C918A634}"/>
          </ac:picMkLst>
        </pc:picChg>
        <pc:picChg chg="add mod">
          <ac:chgData name="Niels Gunnar Juel" userId="639589858bf0d8e1" providerId="LiveId" clId="{0A76CE72-2F24-49BE-912B-B679AAD4B6F7}" dt="2021-04-09T08:16:49.742" v="764" actId="1076"/>
          <ac:picMkLst>
            <pc:docMk/>
            <pc:sldMk cId="2283854568" sldId="498"/>
            <ac:picMk id="6" creationId="{42324978-CBCA-479B-89B2-F2FAA59E324A}"/>
          </ac:picMkLst>
        </pc:picChg>
        <pc:picChg chg="del">
          <ac:chgData name="Niels Gunnar Juel" userId="639589858bf0d8e1" providerId="LiveId" clId="{0A76CE72-2F24-49BE-912B-B679AAD4B6F7}" dt="2021-04-09T08:10:29.346" v="678" actId="478"/>
          <ac:picMkLst>
            <pc:docMk/>
            <pc:sldMk cId="2283854568" sldId="498"/>
            <ac:picMk id="55299" creationId="{00000000-0000-0000-0000-000000000000}"/>
          </ac:picMkLst>
        </pc:picChg>
        <pc:picChg chg="del">
          <ac:chgData name="Niels Gunnar Juel" userId="639589858bf0d8e1" providerId="LiveId" clId="{0A76CE72-2F24-49BE-912B-B679AAD4B6F7}" dt="2021-04-09T08:10:15.672" v="675" actId="478"/>
          <ac:picMkLst>
            <pc:docMk/>
            <pc:sldMk cId="2283854568" sldId="498"/>
            <ac:picMk id="55300" creationId="{00000000-0000-0000-0000-000000000000}"/>
          </ac:picMkLst>
        </pc:picChg>
      </pc:sldChg>
      <pc:sldChg chg="addSp delSp modSp mod">
        <pc:chgData name="Niels Gunnar Juel" userId="639589858bf0d8e1" providerId="LiveId" clId="{0A76CE72-2F24-49BE-912B-B679AAD4B6F7}" dt="2021-04-09T11:04:43.019" v="1902" actId="207"/>
        <pc:sldMkLst>
          <pc:docMk/>
          <pc:sldMk cId="1650530360" sldId="499"/>
        </pc:sldMkLst>
        <pc:spChg chg="mod">
          <ac:chgData name="Niels Gunnar Juel" userId="639589858bf0d8e1" providerId="LiveId" clId="{0A76CE72-2F24-49BE-912B-B679AAD4B6F7}" dt="2021-04-09T11:04:00.130" v="1900" actId="1076"/>
          <ac:spMkLst>
            <pc:docMk/>
            <pc:sldMk cId="1650530360" sldId="499"/>
            <ac:spMk id="2" creationId="{716A21E9-344D-4355-A660-8060F32CF1E6}"/>
          </ac:spMkLst>
        </pc:spChg>
        <pc:spChg chg="add mod">
          <ac:chgData name="Niels Gunnar Juel" userId="639589858bf0d8e1" providerId="LiveId" clId="{0A76CE72-2F24-49BE-912B-B679AAD4B6F7}" dt="2021-04-09T11:04:30.416" v="1901" actId="207"/>
          <ac:spMkLst>
            <pc:docMk/>
            <pc:sldMk cId="1650530360" sldId="499"/>
            <ac:spMk id="6" creationId="{0A79A3B1-6F16-4E42-8628-9ED35439BECC}"/>
          </ac:spMkLst>
        </pc:spChg>
        <pc:spChg chg="add mod">
          <ac:chgData name="Niels Gunnar Juel" userId="639589858bf0d8e1" providerId="LiveId" clId="{0A76CE72-2F24-49BE-912B-B679AAD4B6F7}" dt="2021-04-09T11:03:32.149" v="1894" actId="1076"/>
          <ac:spMkLst>
            <pc:docMk/>
            <pc:sldMk cId="1650530360" sldId="499"/>
            <ac:spMk id="13" creationId="{CFB89BA8-6DC4-49A4-8F71-DB948CA8A625}"/>
          </ac:spMkLst>
        </pc:spChg>
        <pc:spChg chg="add mod">
          <ac:chgData name="Niels Gunnar Juel" userId="639589858bf0d8e1" providerId="LiveId" clId="{0A76CE72-2F24-49BE-912B-B679AAD4B6F7}" dt="2021-04-09T11:04:43.019" v="1902" actId="207"/>
          <ac:spMkLst>
            <pc:docMk/>
            <pc:sldMk cId="1650530360" sldId="499"/>
            <ac:spMk id="14" creationId="{F8A4ADE7-301D-4BF2-A54C-2F340D0C15AC}"/>
          </ac:spMkLst>
        </pc:spChg>
        <pc:spChg chg="mod">
          <ac:chgData name="Niels Gunnar Juel" userId="639589858bf0d8e1" providerId="LiveId" clId="{0A76CE72-2F24-49BE-912B-B679AAD4B6F7}" dt="2021-04-09T08:36:37.689" v="1349" actId="3062"/>
          <ac:spMkLst>
            <pc:docMk/>
            <pc:sldMk cId="1650530360" sldId="499"/>
            <ac:spMk id="41986" creationId="{00000000-0000-0000-0000-000000000000}"/>
          </ac:spMkLst>
        </pc:spChg>
        <pc:spChg chg="mod">
          <ac:chgData name="Niels Gunnar Juel" userId="639589858bf0d8e1" providerId="LiveId" clId="{0A76CE72-2F24-49BE-912B-B679AAD4B6F7}" dt="2021-04-09T08:36:26.371" v="1347" actId="3062"/>
          <ac:spMkLst>
            <pc:docMk/>
            <pc:sldMk cId="1650530360" sldId="499"/>
            <ac:spMk id="41988" creationId="{00000000-0000-0000-0000-000000000000}"/>
          </ac:spMkLst>
        </pc:spChg>
        <pc:spChg chg="mod">
          <ac:chgData name="Niels Gunnar Juel" userId="639589858bf0d8e1" providerId="LiveId" clId="{0A76CE72-2F24-49BE-912B-B679AAD4B6F7}" dt="2021-04-09T08:36:41.878" v="1350" actId="3062"/>
          <ac:spMkLst>
            <pc:docMk/>
            <pc:sldMk cId="1650530360" sldId="499"/>
            <ac:spMk id="41990" creationId="{00000000-0000-0000-0000-000000000000}"/>
          </ac:spMkLst>
        </pc:spChg>
        <pc:picChg chg="del">
          <ac:chgData name="Niels Gunnar Juel" userId="639589858bf0d8e1" providerId="LiveId" clId="{0A76CE72-2F24-49BE-912B-B679AAD4B6F7}" dt="2021-04-09T11:02:09.917" v="1863" actId="478"/>
          <ac:picMkLst>
            <pc:docMk/>
            <pc:sldMk cId="1650530360" sldId="499"/>
            <ac:picMk id="41992" creationId="{00000000-0000-0000-0000-000000000000}"/>
          </ac:picMkLst>
        </pc:picChg>
        <pc:cxnChg chg="add del mod">
          <ac:chgData name="Niels Gunnar Juel" userId="639589858bf0d8e1" providerId="LiveId" clId="{0A76CE72-2F24-49BE-912B-B679AAD4B6F7}" dt="2021-04-09T11:02:14.827" v="1864" actId="478"/>
          <ac:cxnSpMkLst>
            <pc:docMk/>
            <pc:sldMk cId="1650530360" sldId="499"/>
            <ac:cxnSpMk id="5" creationId="{CD2A63F4-2A9B-4D27-BF7A-9DE63383B90E}"/>
          </ac:cxnSpMkLst>
        </pc:cxnChg>
      </pc:sldChg>
      <pc:sldChg chg="modSp mod">
        <pc:chgData name="Niels Gunnar Juel" userId="639589858bf0d8e1" providerId="LiveId" clId="{0A76CE72-2F24-49BE-912B-B679AAD4B6F7}" dt="2021-04-09T11:23:03.129" v="2276" actId="1076"/>
        <pc:sldMkLst>
          <pc:docMk/>
          <pc:sldMk cId="2680565283" sldId="500"/>
        </pc:sldMkLst>
        <pc:spChg chg="mod">
          <ac:chgData name="Niels Gunnar Juel" userId="639589858bf0d8e1" providerId="LiveId" clId="{0A76CE72-2F24-49BE-912B-B679AAD4B6F7}" dt="2021-04-09T11:23:03.129" v="2276" actId="1076"/>
          <ac:spMkLst>
            <pc:docMk/>
            <pc:sldMk cId="2680565283" sldId="500"/>
            <ac:spMk id="10244" creationId="{00000000-0000-0000-0000-000000000000}"/>
          </ac:spMkLst>
        </pc:spChg>
        <pc:spChg chg="mod">
          <ac:chgData name="Niels Gunnar Juel" userId="639589858bf0d8e1" providerId="LiveId" clId="{0A76CE72-2F24-49BE-912B-B679AAD4B6F7}" dt="2021-04-09T11:22:57.996" v="2275" actId="14100"/>
          <ac:spMkLst>
            <pc:docMk/>
            <pc:sldMk cId="2680565283" sldId="500"/>
            <ac:spMk id="43010" creationId="{00000000-0000-0000-0000-000000000000}"/>
          </ac:spMkLst>
        </pc:spChg>
      </pc:sldChg>
      <pc:sldChg chg="modSp mod">
        <pc:chgData name="Niels Gunnar Juel" userId="639589858bf0d8e1" providerId="LiveId" clId="{0A76CE72-2F24-49BE-912B-B679AAD4B6F7}" dt="2021-04-09T11:24:51.028" v="2321" actId="20577"/>
        <pc:sldMkLst>
          <pc:docMk/>
          <pc:sldMk cId="2077298688" sldId="501"/>
        </pc:sldMkLst>
        <pc:spChg chg="mod">
          <ac:chgData name="Niels Gunnar Juel" userId="639589858bf0d8e1" providerId="LiveId" clId="{0A76CE72-2F24-49BE-912B-B679AAD4B6F7}" dt="2021-04-09T11:12:53.601" v="1966" actId="113"/>
          <ac:spMkLst>
            <pc:docMk/>
            <pc:sldMk cId="2077298688" sldId="501"/>
            <ac:spMk id="2" creationId="{DBFFA487-7097-4599-8EF6-D1404F73F7D3}"/>
          </ac:spMkLst>
        </pc:spChg>
        <pc:spChg chg="mod">
          <ac:chgData name="Niels Gunnar Juel" userId="639589858bf0d8e1" providerId="LiveId" clId="{0A76CE72-2F24-49BE-912B-B679AAD4B6F7}" dt="2021-04-09T11:23:39.507" v="2294" actId="20577"/>
          <ac:spMkLst>
            <pc:docMk/>
            <pc:sldMk cId="2077298688" sldId="501"/>
            <ac:spMk id="44034" creationId="{00000000-0000-0000-0000-000000000000}"/>
          </ac:spMkLst>
        </pc:spChg>
        <pc:spChg chg="mod">
          <ac:chgData name="Niels Gunnar Juel" userId="639589858bf0d8e1" providerId="LiveId" clId="{0A76CE72-2F24-49BE-912B-B679AAD4B6F7}" dt="2021-04-09T11:24:51.028" v="2321" actId="20577"/>
          <ac:spMkLst>
            <pc:docMk/>
            <pc:sldMk cId="2077298688" sldId="501"/>
            <ac:spMk id="44035" creationId="{00000000-0000-0000-0000-000000000000}"/>
          </ac:spMkLst>
        </pc:spChg>
        <pc:spChg chg="mod">
          <ac:chgData name="Niels Gunnar Juel" userId="639589858bf0d8e1" providerId="LiveId" clId="{0A76CE72-2F24-49BE-912B-B679AAD4B6F7}" dt="2021-04-09T11:24:06.055" v="2300" actId="403"/>
          <ac:spMkLst>
            <pc:docMk/>
            <pc:sldMk cId="2077298688" sldId="501"/>
            <ac:spMk id="44037" creationId="{00000000-0000-0000-0000-000000000000}"/>
          </ac:spMkLst>
        </pc:spChg>
        <pc:picChg chg="mod">
          <ac:chgData name="Niels Gunnar Juel" userId="639589858bf0d8e1" providerId="LiveId" clId="{0A76CE72-2F24-49BE-912B-B679AAD4B6F7}" dt="2021-04-09T11:23:50.511" v="2297" actId="1076"/>
          <ac:picMkLst>
            <pc:docMk/>
            <pc:sldMk cId="2077298688" sldId="501"/>
            <ac:picMk id="44036" creationId="{00000000-0000-0000-0000-000000000000}"/>
          </ac:picMkLst>
        </pc:picChg>
      </pc:sldChg>
      <pc:sldChg chg="del">
        <pc:chgData name="Niels Gunnar Juel" userId="639589858bf0d8e1" providerId="LiveId" clId="{0A76CE72-2F24-49BE-912B-B679AAD4B6F7}" dt="2021-04-09T10:33:42.777" v="1359" actId="47"/>
        <pc:sldMkLst>
          <pc:docMk/>
          <pc:sldMk cId="1784418811" sldId="502"/>
        </pc:sldMkLst>
      </pc:sldChg>
      <pc:sldChg chg="modSp mod">
        <pc:chgData name="Niels Gunnar Juel" userId="639589858bf0d8e1" providerId="LiveId" clId="{0A76CE72-2F24-49BE-912B-B679AAD4B6F7}" dt="2021-04-09T07:19:09.379" v="673" actId="179"/>
        <pc:sldMkLst>
          <pc:docMk/>
          <pc:sldMk cId="2185930357" sldId="511"/>
        </pc:sldMkLst>
        <pc:spChg chg="mod">
          <ac:chgData name="Niels Gunnar Juel" userId="639589858bf0d8e1" providerId="LiveId" clId="{0A76CE72-2F24-49BE-912B-B679AAD4B6F7}" dt="2021-04-09T07:19:09.379" v="673" actId="179"/>
          <ac:spMkLst>
            <pc:docMk/>
            <pc:sldMk cId="2185930357" sldId="511"/>
            <ac:spMk id="40965" creationId="{00000000-0000-0000-0000-000000000000}"/>
          </ac:spMkLst>
        </pc:spChg>
      </pc:sldChg>
      <pc:sldChg chg="addSp delSp modSp mod modClrScheme chgLayout">
        <pc:chgData name="Niels Gunnar Juel" userId="639589858bf0d8e1" providerId="LiveId" clId="{0A76CE72-2F24-49BE-912B-B679AAD4B6F7}" dt="2021-04-09T11:14:16.609" v="1975" actId="403"/>
        <pc:sldMkLst>
          <pc:docMk/>
          <pc:sldMk cId="1326371678" sldId="514"/>
        </pc:sldMkLst>
        <pc:spChg chg="mod">
          <ac:chgData name="Niels Gunnar Juel" userId="639589858bf0d8e1" providerId="LiveId" clId="{0A76CE72-2F24-49BE-912B-B679AAD4B6F7}" dt="2021-04-09T11:14:16.609" v="1975" actId="403"/>
          <ac:spMkLst>
            <pc:docMk/>
            <pc:sldMk cId="1326371678" sldId="514"/>
            <ac:spMk id="4" creationId="{7C79D055-2504-465E-A7F3-7F4537A1B0D8}"/>
          </ac:spMkLst>
        </pc:spChg>
        <pc:spChg chg="add del mod">
          <ac:chgData name="Niels Gunnar Juel" userId="639589858bf0d8e1" providerId="LiveId" clId="{0A76CE72-2F24-49BE-912B-B679AAD4B6F7}" dt="2021-04-09T11:14:01.441" v="1969" actId="26606"/>
          <ac:spMkLst>
            <pc:docMk/>
            <pc:sldMk cId="1326371678" sldId="514"/>
            <ac:spMk id="6" creationId="{AAC64115-4242-4F1A-85B9-23C4E66EC6B9}"/>
          </ac:spMkLst>
        </pc:spChg>
        <pc:spChg chg="add del mod">
          <ac:chgData name="Niels Gunnar Juel" userId="639589858bf0d8e1" providerId="LiveId" clId="{0A76CE72-2F24-49BE-912B-B679AAD4B6F7}" dt="2021-04-09T11:07:50.024" v="1906" actId="478"/>
          <ac:spMkLst>
            <pc:docMk/>
            <pc:sldMk cId="1326371678" sldId="514"/>
            <ac:spMk id="9" creationId="{63F41586-8B04-4C5E-8D96-CB02C1AC52BF}"/>
          </ac:spMkLst>
        </pc:spChg>
        <pc:spChg chg="add del mod">
          <ac:chgData name="Niels Gunnar Juel" userId="639589858bf0d8e1" providerId="LiveId" clId="{0A76CE72-2F24-49BE-912B-B679AAD4B6F7}" dt="2021-04-09T11:14:06.034" v="1970" actId="478"/>
          <ac:spMkLst>
            <pc:docMk/>
            <pc:sldMk cId="1326371678" sldId="514"/>
            <ac:spMk id="11" creationId="{6624F32E-CC9D-4DD2-9993-5987462BFA03}"/>
          </ac:spMkLst>
        </pc:spChg>
      </pc:sldChg>
      <pc:sldChg chg="modSp mod">
        <pc:chgData name="Niels Gunnar Juel" userId="639589858bf0d8e1" providerId="LiveId" clId="{0A76CE72-2F24-49BE-912B-B679AAD4B6F7}" dt="2021-04-09T11:11:58.449" v="1956" actId="20577"/>
        <pc:sldMkLst>
          <pc:docMk/>
          <pc:sldMk cId="3182732850" sldId="529"/>
        </pc:sldMkLst>
        <pc:spChg chg="mod">
          <ac:chgData name="Niels Gunnar Juel" userId="639589858bf0d8e1" providerId="LiveId" clId="{0A76CE72-2F24-49BE-912B-B679AAD4B6F7}" dt="2021-04-09T11:11:44.222" v="1952" actId="2710"/>
          <ac:spMkLst>
            <pc:docMk/>
            <pc:sldMk cId="3182732850" sldId="529"/>
            <ac:spMk id="3" creationId="{CC1D3774-3E31-40A5-B700-457708219258}"/>
          </ac:spMkLst>
        </pc:spChg>
        <pc:spChg chg="mod">
          <ac:chgData name="Niels Gunnar Juel" userId="639589858bf0d8e1" providerId="LiveId" clId="{0A76CE72-2F24-49BE-912B-B679AAD4B6F7}" dt="2021-04-09T11:11:58.449" v="1956" actId="20577"/>
          <ac:spMkLst>
            <pc:docMk/>
            <pc:sldMk cId="3182732850" sldId="529"/>
            <ac:spMk id="5" creationId="{943D987C-971C-4171-BD66-BA9932F96E70}"/>
          </ac:spMkLst>
        </pc:spChg>
      </pc:sldChg>
      <pc:sldChg chg="modSp mod">
        <pc:chgData name="Niels Gunnar Juel" userId="639589858bf0d8e1" providerId="LiveId" clId="{0A76CE72-2F24-49BE-912B-B679AAD4B6F7}" dt="2021-04-09T11:08:14.217" v="1915" actId="14100"/>
        <pc:sldMkLst>
          <pc:docMk/>
          <pc:sldMk cId="2270123464" sldId="656"/>
        </pc:sldMkLst>
        <pc:spChg chg="mod">
          <ac:chgData name="Niels Gunnar Juel" userId="639589858bf0d8e1" providerId="LiveId" clId="{0A76CE72-2F24-49BE-912B-B679AAD4B6F7}" dt="2021-04-09T11:08:14.217" v="1915" actId="14100"/>
          <ac:spMkLst>
            <pc:docMk/>
            <pc:sldMk cId="2270123464" sldId="656"/>
            <ac:spMk id="11" creationId="{40D70A0D-F4A1-4EDA-BE5E-BE360F0E237D}"/>
          </ac:spMkLst>
        </pc:spChg>
        <pc:spChg chg="mod">
          <ac:chgData name="Niels Gunnar Juel" userId="639589858bf0d8e1" providerId="LiveId" clId="{0A76CE72-2F24-49BE-912B-B679AAD4B6F7}" dt="2021-04-09T11:08:04.651" v="1909" actId="403"/>
          <ac:spMkLst>
            <pc:docMk/>
            <pc:sldMk cId="2270123464" sldId="656"/>
            <ac:spMk id="16" creationId="{6D645A4E-C127-4585-9694-14D4C3DBC2A8}"/>
          </ac:spMkLst>
        </pc:spChg>
      </pc:sldChg>
      <pc:sldChg chg="addSp delSp modSp add mod">
        <pc:chgData name="Niels Gunnar Juel" userId="639589858bf0d8e1" providerId="LiveId" clId="{0A76CE72-2F24-49BE-912B-B679AAD4B6F7}" dt="2021-04-09T11:13:24.147" v="1967" actId="113"/>
        <pc:sldMkLst>
          <pc:docMk/>
          <pc:sldMk cId="2802374998" sldId="657"/>
        </pc:sldMkLst>
        <pc:spChg chg="mod">
          <ac:chgData name="Niels Gunnar Juel" userId="639589858bf0d8e1" providerId="LiveId" clId="{0A76CE72-2F24-49BE-912B-B679AAD4B6F7}" dt="2021-04-09T11:13:24.147" v="1967" actId="113"/>
          <ac:spMkLst>
            <pc:docMk/>
            <pc:sldMk cId="2802374998" sldId="657"/>
            <ac:spMk id="2" creationId="{1CE71149-FBE9-4652-96C9-8550B3A58D2D}"/>
          </ac:spMkLst>
        </pc:spChg>
        <pc:spChg chg="add mod">
          <ac:chgData name="Niels Gunnar Juel" userId="639589858bf0d8e1" providerId="LiveId" clId="{0A76CE72-2F24-49BE-912B-B679AAD4B6F7}" dt="2021-04-09T07:03:30.045" v="327" actId="1582"/>
          <ac:spMkLst>
            <pc:docMk/>
            <pc:sldMk cId="2802374998" sldId="657"/>
            <ac:spMk id="6" creationId="{819E6358-A838-460D-8F80-3FCC4FF2F4A2}"/>
          </ac:spMkLst>
        </pc:spChg>
        <pc:grpChg chg="del">
          <ac:chgData name="Niels Gunnar Juel" userId="639589858bf0d8e1" providerId="LiveId" clId="{0A76CE72-2F24-49BE-912B-B679AAD4B6F7}" dt="2021-04-09T06:50:52.274" v="166" actId="478"/>
          <ac:grpSpMkLst>
            <pc:docMk/>
            <pc:sldMk cId="2802374998" sldId="657"/>
            <ac:grpSpMk id="5" creationId="{5B1D0B58-2352-4017-B0EB-66932659AFBC}"/>
          </ac:grpSpMkLst>
        </pc:grpChg>
        <pc:graphicFrameChg chg="add del">
          <ac:chgData name="Niels Gunnar Juel" userId="639589858bf0d8e1" providerId="LiveId" clId="{0A76CE72-2F24-49BE-912B-B679AAD4B6F7}" dt="2021-04-09T06:53:38.690" v="173" actId="3680"/>
          <ac:graphicFrameMkLst>
            <pc:docMk/>
            <pc:sldMk cId="2802374998" sldId="657"/>
            <ac:graphicFrameMk id="3" creationId="{2F0A44C0-5BEA-4B4C-BFB2-B3E99AC2C77C}"/>
          </ac:graphicFrameMkLst>
        </pc:graphicFrameChg>
        <pc:graphicFrameChg chg="add mod modGraphic">
          <ac:chgData name="Niels Gunnar Juel" userId="639589858bf0d8e1" providerId="LiveId" clId="{0A76CE72-2F24-49BE-912B-B679AAD4B6F7}" dt="2021-04-09T07:02:34.947" v="323" actId="403"/>
          <ac:graphicFrameMkLst>
            <pc:docMk/>
            <pc:sldMk cId="2802374998" sldId="657"/>
            <ac:graphicFrameMk id="4" creationId="{B0E3880B-C61E-4046-90F3-E8CF6BA7C866}"/>
          </ac:graphicFrameMkLst>
        </pc:graphicFrameChg>
      </pc:sldChg>
      <pc:sldChg chg="addSp modSp new mod modClrScheme chgLayout">
        <pc:chgData name="Niels Gunnar Juel" userId="639589858bf0d8e1" providerId="LiveId" clId="{0A76CE72-2F24-49BE-912B-B679AAD4B6F7}" dt="2021-04-09T07:16:42.662" v="651" actId="14100"/>
        <pc:sldMkLst>
          <pc:docMk/>
          <pc:sldMk cId="1773753078" sldId="658"/>
        </pc:sldMkLst>
        <pc:spChg chg="add mod">
          <ac:chgData name="Niels Gunnar Juel" userId="639589858bf0d8e1" providerId="LiveId" clId="{0A76CE72-2F24-49BE-912B-B679AAD4B6F7}" dt="2021-04-09T07:04:30.496" v="337" actId="20577"/>
          <ac:spMkLst>
            <pc:docMk/>
            <pc:sldMk cId="1773753078" sldId="658"/>
            <ac:spMk id="2" creationId="{310E4CB2-5AAA-4EE9-8E1A-A4BE16318260}"/>
          </ac:spMkLst>
        </pc:spChg>
        <pc:spChg chg="add mod">
          <ac:chgData name="Niels Gunnar Juel" userId="639589858bf0d8e1" providerId="LiveId" clId="{0A76CE72-2F24-49BE-912B-B679AAD4B6F7}" dt="2021-04-09T07:16:42.662" v="651" actId="14100"/>
          <ac:spMkLst>
            <pc:docMk/>
            <pc:sldMk cId="1773753078" sldId="658"/>
            <ac:spMk id="3" creationId="{634EC5FC-265E-4395-B444-36CE02B27AE9}"/>
          </ac:spMkLst>
        </pc:spChg>
        <pc:picChg chg="add mod">
          <ac:chgData name="Niels Gunnar Juel" userId="639589858bf0d8e1" providerId="LiveId" clId="{0A76CE72-2F24-49BE-912B-B679AAD4B6F7}" dt="2021-04-09T07:05:02.433" v="341" actId="1076"/>
          <ac:picMkLst>
            <pc:docMk/>
            <pc:sldMk cId="1773753078" sldId="658"/>
            <ac:picMk id="4" creationId="{D6E1558B-1411-4FB5-A175-2B60B5680483}"/>
          </ac:picMkLst>
        </pc:picChg>
      </pc:sldChg>
      <pc:sldChg chg="addSp delSp modSp add mod chgLayout">
        <pc:chgData name="Niels Gunnar Juel" userId="639589858bf0d8e1" providerId="LiveId" clId="{0A76CE72-2F24-49BE-912B-B679AAD4B6F7}" dt="2021-04-09T11:15:52.433" v="1999" actId="207"/>
        <pc:sldMkLst>
          <pc:docMk/>
          <pc:sldMk cId="1254184799" sldId="659"/>
        </pc:sldMkLst>
        <pc:spChg chg="add mod ord">
          <ac:chgData name="Niels Gunnar Juel" userId="639589858bf0d8e1" providerId="LiveId" clId="{0A76CE72-2F24-49BE-912B-B679AAD4B6F7}" dt="2021-04-09T11:15:52.433" v="1999" actId="207"/>
          <ac:spMkLst>
            <pc:docMk/>
            <pc:sldMk cId="1254184799" sldId="659"/>
            <ac:spMk id="2" creationId="{8C0FF97A-FBCF-4EBF-A194-184027B2799B}"/>
          </ac:spMkLst>
        </pc:spChg>
        <pc:spChg chg="mod ord">
          <ac:chgData name="Niels Gunnar Juel" userId="639589858bf0d8e1" providerId="LiveId" clId="{0A76CE72-2F24-49BE-912B-B679AAD4B6F7}" dt="2021-04-09T11:01:35.999" v="1862" actId="20577"/>
          <ac:spMkLst>
            <pc:docMk/>
            <pc:sldMk cId="1254184799" sldId="659"/>
            <ac:spMk id="55298" creationId="{00000000-0000-0000-0000-000000000000}"/>
          </ac:spMkLst>
        </pc:spChg>
        <pc:picChg chg="del">
          <ac:chgData name="Niels Gunnar Juel" userId="639589858bf0d8e1" providerId="LiveId" clId="{0A76CE72-2F24-49BE-912B-B679AAD4B6F7}" dt="2021-04-09T08:17:08.994" v="766" actId="478"/>
          <ac:picMkLst>
            <pc:docMk/>
            <pc:sldMk cId="1254184799" sldId="659"/>
            <ac:picMk id="3" creationId="{A3C7E6A1-4F15-4BB0-AB4D-9E45C918A634}"/>
          </ac:picMkLst>
        </pc:picChg>
        <pc:picChg chg="add del mod">
          <ac:chgData name="Niels Gunnar Juel" userId="639589858bf0d8e1" providerId="LiveId" clId="{0A76CE72-2F24-49BE-912B-B679AAD4B6F7}" dt="2021-04-09T08:35:02.711" v="1327" actId="478"/>
          <ac:picMkLst>
            <pc:docMk/>
            <pc:sldMk cId="1254184799" sldId="659"/>
            <ac:picMk id="5" creationId="{2F635525-206D-4010-B776-2D761525E582}"/>
          </ac:picMkLst>
        </pc:picChg>
        <pc:picChg chg="del">
          <ac:chgData name="Niels Gunnar Juel" userId="639589858bf0d8e1" providerId="LiveId" clId="{0A76CE72-2F24-49BE-912B-B679AAD4B6F7}" dt="2021-04-09T08:17:11.605" v="767" actId="478"/>
          <ac:picMkLst>
            <pc:docMk/>
            <pc:sldMk cId="1254184799" sldId="659"/>
            <ac:picMk id="6" creationId="{42324978-CBCA-479B-89B2-F2FAA59E324A}"/>
          </ac:picMkLst>
        </pc:picChg>
      </pc:sldChg>
      <pc:sldChg chg="addSp delSp modSp new mod ord chgLayout">
        <pc:chgData name="Niels Gunnar Juel" userId="639589858bf0d8e1" providerId="LiveId" clId="{0A76CE72-2F24-49BE-912B-B679AAD4B6F7}" dt="2021-04-09T11:25:19.539" v="2358" actId="20577"/>
        <pc:sldMkLst>
          <pc:docMk/>
          <pc:sldMk cId="3943491680" sldId="660"/>
        </pc:sldMkLst>
        <pc:spChg chg="del">
          <ac:chgData name="Niels Gunnar Juel" userId="639589858bf0d8e1" providerId="LiveId" clId="{0A76CE72-2F24-49BE-912B-B679AAD4B6F7}" dt="2021-04-09T08:21:35.164" v="772" actId="700"/>
          <ac:spMkLst>
            <pc:docMk/>
            <pc:sldMk cId="3943491680" sldId="660"/>
            <ac:spMk id="2" creationId="{0E71CDD3-0339-4890-BA2C-A652BEECCD1E}"/>
          </ac:spMkLst>
        </pc:spChg>
        <pc:spChg chg="del">
          <ac:chgData name="Niels Gunnar Juel" userId="639589858bf0d8e1" providerId="LiveId" clId="{0A76CE72-2F24-49BE-912B-B679AAD4B6F7}" dt="2021-04-09T08:21:35.164" v="772" actId="700"/>
          <ac:spMkLst>
            <pc:docMk/>
            <pc:sldMk cId="3943491680" sldId="660"/>
            <ac:spMk id="3" creationId="{0D706420-BB36-46BF-A138-A05AC572B9BA}"/>
          </ac:spMkLst>
        </pc:spChg>
        <pc:spChg chg="add mod ord">
          <ac:chgData name="Niels Gunnar Juel" userId="639589858bf0d8e1" providerId="LiveId" clId="{0A76CE72-2F24-49BE-912B-B679AAD4B6F7}" dt="2021-04-09T08:21:41.933" v="783" actId="20577"/>
          <ac:spMkLst>
            <pc:docMk/>
            <pc:sldMk cId="3943491680" sldId="660"/>
            <ac:spMk id="4" creationId="{BCB32664-06F7-4B19-BA8F-62E36B630B62}"/>
          </ac:spMkLst>
        </pc:spChg>
        <pc:spChg chg="add mod ord">
          <ac:chgData name="Niels Gunnar Juel" userId="639589858bf0d8e1" providerId="LiveId" clId="{0A76CE72-2F24-49BE-912B-B679AAD4B6F7}" dt="2021-04-09T11:25:19.539" v="2358" actId="20577"/>
          <ac:spMkLst>
            <pc:docMk/>
            <pc:sldMk cId="3943491680" sldId="660"/>
            <ac:spMk id="5" creationId="{F5DF1348-B00D-4414-8ACE-B2E724198609}"/>
          </ac:spMkLst>
        </pc:spChg>
      </pc:sldChg>
      <pc:sldChg chg="addSp modSp new mod modClrScheme chgLayout">
        <pc:chgData name="Niels Gunnar Juel" userId="639589858bf0d8e1" providerId="LiveId" clId="{0A76CE72-2F24-49BE-912B-B679AAD4B6F7}" dt="2021-04-09T11:12:41.896" v="1963" actId="113"/>
        <pc:sldMkLst>
          <pc:docMk/>
          <pc:sldMk cId="2948853409" sldId="661"/>
        </pc:sldMkLst>
        <pc:spChg chg="add mod">
          <ac:chgData name="Niels Gunnar Juel" userId="639589858bf0d8e1" providerId="LiveId" clId="{0A76CE72-2F24-49BE-912B-B679AAD4B6F7}" dt="2021-04-09T10:57:39.904" v="1814" actId="1076"/>
          <ac:spMkLst>
            <pc:docMk/>
            <pc:sldMk cId="2948853409" sldId="661"/>
            <ac:spMk id="2" creationId="{6B73FE43-95FD-4364-A3FF-85E5B0404383}"/>
          </ac:spMkLst>
        </pc:spChg>
        <pc:spChg chg="add mod">
          <ac:chgData name="Niels Gunnar Juel" userId="639589858bf0d8e1" providerId="LiveId" clId="{0A76CE72-2F24-49BE-912B-B679AAD4B6F7}" dt="2021-04-09T11:00:25.923" v="1842" actId="20577"/>
          <ac:spMkLst>
            <pc:docMk/>
            <pc:sldMk cId="2948853409" sldId="661"/>
            <ac:spMk id="3" creationId="{5026CE76-39FB-467A-B0C4-3080AA388359}"/>
          </ac:spMkLst>
        </pc:spChg>
        <pc:spChg chg="add mod">
          <ac:chgData name="Niels Gunnar Juel" userId="639589858bf0d8e1" providerId="LiveId" clId="{0A76CE72-2F24-49BE-912B-B679AAD4B6F7}" dt="2021-04-09T10:57:54.808" v="1817" actId="208"/>
          <ac:spMkLst>
            <pc:docMk/>
            <pc:sldMk cId="2948853409" sldId="661"/>
            <ac:spMk id="4" creationId="{F62F7FFB-9C07-441A-8293-D8AEB09C1E5E}"/>
          </ac:spMkLst>
        </pc:spChg>
        <pc:spChg chg="add mod">
          <ac:chgData name="Niels Gunnar Juel" userId="639589858bf0d8e1" providerId="LiveId" clId="{0A76CE72-2F24-49BE-912B-B679AAD4B6F7}" dt="2021-04-09T10:58:01.322" v="1818" actId="6549"/>
          <ac:spMkLst>
            <pc:docMk/>
            <pc:sldMk cId="2948853409" sldId="661"/>
            <ac:spMk id="5" creationId="{6E36F3A1-5F28-459C-B3B8-213BF86957F9}"/>
          </ac:spMkLst>
        </pc:spChg>
        <pc:spChg chg="add mod">
          <ac:chgData name="Niels Gunnar Juel" userId="639589858bf0d8e1" providerId="LiveId" clId="{0A76CE72-2F24-49BE-912B-B679AAD4B6F7}" dt="2021-04-09T11:12:41.896" v="1963" actId="113"/>
          <ac:spMkLst>
            <pc:docMk/>
            <pc:sldMk cId="2948853409" sldId="661"/>
            <ac:spMk id="6" creationId="{0081D70F-DE29-4C08-8F84-2C6F94D5AC8B}"/>
          </ac:spMkLst>
        </pc:spChg>
      </pc:sldChg>
      <pc:sldMasterChg chg="modSldLayout">
        <pc:chgData name="Niels Gunnar Juel" userId="639589858bf0d8e1" providerId="LiveId" clId="{0A76CE72-2F24-49BE-912B-B679AAD4B6F7}" dt="2021-04-09T07:15:47.918" v="648" actId="403"/>
        <pc:sldMasterMkLst>
          <pc:docMk/>
          <pc:sldMasterMk cId="0" sldId="2147483648"/>
        </pc:sldMasterMkLst>
        <pc:sldLayoutChg chg="modSp">
          <pc:chgData name="Niels Gunnar Juel" userId="639589858bf0d8e1" providerId="LiveId" clId="{0A76CE72-2F24-49BE-912B-B679AAD4B6F7}" dt="2021-04-09T07:15:47.918" v="648" actId="403"/>
          <pc:sldLayoutMkLst>
            <pc:docMk/>
            <pc:sldMasterMk cId="0" sldId="2147483648"/>
            <pc:sldLayoutMk cId="0" sldId="2147483650"/>
          </pc:sldLayoutMkLst>
          <pc:spChg chg="mod">
            <ac:chgData name="Niels Gunnar Juel" userId="639589858bf0d8e1" providerId="LiveId" clId="{0A76CE72-2F24-49BE-912B-B679AAD4B6F7}" dt="2021-04-09T07:15:47.918" v="648" actId="403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95907-A8D0-4997-B746-EF8B2559C433}" type="datetimeFigureOut">
              <a:rPr lang="nb-NO" smtClean="0"/>
              <a:t>19.05.2021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14FF8-DB91-4A25-A3CD-00F9A013CF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47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473E5-A314-455D-9803-15C04B6123AF}" type="datetimeFigureOut">
              <a:rPr lang="nb-NO" smtClean="0"/>
              <a:t>19.05.2021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D1145-2DDE-4436-AF7D-0D36FA1EE9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37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1" y="5517232"/>
            <a:ext cx="2904115" cy="928402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695400" y="2276872"/>
            <a:ext cx="10972800" cy="773113"/>
          </a:xfrm>
        </p:spPr>
        <p:txBody>
          <a:bodyPr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 på foredrag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9656" cy="2149214"/>
          </a:xfrm>
          <a:prstGeom prst="rect">
            <a:avLst/>
          </a:prstGeom>
        </p:spPr>
      </p:pic>
      <p:sp>
        <p:nvSpPr>
          <p:cNvPr id="14" name="Plassholder f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0" y="3600000"/>
            <a:ext cx="4438800" cy="984885"/>
          </a:xfrm>
          <a:noFill/>
        </p:spPr>
        <p:txBody>
          <a:bodyPr>
            <a:sp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B9C"/>
              </a:buClr>
              <a:buSzTx/>
              <a:buFontTx/>
              <a:buNone/>
              <a:tabLst/>
              <a:defRPr sz="3200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B9C"/>
              </a:buClr>
              <a:buSzTx/>
              <a:buFontTx/>
              <a:buNone/>
              <a:tabLst/>
              <a:defRPr/>
            </a:pPr>
            <a:r>
              <a:rPr lang="nb-NO" sz="3200" kern="0" cap="all" baseline="0" dirty="0">
                <a:solidFill>
                  <a:schemeClr val="tx1"/>
                </a:solidFill>
              </a:rPr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9298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Lato Light" panose="020F0302020204030203" pitchFamily="34" charset="0"/>
              </a:defRPr>
            </a:lvl4pPr>
            <a:lvl5pPr>
              <a:defRPr sz="2000">
                <a:latin typeface="Lato Light" panose="020F03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1143001"/>
            <a:ext cx="2743200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143001"/>
            <a:ext cx="8026400" cy="4983163"/>
          </a:xfrm>
        </p:spPr>
        <p:txBody>
          <a:bodyPr vert="eaVert"/>
          <a:lstStyle>
            <a:lvl4pPr>
              <a:defRPr>
                <a:latin typeface="Lato Light" panose="020F0302020204030203" pitchFamily="34" charset="0"/>
              </a:defRPr>
            </a:lvl4pPr>
            <a:lvl5pPr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6D28EC2-E6CE-4C37-B620-DC3D4E20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98E-7786-4134-B0EE-3B7B2A4AAAE5}" type="datetimeFigureOut">
              <a:rPr lang="nb-NO" smtClean="0"/>
              <a:t>19.05.2021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DAE88B-8EFE-49E0-8438-E4E32D7F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A16F90-FF73-4E14-A71D-686622FD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E87D-DD5E-49F2-A265-FA3051396C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63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694800" y="2278800"/>
            <a:ext cx="10972800" cy="773113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kapitteloverskrift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9636" cy="2149200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0" y="3600000"/>
            <a:ext cx="4438800" cy="986400"/>
          </a:xfrm>
        </p:spPr>
        <p:txBody>
          <a:bodyPr/>
          <a:lstStyle>
            <a:lvl1pPr algn="ctr">
              <a:buNone/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  <p:pic>
        <p:nvPicPr>
          <p:cNvPr id="7" name="Bilde 2">
            <a:extLst>
              <a:ext uri="{FF2B5EF4-FFF2-40B4-BE49-F238E27FC236}">
                <a16:creationId xmlns:a16="http://schemas.microsoft.com/office/drawing/2014/main" id="{02086764-FA90-4B19-9A08-8C467962B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1" y="5517232"/>
            <a:ext cx="2904115" cy="9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00" y="5518800"/>
            <a:ext cx="2905360" cy="928800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694800" y="2278800"/>
            <a:ext cx="10972800" cy="773113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kapitteloverskrift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9636" cy="2149200"/>
          </a:xfrm>
          <a:prstGeom prst="rect">
            <a:avLst/>
          </a:prstGeom>
        </p:spPr>
      </p:pic>
      <p:sp>
        <p:nvSpPr>
          <p:cNvPr id="7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0" y="3600000"/>
            <a:ext cx="4438800" cy="986400"/>
          </a:xfrm>
        </p:spPr>
        <p:txBody>
          <a:bodyPr/>
          <a:lstStyle>
            <a:lvl1pPr algn="ctr">
              <a:buNone/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3288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00" y="5518800"/>
            <a:ext cx="2905360" cy="928800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694800" y="2278800"/>
            <a:ext cx="10972800" cy="773113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kapitteloverskrift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9636" cy="2149200"/>
          </a:xfrm>
          <a:prstGeom prst="rect">
            <a:avLst/>
          </a:prstGeom>
        </p:spPr>
      </p:pic>
      <p:sp>
        <p:nvSpPr>
          <p:cNvPr id="7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00" y="3600000"/>
            <a:ext cx="4438800" cy="986400"/>
          </a:xfrm>
        </p:spPr>
        <p:txBody>
          <a:bodyPr/>
          <a:lstStyle>
            <a:lvl1pPr algn="ctr">
              <a:buNone/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246013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2">
            <a:extLst>
              <a:ext uri="{FF2B5EF4-FFF2-40B4-BE49-F238E27FC236}">
                <a16:creationId xmlns:a16="http://schemas.microsoft.com/office/drawing/2014/main" id="{A19DE25E-79D6-40E4-938C-D524B4F22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08" y="6270624"/>
            <a:ext cx="1327383" cy="4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rgbClr val="26539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  <a:latin typeface="Lato Light" panose="020F0302020204030203" pitchFamily="34" charset="0"/>
              </a:defRPr>
            </a:lvl4pPr>
            <a:lvl5pPr>
              <a:defRPr>
                <a:solidFill>
                  <a:schemeClr val="bg2"/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2060575"/>
            <a:ext cx="53848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Lato Light" panose="020F0302020204030203" pitchFamily="34" charset="0"/>
              </a:defRPr>
            </a:lvl4pPr>
            <a:lvl5pPr>
              <a:defRPr sz="1800">
                <a:latin typeface="Lato Light" panose="020F03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2060575"/>
            <a:ext cx="53848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Lato Light" panose="020F0302020204030203" pitchFamily="34" charset="0"/>
              </a:defRPr>
            </a:lvl4pPr>
            <a:lvl5pPr>
              <a:defRPr sz="1800">
                <a:latin typeface="Lato Light" panose="020F03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Lato Light" panose="020F0302020204030203" pitchFamily="34" charset="0"/>
              </a:defRPr>
            </a:lvl4pPr>
            <a:lvl5pPr>
              <a:defRPr sz="1600">
                <a:latin typeface="Lato Light" panose="020F03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Lato Light" panose="020F0302020204030203" pitchFamily="34" charset="0"/>
              </a:defRPr>
            </a:lvl4pPr>
            <a:lvl5pPr>
              <a:defRPr sz="1600">
                <a:latin typeface="Lato Light" panose="020F03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Rectangle 13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43001"/>
            <a:ext cx="109728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161" name="Rectangle 1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60575"/>
            <a:ext cx="109728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04" y="6270624"/>
            <a:ext cx="1293592" cy="413542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  <p:sldLayoutId id="214748366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 cap="all" baseline="0">
          <a:solidFill>
            <a:srgbClr val="243388"/>
          </a:solidFill>
          <a:latin typeface="Lato Light" panose="020F030202020403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4B9C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074B9C"/>
        </a:buClr>
        <a:buChar char="•"/>
        <a:defRPr sz="2400">
          <a:solidFill>
            <a:schemeClr val="bg2"/>
          </a:solidFill>
          <a:latin typeface="Lato Light" panose="020F0302020204030203" pitchFamily="34" charset="0"/>
          <a:ea typeface="+mn-ea"/>
          <a:cs typeface="+mn-cs"/>
        </a:defRPr>
      </a:lvl1pPr>
      <a:lvl2pPr marL="361950" algn="l" rtl="0" eaLnBrk="1" fontAlgn="base" hangingPunct="1">
        <a:spcBef>
          <a:spcPct val="20000"/>
        </a:spcBef>
        <a:spcAft>
          <a:spcPct val="0"/>
        </a:spcAft>
        <a:buClr>
          <a:srgbClr val="074B9C"/>
        </a:buClr>
        <a:defRPr b="1">
          <a:solidFill>
            <a:schemeClr val="bg2"/>
          </a:solidFill>
          <a:latin typeface="Lato" panose="020F0502020204030203" pitchFamily="34" charset="0"/>
        </a:defRPr>
      </a:lvl2pPr>
      <a:lvl3pPr marL="722313" algn="l" rtl="0" eaLnBrk="1" fontAlgn="base" hangingPunct="1">
        <a:spcBef>
          <a:spcPct val="20000"/>
        </a:spcBef>
        <a:spcAft>
          <a:spcPct val="0"/>
        </a:spcAft>
        <a:buClr>
          <a:srgbClr val="074B9C"/>
        </a:buClr>
        <a:defRPr sz="1400">
          <a:solidFill>
            <a:schemeClr val="bg2"/>
          </a:solidFill>
          <a:latin typeface="Lato" panose="020F0502020204030203" pitchFamily="34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D645A4E-C127-4585-9694-14D4C3DB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780928"/>
            <a:ext cx="10972800" cy="773113"/>
          </a:xfrm>
        </p:spPr>
        <p:txBody>
          <a:bodyPr/>
          <a:lstStyle/>
          <a:p>
            <a:r>
              <a:rPr lang="nb-NO" sz="6600" dirty="0">
                <a:latin typeface="Adrianna Extrabold" panose="02000805060000020004" pitchFamily="50" charset="0"/>
              </a:rPr>
              <a:t>Hofteleddsartrose</a:t>
            </a:r>
            <a:endParaRPr lang="en-US" sz="6600" dirty="0">
              <a:latin typeface="Adrianna Extrabold" panose="02000805060000020004" pitchFamily="50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D70A0D-F4A1-4EDA-BE5E-BE360F0E2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2400" y="4021302"/>
            <a:ext cx="4438800" cy="773114"/>
          </a:xfrm>
        </p:spPr>
        <p:txBody>
          <a:bodyPr wrap="square" anchor="t">
            <a:normAutofit/>
          </a:bodyPr>
          <a:lstStyle/>
          <a:p>
            <a:r>
              <a:rPr lang="nb-NO" sz="4800" b="1" i="0" u="none" strike="noStrike" baseline="30000" dirty="0">
                <a:solidFill>
                  <a:srgbClr val="D4765E"/>
                </a:solidFill>
                <a:latin typeface="Adrianna" panose="02000505040000020004" pitchFamily="50" charset="0"/>
              </a:rPr>
              <a:t>Niels Gunnar Juel</a:t>
            </a:r>
          </a:p>
        </p:txBody>
      </p:sp>
    </p:spTree>
    <p:extLst>
      <p:ext uri="{BB962C8B-B14F-4D97-AF65-F5344CB8AC3E}">
        <p14:creationId xmlns:p14="http://schemas.microsoft.com/office/powerpoint/2010/main" val="227012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59496" y="414161"/>
            <a:ext cx="10972800" cy="773113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+mn-lt"/>
              </a:rPr>
              <a:t>Radiologisk artrose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Kellgren-Lawrence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18754251-E057-4EA7-BC38-DACDB1B95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44571"/>
              </p:ext>
            </p:extLst>
          </p:nvPr>
        </p:nvGraphicFramePr>
        <p:xfrm>
          <a:off x="3575720" y="1844824"/>
          <a:ext cx="5231754" cy="418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52">
                  <a:extLst>
                    <a:ext uri="{9D8B030D-6E8A-4147-A177-3AD203B41FA5}">
                      <a16:colId xmlns:a16="http://schemas.microsoft.com/office/drawing/2014/main" val="3240965096"/>
                    </a:ext>
                  </a:extLst>
                </a:gridCol>
                <a:gridCol w="1542762">
                  <a:extLst>
                    <a:ext uri="{9D8B030D-6E8A-4147-A177-3AD203B41FA5}">
                      <a16:colId xmlns:a16="http://schemas.microsoft.com/office/drawing/2014/main" val="3555041444"/>
                    </a:ext>
                  </a:extLst>
                </a:gridCol>
                <a:gridCol w="3318340">
                  <a:extLst>
                    <a:ext uri="{9D8B030D-6E8A-4147-A177-3AD203B41FA5}">
                      <a16:colId xmlns:a16="http://schemas.microsoft.com/office/drawing/2014/main" val="3797973839"/>
                    </a:ext>
                  </a:extLst>
                </a:gridCol>
              </a:tblGrid>
              <a:tr h="536433">
                <a:tc gridSpan="2">
                  <a:txBody>
                    <a:bodyPr/>
                    <a:lstStyle/>
                    <a:p>
                      <a:r>
                        <a:rPr lang="nb-NO" dirty="0"/>
                        <a:t>Grad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Beskrivelse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1350235"/>
                  </a:ext>
                </a:extLst>
              </a:tr>
              <a:tr h="536433"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45052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Tvilsom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«Grått hår»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6048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nb-NO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Lett forsnevring av leddspalten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22707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nb-NO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Moderat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Lett forsnevring av leddspalten, beincyster og </a:t>
                      </a:r>
                      <a:r>
                        <a:rPr lang="nb-NO" dirty="0" err="1"/>
                        <a:t>subkondral</a:t>
                      </a:r>
                      <a:r>
                        <a:rPr lang="nb-NO" dirty="0"/>
                        <a:t> sklerose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28387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nb-NO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Alvorlig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Alvorlig strukturell ødeleggelse av leddet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104215"/>
                  </a:ext>
                </a:extLst>
              </a:tr>
            </a:tbl>
          </a:graphicData>
        </a:graphic>
      </p:graphicFrame>
      <p:cxnSp>
        <p:nvCxnSpPr>
          <p:cNvPr id="8" name="Rett linje 7"/>
          <p:cNvCxnSpPr>
            <a:cxnSpLocks/>
          </p:cNvCxnSpPr>
          <p:nvPr/>
        </p:nvCxnSpPr>
        <p:spPr>
          <a:xfrm>
            <a:off x="3575721" y="3542384"/>
            <a:ext cx="523175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B0DA5792-7991-47CB-8A61-AA69EC1985A0}"/>
              </a:ext>
            </a:extLst>
          </p:cNvPr>
          <p:cNvCxnSpPr>
            <a:cxnSpLocks/>
          </p:cNvCxnSpPr>
          <p:nvPr/>
        </p:nvCxnSpPr>
        <p:spPr>
          <a:xfrm>
            <a:off x="3575721" y="4478488"/>
            <a:ext cx="5231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25EDDD6-CE30-4B07-A9E4-EC2F97EEE1EE}"/>
              </a:ext>
            </a:extLst>
          </p:cNvPr>
          <p:cNvSpPr txBox="1"/>
          <p:nvPr/>
        </p:nvSpPr>
        <p:spPr>
          <a:xfrm>
            <a:off x="1662307" y="6272975"/>
            <a:ext cx="2887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dirty="0" err="1">
                <a:solidFill>
                  <a:schemeClr val="bg2"/>
                </a:solidFill>
              </a:rPr>
              <a:t>Kellgren&amp;Lawrence</a:t>
            </a:r>
            <a:r>
              <a:rPr lang="nb-NO" b="0" dirty="0">
                <a:solidFill>
                  <a:schemeClr val="bg2"/>
                </a:solidFill>
              </a:rPr>
              <a:t> 52, 57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491C76B1-92F6-4616-ABB1-AA174E17ECE3}"/>
              </a:ext>
            </a:extLst>
          </p:cNvPr>
          <p:cNvCxnSpPr>
            <a:cxnSpLocks/>
          </p:cNvCxnSpPr>
          <p:nvPr/>
        </p:nvCxnSpPr>
        <p:spPr>
          <a:xfrm>
            <a:off x="8807472" y="3542384"/>
            <a:ext cx="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938878" y="245766"/>
            <a:ext cx="1063573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4400" b="0" cap="all" dirty="0">
                <a:solidFill>
                  <a:schemeClr val="bg1"/>
                </a:solidFill>
                <a:latin typeface="+mj-lt"/>
              </a:rPr>
              <a:t>Blodprøver og leddvæskeundersøkelse</a:t>
            </a:r>
            <a:endParaRPr lang="nb-NO" sz="4000" b="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932873" y="1905000"/>
            <a:ext cx="805872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Ingen spesifikk artroseprøve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CRP kan være lett forhøyet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Utelukke annen sykdom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Revmatisk inflammatorisk sykdom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Malignitet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Assosierte sykdommer?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Diabetes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b="0" dirty="0" err="1">
                <a:solidFill>
                  <a:schemeClr val="bg2"/>
                </a:solidFill>
                <a:latin typeface="Calibri" pitchFamily="34" charset="0"/>
              </a:rPr>
              <a:t>Hemochromatose</a:t>
            </a:r>
            <a:endParaRPr lang="nb-NO" sz="2800" b="0" dirty="0">
              <a:solidFill>
                <a:schemeClr val="bg2"/>
              </a:solidFill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Bruskmarkører ?</a:t>
            </a:r>
          </a:p>
        </p:txBody>
      </p:sp>
      <p:pic>
        <p:nvPicPr>
          <p:cNvPr id="148482" name="Picture 2" descr="C:\Users\Juel\AppData\Local\Microsoft\Windows\Temporary Internet Files\Content.IE5\HEA6MQPD\blood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977" y="2060848"/>
            <a:ext cx="338437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3936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963283" y="388087"/>
            <a:ext cx="664343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4400" b="0" cap="all" dirty="0">
                <a:solidFill>
                  <a:srgbClr val="26539B"/>
                </a:solidFill>
                <a:latin typeface="+mj-lt"/>
              </a:rPr>
              <a:t>Differensial-diagnoser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964735" y="1958111"/>
            <a:ext cx="6155203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 Inflamatorisk systemsykdom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RA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Psoriasis artritt 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 Lokale artritter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Infeksjon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Krystaller	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800" b="0" dirty="0">
                <a:solidFill>
                  <a:schemeClr val="bg2"/>
                </a:solidFill>
                <a:latin typeface="Calibri" pitchFamily="34" charset="0"/>
              </a:rPr>
              <a:t>Posttraumatisk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 Myofasciell smerte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 FAI</a:t>
            </a:r>
          </a:p>
        </p:txBody>
      </p:sp>
    </p:spTree>
    <p:extLst>
      <p:ext uri="{BB962C8B-B14F-4D97-AF65-F5344CB8AC3E}">
        <p14:creationId xmlns:p14="http://schemas.microsoft.com/office/powerpoint/2010/main" val="8170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tel 1"/>
          <p:cNvSpPr>
            <a:spLocks noGrp="1"/>
          </p:cNvSpPr>
          <p:nvPr>
            <p:ph type="title"/>
          </p:nvPr>
        </p:nvSpPr>
        <p:spPr>
          <a:xfrm>
            <a:off x="551384" y="836712"/>
            <a:ext cx="10972800" cy="773113"/>
          </a:xfrm>
        </p:spPr>
        <p:txBody>
          <a:bodyPr>
            <a:normAutofit/>
          </a:bodyPr>
          <a:lstStyle/>
          <a:p>
            <a:r>
              <a:rPr lang="nb-NO" dirty="0">
                <a:latin typeface="+mn-lt"/>
              </a:rPr>
              <a:t>Håndtering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3C7E6A1-4F15-4BB0-AB4D-9E45C918A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26"/>
          <a:stretch/>
        </p:blipFill>
        <p:spPr>
          <a:xfrm>
            <a:off x="2135560" y="1621902"/>
            <a:ext cx="7512508" cy="460915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4C5DFAB-4DFE-4D67-9B7C-BB5C74421F05}"/>
              </a:ext>
            </a:extLst>
          </p:cNvPr>
          <p:cNvSpPr txBox="1"/>
          <p:nvPr/>
        </p:nvSpPr>
        <p:spPr>
          <a:xfrm>
            <a:off x="551384" y="6243129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dirty="0">
                <a:solidFill>
                  <a:schemeClr val="bg2"/>
                </a:solidFill>
              </a:rPr>
              <a:t>NICE -19, </a:t>
            </a:r>
            <a:r>
              <a:rPr lang="nb-NO" b="0" dirty="0" err="1">
                <a:solidFill>
                  <a:schemeClr val="bg2"/>
                </a:solidFill>
              </a:rPr>
              <a:t>Eular</a:t>
            </a:r>
            <a:r>
              <a:rPr lang="nb-NO" b="0" dirty="0">
                <a:solidFill>
                  <a:schemeClr val="bg2"/>
                </a:solidFill>
              </a:rPr>
              <a:t> -19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2324978-CBCA-479B-89B2-F2FAA59E3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2" y="2088347"/>
            <a:ext cx="5121990" cy="28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545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+mn-lt"/>
              </a:rPr>
              <a:t>Utvidet diagnostikk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C0FF97A-FBCF-4EBF-A194-184027B27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nb-NO" dirty="0"/>
              <a:t>Diagnostikk</a:t>
            </a:r>
          </a:p>
          <a:p>
            <a:pPr marL="819150" lvl="1" indent="-376238"/>
            <a:r>
              <a:rPr lang="nb-NO" dirty="0"/>
              <a:t>Artrose</a:t>
            </a:r>
          </a:p>
          <a:p>
            <a:pPr marL="819150" lvl="1" indent="-376238"/>
            <a:r>
              <a:rPr lang="nb-NO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Komorbiditeter</a:t>
            </a:r>
            <a:r>
              <a:rPr lang="nb-NO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og skrøpelighet </a:t>
            </a:r>
          </a:p>
          <a:p>
            <a:pPr marL="457200" indent="-457200"/>
            <a:r>
              <a:rPr lang="nb-NO" dirty="0"/>
              <a:t>Klinisk vurdering</a:t>
            </a:r>
          </a:p>
          <a:p>
            <a:pPr marL="819150" lvl="1" indent="-376238"/>
            <a:r>
              <a:rPr lang="nb-NO" dirty="0"/>
              <a:t>Smerte, stivhet, funksjon, andre faktorer</a:t>
            </a:r>
          </a:p>
          <a:p>
            <a:pPr marL="457200" indent="-457200"/>
            <a:r>
              <a:rPr lang="nb-NO" dirty="0"/>
              <a:t>Vurder</a:t>
            </a:r>
          </a:p>
          <a:p>
            <a:pPr marL="819150" lvl="1" indent="-376238"/>
            <a:r>
              <a:rPr lang="nb-NO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Sosialt nettverk, psykososial status, søvnkvalitet, forventninger og motivasjon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4C5DFAB-4DFE-4D67-9B7C-BB5C74421F05}"/>
              </a:ext>
            </a:extLst>
          </p:cNvPr>
          <p:cNvSpPr txBox="1"/>
          <p:nvPr/>
        </p:nvSpPr>
        <p:spPr>
          <a:xfrm>
            <a:off x="551384" y="6243129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dirty="0">
                <a:solidFill>
                  <a:schemeClr val="bg2"/>
                </a:solidFill>
              </a:rPr>
              <a:t>NICE -19, </a:t>
            </a:r>
            <a:r>
              <a:rPr lang="nb-NO" b="0" dirty="0" err="1">
                <a:solidFill>
                  <a:schemeClr val="bg2"/>
                </a:solidFill>
              </a:rPr>
              <a:t>Eular</a:t>
            </a:r>
            <a:r>
              <a:rPr lang="nb-NO" b="0" dirty="0">
                <a:solidFill>
                  <a:schemeClr val="bg2"/>
                </a:solidFill>
              </a:rPr>
              <a:t> -19</a:t>
            </a:r>
          </a:p>
        </p:txBody>
      </p:sp>
    </p:spTree>
    <p:extLst>
      <p:ext uri="{BB962C8B-B14F-4D97-AF65-F5344CB8AC3E}">
        <p14:creationId xmlns:p14="http://schemas.microsoft.com/office/powerpoint/2010/main" val="12541847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1585AFB3-B8A2-4B40-BA58-1F1B7E33715C}"/>
              </a:ext>
            </a:extLst>
          </p:cNvPr>
          <p:cNvGrpSpPr/>
          <p:nvPr/>
        </p:nvGrpSpPr>
        <p:grpSpPr>
          <a:xfrm>
            <a:off x="3719736" y="3068960"/>
            <a:ext cx="7620000" cy="2761125"/>
            <a:chOff x="3048000" y="2718589"/>
            <a:chExt cx="7620000" cy="2761125"/>
          </a:xfrm>
        </p:grpSpPr>
        <p:sp>
          <p:nvSpPr>
            <p:cNvPr id="41986" name="Text Box 8"/>
            <p:cNvSpPr txBox="1">
              <a:spLocks noChangeArrowheads="1"/>
            </p:cNvSpPr>
            <p:nvPr/>
          </p:nvSpPr>
          <p:spPr bwMode="auto">
            <a:xfrm>
              <a:off x="3048000" y="5079604"/>
              <a:ext cx="7620000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0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rPr>
                <a:t>Informasjon                	Rådgiving			Støtte</a:t>
              </a:r>
            </a:p>
          </p:txBody>
        </p:sp>
        <p:sp>
          <p:nvSpPr>
            <p:cNvPr id="41987" name="Text Box 9"/>
            <p:cNvSpPr txBox="1">
              <a:spLocks noChangeArrowheads="1"/>
            </p:cNvSpPr>
            <p:nvPr/>
          </p:nvSpPr>
          <p:spPr bwMode="auto">
            <a:xfrm>
              <a:off x="3962400" y="4631700"/>
              <a:ext cx="6705600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dirty="0">
                  <a:solidFill>
                    <a:schemeClr val="bg2"/>
                  </a:solidFill>
                  <a:latin typeface="Calibri" pitchFamily="34" charset="0"/>
                </a:rPr>
                <a:t>Egentrening  	 Belastningstilpasning  	Paracet</a:t>
              </a:r>
            </a:p>
          </p:txBody>
        </p:sp>
        <p:sp>
          <p:nvSpPr>
            <p:cNvPr id="41988" name="Text Box 10"/>
            <p:cNvSpPr txBox="1">
              <a:spLocks noChangeArrowheads="1"/>
            </p:cNvSpPr>
            <p:nvPr/>
          </p:nvSpPr>
          <p:spPr bwMode="auto">
            <a:xfrm>
              <a:off x="4953000" y="3985408"/>
              <a:ext cx="5715000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0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rPr>
                <a:t>Veiledet trening      	Paracet + NSAID</a:t>
              </a:r>
            </a:p>
          </p:txBody>
        </p:sp>
        <p:sp>
          <p:nvSpPr>
            <p:cNvPr id="41989" name="Text Box 11"/>
            <p:cNvSpPr txBox="1">
              <a:spLocks noChangeArrowheads="1"/>
            </p:cNvSpPr>
            <p:nvPr/>
          </p:nvSpPr>
          <p:spPr bwMode="auto">
            <a:xfrm>
              <a:off x="5762716" y="3540601"/>
              <a:ext cx="4905284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dirty="0">
                  <a:solidFill>
                    <a:schemeClr val="bg2"/>
                  </a:solidFill>
                  <a:latin typeface="Calibri" pitchFamily="34" charset="0"/>
                </a:rPr>
                <a:t>	Ortopediske/tekniske hjelpemidler </a:t>
              </a:r>
            </a:p>
          </p:txBody>
        </p:sp>
        <p:sp>
          <p:nvSpPr>
            <p:cNvPr id="41990" name="Text Box 12"/>
            <p:cNvSpPr txBox="1">
              <a:spLocks noChangeArrowheads="1"/>
            </p:cNvSpPr>
            <p:nvPr/>
          </p:nvSpPr>
          <p:spPr bwMode="auto">
            <a:xfrm>
              <a:off x="7315200" y="2718589"/>
              <a:ext cx="3352800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dirty="0">
                  <a:solidFill>
                    <a:schemeClr val="bg2"/>
                  </a:solidFill>
                  <a:latin typeface="Calibri" pitchFamily="34" charset="0"/>
                </a:rPr>
                <a:t>	</a:t>
              </a:r>
              <a:r>
                <a:rPr lang="nb-NO" sz="2000" b="0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rPr>
                <a:t>Kirurgi</a:t>
              </a:r>
              <a:endParaRPr lang="nb-NO" sz="2000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716A21E9-344D-4355-A660-8060F32C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12" y="490833"/>
            <a:ext cx="8078688" cy="773113"/>
          </a:xfrm>
        </p:spPr>
        <p:txBody>
          <a:bodyPr/>
          <a:lstStyle/>
          <a:p>
            <a:r>
              <a:rPr lang="nb-NO" dirty="0">
                <a:latin typeface="+mn-lt"/>
              </a:rPr>
              <a:t>Behandlings-pyramide/trapp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A79A3B1-6F16-4E42-8628-9ED35439BECC}"/>
              </a:ext>
            </a:extLst>
          </p:cNvPr>
          <p:cNvSpPr txBox="1"/>
          <p:nvPr/>
        </p:nvSpPr>
        <p:spPr>
          <a:xfrm>
            <a:off x="2870833" y="3819913"/>
            <a:ext cx="273630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chemeClr val="bg2"/>
                </a:solidFill>
              </a:rPr>
              <a:t>Noen</a:t>
            </a:r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B89BA8-6DC4-49A4-8F71-DB948CA8A625}"/>
              </a:ext>
            </a:extLst>
          </p:cNvPr>
          <p:cNvSpPr txBox="1"/>
          <p:nvPr/>
        </p:nvSpPr>
        <p:spPr>
          <a:xfrm>
            <a:off x="966011" y="4906755"/>
            <a:ext cx="2736304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chemeClr val="bg2"/>
                </a:solidFill>
              </a:rPr>
              <a:t>Alle</a:t>
            </a:r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A4ADE7-301D-4BF2-A54C-2F340D0C15AC}"/>
              </a:ext>
            </a:extLst>
          </p:cNvPr>
          <p:cNvSpPr txBox="1"/>
          <p:nvPr/>
        </p:nvSpPr>
        <p:spPr>
          <a:xfrm>
            <a:off x="5218548" y="2572675"/>
            <a:ext cx="273630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chemeClr val="bg2"/>
                </a:solidFill>
              </a:rPr>
              <a:t>Få</a:t>
            </a:r>
            <a:endParaRPr lang="nb-N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303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757382" y="785814"/>
            <a:ext cx="7858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4000" b="0" cap="all" dirty="0">
                <a:solidFill>
                  <a:srgbClr val="26539B"/>
                </a:solidFill>
                <a:latin typeface="+mj-lt"/>
              </a:rPr>
              <a:t>Medikamentell behandling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757382" y="1703532"/>
            <a:ext cx="877021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36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Smertelindring</a:t>
            </a:r>
            <a:endParaRPr lang="nb-NO" sz="3200" b="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36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Søvnforbedrende medikamenter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b-NO" sz="3600" b="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Anti-inflammatorisk; NSAID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Lik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effekt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, men 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personavhengig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effekt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-/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bivirkningsprofil</a:t>
            </a:r>
            <a:endParaRPr lang="en-US" sz="3200" b="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Obs. 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bivirkninger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hos 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eldre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og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sårbare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Lavest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mulig</a:t>
            </a:r>
            <a:r>
              <a:rPr lang="en-US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dose </a:t>
            </a:r>
            <a:r>
              <a:rPr lang="nb-NO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kortest mulig tid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b-NO" sz="3200" b="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652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73FE43-95FD-4364-A3FF-85E5B040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8053"/>
            <a:ext cx="10972800" cy="773113"/>
          </a:xfrm>
        </p:spPr>
        <p:txBody>
          <a:bodyPr/>
          <a:lstStyle/>
          <a:p>
            <a:r>
              <a:rPr lang="nb-NO" sz="4400" dirty="0"/>
              <a:t>Utprøvende behandling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26CE76-39FB-467A-B0C4-3080AA388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9411"/>
            <a:ext cx="6062464" cy="4065588"/>
          </a:xfrm>
        </p:spPr>
        <p:txBody>
          <a:bodyPr/>
          <a:lstStyle/>
          <a:p>
            <a:pPr>
              <a:buNone/>
            </a:pPr>
            <a:r>
              <a:rPr lang="nb-NO" b="1" dirty="0"/>
              <a:t>Injeksjoner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Kortison, Hyaluronsyre, </a:t>
            </a:r>
            <a:r>
              <a:rPr lang="nb-NO" dirty="0">
                <a:cs typeface="Arial" charset="0"/>
              </a:rPr>
              <a:t>Blodplaterikt plasma</a:t>
            </a:r>
            <a:r>
              <a:rPr lang="nb-NO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 (PRP), stamceller, </a:t>
            </a:r>
            <a:r>
              <a:rPr lang="nb-NO" dirty="0">
                <a:cs typeface="Arial" charset="0"/>
              </a:rPr>
              <a:t>Kollagen</a:t>
            </a:r>
            <a:endParaRPr lang="nb-NO" sz="3200" b="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>
              <a:buNone/>
              <a:defRPr/>
            </a:pPr>
            <a:r>
              <a:rPr lang="nb-NO" sz="3200" b="1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Perorale tilskudd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Kollagen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Glucosaminer</a:t>
            </a:r>
            <a:endParaRPr lang="nb-NO" sz="3200" b="0" dirty="0">
              <a:solidFill>
                <a:schemeClr val="bg2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sz="3200" b="0" dirty="0" err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Kondroitin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E36F3A1-5F28-459C-B3B8-213BF86957F9}"/>
              </a:ext>
            </a:extLst>
          </p:cNvPr>
          <p:cNvSpPr txBox="1"/>
          <p:nvPr/>
        </p:nvSpPr>
        <p:spPr>
          <a:xfrm>
            <a:off x="6114988" y="2020211"/>
            <a:ext cx="4856292" cy="332398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>
                <a:solidFill>
                  <a:schemeClr val="bg2"/>
                </a:solidFill>
              </a:rPr>
              <a:t>Injeksjoner har noe effekt, men ikke bedre effekt på smerte og funksjon enn injeksjon med saltvann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b="0" dirty="0">
                <a:solidFill>
                  <a:schemeClr val="bg2"/>
                </a:solidFill>
              </a:rPr>
              <a:t>Perorale tilskudd har ikke effekt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081D70F-DE29-4C08-8F84-2C6F94D5AC8B}"/>
              </a:ext>
            </a:extLst>
          </p:cNvPr>
          <p:cNvSpPr txBox="1"/>
          <p:nvPr/>
        </p:nvSpPr>
        <p:spPr>
          <a:xfrm>
            <a:off x="620122" y="620744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dirty="0" err="1">
                <a:solidFill>
                  <a:schemeClr val="bg2"/>
                </a:solidFill>
              </a:rPr>
              <a:t>Gazendam</a:t>
            </a:r>
            <a:r>
              <a:rPr lang="nb-NO" b="0" dirty="0">
                <a:solidFill>
                  <a:schemeClr val="bg2"/>
                </a:solidFill>
              </a:rPr>
              <a:t> et al -20, </a:t>
            </a:r>
            <a:r>
              <a:rPr lang="nb-NO" b="0" dirty="0" err="1">
                <a:solidFill>
                  <a:schemeClr val="bg2"/>
                </a:solidFill>
              </a:rPr>
              <a:t>Honvo</a:t>
            </a:r>
            <a:r>
              <a:rPr lang="nb-NO" b="0" dirty="0">
                <a:solidFill>
                  <a:schemeClr val="bg2"/>
                </a:solidFill>
              </a:rPr>
              <a:t> et al - 20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62F7FFB-9C07-441A-8293-D8AEB09C1E5E}"/>
              </a:ext>
            </a:extLst>
          </p:cNvPr>
          <p:cNvSpPr txBox="1"/>
          <p:nvPr/>
        </p:nvSpPr>
        <p:spPr>
          <a:xfrm>
            <a:off x="9433124" y="5545722"/>
            <a:ext cx="216024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Kollagen mest lovende, men er mangelfullt  studert</a:t>
            </a:r>
          </a:p>
        </p:txBody>
      </p:sp>
    </p:spTree>
    <p:extLst>
      <p:ext uri="{BB962C8B-B14F-4D97-AF65-F5344CB8AC3E}">
        <p14:creationId xmlns:p14="http://schemas.microsoft.com/office/powerpoint/2010/main" val="294885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tel 1"/>
          <p:cNvSpPr>
            <a:spLocks noGrp="1"/>
          </p:cNvSpPr>
          <p:nvPr>
            <p:ph type="title"/>
          </p:nvPr>
        </p:nvSpPr>
        <p:spPr>
          <a:xfrm>
            <a:off x="822503" y="395539"/>
            <a:ext cx="5870710" cy="773113"/>
          </a:xfrm>
        </p:spPr>
        <p:txBody>
          <a:bodyPr/>
          <a:lstStyle/>
          <a:p>
            <a:r>
              <a:rPr lang="nb-NO" sz="4400" dirty="0">
                <a:latin typeface="+mn-lt"/>
              </a:rPr>
              <a:t>Fysioterapi, veiledet trening</a:t>
            </a:r>
          </a:p>
        </p:txBody>
      </p:sp>
      <p:sp>
        <p:nvSpPr>
          <p:cNvPr id="44035" name="Plassholder for innhold 2"/>
          <p:cNvSpPr>
            <a:spLocks noGrp="1"/>
          </p:cNvSpPr>
          <p:nvPr>
            <p:ph idx="1"/>
          </p:nvPr>
        </p:nvSpPr>
        <p:spPr>
          <a:xfrm>
            <a:off x="511728" y="1726154"/>
            <a:ext cx="5685988" cy="4349750"/>
          </a:xfrm>
        </p:spPr>
        <p:txBody>
          <a:bodyPr/>
          <a:lstStyle/>
          <a:p>
            <a:pPr marL="914400" indent="-457200">
              <a:spcBef>
                <a:spcPts val="0"/>
              </a:spcBef>
            </a:pP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Noe effekt</a:t>
            </a:r>
          </a:p>
          <a:p>
            <a:pPr marL="12763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b="0" dirty="0">
                <a:latin typeface="Calibri" panose="020F0502020204030204" pitchFamily="34" charset="0"/>
                <a:cs typeface="Calibri" panose="020F0502020204030204" pitchFamily="34" charset="0"/>
              </a:rPr>
              <a:t>Smerter (-12 til -6 poeng)</a:t>
            </a:r>
          </a:p>
          <a:p>
            <a:pPr marL="12763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b="0" dirty="0">
                <a:latin typeface="Calibri" panose="020F0502020204030204" pitchFamily="34" charset="0"/>
                <a:cs typeface="Calibri" panose="020F0502020204030204" pitchFamily="34" charset="0"/>
              </a:rPr>
              <a:t>Medisinforbruk</a:t>
            </a:r>
          </a:p>
          <a:p>
            <a:pPr marL="914400" indent="-457200">
              <a:spcBef>
                <a:spcPts val="0"/>
              </a:spcBef>
            </a:pPr>
            <a:r>
              <a:rPr lang="nb-NO" sz="2800" dirty="0">
                <a:latin typeface="Calibri" panose="020F0502020204030204" pitchFamily="34" charset="0"/>
                <a:cs typeface="Calibri" panose="020F0502020204030204" pitchFamily="34" charset="0"/>
              </a:rPr>
              <a:t>Moderat effekt</a:t>
            </a:r>
          </a:p>
          <a:p>
            <a:pPr marL="12763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b="0" dirty="0">
                <a:latin typeface="Calibri" panose="020F0502020204030204" pitchFamily="34" charset="0"/>
                <a:cs typeface="Calibri" panose="020F0502020204030204" pitchFamily="34" charset="0"/>
              </a:rPr>
              <a:t>Hoftefunksjon</a:t>
            </a:r>
          </a:p>
          <a:p>
            <a:pPr marL="1636713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Treningstilstand</a:t>
            </a:r>
          </a:p>
          <a:p>
            <a:pPr marL="1636713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Muskulære plager</a:t>
            </a:r>
          </a:p>
          <a:p>
            <a:pPr marL="12763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b="0" dirty="0">
                <a:latin typeface="Calibri" panose="020F0502020204030204" pitchFamily="34" charset="0"/>
                <a:cs typeface="Calibri" panose="020F0502020204030204" pitchFamily="34" charset="0"/>
              </a:rPr>
              <a:t>Mestring </a:t>
            </a:r>
          </a:p>
          <a:p>
            <a:pPr marL="914400" indent="-457200">
              <a:spcBef>
                <a:spcPts val="0"/>
              </a:spcBef>
            </a:pPr>
            <a:r>
              <a:rPr lang="nb-NO" sz="28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Usikker effekt på</a:t>
            </a:r>
          </a:p>
          <a:p>
            <a:pPr marL="12763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b="0" dirty="0">
                <a:latin typeface="Calibri" panose="020F0502020204030204" pitchFamily="34" charset="0"/>
                <a:cs typeface="Calibri" panose="020F0502020204030204" pitchFamily="34" charset="0"/>
              </a:rPr>
              <a:t>Sykdomsutvikling</a:t>
            </a:r>
          </a:p>
        </p:txBody>
      </p:sp>
      <p:sp>
        <p:nvSpPr>
          <p:cNvPr id="44037" name="TekstSylinder 4"/>
          <p:cNvSpPr txBox="1">
            <a:spLocks noChangeArrowheads="1"/>
          </p:cNvSpPr>
          <p:nvPr/>
        </p:nvSpPr>
        <p:spPr bwMode="auto">
          <a:xfrm>
            <a:off x="7464152" y="1556792"/>
            <a:ext cx="3066635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400" b="0" dirty="0">
                <a:solidFill>
                  <a:schemeClr val="bg1"/>
                </a:solidFill>
              </a:rPr>
              <a:t>Hva skal gjøres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chemeClr val="bg1"/>
                </a:solidFill>
              </a:rPr>
              <a:t>Informasjon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chemeClr val="bg1"/>
                </a:solidFill>
              </a:rPr>
              <a:t>Smertebehandling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chemeClr val="bg1"/>
                </a:solidFill>
              </a:rPr>
              <a:t>Tilpasset trening</a:t>
            </a:r>
          </a:p>
          <a:p>
            <a:endParaRPr lang="nb-NO" sz="2400" b="0" dirty="0">
              <a:solidFill>
                <a:schemeClr val="bg1"/>
              </a:solidFill>
            </a:endParaRPr>
          </a:p>
          <a:p>
            <a:r>
              <a:rPr lang="nb-NO" sz="2400" b="0" dirty="0">
                <a:solidFill>
                  <a:schemeClr val="bg1"/>
                </a:solidFill>
              </a:rPr>
              <a:t>I startfasen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chemeClr val="bg1"/>
                </a:solidFill>
              </a:rPr>
              <a:t>Leddmobilisering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0" dirty="0">
                <a:solidFill>
                  <a:schemeClr val="bg1"/>
                </a:solidFill>
              </a:rPr>
              <a:t>Bløtdelsbehandling</a:t>
            </a:r>
          </a:p>
          <a:p>
            <a:endParaRPr lang="nb-NO" sz="2400" b="0" dirty="0">
              <a:solidFill>
                <a:schemeClr val="bg1"/>
              </a:solidFill>
            </a:endParaRPr>
          </a:p>
          <a:p>
            <a:r>
              <a:rPr lang="nb-NO" sz="2400" b="0" dirty="0">
                <a:solidFill>
                  <a:schemeClr val="bg1"/>
                </a:solidFill>
              </a:rPr>
              <a:t>Usikker effekt av vektreduksjon</a:t>
            </a:r>
            <a:endParaRPr lang="nb-NO" sz="1800" b="0" dirty="0">
              <a:solidFill>
                <a:schemeClr val="bg1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BFFA487-7097-4599-8EF6-D1404F73F7D3}"/>
              </a:ext>
            </a:extLst>
          </p:cNvPr>
          <p:cNvSpPr txBox="1"/>
          <p:nvPr/>
        </p:nvSpPr>
        <p:spPr>
          <a:xfrm>
            <a:off x="511728" y="6291743"/>
            <a:ext cx="446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dirty="0">
                <a:solidFill>
                  <a:schemeClr val="bg2"/>
                </a:solidFill>
              </a:rPr>
              <a:t>Aktivitetshåndboka (Helsedirektoratet) -19</a:t>
            </a:r>
          </a:p>
        </p:txBody>
      </p:sp>
    </p:spTree>
    <p:extLst>
      <p:ext uri="{BB962C8B-B14F-4D97-AF65-F5344CB8AC3E}">
        <p14:creationId xmlns:p14="http://schemas.microsoft.com/office/powerpoint/2010/main" val="20772986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tel 3"/>
          <p:cNvSpPr>
            <a:spLocks noGrp="1"/>
          </p:cNvSpPr>
          <p:nvPr>
            <p:ph type="title"/>
          </p:nvPr>
        </p:nvSpPr>
        <p:spPr>
          <a:xfrm>
            <a:off x="364469" y="521493"/>
            <a:ext cx="8107795" cy="773113"/>
          </a:xfrm>
        </p:spPr>
        <p:txBody>
          <a:bodyPr/>
          <a:lstStyle/>
          <a:p>
            <a:r>
              <a:rPr lang="nb-NO" sz="4400" dirty="0">
                <a:latin typeface="+mn-lt"/>
              </a:rPr>
              <a:t>Operasjonsindikasjon hofte</a:t>
            </a:r>
          </a:p>
        </p:txBody>
      </p:sp>
      <p:sp>
        <p:nvSpPr>
          <p:cNvPr id="56323" name="Plassholder for innhold 4"/>
          <p:cNvSpPr>
            <a:spLocks noGrp="1"/>
          </p:cNvSpPr>
          <p:nvPr>
            <p:ph idx="1"/>
          </p:nvPr>
        </p:nvSpPr>
        <p:spPr>
          <a:xfrm>
            <a:off x="838200" y="2132856"/>
            <a:ext cx="4969767" cy="3817094"/>
          </a:xfrm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nb-NO" sz="3200" dirty="0"/>
              <a:t>Sterke smerter som ikke responderer på konservativ behandling og</a:t>
            </a:r>
          </a:p>
          <a:p>
            <a:pPr marL="64770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2800" b="0" dirty="0"/>
              <a:t>Harris Hip Score &lt; 60 for pas &lt; 65</a:t>
            </a:r>
          </a:p>
          <a:p>
            <a:pPr marL="64770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2800" b="0" dirty="0"/>
              <a:t>Harris Hip Score &lt;70 for pas  &gt; 65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2132856"/>
            <a:ext cx="3179213" cy="3027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890637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66813" y="571500"/>
            <a:ext cx="50990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4400" b="0" cap="all" dirty="0">
                <a:solidFill>
                  <a:srgbClr val="26539B"/>
                </a:solidFill>
                <a:latin typeface="+mj-lt"/>
              </a:rPr>
              <a:t>Artrose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743200" y="20574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nb-NO" sz="3200">
              <a:latin typeface="Calibri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66813" y="1722439"/>
            <a:ext cx="480975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En destruktiv, irreversibel sykdom i </a:t>
            </a:r>
            <a:r>
              <a:rPr lang="nb-NO" sz="3200" b="0" dirty="0" err="1">
                <a:solidFill>
                  <a:schemeClr val="bg2"/>
                </a:solidFill>
                <a:latin typeface="Calibri" pitchFamily="34" charset="0"/>
              </a:rPr>
              <a:t>synovialledd</a:t>
            </a:r>
            <a:endParaRPr lang="nb-NO" sz="3200" b="0" dirty="0">
              <a:solidFill>
                <a:schemeClr val="bg2"/>
              </a:solidFill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3200" b="0" dirty="0" err="1">
                <a:solidFill>
                  <a:schemeClr val="bg2"/>
                </a:solidFill>
                <a:latin typeface="Calibri" pitchFamily="34" charset="0"/>
              </a:rPr>
              <a:t>Patofysiologisk</a:t>
            </a: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 leddbrusk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Sekundære forandringer i </a:t>
            </a:r>
            <a:r>
              <a:rPr lang="nb-NO" sz="3200" b="0" dirty="0" err="1">
                <a:solidFill>
                  <a:schemeClr val="bg2"/>
                </a:solidFill>
                <a:latin typeface="Calibri" pitchFamily="34" charset="0"/>
              </a:rPr>
              <a:t>synovialhinne</a:t>
            </a:r>
            <a:r>
              <a:rPr lang="nb-NO" sz="3200" b="0" dirty="0">
                <a:solidFill>
                  <a:schemeClr val="bg2"/>
                </a:solidFill>
                <a:latin typeface="Calibri" pitchFamily="34" charset="0"/>
              </a:rPr>
              <a:t> og skjelett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4582"/>
              </p:ext>
            </p:extLst>
          </p:nvPr>
        </p:nvGraphicFramePr>
        <p:xfrm>
          <a:off x="7519239" y="500062"/>
          <a:ext cx="2400300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203280" imgH="8020800" progId="AcroExch.Document.7">
                  <p:embed/>
                </p:oleObj>
              </mc:Choice>
              <mc:Fallback>
                <p:oleObj name="Acrobat Document" r:id="rId2" imgW="3203280" imgH="8020800" progId="AcroExch.Document.7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239" y="500062"/>
                        <a:ext cx="2400300" cy="585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8182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8BE922-8A1A-4E53-8FAE-2384858B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65" y="773670"/>
            <a:ext cx="10972800" cy="773113"/>
          </a:xfrm>
        </p:spPr>
        <p:txBody>
          <a:bodyPr/>
          <a:lstStyle/>
          <a:p>
            <a:r>
              <a:rPr lang="nb-NO" dirty="0"/>
              <a:t>Kirurgi for artrose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1D3774-3E31-40A5-B700-457708219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38" y="1916115"/>
            <a:ext cx="6382466" cy="4260848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nb-NO" dirty="0"/>
              <a:t>Mest effektive kirurgiform ved degenerative tilstander</a:t>
            </a:r>
          </a:p>
          <a:p>
            <a:pPr marL="457200" indent="-457200"/>
            <a:r>
              <a:rPr lang="nb-NO" dirty="0"/>
              <a:t>Ca. 13000 proteser årlig i Norge</a:t>
            </a:r>
          </a:p>
          <a:p>
            <a:pPr marL="539750" lvl="1">
              <a:lnSpc>
                <a:spcPct val="120000"/>
              </a:lnSpc>
            </a:pPr>
            <a:r>
              <a:rPr lang="nb-NO" dirty="0"/>
              <a:t>10% </a:t>
            </a:r>
            <a:r>
              <a:rPr lang="nb-NO" dirty="0" err="1"/>
              <a:t>reoperert</a:t>
            </a:r>
            <a:r>
              <a:rPr lang="nb-NO" dirty="0"/>
              <a:t> første 10 år</a:t>
            </a:r>
          </a:p>
          <a:p>
            <a:pPr marL="539750" lvl="1">
              <a:lnSpc>
                <a:spcPct val="120000"/>
              </a:lnSpc>
            </a:pPr>
            <a:r>
              <a:rPr lang="nb-NO" dirty="0"/>
              <a:t>20% til </a:t>
            </a:r>
            <a:r>
              <a:rPr lang="nb-NO" dirty="0" err="1"/>
              <a:t>reopereres</a:t>
            </a:r>
            <a:r>
              <a:rPr lang="nb-NO" dirty="0"/>
              <a:t> etter mellom 10 og 20 år</a:t>
            </a:r>
          </a:p>
          <a:p>
            <a:pPr marL="539750" lvl="1">
              <a:lnSpc>
                <a:spcPct val="120000"/>
              </a:lnSpc>
            </a:pPr>
            <a:r>
              <a:rPr lang="nb-NO" dirty="0"/>
              <a:t>Ca. 20% har et «dårlig» resultat, men </a:t>
            </a:r>
            <a:r>
              <a:rPr lang="nb-NO" dirty="0" err="1"/>
              <a:t>reopereres</a:t>
            </a:r>
            <a:r>
              <a:rPr lang="nb-NO" dirty="0"/>
              <a:t> ikke</a:t>
            </a:r>
          </a:p>
          <a:p>
            <a:pPr marL="539750" lvl="1">
              <a:lnSpc>
                <a:spcPct val="120000"/>
              </a:lnSpc>
            </a:pPr>
            <a:r>
              <a:rPr lang="nb-NO" dirty="0"/>
              <a:t>Dvs. 50-60% godt resultat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43D987C-971C-4171-BD66-BA9932F96E70}"/>
              </a:ext>
            </a:extLst>
          </p:cNvPr>
          <p:cNvSpPr txBox="1"/>
          <p:nvPr/>
        </p:nvSpPr>
        <p:spPr>
          <a:xfrm>
            <a:off x="649637" y="6176963"/>
            <a:ext cx="31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Flugsrud et al. -10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D8112D-E14F-43B4-976C-846813D4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2348360"/>
            <a:ext cx="3179213" cy="3027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827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CB32664-06F7-4B19-BA8F-62E36B63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Prognose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5DF1348-B00D-4414-8ACE-B2E72419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575"/>
            <a:ext cx="8294712" cy="4065588"/>
          </a:xfrm>
        </p:spPr>
        <p:txBody>
          <a:bodyPr/>
          <a:lstStyle/>
          <a:p>
            <a:pPr marL="457200" indent="-457200"/>
            <a:r>
              <a:rPr lang="nb-NO" b="0" i="0" u="none" strike="noStrike" baseline="0" dirty="0">
                <a:latin typeface="Capitolina-Regular"/>
              </a:rPr>
              <a:t>Begynnende hofteleddsartrose</a:t>
            </a:r>
          </a:p>
          <a:p>
            <a:pPr marL="819150" lvl="1" indent="-457200">
              <a:buFont typeface="Arial" panose="020B0604020202020204" pitchFamily="34" charset="0"/>
              <a:buChar char="•"/>
            </a:pPr>
            <a:r>
              <a:rPr lang="nb-NO" sz="2800" b="0" i="0" u="none" strike="noStrike" baseline="0" dirty="0">
                <a:latin typeface="Capitolina-Regular"/>
              </a:rPr>
              <a:t>Godartet forløp uten </a:t>
            </a:r>
            <a:r>
              <a:rPr lang="nb-NO" sz="2800" b="0" i="0" u="none" strike="noStrike" baseline="0" dirty="0" err="1">
                <a:latin typeface="Capitolina-Regular"/>
              </a:rPr>
              <a:t>smerteøkning</a:t>
            </a:r>
            <a:r>
              <a:rPr lang="nb-NO" sz="2800" b="0" i="0" u="none" strike="noStrike" baseline="0" dirty="0">
                <a:latin typeface="Capitolina-Regular"/>
              </a:rPr>
              <a:t> eller funksjonstap hos 60% av pasienter fulgt over 5 år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b="0" i="0" u="none" strike="noStrike" baseline="0" dirty="0">
                <a:latin typeface="Capitolina-Regular"/>
              </a:rPr>
              <a:t>Artrose med komorbiditet øker funksjonstapet og reduserer livskvaliteten i høy grad</a:t>
            </a:r>
          </a:p>
        </p:txBody>
      </p:sp>
    </p:spTree>
    <p:extLst>
      <p:ext uri="{BB962C8B-B14F-4D97-AF65-F5344CB8AC3E}">
        <p14:creationId xmlns:p14="http://schemas.microsoft.com/office/powerpoint/2010/main" val="394349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79D055-2504-465E-A7F3-7F4537A1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042443"/>
            <a:ext cx="10972800" cy="773113"/>
          </a:xfrm>
        </p:spPr>
        <p:txBody>
          <a:bodyPr vert="horz" wrap="square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kern="1200" dirty="0" err="1"/>
              <a:t>Takk</a:t>
            </a:r>
            <a:r>
              <a:rPr lang="en-US" sz="5400" kern="1200" dirty="0"/>
              <a:t> for </a:t>
            </a:r>
            <a:r>
              <a:rPr lang="en-US" sz="5400" kern="1200" dirty="0" err="1"/>
              <a:t>oppmerksomheten</a:t>
            </a:r>
            <a:r>
              <a:rPr lang="en-US" sz="5400" kern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637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17147"/>
              </p:ext>
            </p:extLst>
          </p:nvPr>
        </p:nvGraphicFramePr>
        <p:xfrm>
          <a:off x="2282454" y="1791490"/>
          <a:ext cx="1987907" cy="327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tklipp" r:id="rId2" imgW="1085714" imgH="2295238" progId="">
                  <p:embed/>
                </p:oleObj>
              </mc:Choice>
              <mc:Fallback>
                <p:oleObj name="Utklipp" r:id="rId2" imgW="1085714" imgH="2295238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454" y="1791490"/>
                        <a:ext cx="1987907" cy="3275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de 1">
            <a:extLst>
              <a:ext uri="{FF2B5EF4-FFF2-40B4-BE49-F238E27FC236}">
                <a16:creationId xmlns:a16="http://schemas.microsoft.com/office/drawing/2014/main" id="{37403C2B-6700-4BFF-881D-F263C156B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82"/>
          <a:stretch/>
        </p:blipFill>
        <p:spPr>
          <a:xfrm>
            <a:off x="5447928" y="1626167"/>
            <a:ext cx="4441161" cy="36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72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43200" y="20574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nb-NO" sz="3200">
              <a:latin typeface="Calibri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9B5822-6EFE-47DB-B1E1-0F5ACC24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721"/>
            <a:ext cx="10515600" cy="1325563"/>
          </a:xfrm>
        </p:spPr>
        <p:txBody>
          <a:bodyPr/>
          <a:lstStyle/>
          <a:p>
            <a:r>
              <a:rPr lang="nb-NO" dirty="0">
                <a:latin typeface="+mn-lt"/>
              </a:rPr>
              <a:t>Etiologi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CD9C20-E1B9-4F77-A7AB-F165B169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4604"/>
            <a:ext cx="10972800" cy="4065588"/>
          </a:xfrm>
        </p:spPr>
        <p:txBody>
          <a:bodyPr/>
          <a:lstStyle/>
          <a:p>
            <a:pPr marL="342900" indent="-342900"/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Primær hofteleddsartrose</a:t>
            </a:r>
          </a:p>
          <a:p>
            <a:pPr marL="704850" lvl="1" indent="-342900"/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Alder</a:t>
            </a:r>
          </a:p>
          <a:p>
            <a:pPr marL="704850" lvl="1" indent="-342900"/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Kjønn</a:t>
            </a:r>
          </a:p>
          <a:p>
            <a:pPr marL="342900" indent="-342900"/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Sekundær hofteleddsartrose</a:t>
            </a:r>
          </a:p>
          <a:p>
            <a:pPr marL="704850" lvl="1" indent="-342900"/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Skade</a:t>
            </a:r>
          </a:p>
          <a:p>
            <a:pPr marL="704850" lvl="1" indent="-342900"/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Overvekt?</a:t>
            </a:r>
          </a:p>
          <a:p>
            <a:pPr marL="342900" indent="-342900"/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Polyartrose</a:t>
            </a:r>
          </a:p>
          <a:p>
            <a:pPr marL="704850" lvl="1" indent="-342900"/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Genetikk</a:t>
            </a:r>
          </a:p>
          <a:p>
            <a:pPr marL="704850" lvl="1" indent="-342900"/>
            <a:r>
              <a:rPr lang="nb-NO" sz="2600" dirty="0">
                <a:latin typeface="Calibri" panose="020F0502020204030204" pitchFamily="34" charset="0"/>
                <a:cs typeface="Calibri" panose="020F0502020204030204" pitchFamily="34" charset="0"/>
              </a:rPr>
              <a:t>Annen sykdom (revmatisk)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6CED5B1-1BA4-4A51-A738-B112DC4A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913636"/>
            <a:ext cx="3528392" cy="32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6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tel 1"/>
          <p:cNvSpPr>
            <a:spLocks noGrp="1"/>
          </p:cNvSpPr>
          <p:nvPr>
            <p:ph type="title"/>
          </p:nvPr>
        </p:nvSpPr>
        <p:spPr>
          <a:xfrm>
            <a:off x="645319" y="454169"/>
            <a:ext cx="10972800" cy="773113"/>
          </a:xfrm>
        </p:spPr>
        <p:txBody>
          <a:bodyPr/>
          <a:lstStyle/>
          <a:p>
            <a:r>
              <a:rPr lang="nb-NO" dirty="0">
                <a:latin typeface="+mn-lt"/>
              </a:rPr>
              <a:t>Artrose – forekomst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CE71149-FBE9-4652-96C9-8550B3A58D2D}"/>
              </a:ext>
            </a:extLst>
          </p:cNvPr>
          <p:cNvSpPr txBox="1"/>
          <p:nvPr/>
        </p:nvSpPr>
        <p:spPr>
          <a:xfrm>
            <a:off x="1131376" y="5966847"/>
            <a:ext cx="356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dirty="0">
                <a:solidFill>
                  <a:schemeClr val="bg2"/>
                </a:solidFill>
              </a:rPr>
              <a:t>Grotle et. al 08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B0E3880B-C61E-4046-90F3-E8CF6BA7C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81374"/>
              </p:ext>
            </p:extLst>
          </p:nvPr>
        </p:nvGraphicFramePr>
        <p:xfrm>
          <a:off x="1116930" y="2214641"/>
          <a:ext cx="6975775" cy="34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275">
                  <a:extLst>
                    <a:ext uri="{9D8B030D-6E8A-4147-A177-3AD203B41FA5}">
                      <a16:colId xmlns:a16="http://schemas.microsoft.com/office/drawing/2014/main" val="2903220194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1090354865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3204075233"/>
                    </a:ext>
                  </a:extLst>
                </a:gridCol>
              </a:tblGrid>
              <a:tr h="691277">
                <a:tc>
                  <a:txBody>
                    <a:bodyPr/>
                    <a:lstStyle/>
                    <a:p>
                      <a:r>
                        <a:rPr lang="nb-NO" dirty="0"/>
                        <a:t>Hofteartrose Norge (n=179 av 3266)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Kvinner </a:t>
                      </a:r>
                    </a:p>
                    <a:p>
                      <a:pPr algn="ctr"/>
                      <a:r>
                        <a:rPr lang="nb-NO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Menn</a:t>
                      </a:r>
                    </a:p>
                    <a:p>
                      <a:pPr algn="ctr"/>
                      <a:r>
                        <a:rPr lang="nb-NO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023104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r>
                        <a:rPr lang="nb-NO" sz="2400" dirty="0"/>
                        <a:t>Under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0-2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64840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r>
                        <a:rPr lang="nb-NO" sz="2400" dirty="0"/>
                        <a:t>54-56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61121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r>
                        <a:rPr lang="nb-NO" sz="2400" dirty="0"/>
                        <a:t>64-66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98447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r>
                        <a:rPr lang="nb-NO" sz="2400" dirty="0"/>
                        <a:t>74-76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45054"/>
                  </a:ext>
                </a:extLst>
              </a:tr>
            </a:tbl>
          </a:graphicData>
        </a:graphic>
      </p:graphicFrame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819E6358-A838-460D-8F80-3FCC4FF2F4A2}"/>
              </a:ext>
            </a:extLst>
          </p:cNvPr>
          <p:cNvSpPr/>
          <p:nvPr/>
        </p:nvSpPr>
        <p:spPr bwMode="auto">
          <a:xfrm>
            <a:off x="1131376" y="4251021"/>
            <a:ext cx="6975774" cy="1397862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749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743200" y="20574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nb-NO" sz="3200">
              <a:latin typeface="Calibri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65535" y="762001"/>
            <a:ext cx="64545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4800" b="0" cap="all" dirty="0">
                <a:solidFill>
                  <a:srgbClr val="26539B"/>
                </a:solidFill>
                <a:latin typeface="+mj-lt"/>
              </a:rPr>
              <a:t>Diagnostikk</a:t>
            </a:r>
            <a:endParaRPr lang="nb-NO" sz="4400" b="0" cap="all" dirty="0">
              <a:solidFill>
                <a:srgbClr val="26539B"/>
              </a:solidFill>
              <a:latin typeface="+mj-lt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35411" y="2636838"/>
            <a:ext cx="604486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Anamnese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Klinisk undersøkelse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3200" b="0" dirty="0">
                <a:solidFill>
                  <a:schemeClr val="bg2"/>
                </a:solidFill>
                <a:latin typeface="Calibri" pitchFamily="34" charset="0"/>
                <a:cs typeface="Arial" charset="0"/>
              </a:rPr>
              <a:t>Bildediagnostikk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3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</a:rPr>
              <a:t>Leddvæske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32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</a:rPr>
              <a:t>Blodprøver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95D5048-3CFD-45C7-88F9-6F98408A7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211383"/>
            <a:ext cx="5714898" cy="34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50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0E4CB2-5AAA-4EE9-8E1A-A4BE1631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anamnese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EC5FC-265E-4395-B444-36CE02B2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575"/>
            <a:ext cx="6710536" cy="4065588"/>
          </a:xfrm>
        </p:spPr>
        <p:txBody>
          <a:bodyPr/>
          <a:lstStyle/>
          <a:p>
            <a:pPr marL="342900" indent="-342900"/>
            <a:r>
              <a:rPr lang="nb-NO" dirty="0"/>
              <a:t>Smerte</a:t>
            </a:r>
          </a:p>
          <a:p>
            <a:pPr marL="704850" lvl="1" indent="-342900"/>
            <a:r>
              <a:rPr lang="nb-NO" dirty="0" err="1"/>
              <a:t>Artikulær</a:t>
            </a:r>
            <a:r>
              <a:rPr lang="nb-NO" dirty="0"/>
              <a:t> i lysken og ned foran i låret</a:t>
            </a:r>
          </a:p>
          <a:p>
            <a:pPr marL="704850" lvl="1" indent="-342900"/>
            <a:r>
              <a:rPr lang="nb-NO" dirty="0" err="1"/>
              <a:t>Periartikulær</a:t>
            </a:r>
            <a:r>
              <a:rPr lang="nb-NO" dirty="0"/>
              <a:t> i setet og lateralt, lateralt i låret</a:t>
            </a:r>
          </a:p>
          <a:p>
            <a:pPr marL="342900" indent="-342900"/>
            <a:r>
              <a:rPr lang="nb-NO" dirty="0"/>
              <a:t>Aktivitetsrelatert</a:t>
            </a:r>
          </a:p>
          <a:p>
            <a:pPr marL="704850" lvl="1" indent="-342900"/>
            <a:r>
              <a:rPr lang="nb-NO" dirty="0"/>
              <a:t>Start</a:t>
            </a:r>
          </a:p>
          <a:p>
            <a:pPr marL="704850" lvl="1" indent="-342900"/>
            <a:r>
              <a:rPr lang="nb-NO" dirty="0"/>
              <a:t>Aktivitet</a:t>
            </a:r>
          </a:p>
          <a:p>
            <a:pPr marL="704850" lvl="1" indent="-342900"/>
            <a:r>
              <a:rPr lang="nb-NO" dirty="0"/>
              <a:t>Hvile</a:t>
            </a:r>
          </a:p>
          <a:p>
            <a:pPr marL="342900" indent="-342900"/>
            <a:r>
              <a:rPr lang="nb-NO" dirty="0"/>
              <a:t>Stivhet</a:t>
            </a:r>
          </a:p>
          <a:p>
            <a:pPr marL="342900" indent="-342900"/>
            <a:r>
              <a:rPr lang="nb-NO" dirty="0"/>
              <a:t>Funksjonsreduksjon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390A16D-BAF3-4EF8-A37E-1FDEE67A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43" y="1748321"/>
            <a:ext cx="3838609" cy="43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5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773113"/>
          </a:xfrm>
        </p:spPr>
        <p:txBody>
          <a:bodyPr/>
          <a:lstStyle/>
          <a:p>
            <a:r>
              <a:rPr lang="nb-NO" dirty="0">
                <a:latin typeface="+mn-lt"/>
              </a:rPr>
              <a:t>Klinisk undersøkelse</a:t>
            </a:r>
          </a:p>
        </p:txBody>
      </p:sp>
      <p:sp>
        <p:nvSpPr>
          <p:cNvPr id="38915" name="Plassholder for innhold 2"/>
          <p:cNvSpPr>
            <a:spLocks noGrp="1"/>
          </p:cNvSpPr>
          <p:nvPr>
            <p:ph idx="1"/>
          </p:nvPr>
        </p:nvSpPr>
        <p:spPr>
          <a:xfrm>
            <a:off x="609600" y="1628800"/>
            <a:ext cx="6566520" cy="4065588"/>
          </a:xfrm>
        </p:spPr>
        <p:txBody>
          <a:bodyPr/>
          <a:lstStyle/>
          <a:p>
            <a:pPr marL="342900" indent="-342900"/>
            <a:r>
              <a:rPr lang="nb-NO" dirty="0"/>
              <a:t>Smerte ved leddprovokasjon</a:t>
            </a:r>
          </a:p>
          <a:p>
            <a:pPr lvl="1"/>
            <a:r>
              <a:rPr lang="nb-NO" dirty="0"/>
              <a:t>Fleksjon</a:t>
            </a:r>
          </a:p>
          <a:p>
            <a:pPr lvl="1"/>
            <a:r>
              <a:rPr lang="nb-NO" dirty="0"/>
              <a:t>Rotasjoner</a:t>
            </a:r>
          </a:p>
          <a:p>
            <a:pPr marL="342900" indent="-342900"/>
            <a:r>
              <a:rPr lang="nb-NO" dirty="0"/>
              <a:t>Redusert leddbevegelighet</a:t>
            </a:r>
          </a:p>
          <a:p>
            <a:pPr lvl="1"/>
            <a:r>
              <a:rPr lang="nb-NO" dirty="0"/>
              <a:t>Rotasjoner</a:t>
            </a:r>
          </a:p>
          <a:p>
            <a:pPr lvl="1"/>
            <a:r>
              <a:rPr lang="nb-NO" dirty="0"/>
              <a:t>Fleksjon/ekstensjon</a:t>
            </a:r>
          </a:p>
          <a:p>
            <a:pPr marL="342900" indent="-342900"/>
            <a:r>
              <a:rPr lang="nb-NO" dirty="0"/>
              <a:t>Dårlig fungerende periartikulær muskulatur</a:t>
            </a:r>
          </a:p>
          <a:p>
            <a:pPr lvl="1"/>
            <a:r>
              <a:rPr lang="nb-NO" dirty="0"/>
              <a:t>Smerte</a:t>
            </a:r>
          </a:p>
          <a:p>
            <a:pPr lvl="1"/>
            <a:r>
              <a:rPr lang="nb-NO" dirty="0"/>
              <a:t>Svakhet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A85B6B5-B490-4630-8B30-187C9438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2161180"/>
            <a:ext cx="5112568" cy="35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16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2526" y="595313"/>
            <a:ext cx="9019674" cy="1143000"/>
          </a:xfrm>
        </p:spPr>
        <p:txBody>
          <a:bodyPr/>
          <a:lstStyle/>
          <a:p>
            <a:pPr eaLnBrk="1" hangingPunct="1"/>
            <a:r>
              <a:rPr lang="nb-NO" dirty="0">
                <a:latin typeface="+mn-lt"/>
              </a:rPr>
              <a:t>Bildediagnostikk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2527" y="1798889"/>
            <a:ext cx="4485401" cy="3905250"/>
          </a:xfrm>
        </p:spPr>
        <p:txBody>
          <a:bodyPr>
            <a:normAutofit/>
          </a:bodyPr>
          <a:lstStyle/>
          <a:p>
            <a:pPr marL="457200" indent="-457200"/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Røntgen</a:t>
            </a:r>
          </a:p>
          <a:p>
            <a:pPr marL="450850" lvl="1"/>
            <a:r>
              <a:rPr lang="nb-NO" sz="2400" dirty="0"/>
              <a:t>Redusert  leddspalte</a:t>
            </a:r>
          </a:p>
          <a:p>
            <a:pPr marL="450850" lvl="1"/>
            <a:r>
              <a:rPr lang="nb-NO" sz="2400" dirty="0" err="1"/>
              <a:t>Osteofytter</a:t>
            </a:r>
            <a:endParaRPr lang="nb-NO" sz="2400" dirty="0"/>
          </a:p>
          <a:p>
            <a:pPr marL="450850" lvl="1"/>
            <a:r>
              <a:rPr lang="nb-NO" sz="2400" dirty="0" err="1"/>
              <a:t>Subchondral</a:t>
            </a:r>
            <a:r>
              <a:rPr lang="nb-NO" sz="2400" dirty="0"/>
              <a:t> </a:t>
            </a:r>
            <a:r>
              <a:rPr lang="nb-NO" sz="2400" dirty="0" err="1"/>
              <a:t>sclerosering</a:t>
            </a:r>
            <a:endParaRPr lang="nb-NO" sz="2400" dirty="0"/>
          </a:p>
          <a:p>
            <a:pPr marL="450850" lvl="1"/>
            <a:r>
              <a:rPr lang="nb-NO" sz="2400" dirty="0"/>
              <a:t>Beincyster</a:t>
            </a:r>
          </a:p>
          <a:p>
            <a:pPr marL="457200" indent="-457200"/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</a:p>
          <a:p>
            <a:pPr marL="450850" lvl="1"/>
            <a:r>
              <a:rPr lang="nb-NO" sz="2000" dirty="0">
                <a:solidFill>
                  <a:srgbClr val="FF0000"/>
                </a:solidFill>
              </a:rPr>
              <a:t>Indisert ved mistanke om spesifikk tilstand som kan endre behandlingsvalg</a:t>
            </a:r>
          </a:p>
        </p:txBody>
      </p:sp>
      <p:graphicFrame>
        <p:nvGraphicFramePr>
          <p:cNvPr id="409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431"/>
              </p:ext>
            </p:extLst>
          </p:nvPr>
        </p:nvGraphicFramePr>
        <p:xfrm>
          <a:off x="6302126" y="1916832"/>
          <a:ext cx="5035680" cy="378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190514" imgH="1647575" progId="AcroExch.Document.DC">
                  <p:embed/>
                </p:oleObj>
              </mc:Choice>
              <mc:Fallback>
                <p:oleObj name="Acrobat Document" r:id="rId2" imgW="2190514" imgH="1647575" progId="AcroExch.Document.DC">
                  <p:embed/>
                  <p:pic>
                    <p:nvPicPr>
                      <p:cNvPr id="409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126" y="1916832"/>
                        <a:ext cx="5035680" cy="3787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930357"/>
      </p:ext>
    </p:extLst>
  </p:cSld>
  <p:clrMapOvr>
    <a:masterClrMapping/>
  </p:clrMapOvr>
</p:sld>
</file>

<file path=ppt/theme/theme1.xml><?xml version="1.0" encoding="utf-8"?>
<a:theme xmlns:a="http://schemas.openxmlformats.org/drawingml/2006/main" name="Fagbokforlaget PP template">
  <a:themeElements>
    <a:clrScheme name="Fagbokforlaget 2016">
      <a:dk1>
        <a:srgbClr val="001423"/>
      </a:dk1>
      <a:lt1>
        <a:srgbClr val="FFFFFF"/>
      </a:lt1>
      <a:dk2>
        <a:srgbClr val="243388"/>
      </a:dk2>
      <a:lt2>
        <a:srgbClr val="BCBEC0"/>
      </a:lt2>
      <a:accent1>
        <a:srgbClr val="6B64AF"/>
      </a:accent1>
      <a:accent2>
        <a:srgbClr val="AEA4D4"/>
      </a:accent2>
      <a:accent3>
        <a:srgbClr val="ED1A3A"/>
      </a:accent3>
      <a:accent4>
        <a:srgbClr val="C8E3B9"/>
      </a:accent4>
      <a:accent5>
        <a:srgbClr val="DDF2CB"/>
      </a:accent5>
      <a:accent6>
        <a:srgbClr val="CCACD2"/>
      </a:accent6>
      <a:hlink>
        <a:srgbClr val="243388"/>
      </a:hlink>
      <a:folHlink>
        <a:srgbClr val="8A5648"/>
      </a:folHlink>
    </a:clrScheme>
    <a:fontScheme name="Fagbokforlaget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gbokforlaget PP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gbokforlaget PP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gbokforlaget PP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agbokforlaget.potx" id="{39558F09-126B-4088-B9B3-E67156B729DB}" vid="{2EFF8630-8A42-4A42-A7E6-7F8C3AADE6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9E3BB00-BF4F-4F25-8BA6-8947640C616B}">
  <we:reference id="wa104038830" version="1.0.0.3" store="nb-NO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565</Words>
  <Application>Microsoft Office PowerPoint</Application>
  <PresentationFormat>Widescreen</PresentationFormat>
  <Paragraphs>184</Paragraphs>
  <Slides>22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22</vt:i4>
      </vt:variant>
    </vt:vector>
  </HeadingPairs>
  <TitlesOfParts>
    <vt:vector size="34" baseType="lpstr">
      <vt:lpstr>Adrianna</vt:lpstr>
      <vt:lpstr>Adrianna Extrabold</vt:lpstr>
      <vt:lpstr>Arial</vt:lpstr>
      <vt:lpstr>Calibri</vt:lpstr>
      <vt:lpstr>Capitolina-Regular</vt:lpstr>
      <vt:lpstr>Lato</vt:lpstr>
      <vt:lpstr>Lato Hairline</vt:lpstr>
      <vt:lpstr>Lato Light</vt:lpstr>
      <vt:lpstr>Verdana</vt:lpstr>
      <vt:lpstr>Fagbokforlaget PP template</vt:lpstr>
      <vt:lpstr>Acrobat Document</vt:lpstr>
      <vt:lpstr>Utklipp</vt:lpstr>
      <vt:lpstr>Hofteleddsartrose</vt:lpstr>
      <vt:lpstr>PowerPoint-presentasjon</vt:lpstr>
      <vt:lpstr>PowerPoint-presentasjon</vt:lpstr>
      <vt:lpstr>Etiologi</vt:lpstr>
      <vt:lpstr>Artrose – forekomst</vt:lpstr>
      <vt:lpstr>PowerPoint-presentasjon</vt:lpstr>
      <vt:lpstr>anamnese</vt:lpstr>
      <vt:lpstr>Klinisk undersøkelse</vt:lpstr>
      <vt:lpstr>Bildediagnostikk</vt:lpstr>
      <vt:lpstr>Radiologisk artrose Kellgren-Lawrence</vt:lpstr>
      <vt:lpstr>PowerPoint-presentasjon</vt:lpstr>
      <vt:lpstr>PowerPoint-presentasjon</vt:lpstr>
      <vt:lpstr>Håndtering</vt:lpstr>
      <vt:lpstr>Utvidet diagnostikk</vt:lpstr>
      <vt:lpstr>Behandlings-pyramide/trapp</vt:lpstr>
      <vt:lpstr>PowerPoint-presentasjon</vt:lpstr>
      <vt:lpstr>Utprøvende behandling</vt:lpstr>
      <vt:lpstr>Fysioterapi, veiledet trening</vt:lpstr>
      <vt:lpstr>Operasjonsindikasjon hofte</vt:lpstr>
      <vt:lpstr>Kirurgi for artrose</vt:lpstr>
      <vt:lpstr>Prognose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Plager i bekken og hofte</dc:title>
  <dc:creator>Anna Płotko</dc:creator>
  <cp:lastModifiedBy>Niels Gunnar Juel</cp:lastModifiedBy>
  <cp:revision>1</cp:revision>
  <dcterms:created xsi:type="dcterms:W3CDTF">2020-12-15T07:51:44Z</dcterms:created>
  <dcterms:modified xsi:type="dcterms:W3CDTF">2021-05-19T19:25:56Z</dcterms:modified>
</cp:coreProperties>
</file>