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67" r:id="rId2"/>
    <p:sldId id="256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659" r:id="rId11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łotko" initials="AP" lastIdx="1" clrIdx="0">
    <p:extLst>
      <p:ext uri="{19B8F6BF-5375-455C-9EA6-DF929625EA0E}">
        <p15:presenceInfo xmlns:p15="http://schemas.microsoft.com/office/powerpoint/2012/main" userId="S::Anna.Plotko@forlagshuset.no::c8647f8d-aaa8-4d75-aa8e-6ebf8b705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6539B"/>
    <a:srgbClr val="D4765E"/>
    <a:srgbClr val="243388"/>
    <a:srgbClr val="F3686D"/>
    <a:srgbClr val="71B6B2"/>
    <a:srgbClr val="A2CCD3"/>
    <a:srgbClr val="990066"/>
    <a:srgbClr val="CC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60B2E-172E-43CB-A8A9-419B267901C1}" v="22" dt="2021-05-07T09:01:28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5964" autoAdjust="0"/>
  </p:normalViewPr>
  <p:slideViewPr>
    <p:cSldViewPr>
      <p:cViewPr varScale="1">
        <p:scale>
          <a:sx n="59" d="100"/>
          <a:sy n="59" d="100"/>
        </p:scale>
        <p:origin x="9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Gunnar Juel" userId="639589858bf0d8e1" providerId="LiveId" clId="{15F272E8-FF70-4613-ACD4-F7D3EC32E1D4}"/>
    <pc:docChg chg="modSld">
      <pc:chgData name="Niels Gunnar Juel" userId="639589858bf0d8e1" providerId="LiveId" clId="{15F272E8-FF70-4613-ACD4-F7D3EC32E1D4}" dt="2021-04-09T13:36:32.829" v="23" actId="20577"/>
      <pc:docMkLst>
        <pc:docMk/>
      </pc:docMkLst>
      <pc:sldChg chg="modSp">
        <pc:chgData name="Niels Gunnar Juel" userId="639589858bf0d8e1" providerId="LiveId" clId="{15F272E8-FF70-4613-ACD4-F7D3EC32E1D4}" dt="2021-04-09T13:36:32.829" v="23" actId="20577"/>
        <pc:sldMkLst>
          <pc:docMk/>
          <pc:sldMk cId="913772663" sldId="483"/>
        </pc:sldMkLst>
        <pc:spChg chg="mod">
          <ac:chgData name="Niels Gunnar Juel" userId="639589858bf0d8e1" providerId="LiveId" clId="{15F272E8-FF70-4613-ACD4-F7D3EC32E1D4}" dt="2021-04-09T13:36:32.829" v="23" actId="20577"/>
          <ac:spMkLst>
            <pc:docMk/>
            <pc:sldMk cId="913772663" sldId="483"/>
            <ac:spMk id="3" creationId="{E64DADD5-40CA-4EF6-8320-D85EAF414139}"/>
          </ac:spMkLst>
        </pc:spChg>
      </pc:sldChg>
    </pc:docChg>
  </pc:docChgLst>
  <pc:docChgLst>
    <pc:chgData name="Niels Gunnar Juel" userId="639589858bf0d8e1" providerId="LiveId" clId="{34A60B2E-172E-43CB-A8A9-419B267901C1}"/>
    <pc:docChg chg="undo custSel modSld">
      <pc:chgData name="Niels Gunnar Juel" userId="639589858bf0d8e1" providerId="LiveId" clId="{34A60B2E-172E-43CB-A8A9-419B267901C1}" dt="2021-05-19T19:28:15.450" v="177" actId="122"/>
      <pc:docMkLst>
        <pc:docMk/>
      </pc:docMkLst>
      <pc:sldChg chg="modSp mod">
        <pc:chgData name="Niels Gunnar Juel" userId="639589858bf0d8e1" providerId="LiveId" clId="{34A60B2E-172E-43CB-A8A9-419B267901C1}" dt="2021-05-07T08:48:27.236" v="66" actId="14100"/>
        <pc:sldMkLst>
          <pc:docMk/>
          <pc:sldMk cId="1594636296" sldId="256"/>
        </pc:sldMkLst>
        <pc:spChg chg="mod">
          <ac:chgData name="Niels Gunnar Juel" userId="639589858bf0d8e1" providerId="LiveId" clId="{34A60B2E-172E-43CB-A8A9-419B267901C1}" dt="2021-05-07T08:48:27.236" v="66" actId="14100"/>
          <ac:spMkLst>
            <pc:docMk/>
            <pc:sldMk cId="1594636296" sldId="256"/>
            <ac:spMk id="4" creationId="{6B62B358-D343-4DC0-B113-9D869D91B468}"/>
          </ac:spMkLst>
        </pc:spChg>
        <pc:graphicFrameChg chg="mod">
          <ac:chgData name="Niels Gunnar Juel" userId="639589858bf0d8e1" providerId="LiveId" clId="{34A60B2E-172E-43CB-A8A9-419B267901C1}" dt="2021-05-07T08:48:24.199" v="65" actId="1076"/>
          <ac:graphicFrameMkLst>
            <pc:docMk/>
            <pc:sldMk cId="1594636296" sldId="256"/>
            <ac:graphicFrameMk id="7" creationId="{8D6BA09D-A9BD-4C86-8F44-9A4A98F989A5}"/>
          </ac:graphicFrameMkLst>
        </pc:graphicFrameChg>
      </pc:sldChg>
      <pc:sldChg chg="modSp mod">
        <pc:chgData name="Niels Gunnar Juel" userId="639589858bf0d8e1" providerId="LiveId" clId="{34A60B2E-172E-43CB-A8A9-419B267901C1}" dt="2021-05-07T08:49:31.158" v="69" actId="1076"/>
        <pc:sldMkLst>
          <pc:docMk/>
          <pc:sldMk cId="3366179" sldId="480"/>
        </pc:sldMkLst>
        <pc:spChg chg="mod">
          <ac:chgData name="Niels Gunnar Juel" userId="639589858bf0d8e1" providerId="LiveId" clId="{34A60B2E-172E-43CB-A8A9-419B267901C1}" dt="2021-05-07T08:49:31.158" v="69" actId="1076"/>
          <ac:spMkLst>
            <pc:docMk/>
            <pc:sldMk cId="3366179" sldId="480"/>
            <ac:spMk id="2" creationId="{99198899-19E6-4B78-96C0-9EF3A3BEFA0F}"/>
          </ac:spMkLst>
        </pc:spChg>
        <pc:graphicFrameChg chg="mod">
          <ac:chgData name="Niels Gunnar Juel" userId="639589858bf0d8e1" providerId="LiveId" clId="{34A60B2E-172E-43CB-A8A9-419B267901C1}" dt="2021-05-07T08:49:25.821" v="68" actId="1076"/>
          <ac:graphicFrameMkLst>
            <pc:docMk/>
            <pc:sldMk cId="3366179" sldId="480"/>
            <ac:graphicFrameMk id="5" creationId="{CAC02344-71FE-4429-9A39-55CA1A074D9E}"/>
          </ac:graphicFrameMkLst>
        </pc:graphicFrameChg>
      </pc:sldChg>
      <pc:sldChg chg="addSp delSp modSp mod">
        <pc:chgData name="Niels Gunnar Juel" userId="639589858bf0d8e1" providerId="LiveId" clId="{34A60B2E-172E-43CB-A8A9-419B267901C1}" dt="2021-05-07T09:00:15.740" v="151" actId="20577"/>
        <pc:sldMkLst>
          <pc:docMk/>
          <pc:sldMk cId="3542197116" sldId="481"/>
        </pc:sldMkLst>
        <pc:spChg chg="mod">
          <ac:chgData name="Niels Gunnar Juel" userId="639589858bf0d8e1" providerId="LiveId" clId="{34A60B2E-172E-43CB-A8A9-419B267901C1}" dt="2021-05-07T08:56:50.884" v="94" actId="14100"/>
          <ac:spMkLst>
            <pc:docMk/>
            <pc:sldMk cId="3542197116" sldId="481"/>
            <ac:spMk id="2" creationId="{38321107-5AB8-4B90-A779-D60449659363}"/>
          </ac:spMkLst>
        </pc:spChg>
        <pc:spChg chg="del mod">
          <ac:chgData name="Niels Gunnar Juel" userId="639589858bf0d8e1" providerId="LiveId" clId="{34A60B2E-172E-43CB-A8A9-419B267901C1}" dt="2021-05-07T08:59:49.615" v="132" actId="478"/>
          <ac:spMkLst>
            <pc:docMk/>
            <pc:sldMk cId="3542197116" sldId="481"/>
            <ac:spMk id="3" creationId="{48AA5952-FBAD-4E9D-9257-7872C04CC482}"/>
          </ac:spMkLst>
        </pc:spChg>
        <pc:spChg chg="add del mod">
          <ac:chgData name="Niels Gunnar Juel" userId="639589858bf0d8e1" providerId="LiveId" clId="{34A60B2E-172E-43CB-A8A9-419B267901C1}" dt="2021-05-07T08:59:53.492" v="133" actId="478"/>
          <ac:spMkLst>
            <pc:docMk/>
            <pc:sldMk cId="3542197116" sldId="481"/>
            <ac:spMk id="5" creationId="{73548D5C-FD5A-4228-B56D-CEC5C18A4890}"/>
          </ac:spMkLst>
        </pc:spChg>
        <pc:spChg chg="add mod">
          <ac:chgData name="Niels Gunnar Juel" userId="639589858bf0d8e1" providerId="LiveId" clId="{34A60B2E-172E-43CB-A8A9-419B267901C1}" dt="2021-05-07T09:00:15.740" v="151" actId="20577"/>
          <ac:spMkLst>
            <pc:docMk/>
            <pc:sldMk cId="3542197116" sldId="481"/>
            <ac:spMk id="10" creationId="{DD48AB23-792B-4D4C-BDB1-6E88675B1805}"/>
          </ac:spMkLst>
        </pc:spChg>
        <pc:picChg chg="mod">
          <ac:chgData name="Niels Gunnar Juel" userId="639589858bf0d8e1" providerId="LiveId" clId="{34A60B2E-172E-43CB-A8A9-419B267901C1}" dt="2021-05-05T06:30:24.269" v="4" actId="1076"/>
          <ac:picMkLst>
            <pc:docMk/>
            <pc:sldMk cId="3542197116" sldId="481"/>
            <ac:picMk id="7" creationId="{99A1CD40-07FB-4509-9A5C-CD13921E2A0D}"/>
          </ac:picMkLst>
        </pc:picChg>
        <pc:picChg chg="mod">
          <ac:chgData name="Niels Gunnar Juel" userId="639589858bf0d8e1" providerId="LiveId" clId="{34A60B2E-172E-43CB-A8A9-419B267901C1}" dt="2021-05-05T06:30:14.137" v="3" actId="1076"/>
          <ac:picMkLst>
            <pc:docMk/>
            <pc:sldMk cId="3542197116" sldId="481"/>
            <ac:picMk id="9" creationId="{EE349AD4-6632-4BB6-9497-367F8AB50466}"/>
          </ac:picMkLst>
        </pc:picChg>
        <pc:picChg chg="mod">
          <ac:chgData name="Niels Gunnar Juel" userId="639589858bf0d8e1" providerId="LiveId" clId="{34A60B2E-172E-43CB-A8A9-419B267901C1}" dt="2021-05-05T06:30:46.120" v="8" actId="1076"/>
          <ac:picMkLst>
            <pc:docMk/>
            <pc:sldMk cId="3542197116" sldId="481"/>
            <ac:picMk id="11" creationId="{4EA29C8C-819D-4F0F-B513-7A907DB56A0E}"/>
          </ac:picMkLst>
        </pc:picChg>
      </pc:sldChg>
      <pc:sldChg chg="addSp delSp modSp mod">
        <pc:chgData name="Niels Gunnar Juel" userId="639589858bf0d8e1" providerId="LiveId" clId="{34A60B2E-172E-43CB-A8A9-419B267901C1}" dt="2021-05-07T08:57:16.133" v="98" actId="1076"/>
        <pc:sldMkLst>
          <pc:docMk/>
          <pc:sldMk cId="1871784520" sldId="482"/>
        </pc:sldMkLst>
        <pc:spChg chg="del mod">
          <ac:chgData name="Niels Gunnar Juel" userId="639589858bf0d8e1" providerId="LiveId" clId="{34A60B2E-172E-43CB-A8A9-419B267901C1}" dt="2021-05-07T08:57:00.814" v="95" actId="478"/>
          <ac:spMkLst>
            <pc:docMk/>
            <pc:sldMk cId="1871784520" sldId="482"/>
            <ac:spMk id="2" creationId="{A45E370E-1330-409F-898D-A7CC3A972B05}"/>
          </ac:spMkLst>
        </pc:spChg>
        <pc:spChg chg="mod">
          <ac:chgData name="Niels Gunnar Juel" userId="639589858bf0d8e1" providerId="LiveId" clId="{34A60B2E-172E-43CB-A8A9-419B267901C1}" dt="2021-05-07T08:57:16.133" v="98" actId="1076"/>
          <ac:spMkLst>
            <pc:docMk/>
            <pc:sldMk cId="1871784520" sldId="482"/>
            <ac:spMk id="3" creationId="{755398CA-96E8-4228-8921-B0AB503C3D3F}"/>
          </ac:spMkLst>
        </pc:spChg>
        <pc:spChg chg="add del mod">
          <ac:chgData name="Niels Gunnar Juel" userId="639589858bf0d8e1" providerId="LiveId" clId="{34A60B2E-172E-43CB-A8A9-419B267901C1}" dt="2021-05-07T08:57:03.540" v="96" actId="478"/>
          <ac:spMkLst>
            <pc:docMk/>
            <pc:sldMk cId="1871784520" sldId="482"/>
            <ac:spMk id="5" creationId="{D5053AE4-AD5B-499F-BBE8-10E9C83EFD08}"/>
          </ac:spMkLst>
        </pc:spChg>
        <pc:spChg chg="add mod">
          <ac:chgData name="Niels Gunnar Juel" userId="639589858bf0d8e1" providerId="LiveId" clId="{34A60B2E-172E-43CB-A8A9-419B267901C1}" dt="2021-05-07T08:57:04.643" v="97"/>
          <ac:spMkLst>
            <pc:docMk/>
            <pc:sldMk cId="1871784520" sldId="482"/>
            <ac:spMk id="9" creationId="{BE28A63B-B3EC-460D-8248-EF63D02C7F38}"/>
          </ac:spMkLst>
        </pc:spChg>
        <pc:picChg chg="mod">
          <ac:chgData name="Niels Gunnar Juel" userId="639589858bf0d8e1" providerId="LiveId" clId="{34A60B2E-172E-43CB-A8A9-419B267901C1}" dt="2021-05-05T06:31:50.860" v="16" actId="1076"/>
          <ac:picMkLst>
            <pc:docMk/>
            <pc:sldMk cId="1871784520" sldId="482"/>
            <ac:picMk id="7" creationId="{08AF3702-D189-4422-8C2B-6778A9F92AF3}"/>
          </ac:picMkLst>
        </pc:picChg>
        <pc:picChg chg="mod modCrop">
          <ac:chgData name="Niels Gunnar Juel" userId="639589858bf0d8e1" providerId="LiveId" clId="{34A60B2E-172E-43CB-A8A9-419B267901C1}" dt="2021-05-05T06:31:46.227" v="15" actId="1076"/>
          <ac:picMkLst>
            <pc:docMk/>
            <pc:sldMk cId="1871784520" sldId="482"/>
            <ac:picMk id="8" creationId="{F945D55F-069F-4A42-8ACB-4CE2A89BF01F}"/>
          </ac:picMkLst>
        </pc:picChg>
      </pc:sldChg>
      <pc:sldChg chg="addSp delSp modSp mod">
        <pc:chgData name="Niels Gunnar Juel" userId="639589858bf0d8e1" providerId="LiveId" clId="{34A60B2E-172E-43CB-A8A9-419B267901C1}" dt="2021-05-07T09:11:06.048" v="167" actId="1076"/>
        <pc:sldMkLst>
          <pc:docMk/>
          <pc:sldMk cId="913772663" sldId="483"/>
        </pc:sldMkLst>
        <pc:spChg chg="del mod">
          <ac:chgData name="Niels Gunnar Juel" userId="639589858bf0d8e1" providerId="LiveId" clId="{34A60B2E-172E-43CB-A8A9-419B267901C1}" dt="2021-05-07T08:57:38.702" v="101" actId="478"/>
          <ac:spMkLst>
            <pc:docMk/>
            <pc:sldMk cId="913772663" sldId="483"/>
            <ac:spMk id="2" creationId="{1BCB5999-8BD8-468D-A664-6E4FA2D9A1F7}"/>
          </ac:spMkLst>
        </pc:spChg>
        <pc:spChg chg="mod">
          <ac:chgData name="Niels Gunnar Juel" userId="639589858bf0d8e1" providerId="LiveId" clId="{34A60B2E-172E-43CB-A8A9-419B267901C1}" dt="2021-05-07T09:11:06.048" v="167" actId="1076"/>
          <ac:spMkLst>
            <pc:docMk/>
            <pc:sldMk cId="913772663" sldId="483"/>
            <ac:spMk id="3" creationId="{E64DADD5-40CA-4EF6-8320-D85EAF414139}"/>
          </ac:spMkLst>
        </pc:spChg>
        <pc:spChg chg="add del mod">
          <ac:chgData name="Niels Gunnar Juel" userId="639589858bf0d8e1" providerId="LiveId" clId="{34A60B2E-172E-43CB-A8A9-419B267901C1}" dt="2021-05-07T08:57:35.574" v="100"/>
          <ac:spMkLst>
            <pc:docMk/>
            <pc:sldMk cId="913772663" sldId="483"/>
            <ac:spMk id="4" creationId="{BC2ED467-1A89-43ED-A98C-BBD0EF7B2025}"/>
          </ac:spMkLst>
        </pc:spChg>
        <pc:spChg chg="add del mod">
          <ac:chgData name="Niels Gunnar Juel" userId="639589858bf0d8e1" providerId="LiveId" clId="{34A60B2E-172E-43CB-A8A9-419B267901C1}" dt="2021-05-07T08:57:41.868" v="102" actId="478"/>
          <ac:spMkLst>
            <pc:docMk/>
            <pc:sldMk cId="913772663" sldId="483"/>
            <ac:spMk id="6" creationId="{BC779862-0097-4794-AF45-00E11721E51F}"/>
          </ac:spMkLst>
        </pc:spChg>
        <pc:spChg chg="add mod">
          <ac:chgData name="Niels Gunnar Juel" userId="639589858bf0d8e1" providerId="LiveId" clId="{34A60B2E-172E-43CB-A8A9-419B267901C1}" dt="2021-05-07T08:57:48.820" v="109" actId="20577"/>
          <ac:spMkLst>
            <pc:docMk/>
            <pc:sldMk cId="913772663" sldId="483"/>
            <ac:spMk id="7" creationId="{28D2677C-77AC-45E2-8215-BD05DF1CF4C9}"/>
          </ac:spMkLst>
        </pc:spChg>
      </pc:sldChg>
      <pc:sldChg chg="addSp delSp modSp mod">
        <pc:chgData name="Niels Gunnar Juel" userId="639589858bf0d8e1" providerId="LiveId" clId="{34A60B2E-172E-43CB-A8A9-419B267901C1}" dt="2021-05-07T09:02:22.283" v="166" actId="732"/>
        <pc:sldMkLst>
          <pc:docMk/>
          <pc:sldMk cId="3780044433" sldId="484"/>
        </pc:sldMkLst>
        <pc:spChg chg="del mod">
          <ac:chgData name="Niels Gunnar Juel" userId="639589858bf0d8e1" providerId="LiveId" clId="{34A60B2E-172E-43CB-A8A9-419B267901C1}" dt="2021-05-07T08:54:43.551" v="80" actId="478"/>
          <ac:spMkLst>
            <pc:docMk/>
            <pc:sldMk cId="3780044433" sldId="484"/>
            <ac:spMk id="2" creationId="{C0827B94-12E8-4588-9B06-DE8F0FE4E2D9}"/>
          </ac:spMkLst>
        </pc:spChg>
        <pc:spChg chg="mod">
          <ac:chgData name="Niels Gunnar Juel" userId="639589858bf0d8e1" providerId="LiveId" clId="{34A60B2E-172E-43CB-A8A9-419B267901C1}" dt="2021-05-07T08:55:15.402" v="88" actId="1076"/>
          <ac:spMkLst>
            <pc:docMk/>
            <pc:sldMk cId="3780044433" sldId="484"/>
            <ac:spMk id="3" creationId="{6CBE2512-8E50-4A76-93DD-2830099E7A83}"/>
          </ac:spMkLst>
        </pc:spChg>
        <pc:spChg chg="add del mod">
          <ac:chgData name="Niels Gunnar Juel" userId="639589858bf0d8e1" providerId="LiveId" clId="{34A60B2E-172E-43CB-A8A9-419B267901C1}" dt="2021-05-07T08:54:48.916" v="82" actId="478"/>
          <ac:spMkLst>
            <pc:docMk/>
            <pc:sldMk cId="3780044433" sldId="484"/>
            <ac:spMk id="7" creationId="{0FC9FD5D-EF89-4388-A1ED-7EB4D4F6CEB4}"/>
          </ac:spMkLst>
        </pc:spChg>
        <pc:spChg chg="add mod">
          <ac:chgData name="Niels Gunnar Juel" userId="639589858bf0d8e1" providerId="LiveId" clId="{34A60B2E-172E-43CB-A8A9-419B267901C1}" dt="2021-05-07T08:58:34.722" v="126" actId="1076"/>
          <ac:spMkLst>
            <pc:docMk/>
            <pc:sldMk cId="3780044433" sldId="484"/>
            <ac:spMk id="8" creationId="{8AD76192-70F1-4426-AF8A-AEE2C3BAFE80}"/>
          </ac:spMkLst>
        </pc:spChg>
        <pc:spChg chg="add del mod">
          <ac:chgData name="Niels Gunnar Juel" userId="639589858bf0d8e1" providerId="LiveId" clId="{34A60B2E-172E-43CB-A8A9-419B267901C1}" dt="2021-05-07T08:58:30.766" v="125"/>
          <ac:spMkLst>
            <pc:docMk/>
            <pc:sldMk cId="3780044433" sldId="484"/>
            <ac:spMk id="9" creationId="{DCF47232-EEF7-4665-A440-7076F915E544}"/>
          </ac:spMkLst>
        </pc:spChg>
        <pc:picChg chg="mod modCrop">
          <ac:chgData name="Niels Gunnar Juel" userId="639589858bf0d8e1" providerId="LiveId" clId="{34A60B2E-172E-43CB-A8A9-419B267901C1}" dt="2021-05-07T09:02:22.283" v="166" actId="732"/>
          <ac:picMkLst>
            <pc:docMk/>
            <pc:sldMk cId="3780044433" sldId="484"/>
            <ac:picMk id="4" creationId="{03C13113-5EEA-4D5B-9E9B-3B7A178CE623}"/>
          </ac:picMkLst>
        </pc:picChg>
        <pc:picChg chg="mod">
          <ac:chgData name="Niels Gunnar Juel" userId="639589858bf0d8e1" providerId="LiveId" clId="{34A60B2E-172E-43CB-A8A9-419B267901C1}" dt="2021-05-07T08:43:29.795" v="57" actId="1076"/>
          <ac:picMkLst>
            <pc:docMk/>
            <pc:sldMk cId="3780044433" sldId="484"/>
            <ac:picMk id="5" creationId="{5F1DDC97-B985-4242-81DF-BC40EDCB488B}"/>
          </ac:picMkLst>
        </pc:picChg>
      </pc:sldChg>
      <pc:sldChg chg="addSp delSp modSp mod">
        <pc:chgData name="Niels Gunnar Juel" userId="639589858bf0d8e1" providerId="LiveId" clId="{34A60B2E-172E-43CB-A8A9-419B267901C1}" dt="2021-05-19T19:28:02.158" v="176" actId="1076"/>
        <pc:sldMkLst>
          <pc:docMk/>
          <pc:sldMk cId="4001712183" sldId="485"/>
        </pc:sldMkLst>
        <pc:spChg chg="del">
          <ac:chgData name="Niels Gunnar Juel" userId="639589858bf0d8e1" providerId="LiveId" clId="{34A60B2E-172E-43CB-A8A9-419B267901C1}" dt="2021-05-07T08:58:58.158" v="127" actId="478"/>
          <ac:spMkLst>
            <pc:docMk/>
            <pc:sldMk cId="4001712183" sldId="485"/>
            <ac:spMk id="2" creationId="{E7E68BEE-FB0E-48B8-9CAA-F7C447D4C2CB}"/>
          </ac:spMkLst>
        </pc:spChg>
        <pc:spChg chg="mod">
          <ac:chgData name="Niels Gunnar Juel" userId="639589858bf0d8e1" providerId="LiveId" clId="{34A60B2E-172E-43CB-A8A9-419B267901C1}" dt="2021-05-07T08:55:36.386" v="91" actId="403"/>
          <ac:spMkLst>
            <pc:docMk/>
            <pc:sldMk cId="4001712183" sldId="485"/>
            <ac:spMk id="3" creationId="{B792C7FD-12FC-4F3B-B0C2-10A039A6ECBB}"/>
          </ac:spMkLst>
        </pc:spChg>
        <pc:spChg chg="add del mod">
          <ac:chgData name="Niels Gunnar Juel" userId="639589858bf0d8e1" providerId="LiveId" clId="{34A60B2E-172E-43CB-A8A9-419B267901C1}" dt="2021-05-07T08:59:01.653" v="128" actId="478"/>
          <ac:spMkLst>
            <pc:docMk/>
            <pc:sldMk cId="4001712183" sldId="485"/>
            <ac:spMk id="6" creationId="{75CFBDC0-B43E-4434-8FE2-EC8D60D6F30E}"/>
          </ac:spMkLst>
        </pc:spChg>
        <pc:spChg chg="add mod">
          <ac:chgData name="Niels Gunnar Juel" userId="639589858bf0d8e1" providerId="LiveId" clId="{34A60B2E-172E-43CB-A8A9-419B267901C1}" dt="2021-05-07T08:59:02.651" v="129"/>
          <ac:spMkLst>
            <pc:docMk/>
            <pc:sldMk cId="4001712183" sldId="485"/>
            <ac:spMk id="7" creationId="{F4D437D3-EAB2-46C0-A25C-3400FCC2D77A}"/>
          </ac:spMkLst>
        </pc:spChg>
        <pc:picChg chg="mod">
          <ac:chgData name="Niels Gunnar Juel" userId="639589858bf0d8e1" providerId="LiveId" clId="{34A60B2E-172E-43CB-A8A9-419B267901C1}" dt="2021-05-19T19:28:02.158" v="176" actId="1076"/>
          <ac:picMkLst>
            <pc:docMk/>
            <pc:sldMk cId="4001712183" sldId="485"/>
            <ac:picMk id="5" creationId="{0A46922B-F208-4052-940A-35923E52D461}"/>
          </ac:picMkLst>
        </pc:picChg>
      </pc:sldChg>
      <pc:sldChg chg="addSp delSp modSp mod">
        <pc:chgData name="Niels Gunnar Juel" userId="639589858bf0d8e1" providerId="LiveId" clId="{34A60B2E-172E-43CB-A8A9-419B267901C1}" dt="2021-05-07T09:11:43.541" v="169" actId="14100"/>
        <pc:sldMkLst>
          <pc:docMk/>
          <pc:sldMk cId="461074680" sldId="486"/>
        </pc:sldMkLst>
        <pc:spChg chg="del">
          <ac:chgData name="Niels Gunnar Juel" userId="639589858bf0d8e1" providerId="LiveId" clId="{34A60B2E-172E-43CB-A8A9-419B267901C1}" dt="2021-05-07T08:53:33.339" v="74" actId="478"/>
          <ac:spMkLst>
            <pc:docMk/>
            <pc:sldMk cId="461074680" sldId="486"/>
            <ac:spMk id="2" creationId="{C2CD8A97-F9D0-4B65-B1C0-059793A622AB}"/>
          </ac:spMkLst>
        </pc:spChg>
        <pc:spChg chg="mod">
          <ac:chgData name="Niels Gunnar Juel" userId="639589858bf0d8e1" providerId="LiveId" clId="{34A60B2E-172E-43CB-A8A9-419B267901C1}" dt="2021-05-07T08:53:55.121" v="76" actId="1076"/>
          <ac:spMkLst>
            <pc:docMk/>
            <pc:sldMk cId="461074680" sldId="486"/>
            <ac:spMk id="3" creationId="{ACD7587C-1590-4466-B719-8243FD70300B}"/>
          </ac:spMkLst>
        </pc:spChg>
        <pc:spChg chg="add del mod">
          <ac:chgData name="Niels Gunnar Juel" userId="639589858bf0d8e1" providerId="LiveId" clId="{34A60B2E-172E-43CB-A8A9-419B267901C1}" dt="2021-05-07T08:59:15.748" v="130" actId="478"/>
          <ac:spMkLst>
            <pc:docMk/>
            <pc:sldMk cId="461074680" sldId="486"/>
            <ac:spMk id="6" creationId="{EBEEF61C-D808-4522-A7F0-D4F9F19F4248}"/>
          </ac:spMkLst>
        </pc:spChg>
        <pc:spChg chg="add del mod">
          <ac:chgData name="Niels Gunnar Juel" userId="639589858bf0d8e1" providerId="LiveId" clId="{34A60B2E-172E-43CB-A8A9-419B267901C1}" dt="2021-05-07T08:53:40.972" v="75" actId="478"/>
          <ac:spMkLst>
            <pc:docMk/>
            <pc:sldMk cId="461074680" sldId="486"/>
            <ac:spMk id="7" creationId="{F2148157-DF07-4A67-9E94-E5C21BE13617}"/>
          </ac:spMkLst>
        </pc:spChg>
        <pc:spChg chg="add mod">
          <ac:chgData name="Niels Gunnar Juel" userId="639589858bf0d8e1" providerId="LiveId" clId="{34A60B2E-172E-43CB-A8A9-419B267901C1}" dt="2021-05-07T08:59:17.414" v="131"/>
          <ac:spMkLst>
            <pc:docMk/>
            <pc:sldMk cId="461074680" sldId="486"/>
            <ac:spMk id="8" creationId="{AECA5AE4-F26D-44AB-9009-D966FD6EDBE3}"/>
          </ac:spMkLst>
        </pc:spChg>
        <pc:picChg chg="mod">
          <ac:chgData name="Niels Gunnar Juel" userId="639589858bf0d8e1" providerId="LiveId" clId="{34A60B2E-172E-43CB-A8A9-419B267901C1}" dt="2021-05-07T09:11:43.541" v="169" actId="14100"/>
          <ac:picMkLst>
            <pc:docMk/>
            <pc:sldMk cId="461074680" sldId="486"/>
            <ac:picMk id="5" creationId="{88EAEE82-38F9-4AB1-860C-92A4EFF0FA12}"/>
          </ac:picMkLst>
        </pc:picChg>
      </pc:sldChg>
      <pc:sldChg chg="modSp mod">
        <pc:chgData name="Niels Gunnar Juel" userId="639589858bf0d8e1" providerId="LiveId" clId="{34A60B2E-172E-43CB-A8A9-419B267901C1}" dt="2021-05-19T19:28:15.450" v="177" actId="122"/>
        <pc:sldMkLst>
          <pc:docMk/>
          <pc:sldMk cId="727563601" sldId="659"/>
        </pc:sldMkLst>
        <pc:spChg chg="mod">
          <ac:chgData name="Niels Gunnar Juel" userId="639589858bf0d8e1" providerId="LiveId" clId="{34A60B2E-172E-43CB-A8A9-419B267901C1}" dt="2021-05-19T19:28:15.450" v="177" actId="122"/>
          <ac:spMkLst>
            <pc:docMk/>
            <pc:sldMk cId="727563601" sldId="659"/>
            <ac:spMk id="15" creationId="{2FD39C3F-BF83-4404-9285-BF051731BB7C}"/>
          </ac:spMkLst>
        </pc:spChg>
      </pc:sldChg>
      <pc:sldChg chg="modSp mod">
        <pc:chgData name="Niels Gunnar Juel" userId="639589858bf0d8e1" providerId="LiveId" clId="{34A60B2E-172E-43CB-A8A9-419B267901C1}" dt="2021-05-19T19:27:28.113" v="170" actId="122"/>
        <pc:sldMkLst>
          <pc:docMk/>
          <pc:sldMk cId="426408431" sldId="667"/>
        </pc:sldMkLst>
        <pc:spChg chg="mod">
          <ac:chgData name="Niels Gunnar Juel" userId="639589858bf0d8e1" providerId="LiveId" clId="{34A60B2E-172E-43CB-A8A9-419B267901C1}" dt="2021-05-19T19:27:28.113" v="170" actId="122"/>
          <ac:spMkLst>
            <pc:docMk/>
            <pc:sldMk cId="426408431" sldId="667"/>
            <ac:spMk id="8" creationId="{EF60E745-6764-409D-8FA6-85280D44AB1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259B4-8C7B-459B-B178-E5EBD667CE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D109FD-BD31-4956-84F9-521799768414}">
      <dgm:prSet/>
      <dgm:spPr/>
      <dgm:t>
        <a:bodyPr/>
        <a:lstStyle/>
        <a:p>
          <a:r>
            <a:rPr lang="nb-NO" dirty="0">
              <a:solidFill>
                <a:schemeClr val="bg2"/>
              </a:solidFill>
            </a:rPr>
            <a:t>Kraftoverføring</a:t>
          </a:r>
        </a:p>
      </dgm:t>
    </dgm:pt>
    <dgm:pt modelId="{8BBF955D-00F7-4E14-A551-4136DD068C5A}" type="parTrans" cxnId="{1E66D7C1-3A7D-4162-B6CC-01739B0892CD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10BC03E-FBE4-433A-BCE3-493BD4DD218D}" type="sibTrans" cxnId="{1E66D7C1-3A7D-4162-B6CC-01739B0892CD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709A703-AA19-4910-98FC-A14A161D4117}">
      <dgm:prSet/>
      <dgm:spPr/>
      <dgm:t>
        <a:bodyPr/>
        <a:lstStyle/>
        <a:p>
          <a:r>
            <a:rPr lang="nb-NO" dirty="0">
              <a:solidFill>
                <a:schemeClr val="bg2"/>
              </a:solidFill>
            </a:rPr>
            <a:t>Mellom overkropp og underekstremiteter/underlag</a:t>
          </a:r>
        </a:p>
      </dgm:t>
    </dgm:pt>
    <dgm:pt modelId="{2FA8200D-C7A2-4D43-ACAE-5F4F25C2A5D8}" type="parTrans" cxnId="{25857EA9-CC76-4F9A-AD4A-3750E447176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C04A17C-0CA9-4216-A0C2-2ADE881179E5}" type="sibTrans" cxnId="{25857EA9-CC76-4F9A-AD4A-3750E447176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88FB8A9-06D4-4947-B72A-6C2D6395AE6D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Posisjonering</a:t>
          </a:r>
        </a:p>
      </dgm:t>
    </dgm:pt>
    <dgm:pt modelId="{1EBEF009-71C5-4EBB-92D3-8D3A722AEBED}" type="parTrans" cxnId="{12FBB618-C88A-4200-9062-BF3C9C71D584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8FE47A6-78D0-459F-AD68-6A12703DE577}" type="sibTrans" cxnId="{12FBB618-C88A-4200-9062-BF3C9C71D584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32D029F-5950-44FD-868F-4BEAD4D01EA8}">
      <dgm:prSet/>
      <dgm:spPr/>
      <dgm:t>
        <a:bodyPr/>
        <a:lstStyle/>
        <a:p>
          <a:r>
            <a:rPr lang="nb-NO" dirty="0">
              <a:solidFill>
                <a:schemeClr val="bg2"/>
              </a:solidFill>
            </a:rPr>
            <a:t>Oppnå optimal stilling av kroppen statisk eller under bevegelse</a:t>
          </a:r>
        </a:p>
      </dgm:t>
    </dgm:pt>
    <dgm:pt modelId="{2B6BF6A6-E5DE-4904-A0A5-7BE1EA060517}" type="parTrans" cxnId="{D2F8B9BD-A50B-4602-BF01-B5E2F64C9CF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203E52F-5A8E-4A4E-AEB6-445DEE3BF117}" type="sibTrans" cxnId="{D2F8B9BD-A50B-4602-BF01-B5E2F64C9CF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2924DB8-5298-4D1E-8FE6-16E97334ECC5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Bevegelse</a:t>
          </a:r>
        </a:p>
      </dgm:t>
    </dgm:pt>
    <dgm:pt modelId="{869340F1-9294-4AEA-A6BC-80F5A9E9DDEA}" type="parTrans" cxnId="{1045EA99-AC56-4DCF-931D-04A6ABDB709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FDD6B58-6E6E-4780-BC6D-5B77B3A6A9E1}" type="sibTrans" cxnId="{1045EA99-AC56-4DCF-931D-04A6ABDB709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C047706-8E16-4944-BEE6-A8C578D1837C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Forflytte kroppen gjennom balansert bruk av store muskelgrupper</a:t>
          </a:r>
        </a:p>
      </dgm:t>
    </dgm:pt>
    <dgm:pt modelId="{915000CD-9C47-44CD-9FDF-F72661F9CF2F}" type="parTrans" cxnId="{5BE81676-20AA-46DF-A07D-3B923910E6C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DA4897D-CDA8-43A8-96D9-367E16F38137}" type="sibTrans" cxnId="{5BE81676-20AA-46DF-A07D-3B923910E6C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2D490D8-F713-4BF0-A037-D7029DEDF499}" type="pres">
      <dgm:prSet presAssocID="{462259B4-8C7B-459B-B178-E5EBD667CE71}" presName="linear" presStyleCnt="0">
        <dgm:presLayoutVars>
          <dgm:animLvl val="lvl"/>
          <dgm:resizeHandles val="exact"/>
        </dgm:presLayoutVars>
      </dgm:prSet>
      <dgm:spPr/>
    </dgm:pt>
    <dgm:pt modelId="{50CAC69A-19BB-41B6-9120-5A0112C60C54}" type="pres">
      <dgm:prSet presAssocID="{C2D109FD-BD31-4956-84F9-5217997684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9B1901-CA54-4867-9E4C-89430782CCB0}" type="pres">
      <dgm:prSet presAssocID="{C2D109FD-BD31-4956-84F9-521799768414}" presName="childText" presStyleLbl="revTx" presStyleIdx="0" presStyleCnt="3">
        <dgm:presLayoutVars>
          <dgm:bulletEnabled val="1"/>
        </dgm:presLayoutVars>
      </dgm:prSet>
      <dgm:spPr/>
    </dgm:pt>
    <dgm:pt modelId="{CB6078D3-6BBD-43E0-9D42-6219C5C9C91E}" type="pres">
      <dgm:prSet presAssocID="{388FB8A9-06D4-4947-B72A-6C2D6395AE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83B484-8E04-4430-972E-A99B488D0469}" type="pres">
      <dgm:prSet presAssocID="{388FB8A9-06D4-4947-B72A-6C2D6395AE6D}" presName="childText" presStyleLbl="revTx" presStyleIdx="1" presStyleCnt="3">
        <dgm:presLayoutVars>
          <dgm:bulletEnabled val="1"/>
        </dgm:presLayoutVars>
      </dgm:prSet>
      <dgm:spPr/>
    </dgm:pt>
    <dgm:pt modelId="{7A1079FE-07E2-4DF3-A8B0-B5D5AC2349B6}" type="pres">
      <dgm:prSet presAssocID="{C2924DB8-5298-4D1E-8FE6-16E97334EC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5C37E7-25B2-4E9B-BAB4-012B5E4143CB}" type="pres">
      <dgm:prSet presAssocID="{C2924DB8-5298-4D1E-8FE6-16E97334ECC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4A36B02-6063-4471-85C0-E8B62DD965FF}" type="presOf" srcId="{D32D029F-5950-44FD-868F-4BEAD4D01EA8}" destId="{CC83B484-8E04-4430-972E-A99B488D0469}" srcOrd="0" destOrd="0" presId="urn:microsoft.com/office/officeart/2005/8/layout/vList2"/>
    <dgm:cxn modelId="{12FBB618-C88A-4200-9062-BF3C9C71D584}" srcId="{462259B4-8C7B-459B-B178-E5EBD667CE71}" destId="{388FB8A9-06D4-4947-B72A-6C2D6395AE6D}" srcOrd="1" destOrd="0" parTransId="{1EBEF009-71C5-4EBB-92D3-8D3A722AEBED}" sibTransId="{F8FE47A6-78D0-459F-AD68-6A12703DE577}"/>
    <dgm:cxn modelId="{B1265821-C8EE-4D50-B52F-2C0BB34CACEA}" type="presOf" srcId="{FC047706-8E16-4944-BEE6-A8C578D1837C}" destId="{6F5C37E7-25B2-4E9B-BAB4-012B5E4143CB}" srcOrd="0" destOrd="0" presId="urn:microsoft.com/office/officeart/2005/8/layout/vList2"/>
    <dgm:cxn modelId="{BFA57A29-44DA-4905-B0C0-358FB699AAC1}" type="presOf" srcId="{462259B4-8C7B-459B-B178-E5EBD667CE71}" destId="{02D490D8-F713-4BF0-A037-D7029DEDF499}" srcOrd="0" destOrd="0" presId="urn:microsoft.com/office/officeart/2005/8/layout/vList2"/>
    <dgm:cxn modelId="{5BE81676-20AA-46DF-A07D-3B923910E6CB}" srcId="{C2924DB8-5298-4D1E-8FE6-16E97334ECC5}" destId="{FC047706-8E16-4944-BEE6-A8C578D1837C}" srcOrd="0" destOrd="0" parTransId="{915000CD-9C47-44CD-9FDF-F72661F9CF2F}" sibTransId="{3DA4897D-CDA8-43A8-96D9-367E16F38137}"/>
    <dgm:cxn modelId="{1045EA99-AC56-4DCF-931D-04A6ABDB709B}" srcId="{462259B4-8C7B-459B-B178-E5EBD667CE71}" destId="{C2924DB8-5298-4D1E-8FE6-16E97334ECC5}" srcOrd="2" destOrd="0" parTransId="{869340F1-9294-4AEA-A6BC-80F5A9E9DDEA}" sibTransId="{6FDD6B58-6E6E-4780-BC6D-5B77B3A6A9E1}"/>
    <dgm:cxn modelId="{B3CD349B-9DAC-4BDF-9F04-B99223C24335}" type="presOf" srcId="{C2924DB8-5298-4D1E-8FE6-16E97334ECC5}" destId="{7A1079FE-07E2-4DF3-A8B0-B5D5AC2349B6}" srcOrd="0" destOrd="0" presId="urn:microsoft.com/office/officeart/2005/8/layout/vList2"/>
    <dgm:cxn modelId="{C91A8B9D-A0C3-47AA-A0AB-3F451D9590B8}" type="presOf" srcId="{9709A703-AA19-4910-98FC-A14A161D4117}" destId="{0B9B1901-CA54-4867-9E4C-89430782CCB0}" srcOrd="0" destOrd="0" presId="urn:microsoft.com/office/officeart/2005/8/layout/vList2"/>
    <dgm:cxn modelId="{25857EA9-CC76-4F9A-AD4A-3750E4471765}" srcId="{C2D109FD-BD31-4956-84F9-521799768414}" destId="{9709A703-AA19-4910-98FC-A14A161D4117}" srcOrd="0" destOrd="0" parTransId="{2FA8200D-C7A2-4D43-ACAE-5F4F25C2A5D8}" sibTransId="{CC04A17C-0CA9-4216-A0C2-2ADE881179E5}"/>
    <dgm:cxn modelId="{D2F8B9BD-A50B-4602-BF01-B5E2F64C9CF6}" srcId="{388FB8A9-06D4-4947-B72A-6C2D6395AE6D}" destId="{D32D029F-5950-44FD-868F-4BEAD4D01EA8}" srcOrd="0" destOrd="0" parTransId="{2B6BF6A6-E5DE-4904-A0A5-7BE1EA060517}" sibTransId="{D203E52F-5A8E-4A4E-AEB6-445DEE3BF117}"/>
    <dgm:cxn modelId="{1E66D7C1-3A7D-4162-B6CC-01739B0892CD}" srcId="{462259B4-8C7B-459B-B178-E5EBD667CE71}" destId="{C2D109FD-BD31-4956-84F9-521799768414}" srcOrd="0" destOrd="0" parTransId="{8BBF955D-00F7-4E14-A551-4136DD068C5A}" sibTransId="{510BC03E-FBE4-433A-BCE3-493BD4DD218D}"/>
    <dgm:cxn modelId="{1C08E1C5-1C8D-4B59-B35A-48C5CB3EB650}" type="presOf" srcId="{388FB8A9-06D4-4947-B72A-6C2D6395AE6D}" destId="{CB6078D3-6BBD-43E0-9D42-6219C5C9C91E}" srcOrd="0" destOrd="0" presId="urn:microsoft.com/office/officeart/2005/8/layout/vList2"/>
    <dgm:cxn modelId="{3463C2F7-37B6-4BAE-B7F1-3211C24A7BDA}" type="presOf" srcId="{C2D109FD-BD31-4956-84F9-521799768414}" destId="{50CAC69A-19BB-41B6-9120-5A0112C60C54}" srcOrd="0" destOrd="0" presId="urn:microsoft.com/office/officeart/2005/8/layout/vList2"/>
    <dgm:cxn modelId="{3E671969-260D-4B3A-ADEC-1FC59BE24A7C}" type="presParOf" srcId="{02D490D8-F713-4BF0-A037-D7029DEDF499}" destId="{50CAC69A-19BB-41B6-9120-5A0112C60C54}" srcOrd="0" destOrd="0" presId="urn:microsoft.com/office/officeart/2005/8/layout/vList2"/>
    <dgm:cxn modelId="{F149186C-841E-405A-9D0D-5C631916D6E3}" type="presParOf" srcId="{02D490D8-F713-4BF0-A037-D7029DEDF499}" destId="{0B9B1901-CA54-4867-9E4C-89430782CCB0}" srcOrd="1" destOrd="0" presId="urn:microsoft.com/office/officeart/2005/8/layout/vList2"/>
    <dgm:cxn modelId="{CCA287A3-FAFE-4792-A286-7403411492AC}" type="presParOf" srcId="{02D490D8-F713-4BF0-A037-D7029DEDF499}" destId="{CB6078D3-6BBD-43E0-9D42-6219C5C9C91E}" srcOrd="2" destOrd="0" presId="urn:microsoft.com/office/officeart/2005/8/layout/vList2"/>
    <dgm:cxn modelId="{952DE200-7268-4F73-B763-83AB521D1E9E}" type="presParOf" srcId="{02D490D8-F713-4BF0-A037-D7029DEDF499}" destId="{CC83B484-8E04-4430-972E-A99B488D0469}" srcOrd="3" destOrd="0" presId="urn:microsoft.com/office/officeart/2005/8/layout/vList2"/>
    <dgm:cxn modelId="{BDCCB60E-DCA7-4D19-A7AB-689AC2E679DA}" type="presParOf" srcId="{02D490D8-F713-4BF0-A037-D7029DEDF499}" destId="{7A1079FE-07E2-4DF3-A8B0-B5D5AC2349B6}" srcOrd="4" destOrd="0" presId="urn:microsoft.com/office/officeart/2005/8/layout/vList2"/>
    <dgm:cxn modelId="{39505420-D996-4284-9935-35A2511E6266}" type="presParOf" srcId="{02D490D8-F713-4BF0-A037-D7029DEDF499}" destId="{6F5C37E7-25B2-4E9B-BAB4-012B5E4143C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6F024-89B1-4149-A4D4-3E72F78D028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45DB27-BD14-4F91-9B9D-24AE931DEA7A}">
      <dgm:prSet/>
      <dgm:spPr>
        <a:solidFill>
          <a:srgbClr val="FF6600"/>
        </a:solidFill>
      </dgm:spPr>
      <dgm:t>
        <a:bodyPr/>
        <a:lstStyle/>
        <a:p>
          <a:r>
            <a:rPr lang="nb-NO" dirty="0">
              <a:solidFill>
                <a:schemeClr val="bg2"/>
              </a:solidFill>
            </a:rPr>
            <a:t>Ikke – modifiserbare faktorer</a:t>
          </a:r>
        </a:p>
      </dgm:t>
    </dgm:pt>
    <dgm:pt modelId="{F75889EC-45A9-408E-A68A-BE1E87668C27}" type="parTrans" cxnId="{BB7B59CF-07D6-4511-9DA8-EB25943E996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26D7DA8-0ACE-43BA-9BA5-D2515BB0FA6A}" type="sibTrans" cxnId="{BB7B59CF-07D6-4511-9DA8-EB25943E996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F29C14A-CBD7-416D-906E-168D15E569B7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Hofteleddets form</a:t>
          </a:r>
        </a:p>
      </dgm:t>
    </dgm:pt>
    <dgm:pt modelId="{93D017F8-C1CA-40F6-94E1-988CAB0B6BF8}" type="parTrans" cxnId="{E0CE0F82-8DD0-4C44-A5F9-2A617EDD295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C44FA5C-2CBE-4505-B0BF-B8C8612569E5}" type="sibTrans" cxnId="{E0CE0F82-8DD0-4C44-A5F9-2A617EDD295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C404470-3D0F-4EDD-9F98-DCF3E4436C19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Femurs leddnære vinkler</a:t>
          </a:r>
        </a:p>
      </dgm:t>
    </dgm:pt>
    <dgm:pt modelId="{19FB9480-B5F4-47F3-B914-0E2945C55718}" type="parTrans" cxnId="{40A7FAD7-B893-45AD-A39F-9A3C3EC76AF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7ED42DD-A0E1-417C-92EC-ABC3818DDD77}" type="sibTrans" cxnId="{40A7FAD7-B893-45AD-A39F-9A3C3EC76AF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593A984-589D-4C9D-B815-FE13F6F58FE7}">
      <dgm:prSet/>
      <dgm:spPr/>
      <dgm:t>
        <a:bodyPr/>
        <a:lstStyle/>
        <a:p>
          <a:r>
            <a:rPr lang="nb-NO" dirty="0">
              <a:solidFill>
                <a:schemeClr val="bg2"/>
              </a:solidFill>
            </a:rPr>
            <a:t>Leddsykdommer</a:t>
          </a:r>
        </a:p>
      </dgm:t>
    </dgm:pt>
    <dgm:pt modelId="{DDDF6AAF-E382-4F95-A15C-E9BA58FDC0CC}" type="parTrans" cxnId="{209322BF-85B0-4919-A5F6-6DDD9AF95E6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AC0435F-F311-47C5-9C41-927A03ACA486}" type="sibTrans" cxnId="{209322BF-85B0-4919-A5F6-6DDD9AF95E6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F38B6FB-CB0A-4CB4-ABF3-A8BEAA6E31E6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Annen ikke-reversibel sykdom</a:t>
          </a:r>
        </a:p>
      </dgm:t>
    </dgm:pt>
    <dgm:pt modelId="{E8C691D1-DC85-46E0-9CA0-A9D281EE5196}" type="parTrans" cxnId="{F1FD8B19-0A9F-4D1D-BA31-D94141F005C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CC25299-B58B-4BF7-8B16-E6E8E712B64D}" type="sibTrans" cxnId="{F1FD8B19-0A9F-4D1D-BA31-D94141F005C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5704ECA-3CC8-4E43-A04E-DAD219F04790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Modifiserbare faktorer</a:t>
          </a:r>
        </a:p>
      </dgm:t>
    </dgm:pt>
    <dgm:pt modelId="{74B95EB4-B6E6-41F4-AFEB-A58A56CF7681}" type="parTrans" cxnId="{1328CD33-D153-4ED5-B123-97535DA3045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502509E-DDAB-4BDD-BC7B-BB914BDC52BD}" type="sibTrans" cxnId="{1328CD33-D153-4ED5-B123-97535DA3045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C61C545-E698-402C-9E30-00819828F64D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Korthet eller økt lengde i bindevev og muskulatur</a:t>
          </a:r>
        </a:p>
      </dgm:t>
    </dgm:pt>
    <dgm:pt modelId="{15747137-207A-48C8-A655-4581F2C61D4E}" type="parTrans" cxnId="{429CC686-89D4-4FF2-AA44-1A649054C5B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DE0CC15-6323-45F5-8329-59407B56DB09}" type="sibTrans" cxnId="{429CC686-89D4-4FF2-AA44-1A649054C5B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F233A49-1EE2-408A-9CFA-0552FF821F82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Redusert kraft i enkeltmuskler eller muskelgrupper</a:t>
          </a:r>
        </a:p>
      </dgm:t>
    </dgm:pt>
    <dgm:pt modelId="{75AD8AFA-4026-4DE0-A875-970DCDD50D46}" type="parTrans" cxnId="{82FD5F87-A0E8-4361-9F10-C91580703DC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F9ABABD-FF5B-412E-A0EB-AF5909A186B2}" type="sibTrans" cxnId="{82FD5F87-A0E8-4361-9F10-C91580703DC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02BCD40-F5BF-4449-ABE6-D134463BD881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Smerte fra enkeltstrukturer i hofteregionen</a:t>
          </a:r>
        </a:p>
      </dgm:t>
    </dgm:pt>
    <dgm:pt modelId="{83CCDDEA-13F1-4814-B61D-060D0871390E}" type="parTrans" cxnId="{DB69ED11-8126-4E39-B1E6-609EFEEC48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72F0794-9F76-46D1-AE4F-D61DD352C024}" type="sibTrans" cxnId="{DB69ED11-8126-4E39-B1E6-609EFEEC48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B5693AB-FD50-4511-87DB-1BA12653FDE4}">
      <dgm:prSet/>
      <dgm:spPr/>
      <dgm:t>
        <a:bodyPr/>
        <a:lstStyle/>
        <a:p>
          <a:r>
            <a:rPr lang="nb-NO">
              <a:solidFill>
                <a:schemeClr val="bg2"/>
              </a:solidFill>
            </a:rPr>
            <a:t>Plager fra naboregionene</a:t>
          </a:r>
        </a:p>
      </dgm:t>
    </dgm:pt>
    <dgm:pt modelId="{C8C7C531-F8EC-4D2B-9C6E-7C194D6F0320}" type="parTrans" cxnId="{8F9C303A-B864-4A92-8F40-3CA076CDFA4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B929D31-05E2-4516-B463-306347D86021}" type="sibTrans" cxnId="{8F9C303A-B864-4A92-8F40-3CA076CDFA4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EA9989E-F2D0-4DB2-BF1B-8F051EBCA6DF}" type="pres">
      <dgm:prSet presAssocID="{02B6F024-89B1-4149-A4D4-3E72F78D0289}" presName="linear" presStyleCnt="0">
        <dgm:presLayoutVars>
          <dgm:animLvl val="lvl"/>
          <dgm:resizeHandles val="exact"/>
        </dgm:presLayoutVars>
      </dgm:prSet>
      <dgm:spPr/>
    </dgm:pt>
    <dgm:pt modelId="{A98052C9-4232-4848-BA6F-5D1A6043A87B}" type="pres">
      <dgm:prSet presAssocID="{5A45DB27-BD14-4F91-9B9D-24AE931DEA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1A1E6B-B513-4C91-B306-3E0C18A17030}" type="pres">
      <dgm:prSet presAssocID="{5A45DB27-BD14-4F91-9B9D-24AE931DEA7A}" presName="childText" presStyleLbl="revTx" presStyleIdx="0" presStyleCnt="2">
        <dgm:presLayoutVars>
          <dgm:bulletEnabled val="1"/>
        </dgm:presLayoutVars>
      </dgm:prSet>
      <dgm:spPr/>
    </dgm:pt>
    <dgm:pt modelId="{9275C664-7299-4251-ABFB-E29B67C304B9}" type="pres">
      <dgm:prSet presAssocID="{85704ECA-3CC8-4E43-A04E-DAD219F047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8936726-638C-49EF-9724-19A9A42C2197}" type="pres">
      <dgm:prSet presAssocID="{85704ECA-3CC8-4E43-A04E-DAD219F0479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B69ED11-8126-4E39-B1E6-609EFEEC4815}" srcId="{85704ECA-3CC8-4E43-A04E-DAD219F04790}" destId="{902BCD40-F5BF-4449-ABE6-D134463BD881}" srcOrd="2" destOrd="0" parTransId="{83CCDDEA-13F1-4814-B61D-060D0871390E}" sibTransId="{F72F0794-9F76-46D1-AE4F-D61DD352C024}"/>
    <dgm:cxn modelId="{EAEDF413-C677-484B-8167-CA6C365A54BD}" type="presOf" srcId="{BC61C545-E698-402C-9E30-00819828F64D}" destId="{98936726-638C-49EF-9724-19A9A42C2197}" srcOrd="0" destOrd="0" presId="urn:microsoft.com/office/officeart/2005/8/layout/vList2"/>
    <dgm:cxn modelId="{F1FD8B19-0A9F-4D1D-BA31-D94141F005C5}" srcId="{5A45DB27-BD14-4F91-9B9D-24AE931DEA7A}" destId="{9F38B6FB-CB0A-4CB4-ABF3-A8BEAA6E31E6}" srcOrd="3" destOrd="0" parTransId="{E8C691D1-DC85-46E0-9CA0-A9D281EE5196}" sibTransId="{FCC25299-B58B-4BF7-8B16-E6E8E712B64D}"/>
    <dgm:cxn modelId="{5A1AB333-0776-4092-ABDC-B8931953B343}" type="presOf" srcId="{0593A984-589D-4C9D-B815-FE13F6F58FE7}" destId="{871A1E6B-B513-4C91-B306-3E0C18A17030}" srcOrd="0" destOrd="2" presId="urn:microsoft.com/office/officeart/2005/8/layout/vList2"/>
    <dgm:cxn modelId="{1328CD33-D153-4ED5-B123-97535DA30453}" srcId="{02B6F024-89B1-4149-A4D4-3E72F78D0289}" destId="{85704ECA-3CC8-4E43-A04E-DAD219F04790}" srcOrd="1" destOrd="0" parTransId="{74B95EB4-B6E6-41F4-AFEB-A58A56CF7681}" sibTransId="{D502509E-DDAB-4BDD-BC7B-BB914BDC52BD}"/>
    <dgm:cxn modelId="{F9139138-390B-472C-8C8B-17A75211CCE0}" type="presOf" srcId="{02B6F024-89B1-4149-A4D4-3E72F78D0289}" destId="{0EA9989E-F2D0-4DB2-BF1B-8F051EBCA6DF}" srcOrd="0" destOrd="0" presId="urn:microsoft.com/office/officeart/2005/8/layout/vList2"/>
    <dgm:cxn modelId="{8F9C303A-B864-4A92-8F40-3CA076CDFA41}" srcId="{85704ECA-3CC8-4E43-A04E-DAD219F04790}" destId="{2B5693AB-FD50-4511-87DB-1BA12653FDE4}" srcOrd="3" destOrd="0" parTransId="{C8C7C531-F8EC-4D2B-9C6E-7C194D6F0320}" sibTransId="{1B929D31-05E2-4516-B463-306347D86021}"/>
    <dgm:cxn modelId="{1040F460-14D7-488D-979D-B5B74928579A}" type="presOf" srcId="{5A45DB27-BD14-4F91-9B9D-24AE931DEA7A}" destId="{A98052C9-4232-4848-BA6F-5D1A6043A87B}" srcOrd="0" destOrd="0" presId="urn:microsoft.com/office/officeart/2005/8/layout/vList2"/>
    <dgm:cxn modelId="{F3667E61-099E-400B-A0C3-94D3142DF7F0}" type="presOf" srcId="{2B5693AB-FD50-4511-87DB-1BA12653FDE4}" destId="{98936726-638C-49EF-9724-19A9A42C2197}" srcOrd="0" destOrd="3" presId="urn:microsoft.com/office/officeart/2005/8/layout/vList2"/>
    <dgm:cxn modelId="{E7745646-F89D-4A7E-84DC-11880A44B832}" type="presOf" srcId="{9F38B6FB-CB0A-4CB4-ABF3-A8BEAA6E31E6}" destId="{871A1E6B-B513-4C91-B306-3E0C18A17030}" srcOrd="0" destOrd="3" presId="urn:microsoft.com/office/officeart/2005/8/layout/vList2"/>
    <dgm:cxn modelId="{083EDD6B-7C26-44CC-8579-90D96BB31ACC}" type="presOf" srcId="{902BCD40-F5BF-4449-ABE6-D134463BD881}" destId="{98936726-638C-49EF-9724-19A9A42C2197}" srcOrd="0" destOrd="2" presId="urn:microsoft.com/office/officeart/2005/8/layout/vList2"/>
    <dgm:cxn modelId="{E0CE0F82-8DD0-4C44-A5F9-2A617EDD2951}" srcId="{5A45DB27-BD14-4F91-9B9D-24AE931DEA7A}" destId="{8F29C14A-CBD7-416D-906E-168D15E569B7}" srcOrd="0" destOrd="0" parTransId="{93D017F8-C1CA-40F6-94E1-988CAB0B6BF8}" sibTransId="{FC44FA5C-2CBE-4505-B0BF-B8C8612569E5}"/>
    <dgm:cxn modelId="{429CC686-89D4-4FF2-AA44-1A649054C5B0}" srcId="{85704ECA-3CC8-4E43-A04E-DAD219F04790}" destId="{BC61C545-E698-402C-9E30-00819828F64D}" srcOrd="0" destOrd="0" parTransId="{15747137-207A-48C8-A655-4581F2C61D4E}" sibTransId="{1DE0CC15-6323-45F5-8329-59407B56DB09}"/>
    <dgm:cxn modelId="{82FD5F87-A0E8-4361-9F10-C91580703DC3}" srcId="{85704ECA-3CC8-4E43-A04E-DAD219F04790}" destId="{4F233A49-1EE2-408A-9CFA-0552FF821F82}" srcOrd="1" destOrd="0" parTransId="{75AD8AFA-4026-4DE0-A875-970DCDD50D46}" sibTransId="{EF9ABABD-FF5B-412E-A0EB-AF5909A186B2}"/>
    <dgm:cxn modelId="{7238ADAD-2730-4101-856F-EE9A1FF6CAE5}" type="presOf" srcId="{FC404470-3D0F-4EDD-9F98-DCF3E4436C19}" destId="{871A1E6B-B513-4C91-B306-3E0C18A17030}" srcOrd="0" destOrd="1" presId="urn:microsoft.com/office/officeart/2005/8/layout/vList2"/>
    <dgm:cxn modelId="{A44460AF-F398-4A87-837B-E15311043E27}" type="presOf" srcId="{8F29C14A-CBD7-416D-906E-168D15E569B7}" destId="{871A1E6B-B513-4C91-B306-3E0C18A17030}" srcOrd="0" destOrd="0" presId="urn:microsoft.com/office/officeart/2005/8/layout/vList2"/>
    <dgm:cxn modelId="{209322BF-85B0-4919-A5F6-6DDD9AF95E67}" srcId="{5A45DB27-BD14-4F91-9B9D-24AE931DEA7A}" destId="{0593A984-589D-4C9D-B815-FE13F6F58FE7}" srcOrd="2" destOrd="0" parTransId="{DDDF6AAF-E382-4F95-A15C-E9BA58FDC0CC}" sibTransId="{EAC0435F-F311-47C5-9C41-927A03ACA486}"/>
    <dgm:cxn modelId="{FF790CC2-2E96-4005-9159-344C1F406CC3}" type="presOf" srcId="{85704ECA-3CC8-4E43-A04E-DAD219F04790}" destId="{9275C664-7299-4251-ABFB-E29B67C304B9}" srcOrd="0" destOrd="0" presId="urn:microsoft.com/office/officeart/2005/8/layout/vList2"/>
    <dgm:cxn modelId="{BB7B59CF-07D6-4511-9DA8-EB25943E9963}" srcId="{02B6F024-89B1-4149-A4D4-3E72F78D0289}" destId="{5A45DB27-BD14-4F91-9B9D-24AE931DEA7A}" srcOrd="0" destOrd="0" parTransId="{F75889EC-45A9-408E-A68A-BE1E87668C27}" sibTransId="{A26D7DA8-0ACE-43BA-9BA5-D2515BB0FA6A}"/>
    <dgm:cxn modelId="{40A7FAD7-B893-45AD-A39F-9A3C3EC76AF5}" srcId="{5A45DB27-BD14-4F91-9B9D-24AE931DEA7A}" destId="{FC404470-3D0F-4EDD-9F98-DCF3E4436C19}" srcOrd="1" destOrd="0" parTransId="{19FB9480-B5F4-47F3-B914-0E2945C55718}" sibTransId="{97ED42DD-A0E1-417C-92EC-ABC3818DDD77}"/>
    <dgm:cxn modelId="{B8DD54DB-EB95-488E-B1B5-7C5195AC8F29}" type="presOf" srcId="{4F233A49-1EE2-408A-9CFA-0552FF821F82}" destId="{98936726-638C-49EF-9724-19A9A42C2197}" srcOrd="0" destOrd="1" presId="urn:microsoft.com/office/officeart/2005/8/layout/vList2"/>
    <dgm:cxn modelId="{9409C837-9AEE-4FAA-96A7-3CDDE0BBE904}" type="presParOf" srcId="{0EA9989E-F2D0-4DB2-BF1B-8F051EBCA6DF}" destId="{A98052C9-4232-4848-BA6F-5D1A6043A87B}" srcOrd="0" destOrd="0" presId="urn:microsoft.com/office/officeart/2005/8/layout/vList2"/>
    <dgm:cxn modelId="{5741E9F6-CFE9-49D0-92FB-FF9B057C5A42}" type="presParOf" srcId="{0EA9989E-F2D0-4DB2-BF1B-8F051EBCA6DF}" destId="{871A1E6B-B513-4C91-B306-3E0C18A17030}" srcOrd="1" destOrd="0" presId="urn:microsoft.com/office/officeart/2005/8/layout/vList2"/>
    <dgm:cxn modelId="{9565599E-6283-431A-AB86-480C48EAB351}" type="presParOf" srcId="{0EA9989E-F2D0-4DB2-BF1B-8F051EBCA6DF}" destId="{9275C664-7299-4251-ABFB-E29B67C304B9}" srcOrd="2" destOrd="0" presId="urn:microsoft.com/office/officeart/2005/8/layout/vList2"/>
    <dgm:cxn modelId="{4CD0B4E7-5AE7-4E70-88C7-F785B0047BA6}" type="presParOf" srcId="{0EA9989E-F2D0-4DB2-BF1B-8F051EBCA6DF}" destId="{98936726-638C-49EF-9724-19A9A42C219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AC69A-19BB-41B6-9120-5A0112C60C54}">
      <dsp:nvSpPr>
        <dsp:cNvPr id="0" name=""/>
        <dsp:cNvSpPr/>
      </dsp:nvSpPr>
      <dsp:spPr>
        <a:xfrm>
          <a:off x="0" y="65499"/>
          <a:ext cx="5962720" cy="797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>
              <a:solidFill>
                <a:schemeClr val="bg2"/>
              </a:solidFill>
            </a:rPr>
            <a:t>Kraftoverføring</a:t>
          </a:r>
        </a:p>
      </dsp:txBody>
      <dsp:txXfrm>
        <a:off x="38952" y="104451"/>
        <a:ext cx="5884816" cy="720036"/>
      </dsp:txXfrm>
    </dsp:sp>
    <dsp:sp modelId="{0B9B1901-CA54-4867-9E4C-89430782CCB0}">
      <dsp:nvSpPr>
        <dsp:cNvPr id="0" name=""/>
        <dsp:cNvSpPr/>
      </dsp:nvSpPr>
      <dsp:spPr>
        <a:xfrm>
          <a:off x="0" y="863439"/>
          <a:ext cx="5962720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 dirty="0">
              <a:solidFill>
                <a:schemeClr val="bg2"/>
              </a:solidFill>
            </a:rPr>
            <a:t>Mellom overkropp og underekstremiteter/underlag</a:t>
          </a:r>
        </a:p>
      </dsp:txBody>
      <dsp:txXfrm>
        <a:off x="0" y="863439"/>
        <a:ext cx="5962720" cy="818167"/>
      </dsp:txXfrm>
    </dsp:sp>
    <dsp:sp modelId="{CB6078D3-6BBD-43E0-9D42-6219C5C9C91E}">
      <dsp:nvSpPr>
        <dsp:cNvPr id="0" name=""/>
        <dsp:cNvSpPr/>
      </dsp:nvSpPr>
      <dsp:spPr>
        <a:xfrm>
          <a:off x="0" y="1681607"/>
          <a:ext cx="5962720" cy="797940"/>
        </a:xfrm>
        <a:prstGeom prst="roundRect">
          <a:avLst/>
        </a:prstGeom>
        <a:solidFill>
          <a:schemeClr val="accent5">
            <a:hueOff val="5946625"/>
            <a:satOff val="-15156"/>
            <a:lumOff val="-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>
              <a:solidFill>
                <a:schemeClr val="bg2"/>
              </a:solidFill>
            </a:rPr>
            <a:t>Posisjonering</a:t>
          </a:r>
        </a:p>
      </dsp:txBody>
      <dsp:txXfrm>
        <a:off x="38952" y="1720559"/>
        <a:ext cx="5884816" cy="720036"/>
      </dsp:txXfrm>
    </dsp:sp>
    <dsp:sp modelId="{CC83B484-8E04-4430-972E-A99B488D0469}">
      <dsp:nvSpPr>
        <dsp:cNvPr id="0" name=""/>
        <dsp:cNvSpPr/>
      </dsp:nvSpPr>
      <dsp:spPr>
        <a:xfrm>
          <a:off x="0" y="2479547"/>
          <a:ext cx="5962720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 dirty="0">
              <a:solidFill>
                <a:schemeClr val="bg2"/>
              </a:solidFill>
            </a:rPr>
            <a:t>Oppnå optimal stilling av kroppen statisk eller under bevegelse</a:t>
          </a:r>
        </a:p>
      </dsp:txBody>
      <dsp:txXfrm>
        <a:off x="0" y="2479547"/>
        <a:ext cx="5962720" cy="818167"/>
      </dsp:txXfrm>
    </dsp:sp>
    <dsp:sp modelId="{7A1079FE-07E2-4DF3-A8B0-B5D5AC2349B6}">
      <dsp:nvSpPr>
        <dsp:cNvPr id="0" name=""/>
        <dsp:cNvSpPr/>
      </dsp:nvSpPr>
      <dsp:spPr>
        <a:xfrm>
          <a:off x="0" y="3297714"/>
          <a:ext cx="5962720" cy="797940"/>
        </a:xfrm>
        <a:prstGeom prst="roundRect">
          <a:avLst/>
        </a:prstGeom>
        <a:solidFill>
          <a:schemeClr val="accent5">
            <a:hueOff val="11893250"/>
            <a:satOff val="-30311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>
              <a:solidFill>
                <a:schemeClr val="bg2"/>
              </a:solidFill>
            </a:rPr>
            <a:t>Bevegelse</a:t>
          </a:r>
        </a:p>
      </dsp:txBody>
      <dsp:txXfrm>
        <a:off x="38952" y="3336666"/>
        <a:ext cx="5884816" cy="720036"/>
      </dsp:txXfrm>
    </dsp:sp>
    <dsp:sp modelId="{6F5C37E7-25B2-4E9B-BAB4-012B5E4143CB}">
      <dsp:nvSpPr>
        <dsp:cNvPr id="0" name=""/>
        <dsp:cNvSpPr/>
      </dsp:nvSpPr>
      <dsp:spPr>
        <a:xfrm>
          <a:off x="0" y="4095654"/>
          <a:ext cx="5962720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>
              <a:solidFill>
                <a:schemeClr val="bg2"/>
              </a:solidFill>
            </a:rPr>
            <a:t>Forflytte kroppen gjennom balansert bruk av store muskelgrupper</a:t>
          </a:r>
        </a:p>
      </dsp:txBody>
      <dsp:txXfrm>
        <a:off x="0" y="4095654"/>
        <a:ext cx="5962720" cy="818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52C9-4232-4848-BA6F-5D1A6043A87B}">
      <dsp:nvSpPr>
        <dsp:cNvPr id="0" name=""/>
        <dsp:cNvSpPr/>
      </dsp:nvSpPr>
      <dsp:spPr>
        <a:xfrm>
          <a:off x="0" y="17450"/>
          <a:ext cx="5962720" cy="66924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>
              <a:solidFill>
                <a:schemeClr val="bg2"/>
              </a:solidFill>
            </a:rPr>
            <a:t>Ikke – modifiserbare faktorer</a:t>
          </a:r>
        </a:p>
      </dsp:txBody>
      <dsp:txXfrm>
        <a:off x="32670" y="50120"/>
        <a:ext cx="5897380" cy="603900"/>
      </dsp:txXfrm>
    </dsp:sp>
    <dsp:sp modelId="{871A1E6B-B513-4C91-B306-3E0C18A17030}">
      <dsp:nvSpPr>
        <dsp:cNvPr id="0" name=""/>
        <dsp:cNvSpPr/>
      </dsp:nvSpPr>
      <dsp:spPr>
        <a:xfrm>
          <a:off x="0" y="686690"/>
          <a:ext cx="596272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>
              <a:solidFill>
                <a:schemeClr val="bg2"/>
              </a:solidFill>
            </a:rPr>
            <a:t>Hofteleddets form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>
              <a:solidFill>
                <a:schemeClr val="bg2"/>
              </a:solidFill>
            </a:rPr>
            <a:t>Femurs leddnære vinkler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 dirty="0">
              <a:solidFill>
                <a:schemeClr val="bg2"/>
              </a:solidFill>
            </a:rPr>
            <a:t>Leddsykdommer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>
              <a:solidFill>
                <a:schemeClr val="bg2"/>
              </a:solidFill>
            </a:rPr>
            <a:t>Annen ikke-reversibel sykdom</a:t>
          </a:r>
        </a:p>
      </dsp:txBody>
      <dsp:txXfrm>
        <a:off x="0" y="686690"/>
        <a:ext cx="5962720" cy="1506960"/>
      </dsp:txXfrm>
    </dsp:sp>
    <dsp:sp modelId="{9275C664-7299-4251-ABFB-E29B67C304B9}">
      <dsp:nvSpPr>
        <dsp:cNvPr id="0" name=""/>
        <dsp:cNvSpPr/>
      </dsp:nvSpPr>
      <dsp:spPr>
        <a:xfrm>
          <a:off x="0" y="2193650"/>
          <a:ext cx="5962720" cy="669240"/>
        </a:xfrm>
        <a:prstGeom prst="roundRect">
          <a:avLst/>
        </a:prstGeom>
        <a:solidFill>
          <a:schemeClr val="accent5">
            <a:hueOff val="11893250"/>
            <a:satOff val="-30311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>
              <a:solidFill>
                <a:schemeClr val="bg2"/>
              </a:solidFill>
            </a:rPr>
            <a:t>Modifiserbare faktorer</a:t>
          </a:r>
        </a:p>
      </dsp:txBody>
      <dsp:txXfrm>
        <a:off x="32670" y="2226320"/>
        <a:ext cx="5897380" cy="603900"/>
      </dsp:txXfrm>
    </dsp:sp>
    <dsp:sp modelId="{98936726-638C-49EF-9724-19A9A42C2197}">
      <dsp:nvSpPr>
        <dsp:cNvPr id="0" name=""/>
        <dsp:cNvSpPr/>
      </dsp:nvSpPr>
      <dsp:spPr>
        <a:xfrm>
          <a:off x="0" y="2862891"/>
          <a:ext cx="5962720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>
              <a:solidFill>
                <a:schemeClr val="bg2"/>
              </a:solidFill>
            </a:rPr>
            <a:t>Korthet eller økt lengde i bindevev og muskulatur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>
              <a:solidFill>
                <a:schemeClr val="bg2"/>
              </a:solidFill>
            </a:rPr>
            <a:t>Redusert kraft i enkeltmuskler eller muskelgrupper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>
              <a:solidFill>
                <a:schemeClr val="bg2"/>
              </a:solidFill>
            </a:rPr>
            <a:t>Smerte fra enkeltstrukturer i hofteregionen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000" kern="1200">
              <a:solidFill>
                <a:schemeClr val="bg2"/>
              </a:solidFill>
            </a:rPr>
            <a:t>Plager fra naboregionene</a:t>
          </a:r>
        </a:p>
      </dsp:txBody>
      <dsp:txXfrm>
        <a:off x="0" y="2862891"/>
        <a:ext cx="5962720" cy="209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95907-A8D0-4997-B746-EF8B2559C433}" type="datetimeFigureOut">
              <a:rPr lang="nb-NO" smtClean="0"/>
              <a:t>19.05.2021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4FF8-DB91-4A25-A3CD-00F9A013CF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47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473E5-A314-455D-9803-15C04B6123AF}" type="datetimeFigureOut">
              <a:rPr lang="nb-NO" smtClean="0"/>
              <a:t>19.05.2021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1145-2DDE-4436-AF7D-0D36FA1EE9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37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1" y="5517232"/>
            <a:ext cx="2904115" cy="928402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5400" y="2276872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 på foredrag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56" cy="2149214"/>
          </a:xfrm>
          <a:prstGeom prst="rect">
            <a:avLst/>
          </a:prstGeom>
        </p:spPr>
      </p:pic>
      <p:sp>
        <p:nvSpPr>
          <p:cNvPr id="14" name="Plassholder f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4885"/>
          </a:xfrm>
          <a:noFill/>
        </p:spPr>
        <p:txBody>
          <a:bodyPr>
            <a:sp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B9C"/>
              </a:buClr>
              <a:buSzTx/>
              <a:buFontTx/>
              <a:buNone/>
              <a:tabLst/>
              <a:defRPr sz="3200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B9C"/>
              </a:buClr>
              <a:buSzTx/>
              <a:buFontTx/>
              <a:buNone/>
              <a:tabLst/>
              <a:defRPr/>
            </a:pPr>
            <a:r>
              <a:rPr lang="nb-NO" sz="3200" kern="0" cap="all" baseline="0" dirty="0">
                <a:solidFill>
                  <a:schemeClr val="tx1"/>
                </a:solidFill>
              </a:rPr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9298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Lato Light" panose="020F0302020204030203" pitchFamily="34" charset="0"/>
              </a:defRPr>
            </a:lvl4pPr>
            <a:lvl5pPr>
              <a:defRPr sz="2000">
                <a:latin typeface="Lato Light" panose="020F03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1143001"/>
            <a:ext cx="2743200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143001"/>
            <a:ext cx="8026400" cy="4983163"/>
          </a:xfrm>
        </p:spPr>
        <p:txBody>
          <a:bodyPr vert="eaVert"/>
          <a:lstStyle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4800" y="2278800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kapitteloverskrift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36" cy="2149200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6400"/>
          </a:xfrm>
        </p:spPr>
        <p:txBody>
          <a:bodyPr/>
          <a:lstStyle>
            <a:lvl1pPr algn="ctr">
              <a:buNone/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02086764-FA90-4B19-9A08-8C467962B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1" y="5517232"/>
            <a:ext cx="2904115" cy="9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00" y="5518800"/>
            <a:ext cx="2905360" cy="928800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4800" y="2278800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kapitteloverskrift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36" cy="2149200"/>
          </a:xfrm>
          <a:prstGeom prst="rect">
            <a:avLst/>
          </a:prstGeom>
        </p:spPr>
      </p:pic>
      <p:sp>
        <p:nvSpPr>
          <p:cNvPr id="7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6400"/>
          </a:xfrm>
        </p:spPr>
        <p:txBody>
          <a:bodyPr/>
          <a:lstStyle>
            <a:lvl1pPr algn="ctr">
              <a:buNone/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3288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00" y="5518800"/>
            <a:ext cx="2905360" cy="928800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4800" y="2278800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kapitteloverskrift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36" cy="2149200"/>
          </a:xfrm>
          <a:prstGeom prst="rect">
            <a:avLst/>
          </a:prstGeom>
        </p:spPr>
      </p:pic>
      <p:sp>
        <p:nvSpPr>
          <p:cNvPr id="7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6400"/>
          </a:xfrm>
        </p:spPr>
        <p:txBody>
          <a:bodyPr/>
          <a:lstStyle>
            <a:lvl1pPr algn="ctr">
              <a:buNone/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246013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2">
            <a:extLst>
              <a:ext uri="{FF2B5EF4-FFF2-40B4-BE49-F238E27FC236}">
                <a16:creationId xmlns:a16="http://schemas.microsoft.com/office/drawing/2014/main" id="{A19DE25E-79D6-40E4-938C-D524B4F22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08" y="6270624"/>
            <a:ext cx="1327383" cy="4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060575"/>
            <a:ext cx="53848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Lato Light" panose="020F0302020204030203" pitchFamily="34" charset="0"/>
              </a:defRPr>
            </a:lvl4pPr>
            <a:lvl5pPr>
              <a:defRPr sz="1800">
                <a:latin typeface="Lato Light" panose="020F03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060575"/>
            <a:ext cx="53848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Lato Light" panose="020F0302020204030203" pitchFamily="34" charset="0"/>
              </a:defRPr>
            </a:lvl4pPr>
            <a:lvl5pPr>
              <a:defRPr sz="1800">
                <a:latin typeface="Lato Light" panose="020F03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Lato Light" panose="020F0302020204030203" pitchFamily="34" charset="0"/>
              </a:defRPr>
            </a:lvl4pPr>
            <a:lvl5pPr>
              <a:defRPr sz="1600">
                <a:latin typeface="Lato Light" panose="020F03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Lato Light" panose="020F0302020204030203" pitchFamily="34" charset="0"/>
              </a:defRPr>
            </a:lvl4pPr>
            <a:lvl5pPr>
              <a:defRPr sz="1600">
                <a:latin typeface="Lato Light" panose="020F03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Rectangle 13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43001"/>
            <a:ext cx="109728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161" name="Rectangle 1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60575"/>
            <a:ext cx="109728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04" y="6270624"/>
            <a:ext cx="1293592" cy="413542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 cap="all" baseline="0">
          <a:solidFill>
            <a:srgbClr val="243388"/>
          </a:solidFill>
          <a:latin typeface="Lato Light" panose="020F030202020403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074B9C"/>
        </a:buClr>
        <a:buChar char="•"/>
        <a:defRPr sz="2400">
          <a:solidFill>
            <a:schemeClr val="bg2"/>
          </a:solidFill>
          <a:latin typeface="Lato Light" panose="020F0302020204030203" pitchFamily="34" charset="0"/>
          <a:ea typeface="+mn-ea"/>
          <a:cs typeface="+mn-cs"/>
        </a:defRPr>
      </a:lvl1pPr>
      <a:lvl2pPr marL="361950" algn="l" rtl="0" eaLnBrk="1" fontAlgn="base" hangingPunct="1">
        <a:spcBef>
          <a:spcPct val="20000"/>
        </a:spcBef>
        <a:spcAft>
          <a:spcPct val="0"/>
        </a:spcAft>
        <a:buClr>
          <a:srgbClr val="074B9C"/>
        </a:buClr>
        <a:defRPr b="1">
          <a:solidFill>
            <a:schemeClr val="bg2"/>
          </a:solidFill>
          <a:latin typeface="Lato" panose="020F0502020204030203" pitchFamily="34" charset="0"/>
        </a:defRPr>
      </a:lvl2pPr>
      <a:lvl3pPr marL="722313" algn="l" rtl="0" eaLnBrk="1" fontAlgn="base" hangingPunct="1">
        <a:spcBef>
          <a:spcPct val="20000"/>
        </a:spcBef>
        <a:spcAft>
          <a:spcPct val="0"/>
        </a:spcAft>
        <a:buClr>
          <a:srgbClr val="074B9C"/>
        </a:buClr>
        <a:defRPr sz="1400">
          <a:solidFill>
            <a:schemeClr val="bg2"/>
          </a:solidFill>
          <a:latin typeface="Lato" panose="020F0502020204030203" pitchFamily="34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60E745-6764-409D-8FA6-85280D44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151145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26539B"/>
                </a:solidFill>
                <a:latin typeface="Adrianna Extrabold" panose="02000805060000020004" pitchFamily="50" charset="0"/>
              </a:rPr>
              <a:t>Konsekvenser</a:t>
            </a:r>
            <a:r>
              <a:rPr lang="en-US" dirty="0">
                <a:solidFill>
                  <a:srgbClr val="26539B"/>
                </a:solidFill>
                <a:latin typeface="Adrianna Extrabold" panose="02000805060000020004" pitchFamily="50" charset="0"/>
              </a:rPr>
              <a:t> av </a:t>
            </a:r>
            <a:br>
              <a:rPr lang="en-US" dirty="0">
                <a:solidFill>
                  <a:srgbClr val="26539B"/>
                </a:solidFill>
                <a:latin typeface="Adrianna Extrabold" panose="02000805060000020004" pitchFamily="50" charset="0"/>
              </a:rPr>
            </a:br>
            <a:r>
              <a:rPr lang="en-US" dirty="0" err="1">
                <a:solidFill>
                  <a:srgbClr val="26539B"/>
                </a:solidFill>
                <a:latin typeface="Adrianna Extrabold" panose="02000805060000020004" pitchFamily="50" charset="0"/>
              </a:rPr>
              <a:t>leddrelaterte</a:t>
            </a:r>
            <a:r>
              <a:rPr lang="en-US" dirty="0">
                <a:solidFill>
                  <a:srgbClr val="26539B"/>
                </a:solidFill>
                <a:latin typeface="Adrianna Extrabold" panose="02000805060000020004" pitchFamily="50" charset="0"/>
              </a:rPr>
              <a:t> </a:t>
            </a:r>
            <a:r>
              <a:rPr lang="en-US" dirty="0" err="1">
                <a:solidFill>
                  <a:srgbClr val="26539B"/>
                </a:solidFill>
                <a:latin typeface="Adrianna Extrabold" panose="02000805060000020004" pitchFamily="50" charset="0"/>
              </a:rPr>
              <a:t>plager</a:t>
            </a:r>
            <a:endParaRPr lang="en-US" dirty="0">
              <a:solidFill>
                <a:srgbClr val="26539B"/>
              </a:solidFill>
              <a:latin typeface="Adrianna Extrabold" panose="02000805060000020004" pitchFamily="50" charset="0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608C8BC1-C97E-44AB-89C2-BDF67CBB5F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22302"/>
          <a:stretch/>
        </p:blipFill>
        <p:spPr>
          <a:xfrm>
            <a:off x="609600" y="2060575"/>
            <a:ext cx="10972800" cy="40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0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FD39C3F-BF83-4404-9285-BF051731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1"/>
            <a:ext cx="10972800" cy="77311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26539B"/>
                </a:solidFill>
                <a:latin typeface="Adrianna Extrabold" panose="02000805060000020004" pitchFamily="50" charset="0"/>
              </a:rPr>
              <a:t>Takk</a:t>
            </a:r>
            <a:r>
              <a:rPr lang="en-US" dirty="0">
                <a:solidFill>
                  <a:srgbClr val="26539B"/>
                </a:solidFill>
                <a:latin typeface="Adrianna Extrabold" panose="02000805060000020004" pitchFamily="50" charset="0"/>
              </a:rPr>
              <a:t> for </a:t>
            </a:r>
            <a:r>
              <a:rPr lang="en-US" dirty="0" err="1">
                <a:solidFill>
                  <a:srgbClr val="26539B"/>
                </a:solidFill>
                <a:latin typeface="Adrianna Extrabold" panose="02000805060000020004" pitchFamily="50" charset="0"/>
              </a:rPr>
              <a:t>oppmerksomheten</a:t>
            </a:r>
            <a:endParaRPr lang="en-US" dirty="0">
              <a:solidFill>
                <a:srgbClr val="26539B"/>
              </a:solidFill>
              <a:latin typeface="Adrianna Extrabold" panose="02000805060000020004" pitchFamily="50" charset="0"/>
            </a:endParaRPr>
          </a:p>
        </p:txBody>
      </p:sp>
      <p:pic>
        <p:nvPicPr>
          <p:cNvPr id="6" name="Content Placeholder 5" descr="A picture containing X-ray film, mammal, primate, weapon&#10;&#10;Description automatically generated">
            <a:extLst>
              <a:ext uri="{FF2B5EF4-FFF2-40B4-BE49-F238E27FC236}">
                <a16:creationId xmlns:a16="http://schemas.microsoft.com/office/drawing/2014/main" id="{7B9AD485-11EB-4387-A512-A71AD2478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r="2521"/>
          <a:stretch/>
        </p:blipFill>
        <p:spPr>
          <a:xfrm>
            <a:off x="609600" y="2060575"/>
            <a:ext cx="5384800" cy="4065588"/>
          </a:xfrm>
          <a:noFill/>
        </p:spPr>
      </p:pic>
      <p:pic>
        <p:nvPicPr>
          <p:cNvPr id="5" name="Plassholder for innhold 4" descr="Et bilde som inneholder person, mann, vegg, har på seg&#10;&#10;Automatisk generert beskrivelse">
            <a:extLst>
              <a:ext uri="{FF2B5EF4-FFF2-40B4-BE49-F238E27FC236}">
                <a16:creationId xmlns:a16="http://schemas.microsoft.com/office/drawing/2014/main" id="{EA5E4C2F-06EE-484C-9EDD-4FAB807ABC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93" y="2060575"/>
            <a:ext cx="3049414" cy="4065588"/>
          </a:xfr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98A7256-474E-4CA9-A37A-03797607DDD6}"/>
              </a:ext>
            </a:extLst>
          </p:cNvPr>
          <p:cNvSpPr/>
          <p:nvPr/>
        </p:nvSpPr>
        <p:spPr bwMode="auto">
          <a:xfrm>
            <a:off x="11195955" y="6340180"/>
            <a:ext cx="239350" cy="241708"/>
          </a:xfrm>
          <a:prstGeom prst="flowChartConnector">
            <a:avLst/>
          </a:prstGeom>
          <a:solidFill>
            <a:srgbClr val="D4765E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44EFB8C-16BF-419C-B306-2A1F4ECD3418}"/>
              </a:ext>
            </a:extLst>
          </p:cNvPr>
          <p:cNvSpPr/>
          <p:nvPr/>
        </p:nvSpPr>
        <p:spPr bwMode="auto">
          <a:xfrm>
            <a:off x="10848528" y="6345777"/>
            <a:ext cx="239350" cy="241708"/>
          </a:xfrm>
          <a:prstGeom prst="flowChartConnector">
            <a:avLst/>
          </a:prstGeom>
          <a:solidFill>
            <a:srgbClr val="D4765E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B62B358-D343-4DC0-B113-9D869D9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144" y="2492896"/>
            <a:ext cx="4295688" cy="2690949"/>
          </a:xfrm>
        </p:spPr>
        <p:txBody>
          <a:bodyPr anchor="t">
            <a:normAutofit/>
          </a:bodyPr>
          <a:lstStyle/>
          <a:p>
            <a:r>
              <a:rPr lang="nb-NO" dirty="0"/>
              <a:t>Hofteledds-regionens oppgaver</a:t>
            </a:r>
          </a:p>
        </p:txBody>
      </p:sp>
      <p:graphicFrame>
        <p:nvGraphicFramePr>
          <p:cNvPr id="7" name="Plassholder for innhold 4">
            <a:extLst>
              <a:ext uri="{FF2B5EF4-FFF2-40B4-BE49-F238E27FC236}">
                <a16:creationId xmlns:a16="http://schemas.microsoft.com/office/drawing/2014/main" id="{8D6BA09D-A9BD-4C86-8F44-9A4A98F98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726973"/>
              </p:ext>
            </p:extLst>
          </p:nvPr>
        </p:nvGraphicFramePr>
        <p:xfrm>
          <a:off x="695400" y="1052736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63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198899-19E6-4B78-96C0-9EF3A3BE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0" y="2348880"/>
            <a:ext cx="4370815" cy="2690949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Faktorer av betydning for hofteleddenes funksjon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CAC02344-71FE-4429-9A39-55CA1A074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986490"/>
              </p:ext>
            </p:extLst>
          </p:nvPr>
        </p:nvGraphicFramePr>
        <p:xfrm>
          <a:off x="509322" y="939339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321107-5AB8-4B90-A779-D6044965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7" y="980727"/>
            <a:ext cx="4779628" cy="2301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Ikke</a:t>
            </a:r>
            <a:r>
              <a:rPr lang="en-US" dirty="0"/>
              <a:t> – </a:t>
            </a:r>
            <a:r>
              <a:rPr lang="en-US" dirty="0" err="1"/>
              <a:t>modifiserbare</a:t>
            </a:r>
            <a:r>
              <a:rPr lang="en-US" dirty="0"/>
              <a:t> </a:t>
            </a:r>
            <a:r>
              <a:rPr lang="en-US" dirty="0" err="1"/>
              <a:t>faktorer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A1CD40-07FB-4509-9A5C-CD13921E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3297001"/>
            <a:ext cx="3552825" cy="277177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E349AD4-6632-4BB6-9497-367F8AB5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484" y="3398187"/>
            <a:ext cx="3381375" cy="269557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EA29C8C-819D-4F0F-B513-7A907DB56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5"/>
          <a:stretch/>
        </p:blipFill>
        <p:spPr>
          <a:xfrm>
            <a:off x="5367095" y="1128191"/>
            <a:ext cx="2649165" cy="1982831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DD48AB23-792B-4D4C-BDB1-6E88675B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3375830"/>
            <a:ext cx="5278066" cy="11521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200" dirty="0"/>
              <a:t>Hofteleddets form</a:t>
            </a:r>
          </a:p>
        </p:txBody>
      </p:sp>
    </p:spTree>
    <p:extLst>
      <p:ext uri="{BB962C8B-B14F-4D97-AF65-F5344CB8AC3E}">
        <p14:creationId xmlns:p14="http://schemas.microsoft.com/office/powerpoint/2010/main" val="35421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5398CA-96E8-4228-8921-B0AB503C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3375830"/>
            <a:ext cx="5278066" cy="11521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200" dirty="0"/>
              <a:t>Femurs leddnære vinkler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8AF3702-D189-4422-8C2B-6778A9F92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3284984"/>
            <a:ext cx="5057775" cy="26003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945D55F-069F-4A42-8ACB-4CE2A89BF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4" r="26329" b="21255"/>
          <a:stretch/>
        </p:blipFill>
        <p:spPr>
          <a:xfrm>
            <a:off x="5735960" y="811619"/>
            <a:ext cx="3483933" cy="2379691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E28A63B-B3EC-460D-8248-EF63D02C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7" y="980727"/>
            <a:ext cx="4779628" cy="2301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Ikke</a:t>
            </a:r>
            <a:r>
              <a:rPr lang="en-US" dirty="0"/>
              <a:t> – </a:t>
            </a:r>
            <a:r>
              <a:rPr lang="en-US" dirty="0" err="1"/>
              <a:t>modifiserbare</a:t>
            </a:r>
            <a:r>
              <a:rPr lang="en-US" dirty="0"/>
              <a:t> </a:t>
            </a:r>
            <a:r>
              <a:rPr lang="en-US" dirty="0" err="1"/>
              <a:t>faktorer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8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4DADD5-40CA-4EF6-8320-D85EAF414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912" y="1196752"/>
            <a:ext cx="5366423" cy="468058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Leddsykdommer</a:t>
            </a:r>
          </a:p>
          <a:p>
            <a:pPr lvl="1"/>
            <a:r>
              <a:rPr lang="nb-NO" sz="2000" dirty="0"/>
              <a:t>Artrose</a:t>
            </a:r>
          </a:p>
          <a:p>
            <a:pPr lvl="1"/>
            <a:r>
              <a:rPr lang="nb-NO" sz="2000" dirty="0"/>
              <a:t>Seinvirkning etter leddsykdom </a:t>
            </a:r>
          </a:p>
          <a:p>
            <a:pPr lvl="2"/>
            <a:r>
              <a:rPr lang="nb-NO" dirty="0"/>
              <a:t>Dysplasi, </a:t>
            </a:r>
            <a:r>
              <a:rPr lang="nb-NO" dirty="0" err="1"/>
              <a:t>Calve</a:t>
            </a:r>
            <a:r>
              <a:rPr lang="nb-NO" dirty="0"/>
              <a:t> Leg </a:t>
            </a:r>
            <a:r>
              <a:rPr lang="nb-NO" dirty="0" err="1"/>
              <a:t>Perthe</a:t>
            </a:r>
            <a:r>
              <a:rPr lang="nb-NO" dirty="0"/>
              <a:t>, epifysiolyse, </a:t>
            </a:r>
            <a:r>
              <a:rPr lang="nb-NO" dirty="0" err="1"/>
              <a:t>caputnekrose</a:t>
            </a:r>
            <a:endParaRPr lang="nb-NO" dirty="0"/>
          </a:p>
          <a:p>
            <a:pPr lvl="2"/>
            <a:r>
              <a:rPr lang="nb-NO" dirty="0"/>
              <a:t>Septisk </a:t>
            </a:r>
            <a:r>
              <a:rPr lang="nb-NO" dirty="0" err="1"/>
              <a:t>arthritt</a:t>
            </a:r>
            <a:endParaRPr lang="nb-NO" dirty="0"/>
          </a:p>
          <a:p>
            <a:pPr lvl="2"/>
            <a:r>
              <a:rPr lang="nb-NO" dirty="0"/>
              <a:t>Frakturer etc.</a:t>
            </a:r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Annen ikke-reversibel sykdom</a:t>
            </a:r>
          </a:p>
          <a:p>
            <a:pPr lvl="1"/>
            <a:r>
              <a:rPr lang="nb-NO" sz="2000" dirty="0"/>
              <a:t>Nevropatier</a:t>
            </a:r>
          </a:p>
          <a:p>
            <a:pPr lvl="2"/>
            <a:r>
              <a:rPr lang="nb-NO" dirty="0"/>
              <a:t>Radikulopati, </a:t>
            </a:r>
            <a:r>
              <a:rPr lang="nb-NO" dirty="0" err="1"/>
              <a:t>poliosekvele</a:t>
            </a:r>
            <a:endParaRPr lang="nb-NO" dirty="0"/>
          </a:p>
          <a:p>
            <a:pPr lvl="2"/>
            <a:r>
              <a:rPr lang="nb-NO" dirty="0"/>
              <a:t>Mononevropati</a:t>
            </a:r>
          </a:p>
          <a:p>
            <a:pPr lvl="1"/>
            <a:r>
              <a:rPr lang="nb-NO" sz="2000" dirty="0" err="1"/>
              <a:t>Myopatier</a:t>
            </a:r>
            <a:r>
              <a:rPr lang="nb-NO" sz="2000" dirty="0"/>
              <a:t> og dystrofier</a:t>
            </a:r>
          </a:p>
          <a:p>
            <a:pPr lvl="1"/>
            <a:r>
              <a:rPr lang="nb-NO" sz="2000" dirty="0"/>
              <a:t>Seinvirkning etter kreft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8D2677C-77AC-45E2-8215-BD05DF1C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7" y="980727"/>
            <a:ext cx="4779628" cy="23014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ANDRE </a:t>
            </a:r>
            <a:r>
              <a:rPr lang="en-US" dirty="0" err="1"/>
              <a:t>Ikke</a:t>
            </a:r>
            <a:r>
              <a:rPr lang="en-US" dirty="0"/>
              <a:t> – </a:t>
            </a:r>
            <a:r>
              <a:rPr lang="en-US" dirty="0" err="1"/>
              <a:t>modifiserbare</a:t>
            </a:r>
            <a:r>
              <a:rPr lang="en-US" dirty="0"/>
              <a:t> </a:t>
            </a:r>
            <a:r>
              <a:rPr lang="en-US" dirty="0" err="1"/>
              <a:t>faktorer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E2512-8E50-4A76-93DD-2830099E7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69" y="2747623"/>
            <a:ext cx="3086686" cy="2304256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kern="1200" dirty="0" err="1">
                <a:latin typeface="+mn-lt"/>
                <a:ea typeface="+mn-ea"/>
                <a:cs typeface="+mn-cs"/>
              </a:rPr>
              <a:t>Korthet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eller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økt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lengde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bindevev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og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muskulatur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3C13113-5EEA-4D5B-9E9B-3B7A178C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" r="2773" b="-4"/>
          <a:stretch/>
        </p:blipFill>
        <p:spPr>
          <a:xfrm>
            <a:off x="6528048" y="2348880"/>
            <a:ext cx="5250089" cy="297050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F1DDC97-B985-4242-81DF-BC40EDCB4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78" r="-1" b="17279"/>
          <a:stretch/>
        </p:blipFill>
        <p:spPr>
          <a:xfrm>
            <a:off x="3935760" y="3230488"/>
            <a:ext cx="3086685" cy="1821391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AD76192-70F1-4426-AF8A-AEE2C3BAFE80}"/>
              </a:ext>
            </a:extLst>
          </p:cNvPr>
          <p:cNvSpPr txBox="1">
            <a:spLocks/>
          </p:cNvSpPr>
          <p:nvPr/>
        </p:nvSpPr>
        <p:spPr bwMode="auto">
          <a:xfrm>
            <a:off x="587610" y="1178751"/>
            <a:ext cx="4560584" cy="112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0" cap="all" baseline="0"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9pPr>
          </a:lstStyle>
          <a:p>
            <a:r>
              <a:rPr lang="nb-NO" kern="0" dirty="0"/>
              <a:t>Modifiserbare faktorer</a:t>
            </a:r>
          </a:p>
        </p:txBody>
      </p:sp>
    </p:spTree>
    <p:extLst>
      <p:ext uri="{BB962C8B-B14F-4D97-AF65-F5344CB8AC3E}">
        <p14:creationId xmlns:p14="http://schemas.microsoft.com/office/powerpoint/2010/main" val="37800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92C7FD-12FC-4F3B-B0C2-10A039A6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10" y="2348880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Smerte fra enkeltstrukturer i hofteregionen gir ofte redusert kraft i enkeltmuskler eller ufunksjonell bruk av muskelgrupper</a:t>
            </a:r>
          </a:p>
          <a:p>
            <a:pPr lvl="1"/>
            <a:r>
              <a:rPr lang="nb-NO" sz="2800" dirty="0"/>
              <a:t>Ex. Laterale hoftesmerter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0A46922B-F208-4052-940A-35923E52D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8" b="2"/>
          <a:stretch/>
        </p:blipFill>
        <p:spPr>
          <a:xfrm>
            <a:off x="7012767" y="1178751"/>
            <a:ext cx="5112568" cy="4956032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F4D437D3-EAB2-46C0-A25C-3400FCC2D77A}"/>
              </a:ext>
            </a:extLst>
          </p:cNvPr>
          <p:cNvSpPr txBox="1">
            <a:spLocks/>
          </p:cNvSpPr>
          <p:nvPr/>
        </p:nvSpPr>
        <p:spPr bwMode="auto">
          <a:xfrm>
            <a:off x="587610" y="1178751"/>
            <a:ext cx="4560584" cy="112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0" cap="all" baseline="0"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9pPr>
          </a:lstStyle>
          <a:p>
            <a:r>
              <a:rPr lang="nb-NO" kern="0" dirty="0"/>
              <a:t>Modifiserbare faktorer</a:t>
            </a:r>
          </a:p>
        </p:txBody>
      </p:sp>
    </p:spTree>
    <p:extLst>
      <p:ext uri="{BB962C8B-B14F-4D97-AF65-F5344CB8AC3E}">
        <p14:creationId xmlns:p14="http://schemas.microsoft.com/office/powerpoint/2010/main" val="400171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D7587C-1590-4466-B719-8243FD70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60" y="2420888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Plager fra naboregionene</a:t>
            </a:r>
          </a:p>
          <a:p>
            <a:pPr lvl="1"/>
            <a:r>
              <a:rPr lang="nb-NO" sz="2800" dirty="0"/>
              <a:t>Korsrygg</a:t>
            </a:r>
          </a:p>
          <a:p>
            <a:pPr lvl="1"/>
            <a:r>
              <a:rPr lang="nb-NO" sz="2800" dirty="0"/>
              <a:t>Kne</a:t>
            </a:r>
          </a:p>
          <a:p>
            <a:pPr lvl="1"/>
            <a:r>
              <a:rPr lang="nb-NO" sz="2800" dirty="0"/>
              <a:t>Fotstatikk med akseavvik</a:t>
            </a:r>
          </a:p>
          <a:p>
            <a:pPr lvl="1"/>
            <a:r>
              <a:rPr lang="nb-NO" sz="2800" dirty="0" err="1"/>
              <a:t>Anisomeli</a:t>
            </a:r>
            <a:r>
              <a:rPr lang="nb-NO" sz="2800" dirty="0"/>
              <a:t> (&gt;2cm)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88EAEE82-38F9-4AB1-860C-92A4EFF0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952"/>
          <a:stretch/>
        </p:blipFill>
        <p:spPr>
          <a:xfrm>
            <a:off x="6672064" y="2091048"/>
            <a:ext cx="2966540" cy="363453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ECA5AE4-F26D-44AB-9009-D966FD6EDBE3}"/>
              </a:ext>
            </a:extLst>
          </p:cNvPr>
          <p:cNvSpPr txBox="1">
            <a:spLocks/>
          </p:cNvSpPr>
          <p:nvPr/>
        </p:nvSpPr>
        <p:spPr bwMode="auto">
          <a:xfrm>
            <a:off x="587610" y="1178751"/>
            <a:ext cx="4560584" cy="112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0" cap="all" baseline="0"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74B9C"/>
                </a:solidFill>
                <a:latin typeface="Verdana" pitchFamily="34" charset="0"/>
              </a:defRPr>
            </a:lvl9pPr>
          </a:lstStyle>
          <a:p>
            <a:r>
              <a:rPr lang="nb-NO" kern="0" dirty="0"/>
              <a:t>Modifiserbare faktorer</a:t>
            </a:r>
          </a:p>
        </p:txBody>
      </p:sp>
    </p:spTree>
    <p:extLst>
      <p:ext uri="{BB962C8B-B14F-4D97-AF65-F5344CB8AC3E}">
        <p14:creationId xmlns:p14="http://schemas.microsoft.com/office/powerpoint/2010/main" val="461074680"/>
      </p:ext>
    </p:extLst>
  </p:cSld>
  <p:clrMapOvr>
    <a:masterClrMapping/>
  </p:clrMapOvr>
</p:sld>
</file>

<file path=ppt/theme/theme1.xml><?xml version="1.0" encoding="utf-8"?>
<a:theme xmlns:a="http://schemas.openxmlformats.org/drawingml/2006/main" name="Fagbokforlaget PP template">
  <a:themeElements>
    <a:clrScheme name="Fagbokforlaget 2016">
      <a:dk1>
        <a:srgbClr val="001423"/>
      </a:dk1>
      <a:lt1>
        <a:srgbClr val="FFFFFF"/>
      </a:lt1>
      <a:dk2>
        <a:srgbClr val="243388"/>
      </a:dk2>
      <a:lt2>
        <a:srgbClr val="BCBEC0"/>
      </a:lt2>
      <a:accent1>
        <a:srgbClr val="6B64AF"/>
      </a:accent1>
      <a:accent2>
        <a:srgbClr val="AEA4D4"/>
      </a:accent2>
      <a:accent3>
        <a:srgbClr val="ED1A3A"/>
      </a:accent3>
      <a:accent4>
        <a:srgbClr val="C8E3B9"/>
      </a:accent4>
      <a:accent5>
        <a:srgbClr val="DDF2CB"/>
      </a:accent5>
      <a:accent6>
        <a:srgbClr val="CCACD2"/>
      </a:accent6>
      <a:hlink>
        <a:srgbClr val="243388"/>
      </a:hlink>
      <a:folHlink>
        <a:srgbClr val="8A5648"/>
      </a:folHlink>
    </a:clrScheme>
    <a:fontScheme name="Fagbokforlaget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gbokforlaget PP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agbokforlaget.potx" id="{39558F09-126B-4088-B9B3-E67156B729DB}" vid="{2EFF8630-8A42-4A42-A7E6-7F8C3AADE6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9E3BB00-BF4F-4F25-8BA6-8947640C616B}">
  <we:reference id="wa104038830" version="1.0.0.3" store="nb-NO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176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Adrianna Extrabold</vt:lpstr>
      <vt:lpstr>Arial</vt:lpstr>
      <vt:lpstr>Calibri</vt:lpstr>
      <vt:lpstr>Lato</vt:lpstr>
      <vt:lpstr>Lato Light</vt:lpstr>
      <vt:lpstr>Verdana</vt:lpstr>
      <vt:lpstr>Fagbokforlaget PP template</vt:lpstr>
      <vt:lpstr>Konsekvenser av  leddrelaterte plager</vt:lpstr>
      <vt:lpstr>Hofteledds-regionens oppgaver</vt:lpstr>
      <vt:lpstr>Faktorer av betydning for hofteleddenes funksjon</vt:lpstr>
      <vt:lpstr>Ikke – modifiserbare faktorer</vt:lpstr>
      <vt:lpstr>Ikke – modifiserbare faktorer</vt:lpstr>
      <vt:lpstr>ANDRE Ikke – modifiserbare faktorer</vt:lpstr>
      <vt:lpstr>PowerPoint-presentasjon</vt:lpstr>
      <vt:lpstr>PowerPoint-presentasjon</vt:lpstr>
      <vt:lpstr>PowerPoint-presentasjon</vt:lpstr>
      <vt:lpstr>Takk for oppmerksomheten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Plager i bekken og hofte</dc:title>
  <dc:creator>Anna Płotko</dc:creator>
  <cp:lastModifiedBy>Niels Gunnar Juel</cp:lastModifiedBy>
  <cp:revision>2</cp:revision>
  <dcterms:created xsi:type="dcterms:W3CDTF">2020-12-15T07:51:44Z</dcterms:created>
  <dcterms:modified xsi:type="dcterms:W3CDTF">2021-05-19T19:28:17Z</dcterms:modified>
</cp:coreProperties>
</file>