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63042-EE9F-4DAF-A706-55D4C25D3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4C39D0-430E-40D6-837F-ADB74551D6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3FA5E-1DB5-451C-91DF-69E043FA7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EC1E-C483-4B37-8872-8D9D0508AB30}" type="datetimeFigureOut">
              <a:rPr lang="en-IN" smtClean="0"/>
              <a:t>10-08-2020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A82E9-711A-4179-A1C3-A796F4AE0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95108-49AC-4D8F-8695-1C745EF50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F5CB6-AE8E-43A7-92A4-253B3AAD91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764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4CF94-38A0-4C7A-AE0C-989A59368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BC1455-845E-4703-AE11-718A5B15D1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37812-D6EB-4A2B-836F-3786F16C5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EC1E-C483-4B37-8872-8D9D0508AB30}" type="datetimeFigureOut">
              <a:rPr lang="en-IN" smtClean="0"/>
              <a:t>10-08-2020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E994F-FA8E-448A-8E84-50E3DAC46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AF155-8337-431B-82C7-69AD07C6B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F5CB6-AE8E-43A7-92A4-253B3AAD91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4023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80E4A6-5C0D-40DD-A7D1-711E4982EB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3700DA-49FB-409F-BA6A-0D07524936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E2B1D-17E0-4867-93AC-71EBAA742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EC1E-C483-4B37-8872-8D9D0508AB30}" type="datetimeFigureOut">
              <a:rPr lang="en-IN" smtClean="0"/>
              <a:t>10-08-2020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E61C2-7B21-4D24-B55A-2C5CF5B17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C500F-DD94-4BB9-904B-BD1D14BA5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F5CB6-AE8E-43A7-92A4-253B3AAD91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516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7D8E8-F4E0-4876-921F-E3FDFC50D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6815B-DEB8-4E36-A17E-73FAC8CD8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87BD5-9CB9-457A-A2EE-B380EA18B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EC1E-C483-4B37-8872-8D9D0508AB30}" type="datetimeFigureOut">
              <a:rPr lang="en-IN" smtClean="0"/>
              <a:t>10-08-2020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E78B4-66DD-4889-9C28-C0A32F8A0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B765E-AFF8-4F5A-8CA9-4FDED7FE0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F5CB6-AE8E-43A7-92A4-253B3AAD91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3957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ADDFC-1CA8-4F0F-AA1B-EA44085CA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A76C5C-4662-46D3-ACDC-3C719D7F7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91824-743C-460F-B786-9E7D1D4F5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EC1E-C483-4B37-8872-8D9D0508AB30}" type="datetimeFigureOut">
              <a:rPr lang="en-IN" smtClean="0"/>
              <a:t>10-08-2020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0AA49-D472-4E05-A9E6-7D3E7F336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315EC-6C48-4E29-AB2D-A3CDB2723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F5CB6-AE8E-43A7-92A4-253B3AAD91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7248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78A31-7D9F-481B-BF28-4328585E1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8B745-BEF9-4AC6-A9DC-68FBD5DA66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089E97-FADA-4F1C-A43F-5491A8B17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9D8949-096C-4AE3-AC56-6FB55CCB7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EC1E-C483-4B37-8872-8D9D0508AB30}" type="datetimeFigureOut">
              <a:rPr lang="en-IN" smtClean="0"/>
              <a:t>10-08-2020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E6A4AB-3F5E-46BC-B1AC-5B31CFEF8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A07F11-7A22-4C6C-A207-8CECEEDC5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F5CB6-AE8E-43A7-92A4-253B3AAD91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617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35E40-68CD-4930-A507-BE6B3675F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502031-BC1F-4AB9-97C2-B6C38942E9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89B9EE-9A5A-4012-9C16-BA676DF48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EC1735-DD64-4BE9-AFA2-FBC540BFE0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6E2394-7D86-4F75-BA7B-2B62965F3B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B0A3B8-7895-44EB-B482-F0FCFB2DD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EC1E-C483-4B37-8872-8D9D0508AB30}" type="datetimeFigureOut">
              <a:rPr lang="en-IN" smtClean="0"/>
              <a:t>10-08-2020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AA503E-0444-40AD-9270-66298EB76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550CD3-D292-49B8-8E2D-200D345BD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F5CB6-AE8E-43A7-92A4-253B3AAD91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7897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08EAF-4A19-4F65-BC59-5C4AAAB47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C3D5AB-668A-4696-AB76-012558367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EC1E-C483-4B37-8872-8D9D0508AB30}" type="datetimeFigureOut">
              <a:rPr lang="en-IN" smtClean="0"/>
              <a:t>10-08-2020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C85A2F-FD1E-43AE-A203-48509754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2F600D-1A6F-472D-B08C-655325E41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F5CB6-AE8E-43A7-92A4-253B3AAD91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413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C0EA63-DE52-4E92-86DF-5547256D6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EC1E-C483-4B37-8872-8D9D0508AB30}" type="datetimeFigureOut">
              <a:rPr lang="en-IN" smtClean="0"/>
              <a:t>10-08-2020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873658-ECD0-425A-ACE1-762188533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B042A9-CD59-470E-888C-02D826627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F5CB6-AE8E-43A7-92A4-253B3AAD91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9731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F83D7-FB04-4254-8548-6DA268C82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5E297-18C9-4A27-A34C-833DCA13F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330F7-BE2D-48FD-B356-E275DBFDD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CE624-5471-43FD-A7AE-7117F4CC4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EC1E-C483-4B37-8872-8D9D0508AB30}" type="datetimeFigureOut">
              <a:rPr lang="en-IN" smtClean="0"/>
              <a:t>10-08-2020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B0F91B-2190-4DE7-9C49-A5715C7F5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71A-35C1-44B3-9214-D398E1C9F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F5CB6-AE8E-43A7-92A4-253B3AAD91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603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1F24B-C79D-4E4E-AEA9-4DC4B5CE6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3AEF7A-DA15-4F08-89AB-18A46E4384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5BA1AB-6153-4C01-B78E-6D4D86CDD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16AFE5-E067-4BE0-945C-DE4CAC8B0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EC1E-C483-4B37-8872-8D9D0508AB30}" type="datetimeFigureOut">
              <a:rPr lang="en-IN" smtClean="0"/>
              <a:t>10-08-2020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6D59CD-9986-400F-B036-FA5F5BEE4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6463B3-F695-425D-988B-3D375B9B3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F5CB6-AE8E-43A7-92A4-253B3AAD91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2240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B5CF1E-E637-4254-B4DF-DDE5F11F0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02A51A-B7A8-454F-A299-A2586322A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0EB56-A321-47AE-BFA1-C90E93110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AEC1E-C483-4B37-8872-8D9D0508AB30}" type="datetimeFigureOut">
              <a:rPr lang="en-IN" smtClean="0"/>
              <a:t>10-08-2020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CC63B-1464-446F-B306-6E7A9BB4C2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AD83D-67CE-4505-BA94-23ED189035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F5CB6-AE8E-43A7-92A4-253B3AAD91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937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33D2A0D-FC59-4F8A-98BD-198D941792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64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RAJA  SENTHIL</dc:creator>
  <cp:lastModifiedBy>A RAJA  SENTHIL</cp:lastModifiedBy>
  <cp:revision>1</cp:revision>
  <dcterms:created xsi:type="dcterms:W3CDTF">2020-08-10T07:11:20Z</dcterms:created>
  <dcterms:modified xsi:type="dcterms:W3CDTF">2020-08-10T07:11:55Z</dcterms:modified>
</cp:coreProperties>
</file>