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4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7D17-BA79-40D5-84CF-424C7F028099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797E-FCEA-48E9-908A-C8BF0A09C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2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7D17-BA79-40D5-84CF-424C7F028099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797E-FCEA-48E9-908A-C8BF0A09C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06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7D17-BA79-40D5-84CF-424C7F028099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797E-FCEA-48E9-908A-C8BF0A09C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437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7D17-BA79-40D5-84CF-424C7F028099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797E-FCEA-48E9-908A-C8BF0A09C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472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7D17-BA79-40D5-84CF-424C7F028099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797E-FCEA-48E9-908A-C8BF0A09C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360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7D17-BA79-40D5-84CF-424C7F028099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797E-FCEA-48E9-908A-C8BF0A09C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04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7D17-BA79-40D5-84CF-424C7F028099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797E-FCEA-48E9-908A-C8BF0A09C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220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7D17-BA79-40D5-84CF-424C7F028099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797E-FCEA-48E9-908A-C8BF0A09C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969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7D17-BA79-40D5-84CF-424C7F028099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797E-FCEA-48E9-908A-C8BF0A09C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759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7D17-BA79-40D5-84CF-424C7F028099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797E-FCEA-48E9-908A-C8BF0A09C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13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7D17-BA79-40D5-84CF-424C7F028099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797E-FCEA-48E9-908A-C8BF0A09C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75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7D17-BA79-40D5-84CF-424C7F028099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0797E-FCEA-48E9-908A-C8BF0A09C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42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915" y="1600200"/>
            <a:ext cx="5807034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1491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 Blessman</dc:creator>
  <cp:lastModifiedBy>Ed Blessman</cp:lastModifiedBy>
  <cp:revision>1</cp:revision>
  <dcterms:created xsi:type="dcterms:W3CDTF">2014-02-07T16:53:23Z</dcterms:created>
  <dcterms:modified xsi:type="dcterms:W3CDTF">2014-02-07T16:54:06Z</dcterms:modified>
</cp:coreProperties>
</file>