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6"/>
  </p:notesMasterIdLst>
  <p:handoutMasterIdLst>
    <p:handoutMasterId r:id="rId17"/>
  </p:handoutMasterIdLst>
  <p:sldIdLst>
    <p:sldId id="288" r:id="rId5"/>
    <p:sldId id="278" r:id="rId6"/>
    <p:sldId id="263" r:id="rId7"/>
    <p:sldId id="342" r:id="rId8"/>
    <p:sldId id="343" r:id="rId9"/>
    <p:sldId id="344" r:id="rId10"/>
    <p:sldId id="345" r:id="rId11"/>
    <p:sldId id="347" r:id="rId12"/>
    <p:sldId id="346" r:id="rId13"/>
    <p:sldId id="348" r:id="rId14"/>
    <p:sldId id="292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9C043-46AC-487D-839F-A0E94EB43594}" v="2" dt="2025-01-02T09:18:55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94702"/>
  </p:normalViewPr>
  <p:slideViewPr>
    <p:cSldViewPr snapToGrid="0">
      <p:cViewPr varScale="1">
        <p:scale>
          <a:sx n="112" d="100"/>
          <a:sy n="112" d="100"/>
        </p:scale>
        <p:origin x="26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0A7FB764-2308-37A7-9F09-064E8183A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47506B4-274E-0128-58F5-3A71CA553D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49EE5-0296-4919-A944-DFD369702AF3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025BE33-74ED-57AD-3375-ABB71FD6B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Tittel på presentasjon – endres i Master	</a:t>
            </a:r>
          </a:p>
          <a:p>
            <a:r>
              <a:rPr lang="nb-NO"/>
              <a:t>
Tittel på presentasjon - endres i Master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AC15D8-9A39-8A9A-7517-3948A9575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6102F-FDFC-44DF-9422-2FA8D4179F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0617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0AAFA-43E4-439D-B567-B99B3B86EE13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Tittel på presentasjon – endres i Master	</a:t>
            </a:r>
          </a:p>
          <a:p>
            <a:r>
              <a:rPr lang="nb-NO"/>
              <a:t>
Tittel på presentasjon - endres i Master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8486-6E63-4892-A649-3BE78F34BF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4308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90DFE-A5A4-C2BE-36E8-63092D5F9F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Tittel på presentasjon – endres i Master	</a:t>
            </a:r>
          </a:p>
          <a:p>
            <a:r>
              <a:rPr lang="nb-NO"/>
              <a:t>
Tittel på presentasjon - endres i Master</a:t>
            </a:r>
          </a:p>
        </p:txBody>
      </p:sp>
    </p:spTree>
    <p:extLst>
      <p:ext uri="{BB962C8B-B14F-4D97-AF65-F5344CB8AC3E}">
        <p14:creationId xmlns:p14="http://schemas.microsoft.com/office/powerpoint/2010/main" val="245333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80D9C-49D6-E38A-E633-AE3FD97054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Tittel på presentasjon – endres i Master	</a:t>
            </a:r>
          </a:p>
          <a:p>
            <a:r>
              <a:rPr lang="nb-NO"/>
              <a:t>
Tittel på presentasjon - endres i Master</a:t>
            </a:r>
          </a:p>
        </p:txBody>
      </p:sp>
    </p:spTree>
    <p:extLst>
      <p:ext uri="{BB962C8B-B14F-4D97-AF65-F5344CB8AC3E}">
        <p14:creationId xmlns:p14="http://schemas.microsoft.com/office/powerpoint/2010/main" val="11928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bilde og grøn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E07C2F0-2A0A-B393-6D5A-C58022B67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 tIns="2880000" anchor="t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nb-NO" dirty="0"/>
              <a:t>Klikk på ikon for å sette inn bilde</a:t>
            </a:r>
          </a:p>
        </p:txBody>
      </p:sp>
      <p:sp>
        <p:nvSpPr>
          <p:cNvPr id="5" name="Plassholder for tekst 13">
            <a:extLst>
              <a:ext uri="{FF2B5EF4-FFF2-40B4-BE49-F238E27FC236}">
                <a16:creationId xmlns:a16="http://schemas.microsoft.com/office/drawing/2014/main" id="{376D5C30-04D2-20CE-A726-1E5902515A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706" y="574637"/>
            <a:ext cx="2300423" cy="6388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C13D146-BEE2-B46E-8C08-AAC5FFB5A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064224"/>
            <a:ext cx="4170794" cy="2729552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4" name="Plassholder for tekst 13">
            <a:extLst>
              <a:ext uri="{FF2B5EF4-FFF2-40B4-BE49-F238E27FC236}">
                <a16:creationId xmlns:a16="http://schemas.microsoft.com/office/drawing/2014/main" id="{41A6A9FB-C33F-7F1D-E12F-641786BB44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793776"/>
            <a:ext cx="4170971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97935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Font, tekst, Grafikk, logo&#10;&#10;Automatisk generert beskrivelse">
            <a:extLst>
              <a:ext uri="{FF2B5EF4-FFF2-40B4-BE49-F238E27FC236}">
                <a16:creationId xmlns:a16="http://schemas.microsoft.com/office/drawing/2014/main" id="{8103B453-C60E-EE89-5C5D-0F3FBEFFB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946" y="2000719"/>
            <a:ext cx="4712851" cy="1303889"/>
          </a:xfrm>
          <a:prstGeom prst="rect">
            <a:avLst/>
          </a:prstGeom>
        </p:spPr>
      </p:pic>
      <p:pic>
        <p:nvPicPr>
          <p:cNvPr id="5" name="Grafikk 5">
            <a:extLst>
              <a:ext uri="{FF2B5EF4-FFF2-40B4-BE49-F238E27FC236}">
                <a16:creationId xmlns:a16="http://schemas.microsoft.com/office/drawing/2014/main" id="{B5203420-5672-655E-7E63-6968FA71DE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472" y="4113908"/>
            <a:ext cx="3813056" cy="2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e stud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Font, tekst, Grafikk, logo&#10;&#10;Automatisk generert beskrivelse">
            <a:extLst>
              <a:ext uri="{FF2B5EF4-FFF2-40B4-BE49-F238E27FC236}">
                <a16:creationId xmlns:a16="http://schemas.microsoft.com/office/drawing/2014/main" id="{8103B453-C60E-EE89-5C5D-0F3FBEFFB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946" y="2000719"/>
            <a:ext cx="4712851" cy="1303889"/>
          </a:xfrm>
          <a:prstGeom prst="rect">
            <a:avLst/>
          </a:prstGeom>
        </p:spPr>
      </p:pic>
      <p:pic>
        <p:nvPicPr>
          <p:cNvPr id="7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8C87F73-6F1B-DF99-3184-29C2B607A5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90" y="3930308"/>
            <a:ext cx="4378621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7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169" y="672085"/>
            <a:ext cx="8471916" cy="10341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791FCAF-84B5-4907-ADC8-0FE5B5A1DFA7}"/>
              </a:ext>
            </a:extLst>
          </p:cNvPr>
          <p:cNvSpPr/>
          <p:nvPr userDrawn="1"/>
        </p:nvSpPr>
        <p:spPr>
          <a:xfrm>
            <a:off x="1" y="1"/>
            <a:ext cx="119921" cy="6860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CF839F6-B904-4443-8190-2BF8F942EC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2485" y="2557273"/>
            <a:ext cx="7811515" cy="3552444"/>
          </a:xfrm>
          <a:prstGeom prst="rect">
            <a:avLst/>
          </a:prstGeom>
        </p:spPr>
        <p:txBody>
          <a:bodyPr lIns="0" tIns="0" rIns="0" bIns="0"/>
          <a:lstStyle>
            <a:lvl1pPr marL="479988" indent="-479988" algn="l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667" b="1" i="0" u="none" cap="none">
                <a:solidFill>
                  <a:schemeClr val="accent1"/>
                </a:solidFill>
                <a:latin typeface="+mn-lt"/>
              </a:defRPr>
            </a:lvl1pPr>
            <a:lvl2pPr marL="614385" indent="-3071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 b="0" i="0" u="none" cap="none">
                <a:solidFill>
                  <a:srgbClr val="333333"/>
                </a:solidFill>
                <a:latin typeface="+mn-lt"/>
              </a:defRPr>
            </a:lvl2pPr>
            <a:lvl3pPr marL="921577" indent="-3071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 b="0" i="0" u="none" cap="none">
                <a:solidFill>
                  <a:srgbClr val="333333"/>
                </a:solidFill>
                <a:latin typeface="+mn-lt"/>
              </a:defRPr>
            </a:lvl3pPr>
            <a:lvl4pPr marL="1228769" indent="-3071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 b="0" i="0" u="none" cap="none">
                <a:solidFill>
                  <a:srgbClr val="333333"/>
                </a:solidFill>
                <a:latin typeface="+mn-lt"/>
              </a:defRPr>
            </a:lvl4pPr>
            <a:lvl5pPr marL="1535962" indent="-3071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 b="0" i="0" u="none" cap="none"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 descr="Et bilde som inneholder klokke, tegning&#10;&#10;Automatisk generert beskrivelse">
            <a:extLst>
              <a:ext uri="{FF2B5EF4-FFF2-40B4-BE49-F238E27FC236}">
                <a16:creationId xmlns:a16="http://schemas.microsoft.com/office/drawing/2014/main" id="{1C378529-6813-40B3-AD9D-835F4F439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243" y="4937757"/>
            <a:ext cx="2460757" cy="19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bilde og hv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E07C2F0-2A0A-B393-6D5A-C58022B67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2880000" anchor="t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nb-NO" dirty="0"/>
              <a:t>Klikk på ikon for å sette inn bilde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421818CC-9C5C-97A7-EC6D-F2E0099E9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706" y="574637"/>
            <a:ext cx="2300423" cy="6388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11B38B3E-89C7-A183-5E7C-315AE0233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064224"/>
            <a:ext cx="4170794" cy="2729552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12" name="Plassholder for tekst 13">
            <a:extLst>
              <a:ext uri="{FF2B5EF4-FFF2-40B4-BE49-F238E27FC236}">
                <a16:creationId xmlns:a16="http://schemas.microsoft.com/office/drawing/2014/main" id="{2392F402-0E3E-1EAF-30EA-28F5DCA5D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793776"/>
            <a:ext cx="4170971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191312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halvsidebilde og grøn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E07C2F0-2A0A-B393-6D5A-C58022B67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10721" y="0"/>
            <a:ext cx="7481279" cy="6858000"/>
          </a:xfrm>
          <a:solidFill>
            <a:schemeClr val="bg2">
              <a:lumMod val="95000"/>
            </a:schemeClr>
          </a:solidFill>
        </p:spPr>
        <p:txBody>
          <a:bodyPr tIns="2880000" anchor="t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nb-NO" dirty="0"/>
              <a:t>Klikk på ikon for å sette inn bilde</a:t>
            </a:r>
          </a:p>
        </p:txBody>
      </p:sp>
      <p:sp>
        <p:nvSpPr>
          <p:cNvPr id="5" name="Plassholder for tekst 13">
            <a:extLst>
              <a:ext uri="{FF2B5EF4-FFF2-40B4-BE49-F238E27FC236}">
                <a16:creationId xmlns:a16="http://schemas.microsoft.com/office/drawing/2014/main" id="{376D5C30-04D2-20CE-A726-1E5902515A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706" y="574637"/>
            <a:ext cx="2300423" cy="6388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F83ABAD-84FF-940D-5B46-B001F5D85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064224"/>
            <a:ext cx="3683208" cy="2729552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7" name="Plassholder for tekst 13">
            <a:extLst>
              <a:ext uri="{FF2B5EF4-FFF2-40B4-BE49-F238E27FC236}">
                <a16:creationId xmlns:a16="http://schemas.microsoft.com/office/drawing/2014/main" id="{D816773A-D2F2-19CE-0E86-692B52B418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4793776"/>
            <a:ext cx="3683364" cy="1143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1812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grønn bakgrun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8C13D146-BEE2-B46E-8C08-AAC5FFB5A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72494"/>
            <a:ext cx="12192000" cy="1505602"/>
          </a:xfrm>
        </p:spPr>
        <p:txBody>
          <a:bodyPr anchor="b" anchorCtr="0">
            <a:normAutofit/>
          </a:bodyPr>
          <a:lstStyle>
            <a:lvl1pPr algn="ctr">
              <a:defRPr sz="5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50B7F207-5131-1418-0B36-0639159EA1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706" y="574637"/>
            <a:ext cx="2300423" cy="6388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6D7676-0F29-AE64-C4E4-1B101BE4A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94744"/>
            <a:ext cx="12192000" cy="12985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37059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side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C9BB57-10B2-117F-FBDE-3732FA822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1113200" cy="1325563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2B2F81-43B6-E9B4-4F0E-F5B90DD684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999" y="1825625"/>
            <a:ext cx="11113199" cy="435133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nb-NO" sz="2800" dirty="0"/>
              <a:t>Klikk for å legge til 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15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side (2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85505B-D037-B56B-5E63-2A9326069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legge inn tittel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F5601E-DDF5-8854-F30A-11CF4A5CF7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2003" y="1825625"/>
            <a:ext cx="5220000" cy="435133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nb-NO" sz="2800" dirty="0"/>
              <a:t>Klikk for å legge til tekst</a:t>
            </a:r>
            <a:endParaRPr lang="nb-NO" dirty="0"/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893D72A-E894-8B54-3B60-20B59070ECC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9999" y="1825625"/>
            <a:ext cx="5220000" cy="435133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nb-NO" sz="2800" dirty="0"/>
              <a:t>Klikk for å legge til 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783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side (1 spalte + halvsides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E07C2F0-2A0A-B393-6D5A-C58022B67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500" y="0"/>
            <a:ext cx="5032500" cy="6858000"/>
          </a:xfrm>
          <a:solidFill>
            <a:schemeClr val="bg2">
              <a:lumMod val="95000"/>
            </a:schemeClr>
          </a:solidFill>
        </p:spPr>
        <p:txBody>
          <a:bodyPr tIns="2880000" anchor="t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nb-NO" dirty="0"/>
              <a:t>Klikk på ikon for å sette inn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CDDB6FF3-E1D8-28A5-01BA-23C6A999CE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999" y="1685563"/>
            <a:ext cx="6131894" cy="43645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nb-NO" sz="2800" dirty="0"/>
              <a:t>Klikk for å legge til tekst</a:t>
            </a:r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1CC4EEF-166C-3E56-AA92-1CF4FB2EA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0000"/>
            <a:ext cx="6131893" cy="1325563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380042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(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F6E0EDA-8561-8F55-4828-14F1EB4D99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2880000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42086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media 5">
            <a:extLst>
              <a:ext uri="{FF2B5EF4-FFF2-40B4-BE49-F238E27FC236}">
                <a16:creationId xmlns:a16="http://schemas.microsoft.com/office/drawing/2014/main" id="{DD0999BD-83F8-2BB8-7C9D-E55C8045D42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2880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på ikon for å sette inn video</a:t>
            </a:r>
          </a:p>
        </p:txBody>
      </p:sp>
    </p:spTree>
    <p:extLst>
      <p:ext uri="{BB962C8B-B14F-4D97-AF65-F5344CB8AC3E}">
        <p14:creationId xmlns:p14="http://schemas.microsoft.com/office/powerpoint/2010/main" val="386376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C38DB9-6733-0F31-1AEB-2347D1D4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13200" cy="132556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DBF852-55ED-E93F-63C2-18F91EDF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35D3F-A1D4-EB66-7BCB-8202A0EA3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78024" y="6379200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t" anchorCtr="0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00B46-04DD-4E52-9E98-A5815A4DBE40}" type="datetime1">
              <a:rPr lang="nb-NO" smtClean="0"/>
              <a:t>10.03.2025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9E9909-36D5-36DE-66CF-B71EB069B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792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b-NO" dirty="0"/>
              <a:t>Tittel på presentasjon – endres i Master	</a:t>
            </a:r>
          </a:p>
          <a:p>
            <a:r>
              <a:rPr lang="nb-NO" dirty="0"/>
              <a:t>
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41E72-410E-BAC9-33EE-3D595E431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8356" y="6379200"/>
            <a:ext cx="90364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A0623-A936-479E-8D83-EBF74CA6675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5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4" r:id="rId4"/>
    <p:sldLayoutId id="2147483667" r:id="rId5"/>
    <p:sldLayoutId id="2147483668" r:id="rId6"/>
    <p:sldLayoutId id="2147483671" r:id="rId7"/>
    <p:sldLayoutId id="2147483680" r:id="rId8"/>
    <p:sldLayoutId id="2147483681" r:id="rId9"/>
    <p:sldLayoutId id="2147483672" r:id="rId10"/>
    <p:sldLayoutId id="2147483673" r:id="rId11"/>
    <p:sldLayoutId id="214748368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97AA144-2898-7394-146A-4C18798AFD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2FF22B-1242-843E-4A35-D0DC86FD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 til bruk av malen (skjult side)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31AD5F-A329-3BD2-AB3B-15B5EFC7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582911"/>
            <a:ext cx="11113199" cy="4594052"/>
          </a:xfrm>
        </p:spPr>
        <p:txBody>
          <a:bodyPr>
            <a:normAutofit fontScale="85000" lnSpcReduction="20000"/>
          </a:bodyPr>
          <a:lstStyle/>
          <a:p>
            <a:r>
              <a:rPr lang="nb-NO" sz="1800" dirty="0"/>
              <a:t>Velg bilder som er relativt rolige, spesielt om tekst skal over bildet.</a:t>
            </a:r>
          </a:p>
          <a:p>
            <a:r>
              <a:rPr lang="nb-NO" sz="1800" dirty="0"/>
              <a:t>Om et eksisterende bilde skal erstattes, kan det hende proporsjonene blir litt annerledes. For å fikse dette, må man sørge for at </a:t>
            </a:r>
            <a:r>
              <a:rPr lang="nb-NO" sz="1800" b="1" dirty="0"/>
              <a:t>Skaleringshøyde</a:t>
            </a:r>
            <a:r>
              <a:rPr lang="nb-NO" sz="1800" dirty="0"/>
              <a:t> og </a:t>
            </a:r>
            <a:r>
              <a:rPr lang="nb-NO" sz="1800" b="1" dirty="0"/>
              <a:t>Skaleringsbredde</a:t>
            </a:r>
            <a:r>
              <a:rPr lang="nb-NO" sz="1800" dirty="0"/>
              <a:t> har samme prosentverdi. Dette finner man under </a:t>
            </a:r>
            <a:r>
              <a:rPr lang="nb-NO" sz="1800" b="1" dirty="0"/>
              <a:t>Formater bilde</a:t>
            </a:r>
            <a:r>
              <a:rPr lang="nb-NO" sz="1800" dirty="0"/>
              <a:t> i menyen på høyre side. </a:t>
            </a:r>
          </a:p>
          <a:p>
            <a:r>
              <a:rPr lang="nb-NO" sz="1800" dirty="0"/>
              <a:t>Bruk alltid fargepaletten til Finansforbundet, med mindre det er en spesiell grunn til å bruke noe annet. </a:t>
            </a:r>
            <a:r>
              <a:rPr lang="nb-NO" sz="1800" b="1" dirty="0"/>
              <a:t>Fargepaletten til Finansforbundet er lagt inn i malen</a:t>
            </a:r>
            <a:r>
              <a:rPr lang="nb-NO" sz="1800" dirty="0"/>
              <a:t>, og man skal </a:t>
            </a:r>
            <a:r>
              <a:rPr lang="nb-NO" sz="1800" i="1" dirty="0"/>
              <a:t>kun bruke den øverste raden </a:t>
            </a:r>
            <a:r>
              <a:rPr lang="nb-NO" sz="1800" dirty="0"/>
              <a:t>med farger (fargene på radene under blir litt feil generert av PowerPoint).</a:t>
            </a:r>
          </a:p>
          <a:p>
            <a:r>
              <a:rPr lang="nb-NO" sz="1800" dirty="0"/>
              <a:t>Unngå 3D-effekter på diagrammer, da det fort fremstår litt gammeldags.</a:t>
            </a:r>
          </a:p>
          <a:p>
            <a:r>
              <a:rPr lang="nb-NO" sz="1800" dirty="0"/>
              <a:t>Vær litt forsiktig med </a:t>
            </a:r>
            <a:r>
              <a:rPr lang="nb-NO" sz="1800" b="1" dirty="0"/>
              <a:t>Utforming/Designer</a:t>
            </a:r>
            <a:r>
              <a:rPr lang="nb-NO" sz="1800" dirty="0"/>
              <a:t>-knappen. Noen forslag kan skli for mye bort i fra Finansforbundets designprofil, bl.a. ved at logoen flyttes på (den bør alltid stå øverst til venstre).</a:t>
            </a:r>
          </a:p>
          <a:p>
            <a:r>
              <a:rPr lang="nb-NO" sz="1800" dirty="0"/>
              <a:t>Om </a:t>
            </a:r>
            <a:r>
              <a:rPr lang="nb-NO" sz="1800" b="1" dirty="0"/>
              <a:t>Utforming/Designer</a:t>
            </a:r>
            <a:r>
              <a:rPr lang="nb-NO" sz="1800" dirty="0"/>
              <a:t>-knappen skal brukes, vil ikke den fungere om forløpning eller symboler er lagt inn. Det betyr at disse må legges inn </a:t>
            </a:r>
            <a:r>
              <a:rPr lang="nb-NO" sz="1800" i="1" dirty="0"/>
              <a:t>etter</a:t>
            </a:r>
            <a:r>
              <a:rPr lang="nb-NO" sz="1800" dirty="0"/>
              <a:t> at utformingen er på plass.</a:t>
            </a:r>
          </a:p>
          <a:p>
            <a:r>
              <a:rPr lang="nb-NO" sz="1800" dirty="0"/>
              <a:t>Unngå å ha altfor mye informasjon på hver side. Presentasjoner kan fremstå oversiktlige og informative, og det er bedre å fordele informasjonen over flere sider (om det lar seg gjøre).</a:t>
            </a:r>
          </a:p>
          <a:p>
            <a:r>
              <a:rPr lang="nb-NO" sz="1800" dirty="0"/>
              <a:t>For å forandre bakgrunnsfarge på baksiden kan man bare </a:t>
            </a:r>
            <a:r>
              <a:rPr lang="nb-NO" sz="1800" dirty="0" err="1"/>
              <a:t>høyreklikke</a:t>
            </a:r>
            <a:r>
              <a:rPr lang="nb-NO" sz="1800" dirty="0"/>
              <a:t> på bakgrunnen og velge </a:t>
            </a:r>
            <a:r>
              <a:rPr lang="nb-NO" sz="1800" b="1" dirty="0"/>
              <a:t>Formater bakgrunn </a:t>
            </a:r>
            <a:r>
              <a:rPr lang="nb-NO" sz="1800" dirty="0"/>
              <a:t>(men grønnfargene anbefales). Dette gjelder også øvrige sider, selv om hvit bakgrunn anbefales der.</a:t>
            </a:r>
          </a:p>
        </p:txBody>
      </p:sp>
    </p:spTree>
    <p:extLst>
      <p:ext uri="{BB962C8B-B14F-4D97-AF65-F5344CB8AC3E}">
        <p14:creationId xmlns:p14="http://schemas.microsoft.com/office/powerpoint/2010/main" val="351479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219D-A32C-EBA0-02D9-D9181A58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E5AB35-F64B-D370-773B-D0417CB2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7. </a:t>
            </a:r>
            <a:r>
              <a:rPr lang="en-US" sz="5400" dirty="0" err="1"/>
              <a:t>Valg</a:t>
            </a:r>
            <a:r>
              <a:rPr lang="en-US" sz="5400" dirty="0"/>
              <a:t> av </a:t>
            </a:r>
            <a:r>
              <a:rPr lang="en-US" sz="5400" dirty="0" err="1"/>
              <a:t>valgkomité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8CD7177-0F16-BE00-BEC9-F3F7056A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Medlemmer: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Varamedlemmer: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765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89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4DFBF82E-A963-C517-AB8D-E8741CF92C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82A868-5810-93F9-024B-DE3E03DBE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3A6F35A-AAC1-7E34-1F55-F24570F0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064224"/>
            <a:ext cx="4980583" cy="2729552"/>
          </a:xfrm>
        </p:spPr>
        <p:txBody>
          <a:bodyPr/>
          <a:lstStyle/>
          <a:p>
            <a:r>
              <a:rPr lang="nb-NO" dirty="0"/>
              <a:t>Årsmøte i Finansforbundet	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D9D9465-CFB6-2182-7CF3-A1DF93968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143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9A9A42-27BC-4B2A-8862-D84661392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2485" y="1890698"/>
            <a:ext cx="8649003" cy="4766473"/>
          </a:xfrm>
        </p:spPr>
        <p:txBody>
          <a:bodyPr>
            <a:normAutofit lnSpcReduction="10000"/>
          </a:bodyPr>
          <a:lstStyle/>
          <a:p>
            <a:r>
              <a:rPr lang="nb-NO" sz="2000" dirty="0"/>
              <a:t>Valg av møteleder, referent, tellekorps og to medlemmer til å undertegne protokollen</a:t>
            </a:r>
          </a:p>
          <a:p>
            <a:r>
              <a:rPr lang="nb-NO" sz="2000" dirty="0"/>
              <a:t>Styrets beretning om virksomheten herunder omtale av økonomiske forhold</a:t>
            </a:r>
          </a:p>
          <a:p>
            <a:r>
              <a:rPr lang="nb-NO" sz="2000" dirty="0"/>
              <a:t>Regnskap og disponering av egne fondsmidler</a:t>
            </a:r>
          </a:p>
          <a:p>
            <a:r>
              <a:rPr lang="nb-NO" sz="2000" dirty="0"/>
              <a:t>Rammebudsjett til orientering</a:t>
            </a:r>
          </a:p>
          <a:p>
            <a:r>
              <a:rPr lang="nb-NO" sz="2000" dirty="0"/>
              <a:t>Innkomne forslag</a:t>
            </a:r>
          </a:p>
          <a:p>
            <a:r>
              <a:rPr lang="nb-NO" sz="2000" dirty="0"/>
              <a:t>Valg i henhold til § 38</a:t>
            </a:r>
          </a:p>
          <a:p>
            <a:r>
              <a:rPr lang="nb-NO" sz="2000" dirty="0"/>
              <a:t>Valg av valgkomité</a:t>
            </a:r>
          </a:p>
          <a:p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93501D89-ABB0-E7F9-AA8D-8A101BBF2AA2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11113200" cy="132556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Innhold</a:t>
            </a:r>
          </a:p>
        </p:txBody>
      </p:sp>
    </p:spTree>
    <p:extLst>
      <p:ext uri="{BB962C8B-B14F-4D97-AF65-F5344CB8AC3E}">
        <p14:creationId xmlns:p14="http://schemas.microsoft.com/office/powerpoint/2010/main" val="397976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7308D-FC26-90D6-A7FA-CB941992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1. Valg av møteleder, referent, tellekorps og to medlemmer til å undertegne protokollen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26E4C1-8409-87DC-B2F2-9C8436D89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Møteleder:</a:t>
            </a:r>
          </a:p>
          <a:p>
            <a:r>
              <a:rPr lang="nb-NO" dirty="0"/>
              <a:t>Referent:</a:t>
            </a:r>
          </a:p>
          <a:p>
            <a:r>
              <a:rPr lang="nb-NO" dirty="0"/>
              <a:t>Tellekorps:</a:t>
            </a:r>
          </a:p>
          <a:p>
            <a:r>
              <a:rPr lang="nb-NO" dirty="0"/>
              <a:t>Medlemmer til å undertegne protokollen: </a:t>
            </a:r>
          </a:p>
        </p:txBody>
      </p:sp>
    </p:spTree>
    <p:extLst>
      <p:ext uri="{BB962C8B-B14F-4D97-AF65-F5344CB8AC3E}">
        <p14:creationId xmlns:p14="http://schemas.microsoft.com/office/powerpoint/2010/main" val="134051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247D9-1AFC-6123-FB26-E14437ACC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C9AC02-CE28-CC8D-7F48-77F2954E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400" dirty="0"/>
              <a:t>2. Styrets beretning om virksomheten herunder omtale av økonomisk forhold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86DE2E-674C-2DD3-CFB6-31B938943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Her kan en eventuelt legge inn hovedpunkter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088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1430-9984-5D7E-BA2E-81CBBC334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04639C-AAC9-8371-B1E9-0A4E3377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400" dirty="0"/>
              <a:t>3. Regnskap og disponering av egne fondsmidler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8D799A0-8BC6-81AC-4D3D-A6EBF4C5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Legge inn, vise regnskap og bruk av regionens medlemsfond eller legge inn hovedtall. Alle deltakerne har fått utsendt sakspapirer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563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298BB-2D61-978D-583F-D6F8891D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02E7E-0287-DB51-F7AF-19D709C2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400" dirty="0"/>
              <a:t>4. Rammebudsjett til orientering med aktivitetsformer/-nivå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747A57-C51B-9627-6FE1-9BDC2296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Legge inn, vise rammebudsjett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208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862C-E3AA-EB91-0807-CF93F253F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6E48B7-2E9F-AF47-449B-3912F786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5. Innkomne forslag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2F5620-7193-74CB-E150-5BDBC574B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Her legges tekst for eventuelle forslag inn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187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7C709-E487-6CBB-A3EC-2EF17641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64D18A-F5D8-8A72-7B88-5623A183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6. Valg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007A12-1A17-DD48-9CC6-90B645AD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Leder:</a:t>
            </a:r>
          </a:p>
          <a:p>
            <a:r>
              <a:rPr lang="nb-NO" dirty="0"/>
              <a:t>Nestleder:</a:t>
            </a:r>
          </a:p>
          <a:p>
            <a:r>
              <a:rPr lang="nb-NO" dirty="0"/>
              <a:t>Styremedlemmer:</a:t>
            </a:r>
          </a:p>
          <a:p>
            <a:r>
              <a:rPr lang="nb-NO" dirty="0"/>
              <a:t>Varamedlemmer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3643782"/>
      </p:ext>
    </p:extLst>
  </p:cSld>
  <p:clrMapOvr>
    <a:masterClrMapping/>
  </p:clrMapOvr>
</p:sld>
</file>

<file path=ppt/theme/theme1.xml><?xml version="1.0" encoding="utf-8"?>
<a:theme xmlns:a="http://schemas.openxmlformats.org/drawingml/2006/main" name="Finansforbundet tema">
  <a:themeElements>
    <a:clrScheme name="Finansforbunde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158760"/>
      </a:accent1>
      <a:accent2>
        <a:srgbClr val="074646"/>
      </a:accent2>
      <a:accent3>
        <a:srgbClr val="FFDE8C"/>
      </a:accent3>
      <a:accent4>
        <a:srgbClr val="C5DCCD"/>
      </a:accent4>
      <a:accent5>
        <a:srgbClr val="EC5662"/>
      </a:accent5>
      <a:accent6>
        <a:srgbClr val="F7F2EF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5" id="{E4B4C96F-4435-49C7-B654-2A190B4F48DA}" vid="{50B745DA-24BA-41AB-B560-0CF4638FE8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E51E93FCF81F4BA2EA8F74BECA198E" ma:contentTypeVersion="4" ma:contentTypeDescription="Opprett et nytt dokument." ma:contentTypeScope="" ma:versionID="bfb3d09bf6b61df6d56ba13591c62c0a">
  <xsd:schema xmlns:xsd="http://www.w3.org/2001/XMLSchema" xmlns:xs="http://www.w3.org/2001/XMLSchema" xmlns:p="http://schemas.microsoft.com/office/2006/metadata/properties" xmlns:ns2="552fad86-44c4-428e-9308-d50d44f82866" targetNamespace="http://schemas.microsoft.com/office/2006/metadata/properties" ma:root="true" ma:fieldsID="22c7c3bcdb5e6c61d4b302a5275bdf25" ns2:_="">
    <xsd:import namespace="552fad86-44c4-428e-9308-d50d44f82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fad86-44c4-428e-9308-d50d44f82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F0DCC6-E809-4D48-93CC-72221525F8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2556CC-2123-4210-B322-82741D415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fad86-44c4-428e-9308-d50d44f82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A9F876-3446-4884-8BEF-5A3303DFE5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</Template>
  <TotalTime>12</TotalTime>
  <Words>467</Words>
  <Application>Microsoft Office PowerPoint</Application>
  <PresentationFormat>Widescreen</PresentationFormat>
  <Paragraphs>44</Paragraphs>
  <Slides>11</Slides>
  <Notes>2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Finansforbundet tema</vt:lpstr>
      <vt:lpstr>Tips til bruk av malen (skjult side)</vt:lpstr>
      <vt:lpstr>Årsmøte i Finansforbundet </vt:lpstr>
      <vt:lpstr>PowerPoint-presentasjon</vt:lpstr>
      <vt:lpstr>1. Valg av møteleder, referent, tellekorps og to medlemmer til å undertegne protokollen</vt:lpstr>
      <vt:lpstr>2. Styrets beretning om virksomheten herunder omtale av økonomisk forhold</vt:lpstr>
      <vt:lpstr>3. Regnskap og disponering av egne fondsmidler</vt:lpstr>
      <vt:lpstr>4. Rammebudsjett til orientering med aktivitetsformer/-nivå</vt:lpstr>
      <vt:lpstr>5. Innkomne forslag</vt:lpstr>
      <vt:lpstr>6. Valg</vt:lpstr>
      <vt:lpstr>7. Valg av valgkomité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Håvard Lohne</dc:creator>
  <cp:lastModifiedBy>Håvard Lohne</cp:lastModifiedBy>
  <cp:revision>1</cp:revision>
  <dcterms:created xsi:type="dcterms:W3CDTF">2025-03-10T12:29:38Z</dcterms:created>
  <dcterms:modified xsi:type="dcterms:W3CDTF">2025-03-10T12:42:20Z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0x010100B6E51E93FCF81F4BA2EA8F74BECA198E</vt:lpwstr>
  </property>
</Properties>
</file>