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36F_24DFD446.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1051" r:id="rId5"/>
    <p:sldId id="1052" r:id="rId6"/>
    <p:sldId id="983" r:id="rId7"/>
    <p:sldId id="981" r:id="rId8"/>
    <p:sldId id="834" r:id="rId9"/>
    <p:sldId id="758" r:id="rId10"/>
    <p:sldId id="686" r:id="rId11"/>
    <p:sldId id="883" r:id="rId12"/>
    <p:sldId id="984" r:id="rId13"/>
    <p:sldId id="871" r:id="rId14"/>
    <p:sldId id="896" r:id="rId15"/>
    <p:sldId id="870" r:id="rId16"/>
    <p:sldId id="868" r:id="rId17"/>
    <p:sldId id="887" r:id="rId18"/>
    <p:sldId id="864" r:id="rId19"/>
    <p:sldId id="677" r:id="rId20"/>
    <p:sldId id="867" r:id="rId21"/>
    <p:sldId id="880" r:id="rId22"/>
    <p:sldId id="710" r:id="rId23"/>
    <p:sldId id="853" r:id="rId24"/>
    <p:sldId id="713" r:id="rId25"/>
    <p:sldId id="692" r:id="rId26"/>
    <p:sldId id="878" r:id="rId27"/>
    <p:sldId id="752" r:id="rId28"/>
    <p:sldId id="876" r:id="rId29"/>
    <p:sldId id="877" r:id="rId30"/>
    <p:sldId id="766" r:id="rId31"/>
    <p:sldId id="985" r:id="rId32"/>
    <p:sldId id="781" r:id="rId33"/>
    <p:sldId id="702" r:id="rId34"/>
    <p:sldId id="723" r:id="rId35"/>
    <p:sldId id="725" r:id="rId36"/>
    <p:sldId id="728" r:id="rId37"/>
    <p:sldId id="892" r:id="rId38"/>
    <p:sldId id="727" r:id="rId39"/>
    <p:sldId id="899" r:id="rId40"/>
    <p:sldId id="718" r:id="rId41"/>
    <p:sldId id="884" r:id="rId42"/>
    <p:sldId id="885" r:id="rId43"/>
    <p:sldId id="858" r:id="rId44"/>
    <p:sldId id="720" r:id="rId45"/>
    <p:sldId id="891" r:id="rId46"/>
    <p:sldId id="856" r:id="rId47"/>
    <p:sldId id="784" r:id="rId48"/>
    <p:sldId id="879" r:id="rId49"/>
    <p:sldId id="736" r:id="rId50"/>
    <p:sldId id="739" r:id="rId51"/>
    <p:sldId id="738" r:id="rId52"/>
    <p:sldId id="742" r:id="rId53"/>
    <p:sldId id="893" r:id="rId54"/>
    <p:sldId id="743" r:id="rId55"/>
    <p:sldId id="769" r:id="rId56"/>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D8D93076-0EE7-49D7-BCDF-B8AB26F8B39D}">
          <p14:sldIdLst/>
        </p14:section>
        <p14:section name="Standard inndeling" id="{BFE82C7D-DE78-9B41-9138-E7CD198A3DC4}">
          <p14:sldIdLst>
            <p14:sldId id="1051"/>
            <p14:sldId id="1052"/>
            <p14:sldId id="983"/>
            <p14:sldId id="981"/>
            <p14:sldId id="834"/>
            <p14:sldId id="758"/>
            <p14:sldId id="686"/>
            <p14:sldId id="883"/>
            <p14:sldId id="984"/>
            <p14:sldId id="871"/>
            <p14:sldId id="896"/>
            <p14:sldId id="870"/>
            <p14:sldId id="868"/>
            <p14:sldId id="887"/>
            <p14:sldId id="864"/>
            <p14:sldId id="677"/>
            <p14:sldId id="867"/>
            <p14:sldId id="880"/>
            <p14:sldId id="710"/>
            <p14:sldId id="853"/>
            <p14:sldId id="713"/>
            <p14:sldId id="692"/>
            <p14:sldId id="878"/>
            <p14:sldId id="752"/>
            <p14:sldId id="876"/>
            <p14:sldId id="877"/>
            <p14:sldId id="766"/>
            <p14:sldId id="985"/>
            <p14:sldId id="781"/>
            <p14:sldId id="702"/>
            <p14:sldId id="723"/>
            <p14:sldId id="725"/>
            <p14:sldId id="728"/>
            <p14:sldId id="892"/>
            <p14:sldId id="727"/>
            <p14:sldId id="899"/>
            <p14:sldId id="718"/>
            <p14:sldId id="884"/>
            <p14:sldId id="885"/>
            <p14:sldId id="858"/>
            <p14:sldId id="720"/>
            <p14:sldId id="891"/>
            <p14:sldId id="856"/>
            <p14:sldId id="784"/>
            <p14:sldId id="879"/>
            <p14:sldId id="736"/>
            <p14:sldId id="739"/>
            <p14:sldId id="738"/>
            <p14:sldId id="742"/>
            <p14:sldId id="893"/>
            <p14:sldId id="743"/>
            <p14:sldId id="769"/>
          </p14:sldIdLst>
        </p14:section>
        <p14:section name="Hjelp" id="{BAAE5B51-A85F-D14F-A0D9-4D059F5301C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49D-686B-CB37-3C96-B20094502C6B}" name="Susanna Björklöf" initials="SB" userId="S::susanna.bjorklof@bre.oslo.kommune.no::7521e857-8fe4-46e9-940e-e2fc2ad929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jørke, Anne" initials="BA" lastIdx="3" clrIdx="0">
    <p:extLst>
      <p:ext uri="{19B8F6BF-5375-455C-9EA6-DF929625EA0E}">
        <p15:presenceInfo xmlns:p15="http://schemas.microsoft.com/office/powerpoint/2012/main" userId="S::Anne.Bjorke@bergen.kommune.no::a36e8d60-a8a8-4afc-a1cd-beba875806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4"/>
    <a:srgbClr val="000013"/>
    <a:srgbClr val="CF0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C6325-773B-4361-A173-A5435C2E404A}" v="809" dt="2023-01-16T07:14:49.481"/>
    <p1510:client id="{36520377-4F06-4D51-8C8D-87502C92FDDE}" v="92" dt="2023-01-16T11:42:51.228"/>
    <p1510:client id="{96EE957A-A551-7427-1941-CB1EF9828916}" v="32" dt="2023-01-17T11:04:46.127"/>
    <p1510:client id="{EB40B852-01BF-0021-5975-6F1595D74448}" v="20" dt="2023-01-16T11:20:55.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0"/>
  </p:normalViewPr>
  <p:slideViewPr>
    <p:cSldViewPr snapToGrid="0">
      <p:cViewPr varScale="1">
        <p:scale>
          <a:sx n="117" d="100"/>
          <a:sy n="117" d="100"/>
        </p:scale>
        <p:origin x="5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Lundesgaard Komnæs" userId="S::anne.lundesgaard@bre.oslo.kommune.no::2200899f-afd4-442d-b9bc-88e8762abaf2" providerId="AD" clId="Web-{F8BFFA12-714D-A042-39D8-861A97E1848F}"/>
    <pc:docChg chg="modSld">
      <pc:chgData name="Anne Lundesgaard Komnæs" userId="S::anne.lundesgaard@bre.oslo.kommune.no::2200899f-afd4-442d-b9bc-88e8762abaf2" providerId="AD" clId="Web-{F8BFFA12-714D-A042-39D8-861A97E1848F}" dt="2023-01-14T13:51:49.164" v="5"/>
      <pc:docMkLst>
        <pc:docMk/>
      </pc:docMkLst>
      <pc:sldChg chg="modSp modNotes">
        <pc:chgData name="Anne Lundesgaard Komnæs" userId="S::anne.lundesgaard@bre.oslo.kommune.no::2200899f-afd4-442d-b9bc-88e8762abaf2" providerId="AD" clId="Web-{F8BFFA12-714D-A042-39D8-861A97E1848F}" dt="2023-01-14T13:51:49.164" v="5"/>
        <pc:sldMkLst>
          <pc:docMk/>
          <pc:sldMk cId="774564241" sldId="769"/>
        </pc:sldMkLst>
        <pc:spChg chg="mod">
          <ac:chgData name="Anne Lundesgaard Komnæs" userId="S::anne.lundesgaard@bre.oslo.kommune.no::2200899f-afd4-442d-b9bc-88e8762abaf2" providerId="AD" clId="Web-{F8BFFA12-714D-A042-39D8-861A97E1848F}" dt="2023-01-14T13:45:18.543" v="3" actId="20577"/>
          <ac:spMkLst>
            <pc:docMk/>
            <pc:sldMk cId="774564241" sldId="769"/>
            <ac:spMk id="12" creationId="{00000000-0000-0000-0000-000000000000}"/>
          </ac:spMkLst>
        </pc:spChg>
      </pc:sldChg>
    </pc:docChg>
  </pc:docChgLst>
  <pc:docChgLst>
    <pc:chgData name="Susanna Björklöf" userId="S::susanna.bjorklof@bre.oslo.kommune.no::7521e857-8fe4-46e9-940e-e2fc2ad92975" providerId="AD" clId="Web-{364740B7-988B-7BB1-3B13-BEDFEC75DDFB}"/>
    <pc:docChg chg="modSld">
      <pc:chgData name="Susanna Björklöf" userId="S::susanna.bjorklof@bre.oslo.kommune.no::7521e857-8fe4-46e9-940e-e2fc2ad92975" providerId="AD" clId="Web-{364740B7-988B-7BB1-3B13-BEDFEC75DDFB}" dt="2023-01-12T07:58:36.168" v="0" actId="1076"/>
      <pc:docMkLst>
        <pc:docMk/>
      </pc:docMkLst>
      <pc:sldChg chg="modSp">
        <pc:chgData name="Susanna Björklöf" userId="S::susanna.bjorklof@bre.oslo.kommune.no::7521e857-8fe4-46e9-940e-e2fc2ad92975" providerId="AD" clId="Web-{364740B7-988B-7BB1-3B13-BEDFEC75DDFB}" dt="2023-01-12T07:58:36.168" v="0" actId="1076"/>
        <pc:sldMkLst>
          <pc:docMk/>
          <pc:sldMk cId="3193330940" sldId="834"/>
        </pc:sldMkLst>
        <pc:spChg chg="mod">
          <ac:chgData name="Susanna Björklöf" userId="S::susanna.bjorklof@bre.oslo.kommune.no::7521e857-8fe4-46e9-940e-e2fc2ad92975" providerId="AD" clId="Web-{364740B7-988B-7BB1-3B13-BEDFEC75DDFB}" dt="2023-01-12T07:58:36.168" v="0" actId="1076"/>
          <ac:spMkLst>
            <pc:docMk/>
            <pc:sldMk cId="3193330940" sldId="834"/>
            <ac:spMk id="6" creationId="{00000000-0000-0000-0000-000000000000}"/>
          </ac:spMkLst>
        </pc:spChg>
      </pc:sldChg>
    </pc:docChg>
  </pc:docChgLst>
  <pc:docChgLst>
    <pc:chgData name="Susanna Björklöf" userId="7521e857-8fe4-46e9-940e-e2fc2ad92975" providerId="ADAL" clId="{079C6325-773B-4361-A173-A5435C2E404A}"/>
    <pc:docChg chg="undo redo custSel addSld delSld modSld modSection">
      <pc:chgData name="Susanna Björklöf" userId="7521e857-8fe4-46e9-940e-e2fc2ad92975" providerId="ADAL" clId="{079C6325-773B-4361-A173-A5435C2E404A}" dt="2023-01-16T07:14:49.481" v="1737" actId="12788"/>
      <pc:docMkLst>
        <pc:docMk/>
      </pc:docMkLst>
      <pc:sldChg chg="delSp modSp mod modClrScheme chgLayout">
        <pc:chgData name="Susanna Björklöf" userId="7521e857-8fe4-46e9-940e-e2fc2ad92975" providerId="ADAL" clId="{079C6325-773B-4361-A173-A5435C2E404A}" dt="2023-01-12T13:14:31.234" v="226" actId="14100"/>
        <pc:sldMkLst>
          <pc:docMk/>
          <pc:sldMk cId="2670874129" sldId="677"/>
        </pc:sldMkLst>
        <pc:spChg chg="mod">
          <ac:chgData name="Susanna Björklöf" userId="7521e857-8fe4-46e9-940e-e2fc2ad92975" providerId="ADAL" clId="{079C6325-773B-4361-A173-A5435C2E404A}" dt="2023-01-12T13:13:21.261" v="221" actId="1076"/>
          <ac:spMkLst>
            <pc:docMk/>
            <pc:sldMk cId="2670874129" sldId="677"/>
            <ac:spMk id="6" creationId="{FF9619EB-1090-41E7-9230-D787A42B65EC}"/>
          </ac:spMkLst>
        </pc:spChg>
        <pc:spChg chg="mod">
          <ac:chgData name="Susanna Björklöf" userId="7521e857-8fe4-46e9-940e-e2fc2ad92975" providerId="ADAL" clId="{079C6325-773B-4361-A173-A5435C2E404A}" dt="2023-01-12T13:14:31.234" v="226" actId="14100"/>
          <ac:spMkLst>
            <pc:docMk/>
            <pc:sldMk cId="2670874129" sldId="677"/>
            <ac:spMk id="9" creationId="{00000000-0000-0000-0000-000000000000}"/>
          </ac:spMkLst>
        </pc:spChg>
        <pc:spChg chg="mod">
          <ac:chgData name="Susanna Björklöf" userId="7521e857-8fe4-46e9-940e-e2fc2ad92975" providerId="ADAL" clId="{079C6325-773B-4361-A173-A5435C2E404A}" dt="2023-01-12T13:11:39.219" v="204" actId="3064"/>
          <ac:spMkLst>
            <pc:docMk/>
            <pc:sldMk cId="2670874129" sldId="677"/>
            <ac:spMk id="10" creationId="{00000000-0000-0000-0000-000000000000}"/>
          </ac:spMkLst>
        </pc:spChg>
        <pc:picChg chg="del">
          <ac:chgData name="Susanna Björklöf" userId="7521e857-8fe4-46e9-940e-e2fc2ad92975" providerId="ADAL" clId="{079C6325-773B-4361-A173-A5435C2E404A}" dt="2023-01-12T13:13:46.590" v="224" actId="478"/>
          <ac:picMkLst>
            <pc:docMk/>
            <pc:sldMk cId="2670874129" sldId="677"/>
            <ac:picMk id="2" creationId="{00000000-0000-0000-0000-000000000000}"/>
          </ac:picMkLst>
        </pc:picChg>
        <pc:picChg chg="mod">
          <ac:chgData name="Susanna Björklöf" userId="7521e857-8fe4-46e9-940e-e2fc2ad92975" providerId="ADAL" clId="{079C6325-773B-4361-A173-A5435C2E404A}" dt="2023-01-12T13:14:06.781" v="225" actId="1076"/>
          <ac:picMkLst>
            <pc:docMk/>
            <pc:sldMk cId="2670874129" sldId="677"/>
            <ac:picMk id="4" creationId="{9603B9B1-7B18-4A7C-8A0D-FD41A02A7DF8}"/>
          </ac:picMkLst>
        </pc:picChg>
        <pc:picChg chg="mod">
          <ac:chgData name="Susanna Björklöf" userId="7521e857-8fe4-46e9-940e-e2fc2ad92975" providerId="ADAL" clId="{079C6325-773B-4361-A173-A5435C2E404A}" dt="2023-01-12T13:13:21.261" v="221" actId="1076"/>
          <ac:picMkLst>
            <pc:docMk/>
            <pc:sldMk cId="2670874129" sldId="677"/>
            <ac:picMk id="5" creationId="{6A230E31-069D-4AE4-B48D-8C63BE822741}"/>
          </ac:picMkLst>
        </pc:picChg>
      </pc:sldChg>
      <pc:sldChg chg="modSp mod modNotesTx">
        <pc:chgData name="Susanna Björklöf" userId="7521e857-8fe4-46e9-940e-e2fc2ad92975" providerId="ADAL" clId="{079C6325-773B-4361-A173-A5435C2E404A}" dt="2023-01-12T08:20:53.868" v="67" actId="14100"/>
        <pc:sldMkLst>
          <pc:docMk/>
          <pc:sldMk cId="1796718197" sldId="686"/>
        </pc:sldMkLst>
        <pc:spChg chg="mod">
          <ac:chgData name="Susanna Björklöf" userId="7521e857-8fe4-46e9-940e-e2fc2ad92975" providerId="ADAL" clId="{079C6325-773B-4361-A173-A5435C2E404A}" dt="2023-01-12T08:20:11.035" v="60" actId="20577"/>
          <ac:spMkLst>
            <pc:docMk/>
            <pc:sldMk cId="1796718197" sldId="686"/>
            <ac:spMk id="4" creationId="{00000000-0000-0000-0000-000000000000}"/>
          </ac:spMkLst>
        </pc:spChg>
        <pc:spChg chg="mod">
          <ac:chgData name="Susanna Björklöf" userId="7521e857-8fe4-46e9-940e-e2fc2ad92975" providerId="ADAL" clId="{079C6325-773B-4361-A173-A5435C2E404A}" dt="2023-01-12T08:20:53.868" v="67" actId="14100"/>
          <ac:spMkLst>
            <pc:docMk/>
            <pc:sldMk cId="1796718197" sldId="686"/>
            <ac:spMk id="5" creationId="{00000000-0000-0000-0000-000000000000}"/>
          </ac:spMkLst>
        </pc:spChg>
      </pc:sldChg>
      <pc:sldChg chg="modSp mod modNotesTx">
        <pc:chgData name="Susanna Björklöf" userId="7521e857-8fe4-46e9-940e-e2fc2ad92975" providerId="ADAL" clId="{079C6325-773B-4361-A173-A5435C2E404A}" dt="2023-01-12T15:42:43.336" v="1529" actId="20577"/>
        <pc:sldMkLst>
          <pc:docMk/>
          <pc:sldMk cId="1225782020" sldId="692"/>
        </pc:sldMkLst>
        <pc:spChg chg="mod">
          <ac:chgData name="Susanna Björklöf" userId="7521e857-8fe4-46e9-940e-e2fc2ad92975" providerId="ADAL" clId="{079C6325-773B-4361-A173-A5435C2E404A}" dt="2023-01-12T13:27:51.091" v="335" actId="20577"/>
          <ac:spMkLst>
            <pc:docMk/>
            <pc:sldMk cId="1225782020" sldId="692"/>
            <ac:spMk id="4" creationId="{00000000-0000-0000-0000-000000000000}"/>
          </ac:spMkLst>
        </pc:spChg>
        <pc:spChg chg="mod">
          <ac:chgData name="Susanna Björklöf" userId="7521e857-8fe4-46e9-940e-e2fc2ad92975" providerId="ADAL" clId="{079C6325-773B-4361-A173-A5435C2E404A}" dt="2023-01-12T15:42:43.336" v="1529" actId="20577"/>
          <ac:spMkLst>
            <pc:docMk/>
            <pc:sldMk cId="1225782020" sldId="692"/>
            <ac:spMk id="5" creationId="{00000000-0000-0000-0000-000000000000}"/>
          </ac:spMkLst>
        </pc:spChg>
      </pc:sldChg>
      <pc:sldChg chg="addSp delSp modSp mod">
        <pc:chgData name="Susanna Björklöf" userId="7521e857-8fe4-46e9-940e-e2fc2ad92975" providerId="ADAL" clId="{079C6325-773B-4361-A173-A5435C2E404A}" dt="2023-01-12T14:21:24.034" v="844" actId="478"/>
        <pc:sldMkLst>
          <pc:docMk/>
          <pc:sldMk cId="2681263940" sldId="697"/>
        </pc:sldMkLst>
        <pc:spChg chg="del">
          <ac:chgData name="Susanna Björklöf" userId="7521e857-8fe4-46e9-940e-e2fc2ad92975" providerId="ADAL" clId="{079C6325-773B-4361-A173-A5435C2E404A}" dt="2023-01-12T14:21:19.313" v="842" actId="478"/>
          <ac:spMkLst>
            <pc:docMk/>
            <pc:sldMk cId="2681263940" sldId="697"/>
            <ac:spMk id="8" creationId="{E3173CDB-948F-451A-90A3-F98D99E964CC}"/>
          </ac:spMkLst>
        </pc:spChg>
        <pc:spChg chg="del">
          <ac:chgData name="Susanna Björklöf" userId="7521e857-8fe4-46e9-940e-e2fc2ad92975" providerId="ADAL" clId="{079C6325-773B-4361-A173-A5435C2E404A}" dt="2023-01-12T14:19:24.211" v="828" actId="478"/>
          <ac:spMkLst>
            <pc:docMk/>
            <pc:sldMk cId="2681263940" sldId="697"/>
            <ac:spMk id="9" creationId="{F7ECC140-D839-4709-B08D-52A37B91991F}"/>
          </ac:spMkLst>
        </pc:spChg>
        <pc:spChg chg="add mod">
          <ac:chgData name="Susanna Björklöf" userId="7521e857-8fe4-46e9-940e-e2fc2ad92975" providerId="ADAL" clId="{079C6325-773B-4361-A173-A5435C2E404A}" dt="2023-01-12T14:19:24.762" v="829"/>
          <ac:spMkLst>
            <pc:docMk/>
            <pc:sldMk cId="2681263940" sldId="697"/>
            <ac:spMk id="10" creationId="{6C4A49F3-1A65-45CD-AA2D-B35AACA5C59B}"/>
          </ac:spMkLst>
        </pc:spChg>
        <pc:spChg chg="del">
          <ac:chgData name="Susanna Björklöf" userId="7521e857-8fe4-46e9-940e-e2fc2ad92975" providerId="ADAL" clId="{079C6325-773B-4361-A173-A5435C2E404A}" dt="2023-01-12T14:21:24.034" v="844" actId="478"/>
          <ac:spMkLst>
            <pc:docMk/>
            <pc:sldMk cId="2681263940" sldId="697"/>
            <ac:spMk id="11" creationId="{3B8C669D-81B4-4289-AB6A-E36D53FA0A89}"/>
          </ac:spMkLst>
        </pc:spChg>
        <pc:spChg chg="add del mod">
          <ac:chgData name="Susanna Björklöf" userId="7521e857-8fe4-46e9-940e-e2fc2ad92975" providerId="ADAL" clId="{079C6325-773B-4361-A173-A5435C2E404A}" dt="2023-01-12T14:21:17.563" v="841"/>
          <ac:spMkLst>
            <pc:docMk/>
            <pc:sldMk cId="2681263940" sldId="697"/>
            <ac:spMk id="12" creationId="{3F2D0C9D-EF10-492A-A4A8-96A3FE86A9F9}"/>
          </ac:spMkLst>
        </pc:spChg>
        <pc:spChg chg="add mod">
          <ac:chgData name="Susanna Björklöf" userId="7521e857-8fe4-46e9-940e-e2fc2ad92975" providerId="ADAL" clId="{079C6325-773B-4361-A173-A5435C2E404A}" dt="2023-01-12T14:21:20.630" v="843"/>
          <ac:spMkLst>
            <pc:docMk/>
            <pc:sldMk cId="2681263940" sldId="697"/>
            <ac:spMk id="13" creationId="{677E28EE-3497-4281-8F42-D5FE0447542A}"/>
          </ac:spMkLst>
        </pc:spChg>
      </pc:sldChg>
      <pc:sldChg chg="addSp delSp modSp mod modAnim">
        <pc:chgData name="Susanna Björklöf" userId="7521e857-8fe4-46e9-940e-e2fc2ad92975" providerId="ADAL" clId="{079C6325-773B-4361-A173-A5435C2E404A}" dt="2023-01-12T13:52:05.468" v="558"/>
        <pc:sldMkLst>
          <pc:docMk/>
          <pc:sldMk cId="3274880740" sldId="702"/>
        </pc:sldMkLst>
        <pc:spChg chg="del">
          <ac:chgData name="Susanna Björklöf" userId="7521e857-8fe4-46e9-940e-e2fc2ad92975" providerId="ADAL" clId="{079C6325-773B-4361-A173-A5435C2E404A}" dt="2023-01-12T13:52:04.385" v="557" actId="478"/>
          <ac:spMkLst>
            <pc:docMk/>
            <pc:sldMk cId="3274880740" sldId="702"/>
            <ac:spMk id="4" creationId="{00000000-0000-0000-0000-000000000000}"/>
          </ac:spMkLst>
        </pc:spChg>
        <pc:spChg chg="add mod">
          <ac:chgData name="Susanna Björklöf" userId="7521e857-8fe4-46e9-940e-e2fc2ad92975" providerId="ADAL" clId="{079C6325-773B-4361-A173-A5435C2E404A}" dt="2023-01-12T13:52:05.468" v="558"/>
          <ac:spMkLst>
            <pc:docMk/>
            <pc:sldMk cId="3274880740" sldId="702"/>
            <ac:spMk id="9" creationId="{487FFD09-79D6-47E9-B52A-2769DBCEEBEA}"/>
          </ac:spMkLst>
        </pc:spChg>
        <pc:spChg chg="del">
          <ac:chgData name="Susanna Björklöf" userId="7521e857-8fe4-46e9-940e-e2fc2ad92975" providerId="ADAL" clId="{079C6325-773B-4361-A173-A5435C2E404A}" dt="2023-01-12T13:52:04.385" v="557" actId="478"/>
          <ac:spMkLst>
            <pc:docMk/>
            <pc:sldMk cId="3274880740" sldId="702"/>
            <ac:spMk id="11" creationId="{6A13FD57-F3C5-4654-9C5C-AD07B40D87A2}"/>
          </ac:spMkLst>
        </pc:spChg>
        <pc:spChg chg="add mod">
          <ac:chgData name="Susanna Björklöf" userId="7521e857-8fe4-46e9-940e-e2fc2ad92975" providerId="ADAL" clId="{079C6325-773B-4361-A173-A5435C2E404A}" dt="2023-01-12T13:52:05.468" v="558"/>
          <ac:spMkLst>
            <pc:docMk/>
            <pc:sldMk cId="3274880740" sldId="702"/>
            <ac:spMk id="14" creationId="{EA2FBF6C-1FAF-4372-987C-F80D7559AC0C}"/>
          </ac:spMkLst>
        </pc:spChg>
      </pc:sldChg>
      <pc:sldChg chg="addSp delSp modSp mod delAnim modAnim">
        <pc:chgData name="Susanna Björklöf" userId="7521e857-8fe4-46e9-940e-e2fc2ad92975" providerId="ADAL" clId="{079C6325-773B-4361-A173-A5435C2E404A}" dt="2023-01-12T15:44:20.770" v="1562" actId="20577"/>
        <pc:sldMkLst>
          <pc:docMk/>
          <pc:sldMk cId="939409476" sldId="710"/>
        </pc:sldMkLst>
        <pc:spChg chg="mod">
          <ac:chgData name="Susanna Björklöf" userId="7521e857-8fe4-46e9-940e-e2fc2ad92975" providerId="ADAL" clId="{079C6325-773B-4361-A173-A5435C2E404A}" dt="2023-01-12T13:17:41.680" v="246" actId="1076"/>
          <ac:spMkLst>
            <pc:docMk/>
            <pc:sldMk cId="939409476" sldId="710"/>
            <ac:spMk id="4" creationId="{00000000-0000-0000-0000-000000000000}"/>
          </ac:spMkLst>
        </pc:spChg>
        <pc:spChg chg="add del mod">
          <ac:chgData name="Susanna Björklöf" userId="7521e857-8fe4-46e9-940e-e2fc2ad92975" providerId="ADAL" clId="{079C6325-773B-4361-A173-A5435C2E404A}" dt="2023-01-12T15:31:39.579" v="1461" actId="478"/>
          <ac:spMkLst>
            <pc:docMk/>
            <pc:sldMk cId="939409476" sldId="710"/>
            <ac:spMk id="9" creationId="{68E24AD6-FFAB-4F8B-BE34-EEB94CFB8F7B}"/>
          </ac:spMkLst>
        </pc:spChg>
        <pc:spChg chg="add del mod">
          <ac:chgData name="Susanna Björklöf" userId="7521e857-8fe4-46e9-940e-e2fc2ad92975" providerId="ADAL" clId="{079C6325-773B-4361-A173-A5435C2E404A}" dt="2023-01-12T15:43:54.679" v="1560" actId="478"/>
          <ac:spMkLst>
            <pc:docMk/>
            <pc:sldMk cId="939409476" sldId="710"/>
            <ac:spMk id="14" creationId="{75527A72-88C5-4CD7-9D80-8BB6CDA2C6FA}"/>
          </ac:spMkLst>
        </pc:spChg>
        <pc:spChg chg="add mod">
          <ac:chgData name="Susanna Björklöf" userId="7521e857-8fe4-46e9-940e-e2fc2ad92975" providerId="ADAL" clId="{079C6325-773B-4361-A173-A5435C2E404A}" dt="2023-01-12T15:44:20.770" v="1562" actId="20577"/>
          <ac:spMkLst>
            <pc:docMk/>
            <pc:sldMk cId="939409476" sldId="710"/>
            <ac:spMk id="15" creationId="{1A170FD1-4E9B-4871-825D-9FFAFA1617D3}"/>
          </ac:spMkLst>
        </pc:spChg>
        <pc:spChg chg="del mod">
          <ac:chgData name="Susanna Björklöf" userId="7521e857-8fe4-46e9-940e-e2fc2ad92975" providerId="ADAL" clId="{079C6325-773B-4361-A173-A5435C2E404A}" dt="2023-01-12T15:31:44.482" v="1462" actId="478"/>
          <ac:spMkLst>
            <pc:docMk/>
            <pc:sldMk cId="939409476" sldId="710"/>
            <ac:spMk id="23" creationId="{A3287535-AE80-41CE-8AA8-306F8372C275}"/>
          </ac:spMkLst>
        </pc:spChg>
      </pc:sldChg>
      <pc:sldChg chg="addSp delSp modSp mod addAnim delAnim modAnim modNotesTx">
        <pc:chgData name="Susanna Björklöf" userId="7521e857-8fe4-46e9-940e-e2fc2ad92975" providerId="ADAL" clId="{079C6325-773B-4361-A173-A5435C2E404A}" dt="2023-01-12T15:43:25.825" v="1556" actId="20577"/>
        <pc:sldMkLst>
          <pc:docMk/>
          <pc:sldMk cId="2039117951" sldId="713"/>
        </pc:sldMkLst>
        <pc:spChg chg="add mod">
          <ac:chgData name="Susanna Björklöf" userId="7521e857-8fe4-46e9-940e-e2fc2ad92975" providerId="ADAL" clId="{079C6325-773B-4361-A173-A5435C2E404A}" dt="2023-01-12T13:18:07.836" v="250"/>
          <ac:spMkLst>
            <pc:docMk/>
            <pc:sldMk cId="2039117951" sldId="713"/>
            <ac:spMk id="7" creationId="{F24BCC3A-3E81-4F65-98AA-806D04D34BF5}"/>
          </ac:spMkLst>
        </pc:spChg>
        <pc:spChg chg="add del mod">
          <ac:chgData name="Susanna Björklöf" userId="7521e857-8fe4-46e9-940e-e2fc2ad92975" providerId="ADAL" clId="{079C6325-773B-4361-A173-A5435C2E404A}" dt="2023-01-12T15:16:51.675" v="1407" actId="478"/>
          <ac:spMkLst>
            <pc:docMk/>
            <pc:sldMk cId="2039117951" sldId="713"/>
            <ac:spMk id="8" creationId="{01119625-499F-4404-9E13-1E7AF20FC16B}"/>
          </ac:spMkLst>
        </pc:spChg>
        <pc:spChg chg="add del mod">
          <ac:chgData name="Susanna Björklöf" userId="7521e857-8fe4-46e9-940e-e2fc2ad92975" providerId="ADAL" clId="{079C6325-773B-4361-A173-A5435C2E404A}" dt="2023-01-12T15:31:56.205" v="1463" actId="478"/>
          <ac:spMkLst>
            <pc:docMk/>
            <pc:sldMk cId="2039117951" sldId="713"/>
            <ac:spMk id="9" creationId="{EB1B44C1-0FF7-4989-B170-29DE4C03E5C2}"/>
          </ac:spMkLst>
        </pc:spChg>
        <pc:spChg chg="del">
          <ac:chgData name="Susanna Björklöf" userId="7521e857-8fe4-46e9-940e-e2fc2ad92975" providerId="ADAL" clId="{079C6325-773B-4361-A173-A5435C2E404A}" dt="2023-01-12T13:18:07.265" v="249" actId="478"/>
          <ac:spMkLst>
            <pc:docMk/>
            <pc:sldMk cId="2039117951" sldId="713"/>
            <ac:spMk id="10" creationId="{578C2A49-D56F-42D7-9A8C-6ADFBC7A5A57}"/>
          </ac:spMkLst>
        </pc:spChg>
        <pc:spChg chg="add mod">
          <ac:chgData name="Susanna Björklöf" userId="7521e857-8fe4-46e9-940e-e2fc2ad92975" providerId="ADAL" clId="{079C6325-773B-4361-A173-A5435C2E404A}" dt="2023-01-12T15:43:25.825" v="1556" actId="20577"/>
          <ac:spMkLst>
            <pc:docMk/>
            <pc:sldMk cId="2039117951" sldId="713"/>
            <ac:spMk id="11" creationId="{F3FA2A19-8310-48E8-83BE-8B5ECB8723A5}"/>
          </ac:spMkLst>
        </pc:spChg>
        <pc:picChg chg="mod">
          <ac:chgData name="Susanna Björklöf" userId="7521e857-8fe4-46e9-940e-e2fc2ad92975" providerId="ADAL" clId="{079C6325-773B-4361-A173-A5435C2E404A}" dt="2023-01-12T15:30:13.819" v="1452" actId="14100"/>
          <ac:picMkLst>
            <pc:docMk/>
            <pc:sldMk cId="2039117951" sldId="713"/>
            <ac:picMk id="1026" creationId="{00000000-0000-0000-0000-000000000000}"/>
          </ac:picMkLst>
        </pc:picChg>
      </pc:sldChg>
      <pc:sldChg chg="modSp mod modNotesTx">
        <pc:chgData name="Susanna Björklöf" userId="7521e857-8fe4-46e9-940e-e2fc2ad92975" providerId="ADAL" clId="{079C6325-773B-4361-A173-A5435C2E404A}" dt="2023-01-12T14:09:37.106" v="741" actId="20577"/>
        <pc:sldMkLst>
          <pc:docMk/>
          <pc:sldMk cId="175187883" sldId="718"/>
        </pc:sldMkLst>
        <pc:spChg chg="mod">
          <ac:chgData name="Susanna Björklöf" userId="7521e857-8fe4-46e9-940e-e2fc2ad92975" providerId="ADAL" clId="{079C6325-773B-4361-A173-A5435C2E404A}" dt="2023-01-12T14:07:51.984" v="720" actId="3064"/>
          <ac:spMkLst>
            <pc:docMk/>
            <pc:sldMk cId="175187883" sldId="718"/>
            <ac:spMk id="4" creationId="{00000000-0000-0000-0000-000000000000}"/>
          </ac:spMkLst>
        </pc:spChg>
        <pc:spChg chg="mod">
          <ac:chgData name="Susanna Björklöf" userId="7521e857-8fe4-46e9-940e-e2fc2ad92975" providerId="ADAL" clId="{079C6325-773B-4361-A173-A5435C2E404A}" dt="2023-01-12T14:09:14.845" v="737" actId="20577"/>
          <ac:spMkLst>
            <pc:docMk/>
            <pc:sldMk cId="175187883" sldId="718"/>
            <ac:spMk id="5" creationId="{00000000-0000-0000-0000-000000000000}"/>
          </ac:spMkLst>
        </pc:spChg>
      </pc:sldChg>
      <pc:sldChg chg="addSp delSp modSp mod">
        <pc:chgData name="Susanna Björklöf" userId="7521e857-8fe4-46e9-940e-e2fc2ad92975" providerId="ADAL" clId="{079C6325-773B-4361-A173-A5435C2E404A}" dt="2023-01-12T14:21:06.350" v="839" actId="1076"/>
        <pc:sldMkLst>
          <pc:docMk/>
          <pc:sldMk cId="2713586275" sldId="720"/>
        </pc:sldMkLst>
        <pc:spChg chg="mod">
          <ac:chgData name="Susanna Björklöf" userId="7521e857-8fe4-46e9-940e-e2fc2ad92975" providerId="ADAL" clId="{079C6325-773B-4361-A173-A5435C2E404A}" dt="2023-01-12T14:21:06.350" v="839" actId="1076"/>
          <ac:spMkLst>
            <pc:docMk/>
            <pc:sldMk cId="2713586275" sldId="720"/>
            <ac:spMk id="5" creationId="{00000000-0000-0000-0000-000000000000}"/>
          </ac:spMkLst>
        </pc:spChg>
        <pc:spChg chg="del">
          <ac:chgData name="Susanna Björklöf" userId="7521e857-8fe4-46e9-940e-e2fc2ad92975" providerId="ADAL" clId="{079C6325-773B-4361-A173-A5435C2E404A}" dt="2023-01-12T14:20:57.179" v="837" actId="478"/>
          <ac:spMkLst>
            <pc:docMk/>
            <pc:sldMk cId="2713586275" sldId="720"/>
            <ac:spMk id="11" creationId="{4FEC145E-537E-4964-82B7-15D360D09703}"/>
          </ac:spMkLst>
        </pc:spChg>
        <pc:spChg chg="add mod">
          <ac:chgData name="Susanna Björklöf" userId="7521e857-8fe4-46e9-940e-e2fc2ad92975" providerId="ADAL" clId="{079C6325-773B-4361-A173-A5435C2E404A}" dt="2023-01-12T14:20:57.929" v="838"/>
          <ac:spMkLst>
            <pc:docMk/>
            <pc:sldMk cId="2713586275" sldId="720"/>
            <ac:spMk id="12" creationId="{CF1982BE-B3FC-4228-A90D-62904F866332}"/>
          </ac:spMkLst>
        </pc:spChg>
      </pc:sldChg>
      <pc:sldChg chg="addSp delSp modSp mod">
        <pc:chgData name="Susanna Björklöf" userId="7521e857-8fe4-46e9-940e-e2fc2ad92975" providerId="ADAL" clId="{079C6325-773B-4361-A173-A5435C2E404A}" dt="2023-01-12T15:59:38.644" v="1679"/>
        <pc:sldMkLst>
          <pc:docMk/>
          <pc:sldMk cId="3153034549" sldId="723"/>
        </pc:sldMkLst>
        <pc:spChg chg="mod">
          <ac:chgData name="Susanna Björklöf" userId="7521e857-8fe4-46e9-940e-e2fc2ad92975" providerId="ADAL" clId="{079C6325-773B-4361-A173-A5435C2E404A}" dt="2023-01-12T13:48:45.931" v="535" actId="1076"/>
          <ac:spMkLst>
            <pc:docMk/>
            <pc:sldMk cId="3153034549" sldId="723"/>
            <ac:spMk id="7" creationId="{B4E08AA6-814C-455F-96F8-516AB1D0787F}"/>
          </ac:spMkLst>
        </pc:spChg>
        <pc:spChg chg="add mod">
          <ac:chgData name="Susanna Björklöf" userId="7521e857-8fe4-46e9-940e-e2fc2ad92975" providerId="ADAL" clId="{079C6325-773B-4361-A173-A5435C2E404A}" dt="2023-01-12T15:59:09.727" v="1672"/>
          <ac:spMkLst>
            <pc:docMk/>
            <pc:sldMk cId="3153034549" sldId="723"/>
            <ac:spMk id="9" creationId="{C16E23A0-BC67-4EE3-9FD1-0A91777E19A9}"/>
          </ac:spMkLst>
        </pc:spChg>
        <pc:spChg chg="mod">
          <ac:chgData name="Susanna Björklöf" userId="7521e857-8fe4-46e9-940e-e2fc2ad92975" providerId="ADAL" clId="{079C6325-773B-4361-A173-A5435C2E404A}" dt="2023-01-12T13:48:06.365" v="533" actId="207"/>
          <ac:spMkLst>
            <pc:docMk/>
            <pc:sldMk cId="3153034549" sldId="723"/>
            <ac:spMk id="10" creationId="{00000000-0000-0000-0000-000000000000}"/>
          </ac:spMkLst>
        </pc:spChg>
        <pc:spChg chg="del mod">
          <ac:chgData name="Susanna Björklöf" userId="7521e857-8fe4-46e9-940e-e2fc2ad92975" providerId="ADAL" clId="{079C6325-773B-4361-A173-A5435C2E404A}" dt="2023-01-12T15:59:08.760" v="1671" actId="478"/>
          <ac:spMkLst>
            <pc:docMk/>
            <pc:sldMk cId="3153034549" sldId="723"/>
            <ac:spMk id="13" creationId="{30DB92D5-CC67-4101-89DF-C05259BE4AB1}"/>
          </ac:spMkLst>
        </pc:spChg>
        <pc:spChg chg="mod">
          <ac:chgData name="Susanna Björklöf" userId="7521e857-8fe4-46e9-940e-e2fc2ad92975" providerId="ADAL" clId="{079C6325-773B-4361-A173-A5435C2E404A}" dt="2023-01-12T15:59:38.644" v="1679"/>
          <ac:spMkLst>
            <pc:docMk/>
            <pc:sldMk cId="3153034549" sldId="723"/>
            <ac:spMk id="15" creationId="{FADA7F19-2A7A-4F39-BB0E-982CC7C08B5F}"/>
          </ac:spMkLst>
        </pc:spChg>
      </pc:sldChg>
      <pc:sldChg chg="addSp delSp modSp mod">
        <pc:chgData name="Susanna Björklöf" userId="7521e857-8fe4-46e9-940e-e2fc2ad92975" providerId="ADAL" clId="{079C6325-773B-4361-A173-A5435C2E404A}" dt="2023-01-12T14:06:30.725" v="708" actId="14100"/>
        <pc:sldMkLst>
          <pc:docMk/>
          <pc:sldMk cId="1218980160" sldId="727"/>
        </pc:sldMkLst>
        <pc:spChg chg="del">
          <ac:chgData name="Susanna Björklöf" userId="7521e857-8fe4-46e9-940e-e2fc2ad92975" providerId="ADAL" clId="{079C6325-773B-4361-A173-A5435C2E404A}" dt="2023-01-12T14:04:34.548" v="691" actId="478"/>
          <ac:spMkLst>
            <pc:docMk/>
            <pc:sldMk cId="1218980160" sldId="727"/>
            <ac:spMk id="4" creationId="{00000000-0000-0000-0000-000000000000}"/>
          </ac:spMkLst>
        </pc:spChg>
        <pc:spChg chg="mod">
          <ac:chgData name="Susanna Björklöf" userId="7521e857-8fe4-46e9-940e-e2fc2ad92975" providerId="ADAL" clId="{079C6325-773B-4361-A173-A5435C2E404A}" dt="2023-01-12T14:06:30.725" v="708" actId="14100"/>
          <ac:spMkLst>
            <pc:docMk/>
            <pc:sldMk cId="1218980160" sldId="727"/>
            <ac:spMk id="5" creationId="{00000000-0000-0000-0000-000000000000}"/>
          </ac:spMkLst>
        </pc:spChg>
        <pc:spChg chg="add mod">
          <ac:chgData name="Susanna Björklöf" userId="7521e857-8fe4-46e9-940e-e2fc2ad92975" providerId="ADAL" clId="{079C6325-773B-4361-A173-A5435C2E404A}" dt="2023-01-12T14:04:35.183" v="692"/>
          <ac:spMkLst>
            <pc:docMk/>
            <pc:sldMk cId="1218980160" sldId="727"/>
            <ac:spMk id="7" creationId="{9CD5DCC4-58D8-4244-A5C1-BAEDA7C42195}"/>
          </ac:spMkLst>
        </pc:spChg>
      </pc:sldChg>
      <pc:sldChg chg="addSp delSp modSp mod addAnim delAnim modAnim">
        <pc:chgData name="Susanna Björklöf" userId="7521e857-8fe4-46e9-940e-e2fc2ad92975" providerId="ADAL" clId="{079C6325-773B-4361-A173-A5435C2E404A}" dt="2023-01-12T15:51:03.023" v="1626" actId="20577"/>
        <pc:sldMkLst>
          <pc:docMk/>
          <pc:sldMk cId="1960756152" sldId="728"/>
        </pc:sldMkLst>
        <pc:spChg chg="del mod">
          <ac:chgData name="Susanna Björklöf" userId="7521e857-8fe4-46e9-940e-e2fc2ad92975" providerId="ADAL" clId="{079C6325-773B-4361-A173-A5435C2E404A}" dt="2023-01-12T15:50:58.256" v="1624" actId="478"/>
          <ac:spMkLst>
            <pc:docMk/>
            <pc:sldMk cId="1960756152" sldId="728"/>
            <ac:spMk id="5" creationId="{00000000-0000-0000-0000-000000000000}"/>
          </ac:spMkLst>
        </pc:spChg>
        <pc:spChg chg="add mod">
          <ac:chgData name="Susanna Björklöf" userId="7521e857-8fe4-46e9-940e-e2fc2ad92975" providerId="ADAL" clId="{079C6325-773B-4361-A173-A5435C2E404A}" dt="2023-01-12T13:52:45.219" v="560"/>
          <ac:spMkLst>
            <pc:docMk/>
            <pc:sldMk cId="1960756152" sldId="728"/>
            <ac:spMk id="6" creationId="{D14BBEFC-90C1-42C7-B78A-19D00B712E0C}"/>
          </ac:spMkLst>
        </pc:spChg>
        <pc:spChg chg="add mod">
          <ac:chgData name="Susanna Björklöf" userId="7521e857-8fe4-46e9-940e-e2fc2ad92975" providerId="ADAL" clId="{079C6325-773B-4361-A173-A5435C2E404A}" dt="2023-01-12T15:51:03.023" v="1626" actId="20577"/>
          <ac:spMkLst>
            <pc:docMk/>
            <pc:sldMk cId="1960756152" sldId="728"/>
            <ac:spMk id="7" creationId="{C7078FCB-FC29-4FB4-BB44-273795C1D542}"/>
          </ac:spMkLst>
        </pc:spChg>
        <pc:spChg chg="del">
          <ac:chgData name="Susanna Björklöf" userId="7521e857-8fe4-46e9-940e-e2fc2ad92975" providerId="ADAL" clId="{079C6325-773B-4361-A173-A5435C2E404A}" dt="2023-01-12T13:52:44.440" v="559" actId="478"/>
          <ac:spMkLst>
            <pc:docMk/>
            <pc:sldMk cId="1960756152" sldId="728"/>
            <ac:spMk id="10" creationId="{7D3C5E6B-5CB4-4374-B962-9A40643A622F}"/>
          </ac:spMkLst>
        </pc:spChg>
      </pc:sldChg>
      <pc:sldChg chg="addSp delSp modSp mod">
        <pc:chgData name="Susanna Björklöf" userId="7521e857-8fe4-46e9-940e-e2fc2ad92975" providerId="ADAL" clId="{079C6325-773B-4361-A173-A5435C2E404A}" dt="2023-01-12T15:54:39.258" v="1633" actId="20577"/>
        <pc:sldMkLst>
          <pc:docMk/>
          <pc:sldMk cId="376971173" sldId="738"/>
        </pc:sldMkLst>
        <pc:spChg chg="del mod">
          <ac:chgData name="Susanna Björklöf" userId="7521e857-8fe4-46e9-940e-e2fc2ad92975" providerId="ADAL" clId="{079C6325-773B-4361-A173-A5435C2E404A}" dt="2023-01-12T14:42:49.973" v="1097" actId="478"/>
          <ac:spMkLst>
            <pc:docMk/>
            <pc:sldMk cId="376971173" sldId="738"/>
            <ac:spMk id="4" creationId="{00000000-0000-0000-0000-000000000000}"/>
          </ac:spMkLst>
        </pc:spChg>
        <pc:spChg chg="add del mod">
          <ac:chgData name="Susanna Björklöf" userId="7521e857-8fe4-46e9-940e-e2fc2ad92975" providerId="ADAL" clId="{079C6325-773B-4361-A173-A5435C2E404A}" dt="2023-01-12T14:42:47.516" v="1096"/>
          <ac:spMkLst>
            <pc:docMk/>
            <pc:sldMk cId="376971173" sldId="738"/>
            <ac:spMk id="10" creationId="{E80EE185-5257-481D-82E6-C645CB4E6C65}"/>
          </ac:spMkLst>
        </pc:spChg>
        <pc:spChg chg="add mod">
          <ac:chgData name="Susanna Björklöf" userId="7521e857-8fe4-46e9-940e-e2fc2ad92975" providerId="ADAL" clId="{079C6325-773B-4361-A173-A5435C2E404A}" dt="2023-01-12T14:42:50.597" v="1098"/>
          <ac:spMkLst>
            <pc:docMk/>
            <pc:sldMk cId="376971173" sldId="738"/>
            <ac:spMk id="11" creationId="{94D91A16-3484-41DA-BB63-3802FB9B0A4C}"/>
          </ac:spMkLst>
        </pc:spChg>
        <pc:spChg chg="mod">
          <ac:chgData name="Susanna Björklöf" userId="7521e857-8fe4-46e9-940e-e2fc2ad92975" providerId="ADAL" clId="{079C6325-773B-4361-A173-A5435C2E404A}" dt="2023-01-12T15:54:39.258" v="1633" actId="20577"/>
          <ac:spMkLst>
            <pc:docMk/>
            <pc:sldMk cId="376971173" sldId="738"/>
            <ac:spMk id="12" creationId="{8CE6A667-7A85-4315-B44E-CAD96A174010}"/>
          </ac:spMkLst>
        </pc:spChg>
      </pc:sldChg>
      <pc:sldChg chg="modSp mod">
        <pc:chgData name="Susanna Björklöf" userId="7521e857-8fe4-46e9-940e-e2fc2ad92975" providerId="ADAL" clId="{079C6325-773B-4361-A173-A5435C2E404A}" dt="2023-01-12T14:42:12.450" v="1093" actId="14100"/>
        <pc:sldMkLst>
          <pc:docMk/>
          <pc:sldMk cId="3521941367" sldId="739"/>
        </pc:sldMkLst>
        <pc:spChg chg="mod">
          <ac:chgData name="Susanna Björklöf" userId="7521e857-8fe4-46e9-940e-e2fc2ad92975" providerId="ADAL" clId="{079C6325-773B-4361-A173-A5435C2E404A}" dt="2023-01-12T14:41:32.263" v="1086" actId="3064"/>
          <ac:spMkLst>
            <pc:docMk/>
            <pc:sldMk cId="3521941367" sldId="739"/>
            <ac:spMk id="4" creationId="{00000000-0000-0000-0000-000000000000}"/>
          </ac:spMkLst>
        </pc:spChg>
        <pc:spChg chg="mod">
          <ac:chgData name="Susanna Björklöf" userId="7521e857-8fe4-46e9-940e-e2fc2ad92975" providerId="ADAL" clId="{079C6325-773B-4361-A173-A5435C2E404A}" dt="2023-01-12T14:42:12.450" v="1093" actId="14100"/>
          <ac:spMkLst>
            <pc:docMk/>
            <pc:sldMk cId="3521941367" sldId="739"/>
            <ac:spMk id="5" creationId="{00000000-0000-0000-0000-000000000000}"/>
          </ac:spMkLst>
        </pc:spChg>
      </pc:sldChg>
      <pc:sldChg chg="addSp delSp modSp mod delAnim">
        <pc:chgData name="Susanna Björklöf" userId="7521e857-8fe4-46e9-940e-e2fc2ad92975" providerId="ADAL" clId="{079C6325-773B-4361-A173-A5435C2E404A}" dt="2023-01-12T15:53:57.458" v="1631"/>
        <pc:sldMkLst>
          <pc:docMk/>
          <pc:sldMk cId="2312529797" sldId="742"/>
        </pc:sldMkLst>
        <pc:spChg chg="del">
          <ac:chgData name="Susanna Björklöf" userId="7521e857-8fe4-46e9-940e-e2fc2ad92975" providerId="ADAL" clId="{079C6325-773B-4361-A173-A5435C2E404A}" dt="2023-01-12T15:53:52.791" v="1629" actId="478"/>
          <ac:spMkLst>
            <pc:docMk/>
            <pc:sldMk cId="2312529797" sldId="742"/>
            <ac:spMk id="4" creationId="{00000000-0000-0000-0000-000000000000}"/>
          </ac:spMkLst>
        </pc:spChg>
        <pc:spChg chg="del">
          <ac:chgData name="Susanna Björklöf" userId="7521e857-8fe4-46e9-940e-e2fc2ad92975" providerId="ADAL" clId="{079C6325-773B-4361-A173-A5435C2E404A}" dt="2023-01-12T15:53:56.758" v="1630" actId="478"/>
          <ac:spMkLst>
            <pc:docMk/>
            <pc:sldMk cId="2312529797" sldId="742"/>
            <ac:spMk id="5" creationId="{00000000-0000-0000-0000-000000000000}"/>
          </ac:spMkLst>
        </pc:spChg>
        <pc:spChg chg="add mod">
          <ac:chgData name="Susanna Björklöf" userId="7521e857-8fe4-46e9-940e-e2fc2ad92975" providerId="ADAL" clId="{079C6325-773B-4361-A173-A5435C2E404A}" dt="2023-01-12T15:53:57.458" v="1631"/>
          <ac:spMkLst>
            <pc:docMk/>
            <pc:sldMk cId="2312529797" sldId="742"/>
            <ac:spMk id="6" creationId="{AB93E61F-38CC-4859-9C8B-2EC147ADE14A}"/>
          </ac:spMkLst>
        </pc:spChg>
        <pc:spChg chg="add mod">
          <ac:chgData name="Susanna Björklöf" userId="7521e857-8fe4-46e9-940e-e2fc2ad92975" providerId="ADAL" clId="{079C6325-773B-4361-A173-A5435C2E404A}" dt="2023-01-12T15:53:57.458" v="1631"/>
          <ac:spMkLst>
            <pc:docMk/>
            <pc:sldMk cId="2312529797" sldId="742"/>
            <ac:spMk id="7" creationId="{CE6B2F76-45B5-400D-88CE-217C821C414F}"/>
          </ac:spMkLst>
        </pc:spChg>
      </pc:sldChg>
      <pc:sldChg chg="modSp mod addCm modCm">
        <pc:chgData name="Susanna Björklöf" userId="7521e857-8fe4-46e9-940e-e2fc2ad92975" providerId="ADAL" clId="{079C6325-773B-4361-A173-A5435C2E404A}" dt="2023-01-12T14:58:01.058" v="1267"/>
        <pc:sldMkLst>
          <pc:docMk/>
          <pc:sldMk cId="3913970092" sldId="743"/>
        </pc:sldMkLst>
        <pc:spChg chg="mod">
          <ac:chgData name="Susanna Björklöf" userId="7521e857-8fe4-46e9-940e-e2fc2ad92975" providerId="ADAL" clId="{079C6325-773B-4361-A173-A5435C2E404A}" dt="2023-01-12T14:54:53.028" v="1262" actId="3064"/>
          <ac:spMkLst>
            <pc:docMk/>
            <pc:sldMk cId="3913970092" sldId="743"/>
            <ac:spMk id="4" creationId="{00000000-0000-0000-0000-000000000000}"/>
          </ac:spMkLst>
        </pc:spChg>
        <pc:spChg chg="mod">
          <ac:chgData name="Susanna Björklöf" userId="7521e857-8fe4-46e9-940e-e2fc2ad92975" providerId="ADAL" clId="{079C6325-773B-4361-A173-A5435C2E404A}" dt="2023-01-12T14:56:18.207" v="1265" actId="20577"/>
          <ac:spMkLst>
            <pc:docMk/>
            <pc:sldMk cId="3913970092" sldId="743"/>
            <ac:spMk id="5" creationId="{00000000-0000-0000-0000-000000000000}"/>
          </ac:spMkLst>
        </pc:spChg>
      </pc:sldChg>
      <pc:sldChg chg="modSp mod modNotesTx">
        <pc:chgData name="Susanna Björklöf" userId="7521e857-8fe4-46e9-940e-e2fc2ad92975" providerId="ADAL" clId="{079C6325-773B-4361-A173-A5435C2E404A}" dt="2023-01-12T15:42:22.688" v="1521" actId="20577"/>
        <pc:sldMkLst>
          <pc:docMk/>
          <pc:sldMk cId="976720197" sldId="752"/>
        </pc:sldMkLst>
        <pc:spChg chg="mod">
          <ac:chgData name="Susanna Björklöf" userId="7521e857-8fe4-46e9-940e-e2fc2ad92975" providerId="ADAL" clId="{079C6325-773B-4361-A173-A5435C2E404A}" dt="2023-01-12T13:40:42.906" v="455" actId="207"/>
          <ac:spMkLst>
            <pc:docMk/>
            <pc:sldMk cId="976720197" sldId="752"/>
            <ac:spMk id="8" creationId="{EF441B3E-E233-4F02-A081-8F167A1D737C}"/>
          </ac:spMkLst>
        </pc:spChg>
        <pc:spChg chg="mod">
          <ac:chgData name="Susanna Björklöf" userId="7521e857-8fe4-46e9-940e-e2fc2ad92975" providerId="ADAL" clId="{079C6325-773B-4361-A173-A5435C2E404A}" dt="2023-01-12T13:32:32.463" v="398" actId="3064"/>
          <ac:spMkLst>
            <pc:docMk/>
            <pc:sldMk cId="976720197" sldId="752"/>
            <ac:spMk id="9" creationId="{00000000-0000-0000-0000-000000000000}"/>
          </ac:spMkLst>
        </pc:spChg>
        <pc:spChg chg="mod">
          <ac:chgData name="Susanna Björklöf" userId="7521e857-8fe4-46e9-940e-e2fc2ad92975" providerId="ADAL" clId="{079C6325-773B-4361-A173-A5435C2E404A}" dt="2023-01-12T15:42:22.688" v="1521" actId="20577"/>
          <ac:spMkLst>
            <pc:docMk/>
            <pc:sldMk cId="976720197" sldId="752"/>
            <ac:spMk id="10" creationId="{00000000-0000-0000-0000-000000000000}"/>
          </ac:spMkLst>
        </pc:spChg>
      </pc:sldChg>
      <pc:sldChg chg="modSp mod modAnim modNotesTx">
        <pc:chgData name="Susanna Björklöf" userId="7521e857-8fe4-46e9-940e-e2fc2ad92975" providerId="ADAL" clId="{079C6325-773B-4361-A173-A5435C2E404A}" dt="2023-01-12T16:04:37.408" v="1704" actId="20577"/>
        <pc:sldMkLst>
          <pc:docMk/>
          <pc:sldMk cId="317536597" sldId="758"/>
        </pc:sldMkLst>
        <pc:spChg chg="mod">
          <ac:chgData name="Susanna Björklöf" userId="7521e857-8fe4-46e9-940e-e2fc2ad92975" providerId="ADAL" clId="{079C6325-773B-4361-A173-A5435C2E404A}" dt="2023-01-12T08:16:22.568" v="27" actId="1076"/>
          <ac:spMkLst>
            <pc:docMk/>
            <pc:sldMk cId="317536597" sldId="758"/>
            <ac:spMk id="4" creationId="{00000000-0000-0000-0000-000000000000}"/>
          </ac:spMkLst>
        </pc:spChg>
        <pc:spChg chg="mod">
          <ac:chgData name="Susanna Björklöf" userId="7521e857-8fe4-46e9-940e-e2fc2ad92975" providerId="ADAL" clId="{079C6325-773B-4361-A173-A5435C2E404A}" dt="2023-01-12T16:04:37.408" v="1704" actId="20577"/>
          <ac:spMkLst>
            <pc:docMk/>
            <pc:sldMk cId="317536597" sldId="758"/>
            <ac:spMk id="5" creationId="{00000000-0000-0000-0000-000000000000}"/>
          </ac:spMkLst>
        </pc:spChg>
      </pc:sldChg>
      <pc:sldChg chg="addSp delSp modSp mod">
        <pc:chgData name="Susanna Björklöf" userId="7521e857-8fe4-46e9-940e-e2fc2ad92975" providerId="ADAL" clId="{079C6325-773B-4361-A173-A5435C2E404A}" dt="2023-01-16T07:14:49.481" v="1737" actId="12788"/>
        <pc:sldMkLst>
          <pc:docMk/>
          <pc:sldMk cId="774564241" sldId="769"/>
        </pc:sldMkLst>
        <pc:spChg chg="mod">
          <ac:chgData name="Susanna Björklöf" userId="7521e857-8fe4-46e9-940e-e2fc2ad92975" providerId="ADAL" clId="{079C6325-773B-4361-A173-A5435C2E404A}" dt="2023-01-16T06:53:30.108" v="1719" actId="14100"/>
          <ac:spMkLst>
            <pc:docMk/>
            <pc:sldMk cId="774564241" sldId="769"/>
            <ac:spMk id="2" creationId="{00000000-0000-0000-0000-000000000000}"/>
          </ac:spMkLst>
        </pc:spChg>
        <pc:spChg chg="del mod">
          <ac:chgData name="Susanna Björklöf" userId="7521e857-8fe4-46e9-940e-e2fc2ad92975" providerId="ADAL" clId="{079C6325-773B-4361-A173-A5435C2E404A}" dt="2023-01-12T15:52:55.757" v="1628" actId="478"/>
          <ac:spMkLst>
            <pc:docMk/>
            <pc:sldMk cId="774564241" sldId="769"/>
            <ac:spMk id="8" creationId="{866293DA-78C2-4BC8-BC4A-10F5D34A1360}"/>
          </ac:spMkLst>
        </pc:spChg>
        <pc:spChg chg="del">
          <ac:chgData name="Susanna Björklöf" userId="7521e857-8fe4-46e9-940e-e2fc2ad92975" providerId="ADAL" clId="{079C6325-773B-4361-A173-A5435C2E404A}" dt="2023-01-16T06:51:53.713" v="1708" actId="478"/>
          <ac:spMkLst>
            <pc:docMk/>
            <pc:sldMk cId="774564241" sldId="769"/>
            <ac:spMk id="9" creationId="{00000000-0000-0000-0000-000000000000}"/>
          </ac:spMkLst>
        </pc:spChg>
        <pc:spChg chg="add del mod">
          <ac:chgData name="Susanna Björklöf" userId="7521e857-8fe4-46e9-940e-e2fc2ad92975" providerId="ADAL" clId="{079C6325-773B-4361-A173-A5435C2E404A}" dt="2023-01-16T06:52:01.981" v="1712"/>
          <ac:spMkLst>
            <pc:docMk/>
            <pc:sldMk cId="774564241" sldId="769"/>
            <ac:spMk id="11" creationId="{C9D248E6-694C-4330-ACC1-3E758DC0A51D}"/>
          </ac:spMkLst>
        </pc:spChg>
        <pc:spChg chg="del">
          <ac:chgData name="Susanna Björklöf" userId="7521e857-8fe4-46e9-940e-e2fc2ad92975" providerId="ADAL" clId="{079C6325-773B-4361-A173-A5435C2E404A}" dt="2023-01-16T06:51:48.674" v="1707" actId="478"/>
          <ac:spMkLst>
            <pc:docMk/>
            <pc:sldMk cId="774564241" sldId="769"/>
            <ac:spMk id="12" creationId="{00000000-0000-0000-0000-000000000000}"/>
          </ac:spMkLst>
        </pc:spChg>
        <pc:spChg chg="add mod">
          <ac:chgData name="Susanna Björklöf" userId="7521e857-8fe4-46e9-940e-e2fc2ad92975" providerId="ADAL" clId="{079C6325-773B-4361-A173-A5435C2E404A}" dt="2023-01-16T07:14:49.481" v="1737" actId="12788"/>
          <ac:spMkLst>
            <pc:docMk/>
            <pc:sldMk cId="774564241" sldId="769"/>
            <ac:spMk id="14" creationId="{7AC7D3BF-56AD-44ED-B806-D2258F7E3E99}"/>
          </ac:spMkLst>
        </pc:spChg>
        <pc:spChg chg="add mod">
          <ac:chgData name="Susanna Björklöf" userId="7521e857-8fe4-46e9-940e-e2fc2ad92975" providerId="ADAL" clId="{079C6325-773B-4361-A173-A5435C2E404A}" dt="2023-01-16T07:14:49.481" v="1737" actId="12788"/>
          <ac:spMkLst>
            <pc:docMk/>
            <pc:sldMk cId="774564241" sldId="769"/>
            <ac:spMk id="16" creationId="{5C073241-D954-45C5-9136-703999643F66}"/>
          </ac:spMkLst>
        </pc:spChg>
        <pc:picChg chg="del">
          <ac:chgData name="Susanna Björklöf" userId="7521e857-8fe4-46e9-940e-e2fc2ad92975" providerId="ADAL" clId="{079C6325-773B-4361-A173-A5435C2E404A}" dt="2023-01-16T06:51:48.674" v="1707" actId="478"/>
          <ac:picMkLst>
            <pc:docMk/>
            <pc:sldMk cId="774564241" sldId="769"/>
            <ac:picMk id="3" creationId="{D77FB82D-C6A1-BF7F-22CD-C0B9651F1449}"/>
          </ac:picMkLst>
        </pc:picChg>
        <pc:picChg chg="add del mod">
          <ac:chgData name="Susanna Björklöf" userId="7521e857-8fe4-46e9-940e-e2fc2ad92975" providerId="ADAL" clId="{079C6325-773B-4361-A173-A5435C2E404A}" dt="2023-01-16T06:52:01.981" v="1712"/>
          <ac:picMkLst>
            <pc:docMk/>
            <pc:sldMk cId="774564241" sldId="769"/>
            <ac:picMk id="13" creationId="{C07C48C7-D24C-4314-97D7-D59B73077650}"/>
          </ac:picMkLst>
        </pc:picChg>
        <pc:picChg chg="add mod">
          <ac:chgData name="Susanna Björklöf" userId="7521e857-8fe4-46e9-940e-e2fc2ad92975" providerId="ADAL" clId="{079C6325-773B-4361-A173-A5435C2E404A}" dt="2023-01-16T07:14:49.481" v="1737" actId="12788"/>
          <ac:picMkLst>
            <pc:docMk/>
            <pc:sldMk cId="774564241" sldId="769"/>
            <ac:picMk id="15" creationId="{9C50806C-D713-44B2-8691-5EA91189FB82}"/>
          </ac:picMkLst>
        </pc:picChg>
      </pc:sldChg>
      <pc:sldChg chg="modSp mod">
        <pc:chgData name="Susanna Björklöf" userId="7521e857-8fe4-46e9-940e-e2fc2ad92975" providerId="ADAL" clId="{079C6325-773B-4361-A173-A5435C2E404A}" dt="2023-01-12T13:51:44.565" v="556" actId="1076"/>
        <pc:sldMkLst>
          <pc:docMk/>
          <pc:sldMk cId="2271780375" sldId="781"/>
        </pc:sldMkLst>
        <pc:spChg chg="mod">
          <ac:chgData name="Susanna Björklöf" userId="7521e857-8fe4-46e9-940e-e2fc2ad92975" providerId="ADAL" clId="{079C6325-773B-4361-A173-A5435C2E404A}" dt="2023-01-12T13:49:18.700" v="541" actId="3064"/>
          <ac:spMkLst>
            <pc:docMk/>
            <pc:sldMk cId="2271780375" sldId="781"/>
            <ac:spMk id="4" creationId="{00000000-0000-0000-0000-000000000000}"/>
          </ac:spMkLst>
        </pc:spChg>
        <pc:spChg chg="mod">
          <ac:chgData name="Susanna Björklöf" userId="7521e857-8fe4-46e9-940e-e2fc2ad92975" providerId="ADAL" clId="{079C6325-773B-4361-A173-A5435C2E404A}" dt="2023-01-12T13:51:44.565" v="556" actId="1076"/>
          <ac:spMkLst>
            <pc:docMk/>
            <pc:sldMk cId="2271780375" sldId="781"/>
            <ac:spMk id="9" creationId="{CF31B0AB-C1CD-4BD7-839A-421E3B201134}"/>
          </ac:spMkLst>
        </pc:spChg>
      </pc:sldChg>
      <pc:sldChg chg="modSp mod modNotesTx">
        <pc:chgData name="Susanna Björklöf" userId="7521e857-8fe4-46e9-940e-e2fc2ad92975" providerId="ADAL" clId="{079C6325-773B-4361-A173-A5435C2E404A}" dt="2023-01-12T15:56:47.243" v="1668" actId="20577"/>
        <pc:sldMkLst>
          <pc:docMk/>
          <pc:sldMk cId="2733124573" sldId="784"/>
        </pc:sldMkLst>
        <pc:spChg chg="mod">
          <ac:chgData name="Susanna Björklöf" userId="7521e857-8fe4-46e9-940e-e2fc2ad92975" providerId="ADAL" clId="{079C6325-773B-4361-A173-A5435C2E404A}" dt="2023-01-12T14:32:41.294" v="958" actId="3064"/>
          <ac:spMkLst>
            <pc:docMk/>
            <pc:sldMk cId="2733124573" sldId="784"/>
            <ac:spMk id="4" creationId="{00000000-0000-0000-0000-000000000000}"/>
          </ac:spMkLst>
        </pc:spChg>
        <pc:spChg chg="mod">
          <ac:chgData name="Susanna Björklöf" userId="7521e857-8fe4-46e9-940e-e2fc2ad92975" providerId="ADAL" clId="{079C6325-773B-4361-A173-A5435C2E404A}" dt="2023-01-12T15:56:47.243" v="1668" actId="20577"/>
          <ac:spMkLst>
            <pc:docMk/>
            <pc:sldMk cId="2733124573" sldId="784"/>
            <ac:spMk id="5" creationId="{00000000-0000-0000-0000-000000000000}"/>
          </ac:spMkLst>
        </pc:spChg>
        <pc:spChg chg="mod">
          <ac:chgData name="Susanna Björklöf" userId="7521e857-8fe4-46e9-940e-e2fc2ad92975" providerId="ADAL" clId="{079C6325-773B-4361-A173-A5435C2E404A}" dt="2023-01-12T14:35:46.331" v="975" actId="1076"/>
          <ac:spMkLst>
            <pc:docMk/>
            <pc:sldMk cId="2733124573" sldId="784"/>
            <ac:spMk id="11" creationId="{00000000-0000-0000-0000-000000000000}"/>
          </ac:spMkLst>
        </pc:spChg>
      </pc:sldChg>
      <pc:sldChg chg="modSp mod modNotesTx">
        <pc:chgData name="Susanna Björklöf" userId="7521e857-8fe4-46e9-940e-e2fc2ad92975" providerId="ADAL" clId="{079C6325-773B-4361-A173-A5435C2E404A}" dt="2023-01-12T16:05:25.478" v="1705" actId="313"/>
        <pc:sldMkLst>
          <pc:docMk/>
          <pc:sldMk cId="3193330940" sldId="834"/>
        </pc:sldMkLst>
        <pc:spChg chg="mod">
          <ac:chgData name="Susanna Björklöf" userId="7521e857-8fe4-46e9-940e-e2fc2ad92975" providerId="ADAL" clId="{079C6325-773B-4361-A173-A5435C2E404A}" dt="2023-01-12T08:14:10.362" v="14" actId="790"/>
          <ac:spMkLst>
            <pc:docMk/>
            <pc:sldMk cId="3193330940" sldId="834"/>
            <ac:spMk id="6" creationId="{00000000-0000-0000-0000-000000000000}"/>
          </ac:spMkLst>
        </pc:spChg>
        <pc:spChg chg="mod">
          <ac:chgData name="Susanna Björklöf" userId="7521e857-8fe4-46e9-940e-e2fc2ad92975" providerId="ADAL" clId="{079C6325-773B-4361-A173-A5435C2E404A}" dt="2023-01-12T08:15:24.039" v="21" actId="14100"/>
          <ac:spMkLst>
            <pc:docMk/>
            <pc:sldMk cId="3193330940" sldId="834"/>
            <ac:spMk id="7" creationId="{00000000-0000-0000-0000-000000000000}"/>
          </ac:spMkLst>
        </pc:spChg>
      </pc:sldChg>
      <pc:sldChg chg="addSp delSp modSp mod delAnim modAnim modNotesTx">
        <pc:chgData name="Susanna Björklöf" userId="7521e857-8fe4-46e9-940e-e2fc2ad92975" providerId="ADAL" clId="{079C6325-773B-4361-A173-A5435C2E404A}" dt="2023-01-12T15:43:48.032" v="1559" actId="20577"/>
        <pc:sldMkLst>
          <pc:docMk/>
          <pc:sldMk cId="1497433864" sldId="853"/>
        </pc:sldMkLst>
        <pc:spChg chg="add del mod">
          <ac:chgData name="Susanna Björklöf" userId="7521e857-8fe4-46e9-940e-e2fc2ad92975" providerId="ADAL" clId="{079C6325-773B-4361-A173-A5435C2E404A}" dt="2023-01-12T15:31:22.148" v="1458" actId="478"/>
          <ac:spMkLst>
            <pc:docMk/>
            <pc:sldMk cId="1497433864" sldId="853"/>
            <ac:spMk id="7" creationId="{16302218-98BE-4C6A-AF14-B73B7F6E99C0}"/>
          </ac:spMkLst>
        </pc:spChg>
        <pc:spChg chg="add del mod">
          <ac:chgData name="Susanna Björklöf" userId="7521e857-8fe4-46e9-940e-e2fc2ad92975" providerId="ADAL" clId="{079C6325-773B-4361-A173-A5435C2E404A}" dt="2023-01-12T15:31:05.079" v="1454" actId="478"/>
          <ac:spMkLst>
            <pc:docMk/>
            <pc:sldMk cId="1497433864" sldId="853"/>
            <ac:spMk id="8" creationId="{26668AB1-8763-4696-B4CC-83D509E3458D}"/>
          </ac:spMkLst>
        </pc:spChg>
        <pc:spChg chg="add del mod">
          <ac:chgData name="Susanna Björklöf" userId="7521e857-8fe4-46e9-940e-e2fc2ad92975" providerId="ADAL" clId="{079C6325-773B-4361-A173-A5435C2E404A}" dt="2023-01-12T15:31:16.029" v="1456" actId="478"/>
          <ac:spMkLst>
            <pc:docMk/>
            <pc:sldMk cId="1497433864" sldId="853"/>
            <ac:spMk id="11" creationId="{19C2623F-5822-4F09-8FE1-1D3D956FB30B}"/>
          </ac:spMkLst>
        </pc:spChg>
        <pc:spChg chg="del mod">
          <ac:chgData name="Susanna Björklöf" userId="7521e857-8fe4-46e9-940e-e2fc2ad92975" providerId="ADAL" clId="{079C6325-773B-4361-A173-A5435C2E404A}" dt="2023-01-12T15:31:08.979" v="1455" actId="478"/>
          <ac:spMkLst>
            <pc:docMk/>
            <pc:sldMk cId="1497433864" sldId="853"/>
            <ac:spMk id="12" creationId="{333186EC-6CD9-4808-930F-C2923FD3D289}"/>
          </ac:spMkLst>
        </pc:spChg>
        <pc:spChg chg="add mod">
          <ac:chgData name="Susanna Björklöf" userId="7521e857-8fe4-46e9-940e-e2fc2ad92975" providerId="ADAL" clId="{079C6325-773B-4361-A173-A5435C2E404A}" dt="2023-01-12T15:31:22.963" v="1459"/>
          <ac:spMkLst>
            <pc:docMk/>
            <pc:sldMk cId="1497433864" sldId="853"/>
            <ac:spMk id="13" creationId="{8B1661E6-9756-4D20-A993-4DC53C60E23C}"/>
          </ac:spMkLst>
        </pc:spChg>
        <pc:spChg chg="del">
          <ac:chgData name="Susanna Björklöf" userId="7521e857-8fe4-46e9-940e-e2fc2ad92975" providerId="ADAL" clId="{079C6325-773B-4361-A173-A5435C2E404A}" dt="2023-01-12T13:17:59.431" v="247" actId="478"/>
          <ac:spMkLst>
            <pc:docMk/>
            <pc:sldMk cId="1497433864" sldId="853"/>
            <ac:spMk id="14" creationId="{6A63010F-6B21-490D-B2A3-F94CC1BE50A3}"/>
          </ac:spMkLst>
        </pc:spChg>
        <pc:spChg chg="add del mod">
          <ac:chgData name="Susanna Björklöf" userId="7521e857-8fe4-46e9-940e-e2fc2ad92975" providerId="ADAL" clId="{079C6325-773B-4361-A173-A5435C2E404A}" dt="2023-01-12T15:43:40.672" v="1557" actId="478"/>
          <ac:spMkLst>
            <pc:docMk/>
            <pc:sldMk cId="1497433864" sldId="853"/>
            <ac:spMk id="15" creationId="{B940C691-F998-4BE9-914F-14EC6CC46AB1}"/>
          </ac:spMkLst>
        </pc:spChg>
        <pc:spChg chg="add mod">
          <ac:chgData name="Susanna Björklöf" userId="7521e857-8fe4-46e9-940e-e2fc2ad92975" providerId="ADAL" clId="{079C6325-773B-4361-A173-A5435C2E404A}" dt="2023-01-12T15:43:48.032" v="1559" actId="20577"/>
          <ac:spMkLst>
            <pc:docMk/>
            <pc:sldMk cId="1497433864" sldId="853"/>
            <ac:spMk id="16" creationId="{78642C02-5B43-4074-AA79-AD9B2C57EFE1}"/>
          </ac:spMkLst>
        </pc:spChg>
      </pc:sldChg>
      <pc:sldChg chg="addSp delSp modSp mod">
        <pc:chgData name="Susanna Björklöf" userId="7521e857-8fe4-46e9-940e-e2fc2ad92975" providerId="ADAL" clId="{079C6325-773B-4361-A173-A5435C2E404A}" dt="2023-01-12T15:56:06.298" v="1658" actId="20577"/>
        <pc:sldMkLst>
          <pc:docMk/>
          <pc:sldMk cId="1774974398" sldId="856"/>
        </pc:sldMkLst>
        <pc:spChg chg="del">
          <ac:chgData name="Susanna Björklöf" userId="7521e857-8fe4-46e9-940e-e2fc2ad92975" providerId="ADAL" clId="{079C6325-773B-4361-A173-A5435C2E404A}" dt="2023-01-12T14:21:55.680" v="845" actId="478"/>
          <ac:spMkLst>
            <pc:docMk/>
            <pc:sldMk cId="1774974398" sldId="856"/>
            <ac:spMk id="4" creationId="{00000000-0000-0000-0000-000000000000}"/>
          </ac:spMkLst>
        </pc:spChg>
        <pc:spChg chg="mod">
          <ac:chgData name="Susanna Björklöf" userId="7521e857-8fe4-46e9-940e-e2fc2ad92975" providerId="ADAL" clId="{079C6325-773B-4361-A173-A5435C2E404A}" dt="2023-01-12T15:56:06.298" v="1658" actId="20577"/>
          <ac:spMkLst>
            <pc:docMk/>
            <pc:sldMk cId="1774974398" sldId="856"/>
            <ac:spMk id="5" creationId="{00000000-0000-0000-0000-000000000000}"/>
          </ac:spMkLst>
        </pc:spChg>
        <pc:spChg chg="mod">
          <ac:chgData name="Susanna Björklöf" userId="7521e857-8fe4-46e9-940e-e2fc2ad92975" providerId="ADAL" clId="{079C6325-773B-4361-A173-A5435C2E404A}" dt="2023-01-12T14:29:43.450" v="931" actId="2711"/>
          <ac:spMkLst>
            <pc:docMk/>
            <pc:sldMk cId="1774974398" sldId="856"/>
            <ac:spMk id="8" creationId="{E906C82D-2B24-463E-89DC-C4007C289B88}"/>
          </ac:spMkLst>
        </pc:spChg>
        <pc:spChg chg="add mod">
          <ac:chgData name="Susanna Björklöf" userId="7521e857-8fe4-46e9-940e-e2fc2ad92975" providerId="ADAL" clId="{079C6325-773B-4361-A173-A5435C2E404A}" dt="2023-01-12T14:22:04.997" v="846"/>
          <ac:spMkLst>
            <pc:docMk/>
            <pc:sldMk cId="1774974398" sldId="856"/>
            <ac:spMk id="9" creationId="{2A4FD35A-CEEC-4E87-986D-D6C51AD393D8}"/>
          </ac:spMkLst>
        </pc:spChg>
      </pc:sldChg>
      <pc:sldChg chg="modSp mod modAnim">
        <pc:chgData name="Susanna Björklöf" userId="7521e857-8fe4-46e9-940e-e2fc2ad92975" providerId="ADAL" clId="{079C6325-773B-4361-A173-A5435C2E404A}" dt="2023-01-12T15:47:51.021" v="1576" actId="20577"/>
        <pc:sldMkLst>
          <pc:docMk/>
          <pc:sldMk cId="3658951105" sldId="858"/>
        </pc:sldMkLst>
        <pc:spChg chg="mod">
          <ac:chgData name="Susanna Björklöf" userId="7521e857-8fe4-46e9-940e-e2fc2ad92975" providerId="ADAL" clId="{079C6325-773B-4361-A173-A5435C2E404A}" dt="2023-01-12T15:47:51.021" v="1576" actId="20577"/>
          <ac:spMkLst>
            <pc:docMk/>
            <pc:sldMk cId="3658951105" sldId="858"/>
            <ac:spMk id="17" creationId="{90CD9656-9186-43DA-B29F-C85BA728AF2B}"/>
          </ac:spMkLst>
        </pc:spChg>
        <pc:spChg chg="mod">
          <ac:chgData name="Susanna Björklöf" userId="7521e857-8fe4-46e9-940e-e2fc2ad92975" providerId="ADAL" clId="{079C6325-773B-4361-A173-A5435C2E404A}" dt="2023-01-12T14:18:18.574" v="825" actId="3064"/>
          <ac:spMkLst>
            <pc:docMk/>
            <pc:sldMk cId="3658951105" sldId="858"/>
            <ac:spMk id="18" creationId="{3F30E5F9-F198-42B4-B7DF-7AEC04E937C4}"/>
          </ac:spMkLst>
        </pc:spChg>
      </pc:sldChg>
      <pc:sldChg chg="addSp delSp modSp mod">
        <pc:chgData name="Susanna Björklöf" userId="7521e857-8fe4-46e9-940e-e2fc2ad92975" providerId="ADAL" clId="{079C6325-773B-4361-A173-A5435C2E404A}" dt="2023-01-12T13:07:35.667" v="172" actId="14100"/>
        <pc:sldMkLst>
          <pc:docMk/>
          <pc:sldMk cId="2688170949" sldId="864"/>
        </pc:sldMkLst>
        <pc:spChg chg="add mod">
          <ac:chgData name="Susanna Björklöf" userId="7521e857-8fe4-46e9-940e-e2fc2ad92975" providerId="ADAL" clId="{079C6325-773B-4361-A173-A5435C2E404A}" dt="2023-01-12T13:06:56.947" v="165"/>
          <ac:spMkLst>
            <pc:docMk/>
            <pc:sldMk cId="2688170949" sldId="864"/>
            <ac:spMk id="7" creationId="{14C1F4C9-8A12-4BE0-A359-5439F6AD0BE2}"/>
          </ac:spMkLst>
        </pc:spChg>
        <pc:spChg chg="mod">
          <ac:chgData name="Susanna Björklöf" userId="7521e857-8fe4-46e9-940e-e2fc2ad92975" providerId="ADAL" clId="{079C6325-773B-4361-A173-A5435C2E404A}" dt="2023-01-12T13:07:35.667" v="172" actId="14100"/>
          <ac:spMkLst>
            <pc:docMk/>
            <pc:sldMk cId="2688170949" sldId="864"/>
            <ac:spMk id="11" creationId="{1157B1B9-A57A-4568-BAE0-77189199E449}"/>
          </ac:spMkLst>
        </pc:spChg>
        <pc:spChg chg="del">
          <ac:chgData name="Susanna Björklöf" userId="7521e857-8fe4-46e9-940e-e2fc2ad92975" providerId="ADAL" clId="{079C6325-773B-4361-A173-A5435C2E404A}" dt="2023-01-12T13:06:56.214" v="164" actId="478"/>
          <ac:spMkLst>
            <pc:docMk/>
            <pc:sldMk cId="2688170949" sldId="864"/>
            <ac:spMk id="22" creationId="{00000000-0000-0000-0000-000000000000}"/>
          </ac:spMkLst>
        </pc:spChg>
      </pc:sldChg>
      <pc:sldChg chg="modSp mod">
        <pc:chgData name="Susanna Björklöf" userId="7521e857-8fe4-46e9-940e-e2fc2ad92975" providerId="ADAL" clId="{079C6325-773B-4361-A173-A5435C2E404A}" dt="2023-01-12T13:11:05.049" v="198" actId="14100"/>
        <pc:sldMkLst>
          <pc:docMk/>
          <pc:sldMk cId="4095271571" sldId="867"/>
        </pc:sldMkLst>
        <pc:spChg chg="mod">
          <ac:chgData name="Susanna Björklöf" userId="7521e857-8fe4-46e9-940e-e2fc2ad92975" providerId="ADAL" clId="{079C6325-773B-4361-A173-A5435C2E404A}" dt="2023-01-12T13:09:06.649" v="182" actId="20577"/>
          <ac:spMkLst>
            <pc:docMk/>
            <pc:sldMk cId="4095271571" sldId="867"/>
            <ac:spMk id="4" creationId="{00000000-0000-0000-0000-000000000000}"/>
          </ac:spMkLst>
        </pc:spChg>
        <pc:spChg chg="mod">
          <ac:chgData name="Susanna Björklöf" userId="7521e857-8fe4-46e9-940e-e2fc2ad92975" providerId="ADAL" clId="{079C6325-773B-4361-A173-A5435C2E404A}" dt="2023-01-12T13:11:05.049" v="198" actId="14100"/>
          <ac:spMkLst>
            <pc:docMk/>
            <pc:sldMk cId="4095271571" sldId="867"/>
            <ac:spMk id="5" creationId="{00000000-0000-0000-0000-000000000000}"/>
          </ac:spMkLst>
        </pc:spChg>
      </pc:sldChg>
      <pc:sldChg chg="addSp delSp modSp mod">
        <pc:chgData name="Susanna Björklöf" userId="7521e857-8fe4-46e9-940e-e2fc2ad92975" providerId="ADAL" clId="{079C6325-773B-4361-A173-A5435C2E404A}" dt="2023-01-12T11:59:56.989" v="150"/>
        <pc:sldMkLst>
          <pc:docMk/>
          <pc:sldMk cId="915193428" sldId="868"/>
        </pc:sldMkLst>
        <pc:spChg chg="add mod">
          <ac:chgData name="Susanna Björklöf" userId="7521e857-8fe4-46e9-940e-e2fc2ad92975" providerId="ADAL" clId="{079C6325-773B-4361-A173-A5435C2E404A}" dt="2023-01-12T11:59:56.989" v="150"/>
          <ac:spMkLst>
            <pc:docMk/>
            <pc:sldMk cId="915193428" sldId="868"/>
            <ac:spMk id="7" creationId="{9F57715B-8A5D-410E-A03B-6F53C489618B}"/>
          </ac:spMkLst>
        </pc:spChg>
        <pc:spChg chg="del">
          <ac:chgData name="Susanna Björklöf" userId="7521e857-8fe4-46e9-940e-e2fc2ad92975" providerId="ADAL" clId="{079C6325-773B-4361-A173-A5435C2E404A}" dt="2023-01-12T11:59:53.208" v="148" actId="478"/>
          <ac:spMkLst>
            <pc:docMk/>
            <pc:sldMk cId="915193428" sldId="868"/>
            <ac:spMk id="8" creationId="{2E67F013-D4F1-4F7F-8474-7F4264E0A2FF}"/>
          </ac:spMkLst>
        </pc:spChg>
        <pc:spChg chg="add mod">
          <ac:chgData name="Susanna Björklöf" userId="7521e857-8fe4-46e9-940e-e2fc2ad92975" providerId="ADAL" clId="{079C6325-773B-4361-A173-A5435C2E404A}" dt="2023-01-12T11:59:56.989" v="150"/>
          <ac:spMkLst>
            <pc:docMk/>
            <pc:sldMk cId="915193428" sldId="868"/>
            <ac:spMk id="9" creationId="{41EA6BC9-671F-4A0D-B91E-ECFA51701520}"/>
          </ac:spMkLst>
        </pc:spChg>
        <pc:spChg chg="del">
          <ac:chgData name="Susanna Björklöf" userId="7521e857-8fe4-46e9-940e-e2fc2ad92975" providerId="ADAL" clId="{079C6325-773B-4361-A173-A5435C2E404A}" dt="2023-01-12T11:59:55.723" v="149" actId="478"/>
          <ac:spMkLst>
            <pc:docMk/>
            <pc:sldMk cId="915193428" sldId="868"/>
            <ac:spMk id="10" creationId="{0A42CC97-68C2-4C49-BEB1-8040E367140C}"/>
          </ac:spMkLst>
        </pc:spChg>
      </pc:sldChg>
      <pc:sldChg chg="modSp mod">
        <pc:chgData name="Susanna Björklöf" userId="7521e857-8fe4-46e9-940e-e2fc2ad92975" providerId="ADAL" clId="{079C6325-773B-4361-A173-A5435C2E404A}" dt="2023-01-12T11:59:41.186" v="147" actId="1076"/>
        <pc:sldMkLst>
          <pc:docMk/>
          <pc:sldMk cId="1199199748" sldId="870"/>
        </pc:sldMkLst>
        <pc:spChg chg="mod">
          <ac:chgData name="Susanna Björklöf" userId="7521e857-8fe4-46e9-940e-e2fc2ad92975" providerId="ADAL" clId="{079C6325-773B-4361-A173-A5435C2E404A}" dt="2023-01-12T11:58:30.241" v="138" actId="3064"/>
          <ac:spMkLst>
            <pc:docMk/>
            <pc:sldMk cId="1199199748" sldId="870"/>
            <ac:spMk id="11" creationId="{00000000-0000-0000-0000-000000000000}"/>
          </ac:spMkLst>
        </pc:spChg>
        <pc:spChg chg="mod">
          <ac:chgData name="Susanna Björklöf" userId="7521e857-8fe4-46e9-940e-e2fc2ad92975" providerId="ADAL" clId="{079C6325-773B-4361-A173-A5435C2E404A}" dt="2023-01-12T11:59:41.186" v="147" actId="1076"/>
          <ac:spMkLst>
            <pc:docMk/>
            <pc:sldMk cId="1199199748" sldId="870"/>
            <ac:spMk id="13" creationId="{9DDA3C05-8F58-49C6-B58F-F37443F94A5F}"/>
          </ac:spMkLst>
        </pc:spChg>
      </pc:sldChg>
      <pc:sldChg chg="modSp mod modAnim modNotesTx">
        <pc:chgData name="Susanna Björklöf" userId="7521e857-8fe4-46e9-940e-e2fc2ad92975" providerId="ADAL" clId="{079C6325-773B-4361-A173-A5435C2E404A}" dt="2023-01-12T15:45:21.553" v="1569" actId="20577"/>
        <pc:sldMkLst>
          <pc:docMk/>
          <pc:sldMk cId="1219763588" sldId="871"/>
        </pc:sldMkLst>
        <pc:spChg chg="mod">
          <ac:chgData name="Susanna Björklöf" userId="7521e857-8fe4-46e9-940e-e2fc2ad92975" providerId="ADAL" clId="{079C6325-773B-4361-A173-A5435C2E404A}" dt="2023-01-12T11:53:58.011" v="100" actId="3064"/>
          <ac:spMkLst>
            <pc:docMk/>
            <pc:sldMk cId="1219763588" sldId="871"/>
            <ac:spMk id="4" creationId="{00000000-0000-0000-0000-000000000000}"/>
          </ac:spMkLst>
        </pc:spChg>
        <pc:spChg chg="mod">
          <ac:chgData name="Susanna Björklöf" userId="7521e857-8fe4-46e9-940e-e2fc2ad92975" providerId="ADAL" clId="{079C6325-773B-4361-A173-A5435C2E404A}" dt="2023-01-12T15:45:21.553" v="1569" actId="20577"/>
          <ac:spMkLst>
            <pc:docMk/>
            <pc:sldMk cId="1219763588" sldId="871"/>
            <ac:spMk id="5" creationId="{00000000-0000-0000-0000-000000000000}"/>
          </ac:spMkLst>
        </pc:spChg>
      </pc:sldChg>
      <pc:sldChg chg="addSp delSp modSp mod modAnim">
        <pc:chgData name="Susanna Björklöf" userId="7521e857-8fe4-46e9-940e-e2fc2ad92975" providerId="ADAL" clId="{079C6325-773B-4361-A173-A5435C2E404A}" dt="2023-01-12T15:41:50.569" v="1513" actId="20577"/>
        <pc:sldMkLst>
          <pc:docMk/>
          <pc:sldMk cId="3466228954" sldId="876"/>
        </pc:sldMkLst>
        <pc:spChg chg="del">
          <ac:chgData name="Susanna Björklöf" userId="7521e857-8fe4-46e9-940e-e2fc2ad92975" providerId="ADAL" clId="{079C6325-773B-4361-A173-A5435C2E404A}" dt="2023-01-12T13:41:02.790" v="456" actId="478"/>
          <ac:spMkLst>
            <pc:docMk/>
            <pc:sldMk cId="3466228954" sldId="876"/>
            <ac:spMk id="2" creationId="{C18E31B1-E20B-42BD-9274-95186C6ABE83}"/>
          </ac:spMkLst>
        </pc:spChg>
        <pc:spChg chg="del">
          <ac:chgData name="Susanna Björklöf" userId="7521e857-8fe4-46e9-940e-e2fc2ad92975" providerId="ADAL" clId="{079C6325-773B-4361-A173-A5435C2E404A}" dt="2023-01-12T13:35:52.901" v="421" actId="478"/>
          <ac:spMkLst>
            <pc:docMk/>
            <pc:sldMk cId="3466228954" sldId="876"/>
            <ac:spMk id="7" creationId="{0212B4B4-9728-4A31-A68F-C3F7FE04A5AD}"/>
          </ac:spMkLst>
        </pc:spChg>
        <pc:spChg chg="add mod">
          <ac:chgData name="Susanna Björklöf" userId="7521e857-8fe4-46e9-940e-e2fc2ad92975" providerId="ADAL" clId="{079C6325-773B-4361-A173-A5435C2E404A}" dt="2023-01-12T13:35:53.520" v="422"/>
          <ac:spMkLst>
            <pc:docMk/>
            <pc:sldMk cId="3466228954" sldId="876"/>
            <ac:spMk id="9" creationId="{7311B59E-9916-45A4-9694-5215743A3313}"/>
          </ac:spMkLst>
        </pc:spChg>
        <pc:spChg chg="add mod">
          <ac:chgData name="Susanna Björklöf" userId="7521e857-8fe4-46e9-940e-e2fc2ad92975" providerId="ADAL" clId="{079C6325-773B-4361-A173-A5435C2E404A}" dt="2023-01-12T15:41:50.569" v="1513" actId="20577"/>
          <ac:spMkLst>
            <pc:docMk/>
            <pc:sldMk cId="3466228954" sldId="876"/>
            <ac:spMk id="10" creationId="{B2DD9C60-3C64-423B-B8BB-74D218BDD59D}"/>
          </ac:spMkLst>
        </pc:spChg>
        <pc:spChg chg="del">
          <ac:chgData name="Susanna Björklöf" userId="7521e857-8fe4-46e9-940e-e2fc2ad92975" providerId="ADAL" clId="{079C6325-773B-4361-A173-A5435C2E404A}" dt="2023-01-12T13:35:49.667" v="420" actId="478"/>
          <ac:spMkLst>
            <pc:docMk/>
            <pc:sldMk cId="3466228954" sldId="876"/>
            <ac:spMk id="13" creationId="{F7DEC394-6EEA-4ED7-9F2E-663339F55858}"/>
          </ac:spMkLst>
        </pc:spChg>
      </pc:sldChg>
      <pc:sldChg chg="addSp delSp modSp mod delAnim modAnim modNotesTx">
        <pc:chgData name="Susanna Björklöf" userId="7521e857-8fe4-46e9-940e-e2fc2ad92975" providerId="ADAL" clId="{079C6325-773B-4361-A173-A5435C2E404A}" dt="2023-01-12T15:42:06.518" v="1517" actId="20577"/>
        <pc:sldMkLst>
          <pc:docMk/>
          <pc:sldMk cId="516554121" sldId="877"/>
        </pc:sldMkLst>
        <pc:spChg chg="del">
          <ac:chgData name="Susanna Björklöf" userId="7521e857-8fe4-46e9-940e-e2fc2ad92975" providerId="ADAL" clId="{079C6325-773B-4361-A173-A5435C2E404A}" dt="2023-01-12T13:36:50.785" v="424" actId="478"/>
          <ac:spMkLst>
            <pc:docMk/>
            <pc:sldMk cId="516554121" sldId="877"/>
            <ac:spMk id="6" creationId="{598B6BFA-4F0D-477F-86EB-931C414910FB}"/>
          </ac:spMkLst>
        </pc:spChg>
        <pc:spChg chg="add del mod">
          <ac:chgData name="Susanna Björklöf" userId="7521e857-8fe4-46e9-940e-e2fc2ad92975" providerId="ADAL" clId="{079C6325-773B-4361-A173-A5435C2E404A}" dt="2023-01-12T13:39:10.704" v="437" actId="478"/>
          <ac:spMkLst>
            <pc:docMk/>
            <pc:sldMk cId="516554121" sldId="877"/>
            <ac:spMk id="7" creationId="{C58E24C7-2509-404D-8E21-802C3F263E64}"/>
          </ac:spMkLst>
        </pc:spChg>
        <pc:spChg chg="del">
          <ac:chgData name="Susanna Björklöf" userId="7521e857-8fe4-46e9-940e-e2fc2ad92975" providerId="ADAL" clId="{079C6325-773B-4361-A173-A5435C2E404A}" dt="2023-01-12T13:36:47.940" v="423" actId="478"/>
          <ac:spMkLst>
            <pc:docMk/>
            <pc:sldMk cId="516554121" sldId="877"/>
            <ac:spMk id="8" creationId="{1EB8152C-91D8-4942-9C8C-5260FDA9DD06}"/>
          </ac:spMkLst>
        </pc:spChg>
        <pc:spChg chg="add del mod">
          <ac:chgData name="Susanna Björklöf" userId="7521e857-8fe4-46e9-940e-e2fc2ad92975" providerId="ADAL" clId="{079C6325-773B-4361-A173-A5435C2E404A}" dt="2023-01-12T13:39:06.454" v="436" actId="478"/>
          <ac:spMkLst>
            <pc:docMk/>
            <pc:sldMk cId="516554121" sldId="877"/>
            <ac:spMk id="9" creationId="{8DB9D96E-8E6A-4E52-A8B7-EAA080278909}"/>
          </ac:spMkLst>
        </pc:spChg>
        <pc:spChg chg="add del mod">
          <ac:chgData name="Susanna Björklöf" userId="7521e857-8fe4-46e9-940e-e2fc2ad92975" providerId="ADAL" clId="{079C6325-773B-4361-A173-A5435C2E404A}" dt="2023-01-12T13:41:35.823" v="457" actId="478"/>
          <ac:spMkLst>
            <pc:docMk/>
            <pc:sldMk cId="516554121" sldId="877"/>
            <ac:spMk id="10" creationId="{C340421D-BFF1-444C-8CC7-7C74827E5265}"/>
          </ac:spMkLst>
        </pc:spChg>
        <pc:spChg chg="add del mod">
          <ac:chgData name="Susanna Björklöf" userId="7521e857-8fe4-46e9-940e-e2fc2ad92975" providerId="ADAL" clId="{079C6325-773B-4361-A173-A5435C2E404A}" dt="2023-01-12T13:41:38.925" v="458" actId="478"/>
          <ac:spMkLst>
            <pc:docMk/>
            <pc:sldMk cId="516554121" sldId="877"/>
            <ac:spMk id="11" creationId="{CFA233EA-E67D-4C5A-9B89-710327C7A320}"/>
          </ac:spMkLst>
        </pc:spChg>
        <pc:spChg chg="mod">
          <ac:chgData name="Susanna Björklöf" userId="7521e857-8fe4-46e9-940e-e2fc2ad92975" providerId="ADAL" clId="{079C6325-773B-4361-A173-A5435C2E404A}" dt="2023-01-12T13:42:19.422" v="460" actId="207"/>
          <ac:spMkLst>
            <pc:docMk/>
            <pc:sldMk cId="516554121" sldId="877"/>
            <ac:spMk id="12" creationId="{022BD515-98F7-448B-84C4-516E92F4C538}"/>
          </ac:spMkLst>
        </pc:spChg>
        <pc:spChg chg="add mod">
          <ac:chgData name="Susanna Björklöf" userId="7521e857-8fe4-46e9-940e-e2fc2ad92975" providerId="ADAL" clId="{079C6325-773B-4361-A173-A5435C2E404A}" dt="2023-01-12T13:41:39.591" v="459"/>
          <ac:spMkLst>
            <pc:docMk/>
            <pc:sldMk cId="516554121" sldId="877"/>
            <ac:spMk id="13" creationId="{C7D2B1BB-FE95-4EDA-BF24-3C89555919CE}"/>
          </ac:spMkLst>
        </pc:spChg>
        <pc:spChg chg="add mod">
          <ac:chgData name="Susanna Björklöf" userId="7521e857-8fe4-46e9-940e-e2fc2ad92975" providerId="ADAL" clId="{079C6325-773B-4361-A173-A5435C2E404A}" dt="2023-01-12T15:42:06.518" v="1517" actId="20577"/>
          <ac:spMkLst>
            <pc:docMk/>
            <pc:sldMk cId="516554121" sldId="877"/>
            <ac:spMk id="14" creationId="{CE750B7E-B82C-4571-927C-DC35357CFDFE}"/>
          </ac:spMkLst>
        </pc:spChg>
        <pc:picChg chg="mod modCrop">
          <ac:chgData name="Susanna Björklöf" userId="7521e857-8fe4-46e9-940e-e2fc2ad92975" providerId="ADAL" clId="{079C6325-773B-4361-A173-A5435C2E404A}" dt="2023-01-12T13:38:29.683" v="432" actId="1076"/>
          <ac:picMkLst>
            <pc:docMk/>
            <pc:sldMk cId="516554121" sldId="877"/>
            <ac:picMk id="3" creationId="{E8D35D95-8EF9-44AD-913E-C98C970EA9F6}"/>
          </ac:picMkLst>
        </pc:picChg>
      </pc:sldChg>
      <pc:sldChg chg="addSp delSp modSp mod modNotesTx">
        <pc:chgData name="Susanna Björklöf" userId="7521e857-8fe4-46e9-940e-e2fc2ad92975" providerId="ADAL" clId="{079C6325-773B-4361-A173-A5435C2E404A}" dt="2023-01-12T15:41:16.035" v="1509" actId="20577"/>
        <pc:sldMkLst>
          <pc:docMk/>
          <pc:sldMk cId="454820497" sldId="878"/>
        </pc:sldMkLst>
        <pc:spChg chg="del">
          <ac:chgData name="Susanna Björklöf" userId="7521e857-8fe4-46e9-940e-e2fc2ad92975" providerId="ADAL" clId="{079C6325-773B-4361-A173-A5435C2E404A}" dt="2023-01-12T13:28:55.575" v="346" actId="478"/>
          <ac:spMkLst>
            <pc:docMk/>
            <pc:sldMk cId="454820497" sldId="878"/>
            <ac:spMk id="4" creationId="{00000000-0000-0000-0000-000000000000}"/>
          </ac:spMkLst>
        </pc:spChg>
        <pc:spChg chg="add del mod">
          <ac:chgData name="Susanna Björklöf" userId="7521e857-8fe4-46e9-940e-e2fc2ad92975" providerId="ADAL" clId="{079C6325-773B-4361-A173-A5435C2E404A}" dt="2023-01-12T13:31:43.329" v="391" actId="478"/>
          <ac:spMkLst>
            <pc:docMk/>
            <pc:sldMk cId="454820497" sldId="878"/>
            <ac:spMk id="5" creationId="{00000000-0000-0000-0000-000000000000}"/>
          </ac:spMkLst>
        </pc:spChg>
        <pc:spChg chg="add mod">
          <ac:chgData name="Susanna Björklöf" userId="7521e857-8fe4-46e9-940e-e2fc2ad92975" providerId="ADAL" clId="{079C6325-773B-4361-A173-A5435C2E404A}" dt="2023-01-12T13:28:56.209" v="347"/>
          <ac:spMkLst>
            <pc:docMk/>
            <pc:sldMk cId="454820497" sldId="878"/>
            <ac:spMk id="8" creationId="{4A5B3557-C890-4D41-9760-DDD88D406574}"/>
          </ac:spMkLst>
        </pc:spChg>
        <pc:spChg chg="add del mod">
          <ac:chgData name="Susanna Björklöf" userId="7521e857-8fe4-46e9-940e-e2fc2ad92975" providerId="ADAL" clId="{079C6325-773B-4361-A173-A5435C2E404A}" dt="2023-01-12T13:30:13.311" v="365"/>
          <ac:spMkLst>
            <pc:docMk/>
            <pc:sldMk cId="454820497" sldId="878"/>
            <ac:spMk id="9" creationId="{41E902B4-4760-48E4-8BB9-BF638C373155}"/>
          </ac:spMkLst>
        </pc:spChg>
        <pc:spChg chg="add mod">
          <ac:chgData name="Susanna Björklöf" userId="7521e857-8fe4-46e9-940e-e2fc2ad92975" providerId="ADAL" clId="{079C6325-773B-4361-A173-A5435C2E404A}" dt="2023-01-12T15:41:16.035" v="1509" actId="20577"/>
          <ac:spMkLst>
            <pc:docMk/>
            <pc:sldMk cId="454820497" sldId="878"/>
            <ac:spMk id="10" creationId="{6BE704AE-FBC9-43D6-A2AB-B26DDD572ADF}"/>
          </ac:spMkLst>
        </pc:spChg>
      </pc:sldChg>
      <pc:sldChg chg="modSp mod addCm modCm">
        <pc:chgData name="Susanna Björklöf" userId="7521e857-8fe4-46e9-940e-e2fc2ad92975" providerId="ADAL" clId="{079C6325-773B-4361-A173-A5435C2E404A}" dt="2023-01-13T06:58:25.240" v="1706" actId="2056"/>
        <pc:sldMkLst>
          <pc:docMk/>
          <pc:sldMk cId="618648646" sldId="879"/>
        </pc:sldMkLst>
        <pc:spChg chg="mod">
          <ac:chgData name="Susanna Björklöf" userId="7521e857-8fe4-46e9-940e-e2fc2ad92975" providerId="ADAL" clId="{079C6325-773B-4361-A173-A5435C2E404A}" dt="2023-01-12T14:37:09.126" v="983" actId="3064"/>
          <ac:spMkLst>
            <pc:docMk/>
            <pc:sldMk cId="618648646" sldId="879"/>
            <ac:spMk id="4" creationId="{00000000-0000-0000-0000-000000000000}"/>
          </ac:spMkLst>
        </pc:spChg>
        <pc:spChg chg="mod">
          <ac:chgData name="Susanna Björklöf" userId="7521e857-8fe4-46e9-940e-e2fc2ad92975" providerId="ADAL" clId="{079C6325-773B-4361-A173-A5435C2E404A}" dt="2023-01-12T14:36:33.538" v="978" actId="207"/>
          <ac:spMkLst>
            <pc:docMk/>
            <pc:sldMk cId="618648646" sldId="879"/>
            <ac:spMk id="9" creationId="{67505C33-B1EF-41DE-A3F4-6C96EFB7A883}"/>
          </ac:spMkLst>
        </pc:spChg>
        <pc:spChg chg="mod">
          <ac:chgData name="Susanna Björklöf" userId="7521e857-8fe4-46e9-940e-e2fc2ad92975" providerId="ADAL" clId="{079C6325-773B-4361-A173-A5435C2E404A}" dt="2023-01-12T15:57:19.693" v="1669" actId="313"/>
          <ac:spMkLst>
            <pc:docMk/>
            <pc:sldMk cId="618648646" sldId="879"/>
            <ac:spMk id="10" creationId="{E4F4BDE4-9470-441B-B950-5ED29EEA5773}"/>
          </ac:spMkLst>
        </pc:spChg>
        <pc:spChg chg="mod">
          <ac:chgData name="Susanna Björklöf" userId="7521e857-8fe4-46e9-940e-e2fc2ad92975" providerId="ADAL" clId="{079C6325-773B-4361-A173-A5435C2E404A}" dt="2023-01-12T14:39:09.548" v="1004" actId="14100"/>
          <ac:spMkLst>
            <pc:docMk/>
            <pc:sldMk cId="618648646" sldId="879"/>
            <ac:spMk id="13" creationId="{DCD43BE5-6CB2-4F22-9302-553137FDA260}"/>
          </ac:spMkLst>
        </pc:spChg>
      </pc:sldChg>
      <pc:sldChg chg="addSp delSp modSp mod">
        <pc:chgData name="Susanna Björklöf" userId="7521e857-8fe4-46e9-940e-e2fc2ad92975" providerId="ADAL" clId="{079C6325-773B-4361-A173-A5435C2E404A}" dt="2023-01-12T13:09:33.006" v="188" actId="14100"/>
        <pc:sldMkLst>
          <pc:docMk/>
          <pc:sldMk cId="2184539789" sldId="880"/>
        </pc:sldMkLst>
        <pc:spChg chg="del">
          <ac:chgData name="Susanna Björklöf" userId="7521e857-8fe4-46e9-940e-e2fc2ad92975" providerId="ADAL" clId="{079C6325-773B-4361-A173-A5435C2E404A}" dt="2023-01-12T13:08:46.039" v="179" actId="478"/>
          <ac:spMkLst>
            <pc:docMk/>
            <pc:sldMk cId="2184539789" sldId="880"/>
            <ac:spMk id="13" creationId="{00000000-0000-0000-0000-000000000000}"/>
          </ac:spMkLst>
        </pc:spChg>
        <pc:spChg chg="add del mod">
          <ac:chgData name="Susanna Björklöf" userId="7521e857-8fe4-46e9-940e-e2fc2ad92975" providerId="ADAL" clId="{079C6325-773B-4361-A173-A5435C2E404A}" dt="2023-01-12T13:09:18.317" v="183" actId="478"/>
          <ac:spMkLst>
            <pc:docMk/>
            <pc:sldMk cId="2184539789" sldId="880"/>
            <ac:spMk id="17" creationId="{88127216-8A78-4140-A934-BC75A9EEF582}"/>
          </ac:spMkLst>
        </pc:spChg>
        <pc:spChg chg="add mod">
          <ac:chgData name="Susanna Björklöf" userId="7521e857-8fe4-46e9-940e-e2fc2ad92975" providerId="ADAL" clId="{079C6325-773B-4361-A173-A5435C2E404A}" dt="2023-01-12T13:09:33.006" v="188" actId="14100"/>
          <ac:spMkLst>
            <pc:docMk/>
            <pc:sldMk cId="2184539789" sldId="880"/>
            <ac:spMk id="19" creationId="{F65CB707-8D61-487E-8FEB-B4C1BEB49C82}"/>
          </ac:spMkLst>
        </pc:spChg>
      </pc:sldChg>
      <pc:sldChg chg="modSp mod">
        <pc:chgData name="Susanna Björklöf" userId="7521e857-8fe4-46e9-940e-e2fc2ad92975" providerId="ADAL" clId="{079C6325-773B-4361-A173-A5435C2E404A}" dt="2023-01-12T11:41:07.206" v="93" actId="790"/>
        <pc:sldMkLst>
          <pc:docMk/>
          <pc:sldMk cId="1780745765" sldId="883"/>
        </pc:sldMkLst>
        <pc:spChg chg="mod">
          <ac:chgData name="Susanna Björklöf" userId="7521e857-8fe4-46e9-940e-e2fc2ad92975" providerId="ADAL" clId="{079C6325-773B-4361-A173-A5435C2E404A}" dt="2023-01-12T08:22:10.409" v="86" actId="1036"/>
          <ac:spMkLst>
            <pc:docMk/>
            <pc:sldMk cId="1780745765" sldId="883"/>
            <ac:spMk id="4" creationId="{4A1C10F1-C005-4A80-860F-C5CE5EA44204}"/>
          </ac:spMkLst>
        </pc:spChg>
        <pc:spChg chg="mod">
          <ac:chgData name="Susanna Björklöf" userId="7521e857-8fe4-46e9-940e-e2fc2ad92975" providerId="ADAL" clId="{079C6325-773B-4361-A173-A5435C2E404A}" dt="2023-01-12T11:41:07.206" v="93" actId="790"/>
          <ac:spMkLst>
            <pc:docMk/>
            <pc:sldMk cId="1780745765" sldId="883"/>
            <ac:spMk id="7" creationId="{CDB4C672-1C18-4CF0-8ED0-A7C86381ED02}"/>
          </ac:spMkLst>
        </pc:spChg>
        <pc:spChg chg="mod">
          <ac:chgData name="Susanna Björklöf" userId="7521e857-8fe4-46e9-940e-e2fc2ad92975" providerId="ADAL" clId="{079C6325-773B-4361-A173-A5435C2E404A}" dt="2023-01-12T08:22:10.409" v="86" actId="1036"/>
          <ac:spMkLst>
            <pc:docMk/>
            <pc:sldMk cId="1780745765" sldId="883"/>
            <ac:spMk id="14" creationId="{9C487A32-11A5-4FC1-B26D-8BA272B1E743}"/>
          </ac:spMkLst>
        </pc:spChg>
        <pc:picChg chg="mod">
          <ac:chgData name="Susanna Björklöf" userId="7521e857-8fe4-46e9-940e-e2fc2ad92975" providerId="ADAL" clId="{079C6325-773B-4361-A173-A5435C2E404A}" dt="2023-01-12T08:22:10.409" v="86" actId="1036"/>
          <ac:picMkLst>
            <pc:docMk/>
            <pc:sldMk cId="1780745765" sldId="883"/>
            <ac:picMk id="3" creationId="{DB072DE6-E955-41CA-A653-E4234AAC608F}"/>
          </ac:picMkLst>
        </pc:picChg>
        <pc:picChg chg="mod">
          <ac:chgData name="Susanna Björklöf" userId="7521e857-8fe4-46e9-940e-e2fc2ad92975" providerId="ADAL" clId="{079C6325-773B-4361-A173-A5435C2E404A}" dt="2023-01-12T08:22:10.409" v="86" actId="1036"/>
          <ac:picMkLst>
            <pc:docMk/>
            <pc:sldMk cId="1780745765" sldId="883"/>
            <ac:picMk id="6" creationId="{979DA20D-A6F4-4231-90E4-DD18526F96A0}"/>
          </ac:picMkLst>
        </pc:picChg>
      </pc:sldChg>
      <pc:sldChg chg="delSp mod modNotesTx">
        <pc:chgData name="Susanna Björklöf" userId="7521e857-8fe4-46e9-940e-e2fc2ad92975" providerId="ADAL" clId="{079C6325-773B-4361-A173-A5435C2E404A}" dt="2023-01-12T14:10:45.556" v="747" actId="478"/>
        <pc:sldMkLst>
          <pc:docMk/>
          <pc:sldMk cId="923766970" sldId="885"/>
        </pc:sldMkLst>
        <pc:spChg chg="del">
          <ac:chgData name="Susanna Björklöf" userId="7521e857-8fe4-46e9-940e-e2fc2ad92975" providerId="ADAL" clId="{079C6325-773B-4361-A173-A5435C2E404A}" dt="2023-01-12T14:10:45.556" v="747" actId="478"/>
          <ac:spMkLst>
            <pc:docMk/>
            <pc:sldMk cId="923766970" sldId="885"/>
            <ac:spMk id="8" creationId="{DEC74791-344F-4E15-A738-CA8B33C97C1C}"/>
          </ac:spMkLst>
        </pc:spChg>
      </pc:sldChg>
      <pc:sldChg chg="modSp mod modNotesTx">
        <pc:chgData name="Susanna Björklöf" userId="7521e857-8fe4-46e9-940e-e2fc2ad92975" providerId="ADAL" clId="{079C6325-773B-4361-A173-A5435C2E404A}" dt="2023-01-12T13:15:05.542" v="228" actId="20577"/>
        <pc:sldMkLst>
          <pc:docMk/>
          <pc:sldMk cId="3333371013" sldId="887"/>
        </pc:sldMkLst>
        <pc:spChg chg="mod">
          <ac:chgData name="Susanna Björklöf" userId="7521e857-8fe4-46e9-940e-e2fc2ad92975" providerId="ADAL" clId="{079C6325-773B-4361-A173-A5435C2E404A}" dt="2023-01-12T13:04:55.939" v="156" actId="3064"/>
          <ac:spMkLst>
            <pc:docMk/>
            <pc:sldMk cId="3333371013" sldId="887"/>
            <ac:spMk id="8" creationId="{2E67F013-D4F1-4F7F-8474-7F4264E0A2FF}"/>
          </ac:spMkLst>
        </pc:spChg>
        <pc:spChg chg="mod">
          <ac:chgData name="Susanna Björklöf" userId="7521e857-8fe4-46e9-940e-e2fc2ad92975" providerId="ADAL" clId="{079C6325-773B-4361-A173-A5435C2E404A}" dt="2023-01-12T13:05:45.376" v="163" actId="14100"/>
          <ac:spMkLst>
            <pc:docMk/>
            <pc:sldMk cId="3333371013" sldId="887"/>
            <ac:spMk id="9" creationId="{7E97F6BC-47F0-4905-B655-332210107AAD}"/>
          </ac:spMkLst>
        </pc:spChg>
      </pc:sldChg>
      <pc:sldChg chg="addSp delSp modSp mod modAnim">
        <pc:chgData name="Susanna Björklöf" userId="7521e857-8fe4-46e9-940e-e2fc2ad92975" providerId="ADAL" clId="{079C6325-773B-4361-A173-A5435C2E404A}" dt="2023-01-12T15:49:12.505" v="1606" actId="20577"/>
        <pc:sldMkLst>
          <pc:docMk/>
          <pc:sldMk cId="3095247419" sldId="891"/>
        </pc:sldMkLst>
        <pc:spChg chg="mod">
          <ac:chgData name="Susanna Björklöf" userId="7521e857-8fe4-46e9-940e-e2fc2ad92975" providerId="ADAL" clId="{079C6325-773B-4361-A173-A5435C2E404A}" dt="2023-01-12T15:48:37.822" v="1603" actId="20577"/>
          <ac:spMkLst>
            <pc:docMk/>
            <pc:sldMk cId="3095247419" sldId="891"/>
            <ac:spMk id="5" creationId="{00000000-0000-0000-0000-000000000000}"/>
          </ac:spMkLst>
        </pc:spChg>
        <pc:spChg chg="mod">
          <ac:chgData name="Susanna Björklöf" userId="7521e857-8fe4-46e9-940e-e2fc2ad92975" providerId="ADAL" clId="{079C6325-773B-4361-A173-A5435C2E404A}" dt="2023-01-12T14:35:53.296" v="976" actId="1076"/>
          <ac:spMkLst>
            <pc:docMk/>
            <pc:sldMk cId="3095247419" sldId="891"/>
            <ac:spMk id="10" creationId="{00000000-0000-0000-0000-000000000000}"/>
          </ac:spMkLst>
        </pc:spChg>
        <pc:spChg chg="del">
          <ac:chgData name="Susanna Björklöf" userId="7521e857-8fe4-46e9-940e-e2fc2ad92975" providerId="ADAL" clId="{079C6325-773B-4361-A173-A5435C2E404A}" dt="2023-01-12T14:19:32.462" v="830" actId="478"/>
          <ac:spMkLst>
            <pc:docMk/>
            <pc:sldMk cId="3095247419" sldId="891"/>
            <ac:spMk id="11" creationId="{40EF24B1-7BAE-473A-910B-6CD962A886C1}"/>
          </ac:spMkLst>
        </pc:spChg>
        <pc:spChg chg="add mod">
          <ac:chgData name="Susanna Björklöf" userId="7521e857-8fe4-46e9-940e-e2fc2ad92975" providerId="ADAL" clId="{079C6325-773B-4361-A173-A5435C2E404A}" dt="2023-01-12T14:19:33.199" v="831"/>
          <ac:spMkLst>
            <pc:docMk/>
            <pc:sldMk cId="3095247419" sldId="891"/>
            <ac:spMk id="12" creationId="{41BEB1ED-0065-4B9F-86B7-F2DF7F08B02B}"/>
          </ac:spMkLst>
        </pc:spChg>
      </pc:sldChg>
      <pc:sldChg chg="addSp delSp modSp mod delAnim modAnim modNotesTx">
        <pc:chgData name="Susanna Björklöf" userId="7521e857-8fe4-46e9-940e-e2fc2ad92975" providerId="ADAL" clId="{079C6325-773B-4361-A173-A5435C2E404A}" dt="2023-01-12T15:50:45.504" v="1623" actId="20577"/>
        <pc:sldMkLst>
          <pc:docMk/>
          <pc:sldMk cId="1873403534" sldId="892"/>
        </pc:sldMkLst>
        <pc:spChg chg="del mod">
          <ac:chgData name="Susanna Björklöf" userId="7521e857-8fe4-46e9-940e-e2fc2ad92975" providerId="ADAL" clId="{079C6325-773B-4361-A173-A5435C2E404A}" dt="2023-01-12T14:00:32.356" v="642" actId="478"/>
          <ac:spMkLst>
            <pc:docMk/>
            <pc:sldMk cId="1873403534" sldId="892"/>
            <ac:spMk id="5" creationId="{00000000-0000-0000-0000-000000000000}"/>
          </ac:spMkLst>
        </pc:spChg>
        <pc:spChg chg="add mod">
          <ac:chgData name="Susanna Björklöf" userId="7521e857-8fe4-46e9-940e-e2fc2ad92975" providerId="ADAL" clId="{079C6325-773B-4361-A173-A5435C2E404A}" dt="2023-01-12T15:50:45.504" v="1623" actId="20577"/>
          <ac:spMkLst>
            <pc:docMk/>
            <pc:sldMk cId="1873403534" sldId="892"/>
            <ac:spMk id="6" creationId="{2761C3B3-95D3-4BDB-8FD0-1D9EC679D5EC}"/>
          </ac:spMkLst>
        </pc:spChg>
        <pc:spChg chg="add mod">
          <ac:chgData name="Susanna Björklöf" userId="7521e857-8fe4-46e9-940e-e2fc2ad92975" providerId="ADAL" clId="{079C6325-773B-4361-A173-A5435C2E404A}" dt="2023-01-12T13:57:49.769" v="617"/>
          <ac:spMkLst>
            <pc:docMk/>
            <pc:sldMk cId="1873403534" sldId="892"/>
            <ac:spMk id="7" creationId="{5F5CC64A-465E-4A05-A9A5-9F69BD87897F}"/>
          </ac:spMkLst>
        </pc:spChg>
        <pc:spChg chg="del">
          <ac:chgData name="Susanna Björklöf" userId="7521e857-8fe4-46e9-940e-e2fc2ad92975" providerId="ADAL" clId="{079C6325-773B-4361-A173-A5435C2E404A}" dt="2023-01-12T13:57:49.125" v="616" actId="478"/>
          <ac:spMkLst>
            <pc:docMk/>
            <pc:sldMk cId="1873403534" sldId="892"/>
            <ac:spMk id="13" creationId="{A37BA4C8-3A96-496B-9907-BDE4075C778B}"/>
          </ac:spMkLst>
        </pc:spChg>
      </pc:sldChg>
      <pc:sldChg chg="modSp mod">
        <pc:chgData name="Susanna Björklöf" userId="7521e857-8fe4-46e9-940e-e2fc2ad92975" providerId="ADAL" clId="{079C6325-773B-4361-A173-A5435C2E404A}" dt="2023-01-12T14:54:05.623" v="1255" actId="20577"/>
        <pc:sldMkLst>
          <pc:docMk/>
          <pc:sldMk cId="270646433" sldId="893"/>
        </pc:sldMkLst>
        <pc:spChg chg="mod">
          <ac:chgData name="Susanna Björklöf" userId="7521e857-8fe4-46e9-940e-e2fc2ad92975" providerId="ADAL" clId="{079C6325-773B-4361-A173-A5435C2E404A}" dt="2023-01-12T14:47:39.284" v="1142" actId="3064"/>
          <ac:spMkLst>
            <pc:docMk/>
            <pc:sldMk cId="270646433" sldId="893"/>
            <ac:spMk id="4" creationId="{00000000-0000-0000-0000-000000000000}"/>
          </ac:spMkLst>
        </pc:spChg>
        <pc:spChg chg="mod">
          <ac:chgData name="Susanna Björklöf" userId="7521e857-8fe4-46e9-940e-e2fc2ad92975" providerId="ADAL" clId="{079C6325-773B-4361-A173-A5435C2E404A}" dt="2023-01-12T14:54:05.623" v="1255" actId="20577"/>
          <ac:spMkLst>
            <pc:docMk/>
            <pc:sldMk cId="270646433" sldId="893"/>
            <ac:spMk id="5" creationId="{00000000-0000-0000-0000-000000000000}"/>
          </ac:spMkLst>
        </pc:spChg>
      </pc:sldChg>
      <pc:sldChg chg="addSp delSp modSp mod">
        <pc:chgData name="Susanna Björklöf" userId="7521e857-8fe4-46e9-940e-e2fc2ad92975" providerId="ADAL" clId="{079C6325-773B-4361-A173-A5435C2E404A}" dt="2023-01-12T15:44:58.087" v="1567" actId="20577"/>
        <pc:sldMkLst>
          <pc:docMk/>
          <pc:sldMk cId="343939594" sldId="896"/>
        </pc:sldMkLst>
        <pc:spChg chg="del">
          <ac:chgData name="Susanna Björklöf" userId="7521e857-8fe4-46e9-940e-e2fc2ad92975" providerId="ADAL" clId="{079C6325-773B-4361-A173-A5435C2E404A}" dt="2023-01-12T11:56:14.162" v="117" actId="478"/>
          <ac:spMkLst>
            <pc:docMk/>
            <pc:sldMk cId="343939594" sldId="896"/>
            <ac:spMk id="4" creationId="{00000000-0000-0000-0000-000000000000}"/>
          </ac:spMkLst>
        </pc:spChg>
        <pc:spChg chg="mod">
          <ac:chgData name="Susanna Björklöf" userId="7521e857-8fe4-46e9-940e-e2fc2ad92975" providerId="ADAL" clId="{079C6325-773B-4361-A173-A5435C2E404A}" dt="2023-01-12T15:44:58.087" v="1567" actId="20577"/>
          <ac:spMkLst>
            <pc:docMk/>
            <pc:sldMk cId="343939594" sldId="896"/>
            <ac:spMk id="5" creationId="{00000000-0000-0000-0000-000000000000}"/>
          </ac:spMkLst>
        </pc:spChg>
        <pc:spChg chg="add mod">
          <ac:chgData name="Susanna Björklöf" userId="7521e857-8fe4-46e9-940e-e2fc2ad92975" providerId="ADAL" clId="{079C6325-773B-4361-A173-A5435C2E404A}" dt="2023-01-12T11:56:14.922" v="118"/>
          <ac:spMkLst>
            <pc:docMk/>
            <pc:sldMk cId="343939594" sldId="896"/>
            <ac:spMk id="8" creationId="{9579CFF4-DC6F-46D9-BB61-DDD9D6FEDEAB}"/>
          </ac:spMkLst>
        </pc:spChg>
      </pc:sldChg>
      <pc:sldChg chg="addSp delSp modSp mod delAnim modAnim">
        <pc:chgData name="Susanna Björklöf" userId="7521e857-8fe4-46e9-940e-e2fc2ad92975" providerId="ADAL" clId="{079C6325-773B-4361-A173-A5435C2E404A}" dt="2023-01-12T14:06:20.754" v="707" actId="14100"/>
        <pc:sldMkLst>
          <pc:docMk/>
          <pc:sldMk cId="2282996818" sldId="899"/>
        </pc:sldMkLst>
        <pc:spChg chg="del">
          <ac:chgData name="Susanna Björklöf" userId="7521e857-8fe4-46e9-940e-e2fc2ad92975" providerId="ADAL" clId="{079C6325-773B-4361-A173-A5435C2E404A}" dt="2023-01-12T14:06:04.099" v="705" actId="478"/>
          <ac:spMkLst>
            <pc:docMk/>
            <pc:sldMk cId="2282996818" sldId="899"/>
            <ac:spMk id="4" creationId="{00000000-0000-0000-0000-000000000000}"/>
          </ac:spMkLst>
        </pc:spChg>
        <pc:spChg chg="add mod">
          <ac:chgData name="Susanna Björklöf" userId="7521e857-8fe4-46e9-940e-e2fc2ad92975" providerId="ADAL" clId="{079C6325-773B-4361-A173-A5435C2E404A}" dt="2023-01-12T14:06:20.754" v="707" actId="14100"/>
          <ac:spMkLst>
            <pc:docMk/>
            <pc:sldMk cId="2282996818" sldId="899"/>
            <ac:spMk id="6" creationId="{DAF0AFDB-9AD9-4BF3-BE12-87C1AD496A57}"/>
          </ac:spMkLst>
        </pc:spChg>
        <pc:spChg chg="del">
          <ac:chgData name="Susanna Björklöf" userId="7521e857-8fe4-46e9-940e-e2fc2ad92975" providerId="ADAL" clId="{079C6325-773B-4361-A173-A5435C2E404A}" dt="2023-01-12T14:06:00.749" v="704" actId="478"/>
          <ac:spMkLst>
            <pc:docMk/>
            <pc:sldMk cId="2282996818" sldId="899"/>
            <ac:spMk id="7" creationId="{4B9FB5C6-E5D3-44CA-B391-CD31E769B2CF}"/>
          </ac:spMkLst>
        </pc:spChg>
        <pc:spChg chg="add mod">
          <ac:chgData name="Susanna Björklöf" userId="7521e857-8fe4-46e9-940e-e2fc2ad92975" providerId="ADAL" clId="{079C6325-773B-4361-A173-A5435C2E404A}" dt="2023-01-12T14:06:20.754" v="707" actId="14100"/>
          <ac:spMkLst>
            <pc:docMk/>
            <pc:sldMk cId="2282996818" sldId="899"/>
            <ac:spMk id="8" creationId="{62F73B23-8738-4F8D-BE53-AE7036186CDD}"/>
          </ac:spMkLst>
        </pc:spChg>
      </pc:sldChg>
      <pc:sldChg chg="modSp del mod">
        <pc:chgData name="Susanna Björklöf" userId="7521e857-8fe4-46e9-940e-e2fc2ad92975" providerId="ADAL" clId="{079C6325-773B-4361-A173-A5435C2E404A}" dt="2023-01-16T07:11:24.447" v="1734" actId="2696"/>
        <pc:sldMkLst>
          <pc:docMk/>
          <pc:sldMk cId="816834714" sldId="982"/>
        </pc:sldMkLst>
        <pc:spChg chg="mod">
          <ac:chgData name="Susanna Björklöf" userId="7521e857-8fe4-46e9-940e-e2fc2ad92975" providerId="ADAL" clId="{079C6325-773B-4361-A173-A5435C2E404A}" dt="2023-01-12T16:02:21.712" v="1690" actId="3064"/>
          <ac:spMkLst>
            <pc:docMk/>
            <pc:sldMk cId="816834714" sldId="982"/>
            <ac:spMk id="4" creationId="{5F7DA2CE-D2F5-4835-A8E6-42CF7C1A54EB}"/>
          </ac:spMkLst>
        </pc:spChg>
        <pc:spChg chg="mod">
          <ac:chgData name="Susanna Björklöf" userId="7521e857-8fe4-46e9-940e-e2fc2ad92975" providerId="ADAL" clId="{079C6325-773B-4361-A173-A5435C2E404A}" dt="2023-01-12T16:03:11.752" v="1696" actId="1076"/>
          <ac:spMkLst>
            <pc:docMk/>
            <pc:sldMk cId="816834714" sldId="982"/>
            <ac:spMk id="6" creationId="{08BF2D4F-C0D2-49E6-842D-55F5C30ED54D}"/>
          </ac:spMkLst>
        </pc:spChg>
      </pc:sldChg>
      <pc:sldChg chg="addSp delSp modSp mod">
        <pc:chgData name="Susanna Björklöf" userId="7521e857-8fe4-46e9-940e-e2fc2ad92975" providerId="ADAL" clId="{079C6325-773B-4361-A173-A5435C2E404A}" dt="2023-01-12T16:03:49.544" v="1699" actId="1076"/>
        <pc:sldMkLst>
          <pc:docMk/>
          <pc:sldMk cId="2614896532" sldId="983"/>
        </pc:sldMkLst>
        <pc:spChg chg="del">
          <ac:chgData name="Susanna Björklöf" userId="7521e857-8fe4-46e9-940e-e2fc2ad92975" providerId="ADAL" clId="{079C6325-773B-4361-A173-A5435C2E404A}" dt="2023-01-12T16:03:26.071" v="1697" actId="478"/>
          <ac:spMkLst>
            <pc:docMk/>
            <pc:sldMk cId="2614896532" sldId="983"/>
            <ac:spMk id="4" creationId="{5F7DA2CE-D2F5-4835-A8E6-42CF7C1A54EB}"/>
          </ac:spMkLst>
        </pc:spChg>
        <pc:spChg chg="mod">
          <ac:chgData name="Susanna Björklöf" userId="7521e857-8fe4-46e9-940e-e2fc2ad92975" providerId="ADAL" clId="{079C6325-773B-4361-A173-A5435C2E404A}" dt="2023-01-12T16:03:49.544" v="1699" actId="1076"/>
          <ac:spMkLst>
            <pc:docMk/>
            <pc:sldMk cId="2614896532" sldId="983"/>
            <ac:spMk id="9"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0"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1"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2" creationId="{00000000-0000-0000-0000-000000000000}"/>
          </ac:spMkLst>
        </pc:spChg>
        <pc:spChg chg="mod">
          <ac:chgData name="Susanna Björklöf" userId="7521e857-8fe4-46e9-940e-e2fc2ad92975" providerId="ADAL" clId="{079C6325-773B-4361-A173-A5435C2E404A}" dt="2023-01-12T16:03:49.544" v="1699" actId="1076"/>
          <ac:spMkLst>
            <pc:docMk/>
            <pc:sldMk cId="2614896532" sldId="983"/>
            <ac:spMk id="13" creationId="{00000000-0000-0000-0000-000000000000}"/>
          </ac:spMkLst>
        </pc:spChg>
        <pc:spChg chg="add mod">
          <ac:chgData name="Susanna Björklöf" userId="7521e857-8fe4-46e9-940e-e2fc2ad92975" providerId="ADAL" clId="{079C6325-773B-4361-A173-A5435C2E404A}" dt="2023-01-12T16:03:27.196" v="1698"/>
          <ac:spMkLst>
            <pc:docMk/>
            <pc:sldMk cId="2614896532" sldId="983"/>
            <ac:spMk id="14" creationId="{C7550F7A-5DFF-450C-8CDD-5444D96B440F}"/>
          </ac:spMkLst>
        </pc:spChg>
      </pc:sldChg>
      <pc:sldChg chg="delSp modSp mod modNotesTx">
        <pc:chgData name="Susanna Björklöf" userId="7521e857-8fe4-46e9-940e-e2fc2ad92975" providerId="ADAL" clId="{079C6325-773B-4361-A173-A5435C2E404A}" dt="2023-01-12T13:46:50.363" v="530" actId="478"/>
        <pc:sldMkLst>
          <pc:docMk/>
          <pc:sldMk cId="4208708725" sldId="985"/>
        </pc:sldMkLst>
        <pc:spChg chg="mod">
          <ac:chgData name="Susanna Björklöf" userId="7521e857-8fe4-46e9-940e-e2fc2ad92975" providerId="ADAL" clId="{079C6325-773B-4361-A173-A5435C2E404A}" dt="2023-01-12T13:44:29.640" v="476" actId="14100"/>
          <ac:spMkLst>
            <pc:docMk/>
            <pc:sldMk cId="4208708725" sldId="985"/>
            <ac:spMk id="4" creationId="{00000000-0000-0000-0000-000000000000}"/>
          </ac:spMkLst>
        </pc:spChg>
        <pc:spChg chg="del">
          <ac:chgData name="Susanna Björklöf" userId="7521e857-8fe4-46e9-940e-e2fc2ad92975" providerId="ADAL" clId="{079C6325-773B-4361-A173-A5435C2E404A}" dt="2023-01-12T13:46:50.363" v="530" actId="478"/>
          <ac:spMkLst>
            <pc:docMk/>
            <pc:sldMk cId="4208708725" sldId="985"/>
            <ac:spMk id="8" creationId="{ED4DB94D-1991-4DAF-B4C9-7B80115A5843}"/>
          </ac:spMkLst>
        </pc:spChg>
        <pc:spChg chg="mod">
          <ac:chgData name="Susanna Björklöf" userId="7521e857-8fe4-46e9-940e-e2fc2ad92975" providerId="ADAL" clId="{079C6325-773B-4361-A173-A5435C2E404A}" dt="2023-01-12T13:46:28.170" v="521" actId="20577"/>
          <ac:spMkLst>
            <pc:docMk/>
            <pc:sldMk cId="4208708725" sldId="985"/>
            <ac:spMk id="10" creationId="{C4CA4DD5-4BB2-45FB-9906-D67ADDA11E5A}"/>
          </ac:spMkLst>
        </pc:spChg>
        <pc:spChg chg="mod">
          <ac:chgData name="Susanna Björklöf" userId="7521e857-8fe4-46e9-940e-e2fc2ad92975" providerId="ADAL" clId="{079C6325-773B-4361-A173-A5435C2E404A}" dt="2023-01-12T13:46:41.813" v="529" actId="20577"/>
          <ac:spMkLst>
            <pc:docMk/>
            <pc:sldMk cId="4208708725" sldId="985"/>
            <ac:spMk id="11" creationId="{66B311ED-E9E7-44E2-87DD-D67D2B05501D}"/>
          </ac:spMkLst>
        </pc:spChg>
        <pc:spChg chg="mod">
          <ac:chgData name="Susanna Björklöf" userId="7521e857-8fe4-46e9-940e-e2fc2ad92975" providerId="ADAL" clId="{079C6325-773B-4361-A173-A5435C2E404A}" dt="2023-01-12T13:44:29.640" v="476" actId="14100"/>
          <ac:spMkLst>
            <pc:docMk/>
            <pc:sldMk cId="4208708725" sldId="985"/>
            <ac:spMk id="12" creationId="{DA8C2903-8DA8-40E8-8071-E16BBDB061B0}"/>
          </ac:spMkLst>
        </pc:spChg>
      </pc:sldChg>
      <pc:sldChg chg="modSp mod">
        <pc:chgData name="Susanna Björklöf" userId="7521e857-8fe4-46e9-940e-e2fc2ad92975" providerId="ADAL" clId="{079C6325-773B-4361-A173-A5435C2E404A}" dt="2023-01-16T07:01:36.499" v="1732" actId="12788"/>
        <pc:sldMkLst>
          <pc:docMk/>
          <pc:sldMk cId="3938146992" sldId="1051"/>
        </pc:sldMkLst>
        <pc:spChg chg="mod">
          <ac:chgData name="Susanna Björklöf" userId="7521e857-8fe4-46e9-940e-e2fc2ad92975" providerId="ADAL" clId="{079C6325-773B-4361-A173-A5435C2E404A}" dt="2023-01-16T07:01:36.499" v="1732" actId="12788"/>
          <ac:spMkLst>
            <pc:docMk/>
            <pc:sldMk cId="3938146992" sldId="1051"/>
            <ac:spMk id="17" creationId="{00000000-0000-0000-0000-000000000000}"/>
          </ac:spMkLst>
        </pc:spChg>
        <pc:spChg chg="mod">
          <ac:chgData name="Susanna Björklöf" userId="7521e857-8fe4-46e9-940e-e2fc2ad92975" providerId="ADAL" clId="{079C6325-773B-4361-A173-A5435C2E404A}" dt="2023-01-16T07:01:36.499" v="1732" actId="12788"/>
          <ac:spMkLst>
            <pc:docMk/>
            <pc:sldMk cId="3938146992" sldId="1051"/>
            <ac:spMk id="19" creationId="{00000000-0000-0000-0000-000000000000}"/>
          </ac:spMkLst>
        </pc:spChg>
        <pc:picChg chg="mod">
          <ac:chgData name="Susanna Björklöf" userId="7521e857-8fe4-46e9-940e-e2fc2ad92975" providerId="ADAL" clId="{079C6325-773B-4361-A173-A5435C2E404A}" dt="2023-01-16T07:01:36.499" v="1732" actId="12788"/>
          <ac:picMkLst>
            <pc:docMk/>
            <pc:sldMk cId="3938146992" sldId="1051"/>
            <ac:picMk id="13" creationId="{00000000-0000-0000-0000-000000000000}"/>
          </ac:picMkLst>
        </pc:picChg>
      </pc:sldChg>
      <pc:sldChg chg="add">
        <pc:chgData name="Susanna Björklöf" userId="7521e857-8fe4-46e9-940e-e2fc2ad92975" providerId="ADAL" clId="{079C6325-773B-4361-A173-A5435C2E404A}" dt="2023-01-16T07:11:04.674" v="1733"/>
        <pc:sldMkLst>
          <pc:docMk/>
          <pc:sldMk cId="3656150679" sldId="1052"/>
        </pc:sldMkLst>
      </pc:sldChg>
    </pc:docChg>
  </pc:docChgLst>
  <pc:docChgLst>
    <pc:chgData name="Anne Lundesgaard Komnæs" userId="S::anne.lundesgaard@bre.oslo.kommune.no::2200899f-afd4-442d-b9bc-88e8762abaf2" providerId="AD" clId="Web-{949C6C49-C434-EA7D-DB35-022CDABDF203}"/>
    <pc:docChg chg="modSld">
      <pc:chgData name="Anne Lundesgaard Komnæs" userId="S::anne.lundesgaard@bre.oslo.kommune.no::2200899f-afd4-442d-b9bc-88e8762abaf2" providerId="AD" clId="Web-{949C6C49-C434-EA7D-DB35-022CDABDF203}" dt="2023-01-14T13:41:11.919" v="14" actId="1076"/>
      <pc:docMkLst>
        <pc:docMk/>
      </pc:docMkLst>
      <pc:sldChg chg="modSp">
        <pc:chgData name="Anne Lundesgaard Komnæs" userId="S::anne.lundesgaard@bre.oslo.kommune.no::2200899f-afd4-442d-b9bc-88e8762abaf2" providerId="AD" clId="Web-{949C6C49-C434-EA7D-DB35-022CDABDF203}" dt="2023-01-14T13:27:29.708" v="1" actId="1076"/>
        <pc:sldMkLst>
          <pc:docMk/>
          <pc:sldMk cId="1796718197" sldId="686"/>
        </pc:sldMkLst>
        <pc:spChg chg="mod">
          <ac:chgData name="Anne Lundesgaard Komnæs" userId="S::anne.lundesgaard@bre.oslo.kommune.no::2200899f-afd4-442d-b9bc-88e8762abaf2" providerId="AD" clId="Web-{949C6C49-C434-EA7D-DB35-022CDABDF203}" dt="2023-01-14T13:27:29.708" v="1" actId="1076"/>
          <ac:spMkLst>
            <pc:docMk/>
            <pc:sldMk cId="1796718197" sldId="686"/>
            <ac:spMk id="7" creationId="{0C2536B7-79B4-4744-AB71-C6B0F3D35720}"/>
          </ac:spMkLst>
        </pc:spChg>
      </pc:sldChg>
      <pc:sldChg chg="modSp">
        <pc:chgData name="Anne Lundesgaard Komnæs" userId="S::anne.lundesgaard@bre.oslo.kommune.no::2200899f-afd4-442d-b9bc-88e8762abaf2" providerId="AD" clId="Web-{949C6C49-C434-EA7D-DB35-022CDABDF203}" dt="2023-01-14T13:26:48.801" v="0"/>
        <pc:sldMkLst>
          <pc:docMk/>
          <pc:sldMk cId="317536597" sldId="758"/>
        </pc:sldMkLst>
        <pc:spChg chg="mod">
          <ac:chgData name="Anne Lundesgaard Komnæs" userId="S::anne.lundesgaard@bre.oslo.kommune.no::2200899f-afd4-442d-b9bc-88e8762abaf2" providerId="AD" clId="Web-{949C6C49-C434-EA7D-DB35-022CDABDF203}" dt="2023-01-14T13:26:48.801" v="0"/>
          <ac:spMkLst>
            <pc:docMk/>
            <pc:sldMk cId="317536597" sldId="758"/>
            <ac:spMk id="10" creationId="{A633A947-D29A-422F-9545-EB85B7A55D06}"/>
          </ac:spMkLst>
        </pc:spChg>
      </pc:sldChg>
      <pc:sldChg chg="addSp modSp modNotes">
        <pc:chgData name="Anne Lundesgaard Komnæs" userId="S::anne.lundesgaard@bre.oslo.kommune.no::2200899f-afd4-442d-b9bc-88e8762abaf2" providerId="AD" clId="Web-{949C6C49-C434-EA7D-DB35-022CDABDF203}" dt="2023-01-14T13:41:11.919" v="14" actId="1076"/>
        <pc:sldMkLst>
          <pc:docMk/>
          <pc:sldMk cId="774564241" sldId="769"/>
        </pc:sldMkLst>
        <pc:spChg chg="mod">
          <ac:chgData name="Anne Lundesgaard Komnæs" userId="S::anne.lundesgaard@bre.oslo.kommune.no::2200899f-afd4-442d-b9bc-88e8762abaf2" providerId="AD" clId="Web-{949C6C49-C434-EA7D-DB35-022CDABDF203}" dt="2023-01-14T13:36:02.520" v="10" actId="20577"/>
          <ac:spMkLst>
            <pc:docMk/>
            <pc:sldMk cId="774564241" sldId="769"/>
            <ac:spMk id="12" creationId="{00000000-0000-0000-0000-000000000000}"/>
          </ac:spMkLst>
        </pc:spChg>
        <pc:picChg chg="add mod">
          <ac:chgData name="Anne Lundesgaard Komnæs" userId="S::anne.lundesgaard@bre.oslo.kommune.no::2200899f-afd4-442d-b9bc-88e8762abaf2" providerId="AD" clId="Web-{949C6C49-C434-EA7D-DB35-022CDABDF203}" dt="2023-01-14T13:41:11.919" v="14" actId="1076"/>
          <ac:picMkLst>
            <pc:docMk/>
            <pc:sldMk cId="774564241" sldId="769"/>
            <ac:picMk id="3" creationId="{D77FB82D-C6A1-BF7F-22CD-C0B9651F1449}"/>
          </ac:picMkLst>
        </pc:picChg>
      </pc:sldChg>
      <pc:sldChg chg="modSp">
        <pc:chgData name="Anne Lundesgaard Komnæs" userId="S::anne.lundesgaard@bre.oslo.kommune.no::2200899f-afd4-442d-b9bc-88e8762abaf2" providerId="AD" clId="Web-{949C6C49-C434-EA7D-DB35-022CDABDF203}" dt="2023-01-14T13:32:13.826" v="5" actId="14100"/>
        <pc:sldMkLst>
          <pc:docMk/>
          <pc:sldMk cId="3658951105" sldId="858"/>
        </pc:sldMkLst>
        <pc:spChg chg="mod">
          <ac:chgData name="Anne Lundesgaard Komnæs" userId="S::anne.lundesgaard@bre.oslo.kommune.no::2200899f-afd4-442d-b9bc-88e8762abaf2" providerId="AD" clId="Web-{949C6C49-C434-EA7D-DB35-022CDABDF203}" dt="2023-01-14T13:32:13.826" v="5" actId="14100"/>
          <ac:spMkLst>
            <pc:docMk/>
            <pc:sldMk cId="3658951105" sldId="858"/>
            <ac:spMk id="17" creationId="{90CD9656-9186-43DA-B29F-C85BA728AF2B}"/>
          </ac:spMkLst>
        </pc:spChg>
      </pc:sldChg>
      <pc:sldChg chg="modSp">
        <pc:chgData name="Anne Lundesgaard Komnæs" userId="S::anne.lundesgaard@bre.oslo.kommune.no::2200899f-afd4-442d-b9bc-88e8762abaf2" providerId="AD" clId="Web-{949C6C49-C434-EA7D-DB35-022CDABDF203}" dt="2023-01-14T13:33:11.499" v="9" actId="20577"/>
        <pc:sldMkLst>
          <pc:docMk/>
          <pc:sldMk cId="3095247419" sldId="891"/>
        </pc:sldMkLst>
        <pc:spChg chg="mod">
          <ac:chgData name="Anne Lundesgaard Komnæs" userId="S::anne.lundesgaard@bre.oslo.kommune.no::2200899f-afd4-442d-b9bc-88e8762abaf2" providerId="AD" clId="Web-{949C6C49-C434-EA7D-DB35-022CDABDF203}" dt="2023-01-14T13:33:11.499" v="9" actId="20577"/>
          <ac:spMkLst>
            <pc:docMk/>
            <pc:sldMk cId="3095247419" sldId="891"/>
            <ac:spMk id="5" creationId="{00000000-0000-0000-0000-000000000000}"/>
          </ac:spMkLst>
        </pc:spChg>
      </pc:sldChg>
    </pc:docChg>
  </pc:docChgLst>
  <pc:docChgLst>
    <pc:chgData name="Bjørke, Anne" userId="S::anne.bjorke_bergen.kommune.no#ext#@oslokommune.onmicrosoft.com::d0ef1d72-f1e8-4be1-af0d-5f73d4c1219a" providerId="AD" clId="Web-{96EE957A-A551-7427-1941-CB1EF9828916}"/>
    <pc:docChg chg="modSld">
      <pc:chgData name="Bjørke, Anne" userId="S::anne.bjorke_bergen.kommune.no#ext#@oslokommune.onmicrosoft.com::d0ef1d72-f1e8-4be1-af0d-5f73d4c1219a" providerId="AD" clId="Web-{96EE957A-A551-7427-1941-CB1EF9828916}" dt="2023-01-17T11:04:46.127" v="20"/>
      <pc:docMkLst>
        <pc:docMk/>
      </pc:docMkLst>
      <pc:sldChg chg="addSp delSp modSp">
        <pc:chgData name="Bjørke, Anne" userId="S::anne.bjorke_bergen.kommune.no#ext#@oslokommune.onmicrosoft.com::d0ef1d72-f1e8-4be1-af0d-5f73d4c1219a" providerId="AD" clId="Web-{96EE957A-A551-7427-1941-CB1EF9828916}" dt="2023-01-17T11:04:46.127" v="20"/>
        <pc:sldMkLst>
          <pc:docMk/>
          <pc:sldMk cId="3938146992" sldId="1051"/>
        </pc:sldMkLst>
        <pc:spChg chg="mod">
          <ac:chgData name="Bjørke, Anne" userId="S::anne.bjorke_bergen.kommune.no#ext#@oslokommune.onmicrosoft.com::d0ef1d72-f1e8-4be1-af0d-5f73d4c1219a" providerId="AD" clId="Web-{96EE957A-A551-7427-1941-CB1EF9828916}" dt="2023-01-17T11:03:53.420" v="18" actId="20577"/>
          <ac:spMkLst>
            <pc:docMk/>
            <pc:sldMk cId="3938146992" sldId="1051"/>
            <ac:spMk id="14" creationId="{00000000-0000-0000-0000-000000000000}"/>
          </ac:spMkLst>
        </pc:spChg>
        <pc:picChg chg="del">
          <ac:chgData name="Bjørke, Anne" userId="S::anne.bjorke_bergen.kommune.no#ext#@oslokommune.onmicrosoft.com::d0ef1d72-f1e8-4be1-af0d-5f73d4c1219a" providerId="AD" clId="Web-{96EE957A-A551-7427-1941-CB1EF9828916}" dt="2023-01-17T11:01:29.801" v="0"/>
          <ac:picMkLst>
            <pc:docMk/>
            <pc:sldMk cId="3938146992" sldId="1051"/>
            <ac:picMk id="4" creationId="{00000000-0000-0000-0000-000000000000}"/>
          </ac:picMkLst>
        </pc:picChg>
        <pc:picChg chg="add mod ord modCrop">
          <ac:chgData name="Bjørke, Anne" userId="S::anne.bjorke_bergen.kommune.no#ext#@oslokommune.onmicrosoft.com::d0ef1d72-f1e8-4be1-af0d-5f73d4c1219a" providerId="AD" clId="Web-{96EE957A-A551-7427-1941-CB1EF9828916}" dt="2023-01-17T11:04:46.127" v="20"/>
          <ac:picMkLst>
            <pc:docMk/>
            <pc:sldMk cId="3938146992" sldId="1051"/>
            <ac:picMk id="5" creationId="{C965A9C3-7C7E-E71C-44D9-473E2EC91D6C}"/>
          </ac:picMkLst>
        </pc:picChg>
      </pc:sldChg>
    </pc:docChg>
  </pc:docChgLst>
  <pc:docChgLst>
    <pc:chgData name="Bjørke, Anne" userId="S::anne.bjorke_bergen.kommune.no#ext#@oslokommune.onmicrosoft.com::d0ef1d72-f1e8-4be1-af0d-5f73d4c1219a" providerId="AD" clId="Web-{556187D9-D38A-E37C-1EA6-450F0F6B9580}"/>
    <pc:docChg chg="modSld">
      <pc:chgData name="Bjørke, Anne" userId="S::anne.bjorke_bergen.kommune.no#ext#@oslokommune.onmicrosoft.com::d0ef1d72-f1e8-4be1-af0d-5f73d4c1219a" providerId="AD" clId="Web-{556187D9-D38A-E37C-1EA6-450F0F6B9580}" dt="2023-01-13T07:32:22.187" v="314"/>
      <pc:docMkLst>
        <pc:docMk/>
      </pc:docMkLst>
      <pc:sldChg chg="modNotes">
        <pc:chgData name="Bjørke, Anne" userId="S::anne.bjorke_bergen.kommune.no#ext#@oslokommune.onmicrosoft.com::d0ef1d72-f1e8-4be1-af0d-5f73d4c1219a" providerId="AD" clId="Web-{556187D9-D38A-E37C-1EA6-450F0F6B9580}" dt="2023-01-13T06:53:10.484" v="14"/>
        <pc:sldMkLst>
          <pc:docMk/>
          <pc:sldMk cId="2039117951" sldId="713"/>
        </pc:sldMkLst>
      </pc:sldChg>
      <pc:sldChg chg="addSp delSp modSp mod setBg modNotes">
        <pc:chgData name="Bjørke, Anne" userId="S::anne.bjorke_bergen.kommune.no#ext#@oslokommune.onmicrosoft.com::d0ef1d72-f1e8-4be1-af0d-5f73d4c1219a" providerId="AD" clId="Web-{556187D9-D38A-E37C-1EA6-450F0F6B9580}" dt="2023-01-13T07:23:42.482" v="210" actId="1076"/>
        <pc:sldMkLst>
          <pc:docMk/>
          <pc:sldMk cId="3838917602" sldId="736"/>
        </pc:sldMkLst>
        <pc:spChg chg="del">
          <ac:chgData name="Bjørke, Anne" userId="S::anne.bjorke_bergen.kommune.no#ext#@oslokommune.onmicrosoft.com::d0ef1d72-f1e8-4be1-af0d-5f73d4c1219a" providerId="AD" clId="Web-{556187D9-D38A-E37C-1EA6-450F0F6B9580}" dt="2023-01-13T07:05:18.149" v="68"/>
          <ac:spMkLst>
            <pc:docMk/>
            <pc:sldMk cId="3838917602" sldId="736"/>
            <ac:spMk id="2" creationId="{5079DBF6-63A2-4D1E-80DB-A654E277E0B0}"/>
          </ac:spMkLst>
        </pc:spChg>
        <pc:spChg chg="add del">
          <ac:chgData name="Bjørke, Anne" userId="S::anne.bjorke_bergen.kommune.no#ext#@oslokommune.onmicrosoft.com::d0ef1d72-f1e8-4be1-af0d-5f73d4c1219a" providerId="AD" clId="Web-{556187D9-D38A-E37C-1EA6-450F0F6B9580}" dt="2023-01-13T07:07:37.856" v="92"/>
          <ac:spMkLst>
            <pc:docMk/>
            <pc:sldMk cId="3838917602" sldId="736"/>
            <ac:spMk id="7" creationId="{A9F529C3-C941-49FD-8C67-82F134F64BDB}"/>
          </ac:spMkLst>
        </pc:spChg>
        <pc:spChg chg="add del">
          <ac:chgData name="Bjørke, Anne" userId="S::anne.bjorke_bergen.kommune.no#ext#@oslokommune.onmicrosoft.com::d0ef1d72-f1e8-4be1-af0d-5f73d4c1219a" providerId="AD" clId="Web-{556187D9-D38A-E37C-1EA6-450F0F6B9580}" dt="2023-01-13T07:07:37.856" v="92"/>
          <ac:spMkLst>
            <pc:docMk/>
            <pc:sldMk cId="3838917602" sldId="736"/>
            <ac:spMk id="8" creationId="{20586029-32A0-47E5-9AEC-AE3ABA6B94D0}"/>
          </ac:spMkLst>
        </pc:spChg>
        <pc:spChg chg="add mod">
          <ac:chgData name="Bjørke, Anne" userId="S::anne.bjorke_bergen.kommune.no#ext#@oslokommune.onmicrosoft.com::d0ef1d72-f1e8-4be1-af0d-5f73d4c1219a" providerId="AD" clId="Web-{556187D9-D38A-E37C-1EA6-450F0F6B9580}" dt="2023-01-13T07:08:10.029" v="94" actId="1076"/>
          <ac:spMkLst>
            <pc:docMk/>
            <pc:sldMk cId="3838917602" sldId="736"/>
            <ac:spMk id="9" creationId="{919406D0-13CB-A26D-E5E8-CE6C7ABF169B}"/>
          </ac:spMkLst>
        </pc:spChg>
        <pc:spChg chg="del">
          <ac:chgData name="Bjørke, Anne" userId="S::anne.bjorke_bergen.kommune.no#ext#@oslokommune.onmicrosoft.com::d0ef1d72-f1e8-4be1-af0d-5f73d4c1219a" providerId="AD" clId="Web-{556187D9-D38A-E37C-1EA6-450F0F6B9580}" dt="2023-01-13T07:04:54.679" v="63"/>
          <ac:spMkLst>
            <pc:docMk/>
            <pc:sldMk cId="3838917602" sldId="736"/>
            <ac:spMk id="10" creationId="{994DD339-E53F-44CF-A696-CEF8C2887E55}"/>
          </ac:spMkLst>
        </pc:spChg>
        <pc:spChg chg="del">
          <ac:chgData name="Bjørke, Anne" userId="S::anne.bjorke_bergen.kommune.no#ext#@oslokommune.onmicrosoft.com::d0ef1d72-f1e8-4be1-af0d-5f73d4c1219a" providerId="AD" clId="Web-{556187D9-D38A-E37C-1EA6-450F0F6B9580}" dt="2023-01-13T07:05:46.103" v="72"/>
          <ac:spMkLst>
            <pc:docMk/>
            <pc:sldMk cId="3838917602" sldId="736"/>
            <ac:spMk id="14" creationId="{581A4B83-7EBF-49F2-8F99-430FFDD0890A}"/>
          </ac:spMkLst>
        </pc:spChg>
        <pc:spChg chg="add mod">
          <ac:chgData name="Bjørke, Anne" userId="S::anne.bjorke_bergen.kommune.no#ext#@oslokommune.onmicrosoft.com::d0ef1d72-f1e8-4be1-af0d-5f73d4c1219a" providerId="AD" clId="Web-{556187D9-D38A-E37C-1EA6-450F0F6B9580}" dt="2023-01-13T07:23:42.482" v="210" actId="1076"/>
          <ac:spMkLst>
            <pc:docMk/>
            <pc:sldMk cId="3838917602" sldId="736"/>
            <ac:spMk id="15" creationId="{68C58AF4-FAE6-B2E0-50D1-CD246B8B3033}"/>
          </ac:spMkLst>
        </pc:spChg>
        <pc:picChg chg="add mod ord">
          <ac:chgData name="Bjørke, Anne" userId="S::anne.bjorke_bergen.kommune.no#ext#@oslokommune.onmicrosoft.com::d0ef1d72-f1e8-4be1-af0d-5f73d4c1219a" providerId="AD" clId="Web-{556187D9-D38A-E37C-1EA6-450F0F6B9580}" dt="2023-01-13T07:20:01.975" v="173" actId="1076"/>
          <ac:picMkLst>
            <pc:docMk/>
            <pc:sldMk cId="3838917602" sldId="736"/>
            <ac:picMk id="4" creationId="{A06485EA-4C17-D2D8-1834-F86F51D007A5}"/>
          </ac:picMkLst>
        </pc:picChg>
        <pc:picChg chg="add mod modCrop">
          <ac:chgData name="Bjørke, Anne" userId="S::anne.bjorke_bergen.kommune.no#ext#@oslokommune.onmicrosoft.com::d0ef1d72-f1e8-4be1-af0d-5f73d4c1219a" providerId="AD" clId="Web-{556187D9-D38A-E37C-1EA6-450F0F6B9580}" dt="2023-01-13T07:07:37.856" v="92"/>
          <ac:picMkLst>
            <pc:docMk/>
            <pc:sldMk cId="3838917602" sldId="736"/>
            <ac:picMk id="5" creationId="{37C6BCFD-170A-B3FF-5ADF-37E4445D82D5}"/>
          </ac:picMkLst>
        </pc:picChg>
        <pc:picChg chg="del">
          <ac:chgData name="Bjørke, Anne" userId="S::anne.bjorke_bergen.kommune.no#ext#@oslokommune.onmicrosoft.com::d0ef1d72-f1e8-4be1-af0d-5f73d4c1219a" providerId="AD" clId="Web-{556187D9-D38A-E37C-1EA6-450F0F6B9580}" dt="2023-01-13T07:05:01.617" v="65"/>
          <ac:picMkLst>
            <pc:docMk/>
            <pc:sldMk cId="3838917602" sldId="736"/>
            <ac:picMk id="12" creationId="{19463B68-EC6B-44AF-A838-CFB9B68711FA}"/>
          </ac:picMkLst>
        </pc:picChg>
        <pc:picChg chg="del">
          <ac:chgData name="Bjørke, Anne" userId="S::anne.bjorke_bergen.kommune.no#ext#@oslokommune.onmicrosoft.com::d0ef1d72-f1e8-4be1-af0d-5f73d4c1219a" providerId="AD" clId="Web-{556187D9-D38A-E37C-1EA6-450F0F6B9580}" dt="2023-01-13T07:04:59.742" v="64"/>
          <ac:picMkLst>
            <pc:docMk/>
            <pc:sldMk cId="3838917602" sldId="736"/>
            <ac:picMk id="13" creationId="{0BE74340-5E90-48CF-8773-BB734B4D9D9B}"/>
          </ac:picMkLst>
        </pc:picChg>
        <pc:cxnChg chg="add del">
          <ac:chgData name="Bjørke, Anne" userId="S::anne.bjorke_bergen.kommune.no#ext#@oslokommune.onmicrosoft.com::d0ef1d72-f1e8-4be1-af0d-5f73d4c1219a" providerId="AD" clId="Web-{556187D9-D38A-E37C-1EA6-450F0F6B9580}" dt="2023-01-13T07:07:37.856" v="92"/>
          <ac:cxnSpMkLst>
            <pc:docMk/>
            <pc:sldMk cId="3838917602" sldId="736"/>
            <ac:cxnSpMk id="16" creationId="{8C730EAB-A532-4295-A302-FB4B90DB9F5E}"/>
          </ac:cxnSpMkLst>
        </pc:cxnChg>
      </pc:sldChg>
      <pc:sldChg chg="addSp delSp modSp">
        <pc:chgData name="Bjørke, Anne" userId="S::anne.bjorke_bergen.kommune.no#ext#@oslokommune.onmicrosoft.com::d0ef1d72-f1e8-4be1-af0d-5f73d4c1219a" providerId="AD" clId="Web-{556187D9-D38A-E37C-1EA6-450F0F6B9580}" dt="2023-01-13T07:29:38.994" v="301" actId="14100"/>
        <pc:sldMkLst>
          <pc:docMk/>
          <pc:sldMk cId="2312529797" sldId="742"/>
        </pc:sldMkLst>
        <pc:spChg chg="add del">
          <ac:chgData name="Bjørke, Anne" userId="S::anne.bjorke_bergen.kommune.no#ext#@oslokommune.onmicrosoft.com::d0ef1d72-f1e8-4be1-af0d-5f73d4c1219a" providerId="AD" clId="Web-{556187D9-D38A-E37C-1EA6-450F0F6B9580}" dt="2023-01-13T07:28:49.961" v="296"/>
          <ac:spMkLst>
            <pc:docMk/>
            <pc:sldMk cId="2312529797" sldId="742"/>
            <ac:spMk id="3" creationId="{A6528119-EF4B-A27E-D93D-6057D0CE8711}"/>
          </ac:spMkLst>
        </pc:spChg>
        <pc:spChg chg="add">
          <ac:chgData name="Bjørke, Anne" userId="S::anne.bjorke_bergen.kommune.no#ext#@oslokommune.onmicrosoft.com::d0ef1d72-f1e8-4be1-af0d-5f73d4c1219a" providerId="AD" clId="Web-{556187D9-D38A-E37C-1EA6-450F0F6B9580}" dt="2023-01-13T07:28:54.258" v="298"/>
          <ac:spMkLst>
            <pc:docMk/>
            <pc:sldMk cId="2312529797" sldId="742"/>
            <ac:spMk id="5" creationId="{B6F55732-C162-638A-7CF9-01C1D90AFCCC}"/>
          </ac:spMkLst>
        </pc:spChg>
        <pc:spChg chg="del mod">
          <ac:chgData name="Bjørke, Anne" userId="S::anne.bjorke_bergen.kommune.no#ext#@oslokommune.onmicrosoft.com::d0ef1d72-f1e8-4be1-af0d-5f73d4c1219a" providerId="AD" clId="Web-{556187D9-D38A-E37C-1EA6-450F0F6B9580}" dt="2023-01-13T07:28:53.492" v="297"/>
          <ac:spMkLst>
            <pc:docMk/>
            <pc:sldMk cId="2312529797" sldId="742"/>
            <ac:spMk id="7" creationId="{CE6B2F76-45B5-400D-88CE-217C821C414F}"/>
          </ac:spMkLst>
        </pc:spChg>
        <pc:picChg chg="mod modCrop">
          <ac:chgData name="Bjørke, Anne" userId="S::anne.bjorke_bergen.kommune.no#ext#@oslokommune.onmicrosoft.com::d0ef1d72-f1e8-4be1-af0d-5f73d4c1219a" providerId="AD" clId="Web-{556187D9-D38A-E37C-1EA6-450F0F6B9580}" dt="2023-01-13T07:29:38.994" v="301" actId="14100"/>
          <ac:picMkLst>
            <pc:docMk/>
            <pc:sldMk cId="2312529797" sldId="742"/>
            <ac:picMk id="8" creationId="{020AA28A-66E5-41F1-B094-76DEFB3F92B5}"/>
          </ac:picMkLst>
        </pc:picChg>
      </pc:sldChg>
      <pc:sldChg chg="addSp delSp modSp mod setBg delCm modCm">
        <pc:chgData name="Bjørke, Anne" userId="S::anne.bjorke_bergen.kommune.no#ext#@oslokommune.onmicrosoft.com::d0ef1d72-f1e8-4be1-af0d-5f73d4c1219a" providerId="AD" clId="Web-{556187D9-D38A-E37C-1EA6-450F0F6B9580}" dt="2023-01-13T07:32:22.187" v="314"/>
        <pc:sldMkLst>
          <pc:docMk/>
          <pc:sldMk cId="3913970092" sldId="743"/>
        </pc:sldMkLst>
        <pc:spChg chg="mod">
          <ac:chgData name="Bjørke, Anne" userId="S::anne.bjorke_bergen.kommune.no#ext#@oslokommune.onmicrosoft.com::d0ef1d72-f1e8-4be1-af0d-5f73d4c1219a" providerId="AD" clId="Web-{556187D9-D38A-E37C-1EA6-450F0F6B9580}" dt="2023-01-13T07:32:22.187" v="314"/>
          <ac:spMkLst>
            <pc:docMk/>
            <pc:sldMk cId="3913970092" sldId="743"/>
            <ac:spMk id="4" creationId="{00000000-0000-0000-0000-000000000000}"/>
          </ac:spMkLst>
        </pc:spChg>
        <pc:spChg chg="mod">
          <ac:chgData name="Bjørke, Anne" userId="S::anne.bjorke_bergen.kommune.no#ext#@oslokommune.onmicrosoft.com::d0ef1d72-f1e8-4be1-af0d-5f73d4c1219a" providerId="AD" clId="Web-{556187D9-D38A-E37C-1EA6-450F0F6B9580}" dt="2023-01-13T07:32:22.187" v="314"/>
          <ac:spMkLst>
            <pc:docMk/>
            <pc:sldMk cId="3913970092" sldId="743"/>
            <ac:spMk id="5" creationId="{00000000-0000-0000-0000-000000000000}"/>
          </ac:spMkLst>
        </pc:spChg>
        <pc:spChg chg="add del">
          <ac:chgData name="Bjørke, Anne" userId="S::anne.bjorke_bergen.kommune.no#ext#@oslokommune.onmicrosoft.com::d0ef1d72-f1e8-4be1-af0d-5f73d4c1219a" providerId="AD" clId="Web-{556187D9-D38A-E37C-1EA6-450F0F6B9580}" dt="2023-01-13T07:32:22.187" v="314"/>
          <ac:spMkLst>
            <pc:docMk/>
            <pc:sldMk cId="3913970092" sldId="743"/>
            <ac:spMk id="11" creationId="{F13C74B1-5B17-4795-BED0-7140497B445A}"/>
          </ac:spMkLst>
        </pc:spChg>
        <pc:spChg chg="add del">
          <ac:chgData name="Bjørke, Anne" userId="S::anne.bjorke_bergen.kommune.no#ext#@oslokommune.onmicrosoft.com::d0ef1d72-f1e8-4be1-af0d-5f73d4c1219a" providerId="AD" clId="Web-{556187D9-D38A-E37C-1EA6-450F0F6B9580}" dt="2023-01-13T07:32:22.187" v="314"/>
          <ac:spMkLst>
            <pc:docMk/>
            <pc:sldMk cId="3913970092" sldId="743"/>
            <ac:spMk id="13" creationId="{D4974D33-8DC5-464E-8C6D-BE58F0669C17}"/>
          </ac:spMkLst>
        </pc:spChg>
        <pc:picChg chg="add del">
          <ac:chgData name="Bjørke, Anne" userId="S::anne.bjorke_bergen.kommune.no#ext#@oslokommune.onmicrosoft.com::d0ef1d72-f1e8-4be1-af0d-5f73d4c1219a" providerId="AD" clId="Web-{556187D9-D38A-E37C-1EA6-450F0F6B9580}" dt="2023-01-13T07:32:22.187" v="314"/>
          <ac:picMkLst>
            <pc:docMk/>
            <pc:sldMk cId="3913970092" sldId="743"/>
            <ac:picMk id="7" creationId="{A57FFE01-2AAE-E046-A83E-731B898A6F75}"/>
          </ac:picMkLst>
        </pc:picChg>
      </pc:sldChg>
      <pc:sldChg chg="modNotes">
        <pc:chgData name="Bjørke, Anne" userId="S::anne.bjorke_bergen.kommune.no#ext#@oslokommune.onmicrosoft.com::d0ef1d72-f1e8-4be1-af0d-5f73d4c1219a" providerId="AD" clId="Web-{556187D9-D38A-E37C-1EA6-450F0F6B9580}" dt="2023-01-13T06:53:47.079" v="18"/>
        <pc:sldMkLst>
          <pc:docMk/>
          <pc:sldMk cId="976720197" sldId="752"/>
        </pc:sldMkLst>
      </pc:sldChg>
      <pc:sldChg chg="modNotes">
        <pc:chgData name="Bjørke, Anne" userId="S::anne.bjorke_bergen.kommune.no#ext#@oslokommune.onmicrosoft.com::d0ef1d72-f1e8-4be1-af0d-5f73d4c1219a" providerId="AD" clId="Web-{556187D9-D38A-E37C-1EA6-450F0F6B9580}" dt="2023-01-13T07:31:56.092" v="312"/>
        <pc:sldMkLst>
          <pc:docMk/>
          <pc:sldMk cId="774564241" sldId="769"/>
        </pc:sldMkLst>
      </pc:sldChg>
      <pc:sldChg chg="modNotes">
        <pc:chgData name="Bjørke, Anne" userId="S::anne.bjorke_bergen.kommune.no#ext#@oslokommune.onmicrosoft.com::d0ef1d72-f1e8-4be1-af0d-5f73d4c1219a" providerId="AD" clId="Web-{556187D9-D38A-E37C-1EA6-450F0F6B9580}" dt="2023-01-13T06:51:11.402" v="1"/>
        <pc:sldMkLst>
          <pc:docMk/>
          <pc:sldMk cId="915193428" sldId="868"/>
        </pc:sldMkLst>
      </pc:sldChg>
      <pc:sldChg chg="addSp delSp modSp modNotes">
        <pc:chgData name="Bjørke, Anne" userId="S::anne.bjorke_bergen.kommune.no#ext#@oslokommune.onmicrosoft.com::d0ef1d72-f1e8-4be1-af0d-5f73d4c1219a" providerId="AD" clId="Web-{556187D9-D38A-E37C-1EA6-450F0F6B9580}" dt="2023-01-13T07:22:13.979" v="206"/>
        <pc:sldMkLst>
          <pc:docMk/>
          <pc:sldMk cId="618648646" sldId="879"/>
        </pc:sldMkLst>
        <pc:spChg chg="add mod">
          <ac:chgData name="Bjørke, Anne" userId="S::anne.bjorke_bergen.kommune.no#ext#@oslokommune.onmicrosoft.com::d0ef1d72-f1e8-4be1-af0d-5f73d4c1219a" providerId="AD" clId="Web-{556187D9-D38A-E37C-1EA6-450F0F6B9580}" dt="2023-01-13T07:04:32.647" v="62" actId="20577"/>
          <ac:spMkLst>
            <pc:docMk/>
            <pc:sldMk cId="618648646" sldId="879"/>
            <ac:spMk id="7" creationId="{D6D6521A-916C-1168-DE11-3C8C6DE6889D}"/>
          </ac:spMkLst>
        </pc:spChg>
        <pc:spChg chg="mod">
          <ac:chgData name="Bjørke, Anne" userId="S::anne.bjorke_bergen.kommune.no#ext#@oslokommune.onmicrosoft.com::d0ef1d72-f1e8-4be1-af0d-5f73d4c1219a" providerId="AD" clId="Web-{556187D9-D38A-E37C-1EA6-450F0F6B9580}" dt="2023-01-13T07:19:49.021" v="172" actId="1076"/>
          <ac:spMkLst>
            <pc:docMk/>
            <pc:sldMk cId="618648646" sldId="879"/>
            <ac:spMk id="9" creationId="{67505C33-B1EF-41DE-A3F4-6C96EFB7A883}"/>
          </ac:spMkLst>
        </pc:spChg>
        <pc:spChg chg="del">
          <ac:chgData name="Bjørke, Anne" userId="S::anne.bjorke_bergen.kommune.no#ext#@oslokommune.onmicrosoft.com::d0ef1d72-f1e8-4be1-af0d-5f73d4c1219a" providerId="AD" clId="Web-{556187D9-D38A-E37C-1EA6-450F0F6B9580}" dt="2023-01-13T06:58:15.260" v="20"/>
          <ac:spMkLst>
            <pc:docMk/>
            <pc:sldMk cId="618648646" sldId="879"/>
            <ac:spMk id="10" creationId="{E4F4BDE4-9470-441B-B950-5ED29EEA5773}"/>
          </ac:spMkLst>
        </pc:spChg>
        <pc:spChg chg="mod ord">
          <ac:chgData name="Bjørke, Anne" userId="S::anne.bjorke_bergen.kommune.no#ext#@oslokommune.onmicrosoft.com::d0ef1d72-f1e8-4be1-af0d-5f73d4c1219a" providerId="AD" clId="Web-{556187D9-D38A-E37C-1EA6-450F0F6B9580}" dt="2023-01-13T07:02:11.236" v="34" actId="1076"/>
          <ac:spMkLst>
            <pc:docMk/>
            <pc:sldMk cId="618648646" sldId="879"/>
            <ac:spMk id="12" creationId="{B5CE0A14-48F0-45A7-8597-CC3A5BE77B7E}"/>
          </ac:spMkLst>
        </pc:spChg>
        <pc:picChg chg="add mod">
          <ac:chgData name="Bjørke, Anne" userId="S::anne.bjorke_bergen.kommune.no#ext#@oslokommune.onmicrosoft.com::d0ef1d72-f1e8-4be1-af0d-5f73d4c1219a" providerId="AD" clId="Web-{556187D9-D38A-E37C-1EA6-450F0F6B9580}" dt="2023-01-13T07:01:45.095" v="29" actId="1076"/>
          <ac:picMkLst>
            <pc:docMk/>
            <pc:sldMk cId="618648646" sldId="879"/>
            <ac:picMk id="2" creationId="{FC02087D-AB3D-B9AC-7A95-65513B1062E3}"/>
          </ac:picMkLst>
        </pc:picChg>
        <pc:picChg chg="add del mod">
          <ac:chgData name="Bjørke, Anne" userId="S::anne.bjorke_bergen.kommune.no#ext#@oslokommune.onmicrosoft.com::d0ef1d72-f1e8-4be1-af0d-5f73d4c1219a" providerId="AD" clId="Web-{556187D9-D38A-E37C-1EA6-450F0F6B9580}" dt="2023-01-13T07:02:24.877" v="38"/>
          <ac:picMkLst>
            <pc:docMk/>
            <pc:sldMk cId="618648646" sldId="879"/>
            <ac:picMk id="3" creationId="{86792D67-CCA3-FBC4-2B00-4E5B909A1CA1}"/>
          </ac:picMkLst>
        </pc:picChg>
        <pc:picChg chg="add del mod">
          <ac:chgData name="Bjørke, Anne" userId="S::anne.bjorke_bergen.kommune.no#ext#@oslokommune.onmicrosoft.com::d0ef1d72-f1e8-4be1-af0d-5f73d4c1219a" providerId="AD" clId="Web-{556187D9-D38A-E37C-1EA6-450F0F6B9580}" dt="2023-01-13T07:02:21.940" v="37"/>
          <ac:picMkLst>
            <pc:docMk/>
            <pc:sldMk cId="618648646" sldId="879"/>
            <ac:picMk id="5" creationId="{0FFA31CD-E7F0-3986-BD46-AF6DA872FD34}"/>
          </ac:picMkLst>
        </pc:picChg>
        <pc:picChg chg="add del mod">
          <ac:chgData name="Bjørke, Anne" userId="S::anne.bjorke_bergen.kommune.no#ext#@oslokommune.onmicrosoft.com::d0ef1d72-f1e8-4be1-af0d-5f73d4c1219a" providerId="AD" clId="Web-{556187D9-D38A-E37C-1EA6-450F0F6B9580}" dt="2023-01-13T07:02:16.346" v="36"/>
          <ac:picMkLst>
            <pc:docMk/>
            <pc:sldMk cId="618648646" sldId="879"/>
            <ac:picMk id="6" creationId="{4EB2E355-F772-E275-82DE-5A99A1F896DE}"/>
          </ac:picMkLst>
        </pc:picChg>
        <pc:picChg chg="del">
          <ac:chgData name="Bjørke, Anne" userId="S::anne.bjorke_bergen.kommune.no#ext#@oslokommune.onmicrosoft.com::d0ef1d72-f1e8-4be1-af0d-5f73d4c1219a" providerId="AD" clId="Web-{556187D9-D38A-E37C-1EA6-450F0F6B9580}" dt="2023-01-13T06:58:17.994" v="21"/>
          <ac:picMkLst>
            <pc:docMk/>
            <pc:sldMk cId="618648646" sldId="879"/>
            <ac:picMk id="8" creationId="{C5952F4A-9868-4D59-97D2-D80916F5DD1B}"/>
          </ac:picMkLst>
        </pc:picChg>
      </pc:sldChg>
      <pc:sldChg chg="modNotes">
        <pc:chgData name="Bjørke, Anne" userId="S::anne.bjorke_bergen.kommune.no#ext#@oslokommune.onmicrosoft.com::d0ef1d72-f1e8-4be1-af0d-5f73d4c1219a" providerId="AD" clId="Web-{556187D9-D38A-E37C-1EA6-450F0F6B9580}" dt="2023-01-13T06:55:56.630" v="19"/>
        <pc:sldMkLst>
          <pc:docMk/>
          <pc:sldMk cId="2919984820" sldId="884"/>
        </pc:sldMkLst>
      </pc:sldChg>
      <pc:sldChg chg="modNotes">
        <pc:chgData name="Bjørke, Anne" userId="S::anne.bjorke_bergen.kommune.no#ext#@oslokommune.onmicrosoft.com::d0ef1d72-f1e8-4be1-af0d-5f73d4c1219a" providerId="AD" clId="Web-{556187D9-D38A-E37C-1EA6-450F0F6B9580}" dt="2023-01-13T06:51:39.465" v="12"/>
        <pc:sldMkLst>
          <pc:docMk/>
          <pc:sldMk cId="3333371013" sldId="887"/>
        </pc:sldMkLst>
      </pc:sldChg>
      <pc:sldChg chg="addSp delSp modSp">
        <pc:chgData name="Bjørke, Anne" userId="S::anne.bjorke_bergen.kommune.no#ext#@oslokommune.onmicrosoft.com::d0ef1d72-f1e8-4be1-af0d-5f73d4c1219a" providerId="AD" clId="Web-{556187D9-D38A-E37C-1EA6-450F0F6B9580}" dt="2023-01-13T07:30:27.652" v="304" actId="1076"/>
        <pc:sldMkLst>
          <pc:docMk/>
          <pc:sldMk cId="270646433" sldId="893"/>
        </pc:sldMkLst>
        <pc:spChg chg="add del mod">
          <ac:chgData name="Bjørke, Anne" userId="S::anne.bjorke_bergen.kommune.no#ext#@oslokommune.onmicrosoft.com::d0ef1d72-f1e8-4be1-af0d-5f73d4c1219a" providerId="AD" clId="Web-{556187D9-D38A-E37C-1EA6-450F0F6B9580}" dt="2023-01-13T07:27:34.380" v="283"/>
          <ac:spMkLst>
            <pc:docMk/>
            <pc:sldMk cId="270646433" sldId="893"/>
            <ac:spMk id="3" creationId="{8A6A92BE-32BD-AB19-B081-CE867155AB95}"/>
          </ac:spMkLst>
        </pc:spChg>
        <pc:spChg chg="del">
          <ac:chgData name="Bjørke, Anne" userId="S::anne.bjorke_bergen.kommune.no#ext#@oslokommune.onmicrosoft.com::d0ef1d72-f1e8-4be1-af0d-5f73d4c1219a" providerId="AD" clId="Web-{556187D9-D38A-E37C-1EA6-450F0F6B9580}" dt="2023-01-13T07:25:55.737" v="227"/>
          <ac:spMkLst>
            <pc:docMk/>
            <pc:sldMk cId="270646433" sldId="893"/>
            <ac:spMk id="5" creationId="{00000000-0000-0000-0000-000000000000}"/>
          </ac:spMkLst>
        </pc:spChg>
        <pc:spChg chg="add mod">
          <ac:chgData name="Bjørke, Anne" userId="S::anne.bjorke_bergen.kommune.no#ext#@oslokommune.onmicrosoft.com::d0ef1d72-f1e8-4be1-af0d-5f73d4c1219a" providerId="AD" clId="Web-{556187D9-D38A-E37C-1EA6-450F0F6B9580}" dt="2023-01-13T07:28:29.070" v="294" actId="20577"/>
          <ac:spMkLst>
            <pc:docMk/>
            <pc:sldMk cId="270646433" sldId="893"/>
            <ac:spMk id="9" creationId="{15A86D18-7124-BCC5-59E3-EDA538E13EF1}"/>
          </ac:spMkLst>
        </pc:spChg>
        <pc:picChg chg="mod modCrop">
          <ac:chgData name="Bjørke, Anne" userId="S::anne.bjorke_bergen.kommune.no#ext#@oslokommune.onmicrosoft.com::d0ef1d72-f1e8-4be1-af0d-5f73d4c1219a" providerId="AD" clId="Web-{556187D9-D38A-E37C-1EA6-450F0F6B9580}" dt="2023-01-13T07:30:27.652" v="304" actId="1076"/>
          <ac:picMkLst>
            <pc:docMk/>
            <pc:sldMk cId="270646433" sldId="893"/>
            <ac:picMk id="7" creationId="{D40B6972-4EE4-4A9C-BA2E-CA858759F16A}"/>
          </ac:picMkLst>
        </pc:picChg>
      </pc:sldChg>
    </pc:docChg>
  </pc:docChgLst>
  <pc:docChgLst>
    <pc:chgData name="Bjørke, Anne" userId="a36e8d60-a8a8-4afc-a1cd-beba87580636" providerId="ADAL" clId="{36520377-4F06-4D51-8C8D-87502C92FDDE}"/>
    <pc:docChg chg="custSel delSld modSld sldOrd modSection">
      <pc:chgData name="Bjørke, Anne" userId="a36e8d60-a8a8-4afc-a1cd-beba87580636" providerId="ADAL" clId="{36520377-4F06-4D51-8C8D-87502C92FDDE}" dt="2023-01-16T11:42:51.228" v="101"/>
      <pc:docMkLst>
        <pc:docMk/>
      </pc:docMkLst>
      <pc:sldChg chg="del">
        <pc:chgData name="Bjørke, Anne" userId="a36e8d60-a8a8-4afc-a1cd-beba87580636" providerId="ADAL" clId="{36520377-4F06-4D51-8C8D-87502C92FDDE}" dt="2023-01-16T11:31:40.775" v="18" actId="47"/>
        <pc:sldMkLst>
          <pc:docMk/>
          <pc:sldMk cId="2681263940" sldId="697"/>
        </pc:sldMkLst>
      </pc:sldChg>
      <pc:sldChg chg="modAnim">
        <pc:chgData name="Bjørke, Anne" userId="a36e8d60-a8a8-4afc-a1cd-beba87580636" providerId="ADAL" clId="{36520377-4F06-4D51-8C8D-87502C92FDDE}" dt="2023-01-16T11:26:44.858" v="13"/>
        <pc:sldMkLst>
          <pc:docMk/>
          <pc:sldMk cId="3274880740" sldId="702"/>
        </pc:sldMkLst>
      </pc:sldChg>
      <pc:sldChg chg="modAnim">
        <pc:chgData name="Bjørke, Anne" userId="a36e8d60-a8a8-4afc-a1cd-beba87580636" providerId="ADAL" clId="{36520377-4F06-4D51-8C8D-87502C92FDDE}" dt="2023-01-16T11:25:26.951" v="10"/>
        <pc:sldMkLst>
          <pc:docMk/>
          <pc:sldMk cId="939409476" sldId="710"/>
        </pc:sldMkLst>
      </pc:sldChg>
      <pc:sldChg chg="addSp delSp modSp mod modAnim">
        <pc:chgData name="Bjørke, Anne" userId="a36e8d60-a8a8-4afc-a1cd-beba87580636" providerId="ADAL" clId="{36520377-4F06-4D51-8C8D-87502C92FDDE}" dt="2023-01-16T11:33:09.792" v="74" actId="20577"/>
        <pc:sldMkLst>
          <pc:docMk/>
          <pc:sldMk cId="2713586275" sldId="720"/>
        </pc:sldMkLst>
        <pc:spChg chg="del">
          <ac:chgData name="Bjørke, Anne" userId="a36e8d60-a8a8-4afc-a1cd-beba87580636" providerId="ADAL" clId="{36520377-4F06-4D51-8C8D-87502C92FDDE}" dt="2023-01-16T11:31:58.461" v="19" actId="478"/>
          <ac:spMkLst>
            <pc:docMk/>
            <pc:sldMk cId="2713586275" sldId="720"/>
            <ac:spMk id="5" creationId="{00000000-0000-0000-0000-000000000000}"/>
          </ac:spMkLst>
        </pc:spChg>
        <pc:spChg chg="add mod">
          <ac:chgData name="Bjørke, Anne" userId="a36e8d60-a8a8-4afc-a1cd-beba87580636" providerId="ADAL" clId="{36520377-4F06-4D51-8C8D-87502C92FDDE}" dt="2023-01-16T11:33:09.792" v="74" actId="20577"/>
          <ac:spMkLst>
            <pc:docMk/>
            <pc:sldMk cId="2713586275" sldId="720"/>
            <ac:spMk id="11" creationId="{6B7FD30D-E8D2-4A48-AB94-1A458FD315CA}"/>
          </ac:spMkLst>
        </pc:spChg>
      </pc:sldChg>
      <pc:sldChg chg="modSp mod modNotesTx">
        <pc:chgData name="Bjørke, Anne" userId="a36e8d60-a8a8-4afc-a1cd-beba87580636" providerId="ADAL" clId="{36520377-4F06-4D51-8C8D-87502C92FDDE}" dt="2023-01-16T11:42:10.234" v="97" actId="20577"/>
        <pc:sldMkLst>
          <pc:docMk/>
          <pc:sldMk cId="376971173" sldId="738"/>
        </pc:sldMkLst>
        <pc:spChg chg="mod">
          <ac:chgData name="Bjørke, Anne" userId="a36e8d60-a8a8-4afc-a1cd-beba87580636" providerId="ADAL" clId="{36520377-4F06-4D51-8C8D-87502C92FDDE}" dt="2023-01-16T11:42:10.234" v="97" actId="20577"/>
          <ac:spMkLst>
            <pc:docMk/>
            <pc:sldMk cId="376971173" sldId="738"/>
            <ac:spMk id="12" creationId="{8CE6A667-7A85-4315-B44E-CAD96A174010}"/>
          </ac:spMkLst>
        </pc:spChg>
      </pc:sldChg>
      <pc:sldChg chg="modAnim">
        <pc:chgData name="Bjørke, Anne" userId="a36e8d60-a8a8-4afc-a1cd-beba87580636" providerId="ADAL" clId="{36520377-4F06-4D51-8C8D-87502C92FDDE}" dt="2023-01-16T11:42:51.228" v="101"/>
        <pc:sldMkLst>
          <pc:docMk/>
          <pc:sldMk cId="2312529797" sldId="742"/>
        </pc:sldMkLst>
      </pc:sldChg>
      <pc:sldChg chg="modAnim">
        <pc:chgData name="Bjørke, Anne" userId="a36e8d60-a8a8-4afc-a1cd-beba87580636" providerId="ADAL" clId="{36520377-4F06-4D51-8C8D-87502C92FDDE}" dt="2023-01-16T11:22:15.186" v="1"/>
        <pc:sldMkLst>
          <pc:docMk/>
          <pc:sldMk cId="3193330940" sldId="834"/>
        </pc:sldMkLst>
      </pc:sldChg>
      <pc:sldChg chg="ord modAnim">
        <pc:chgData name="Bjørke, Anne" userId="a36e8d60-a8a8-4afc-a1cd-beba87580636" providerId="ADAL" clId="{36520377-4F06-4D51-8C8D-87502C92FDDE}" dt="2023-01-16T11:34:27.912" v="78"/>
        <pc:sldMkLst>
          <pc:docMk/>
          <pc:sldMk cId="3658951105" sldId="858"/>
        </pc:sldMkLst>
      </pc:sldChg>
      <pc:sldChg chg="modAnim">
        <pc:chgData name="Bjørke, Anne" userId="a36e8d60-a8a8-4afc-a1cd-beba87580636" providerId="ADAL" clId="{36520377-4F06-4D51-8C8D-87502C92FDDE}" dt="2023-01-16T11:23:05.036" v="6"/>
        <pc:sldMkLst>
          <pc:docMk/>
          <pc:sldMk cId="1219763588" sldId="871"/>
        </pc:sldMkLst>
      </pc:sldChg>
      <pc:sldChg chg="modAnim">
        <pc:chgData name="Bjørke, Anne" userId="a36e8d60-a8a8-4afc-a1cd-beba87580636" providerId="ADAL" clId="{36520377-4F06-4D51-8C8D-87502C92FDDE}" dt="2023-01-16T11:26:18.253" v="11"/>
        <pc:sldMkLst>
          <pc:docMk/>
          <pc:sldMk cId="3466228954" sldId="876"/>
        </pc:sldMkLst>
      </pc:sldChg>
      <pc:sldChg chg="modAnim">
        <pc:chgData name="Bjørke, Anne" userId="a36e8d60-a8a8-4afc-a1cd-beba87580636" providerId="ADAL" clId="{36520377-4F06-4D51-8C8D-87502C92FDDE}" dt="2023-01-16T11:26:27.698" v="12"/>
        <pc:sldMkLst>
          <pc:docMk/>
          <pc:sldMk cId="516554121" sldId="877"/>
        </pc:sldMkLst>
      </pc:sldChg>
      <pc:sldChg chg="modAnim">
        <pc:chgData name="Bjørke, Anne" userId="a36e8d60-a8a8-4afc-a1cd-beba87580636" providerId="ADAL" clId="{36520377-4F06-4D51-8C8D-87502C92FDDE}" dt="2023-01-16T11:41:12.573" v="95"/>
        <pc:sldMkLst>
          <pc:docMk/>
          <pc:sldMk cId="618648646" sldId="879"/>
        </pc:sldMkLst>
      </pc:sldChg>
      <pc:sldChg chg="addSp delSp modSp mod modAnim">
        <pc:chgData name="Bjørke, Anne" userId="a36e8d60-a8a8-4afc-a1cd-beba87580636" providerId="ADAL" clId="{36520377-4F06-4D51-8C8D-87502C92FDDE}" dt="2023-01-16T11:24:14.259" v="9" actId="20577"/>
        <pc:sldMkLst>
          <pc:docMk/>
          <pc:sldMk cId="3333371013" sldId="887"/>
        </pc:sldMkLst>
        <pc:spChg chg="add mod">
          <ac:chgData name="Bjørke, Anne" userId="a36e8d60-a8a8-4afc-a1cd-beba87580636" providerId="ADAL" clId="{36520377-4F06-4D51-8C8D-87502C92FDDE}" dt="2023-01-16T11:24:14.259" v="9" actId="20577"/>
          <ac:spMkLst>
            <pc:docMk/>
            <pc:sldMk cId="3333371013" sldId="887"/>
            <ac:spMk id="6" creationId="{2401C5AE-4D40-4E7C-9BEF-5E3DD1B8758B}"/>
          </ac:spMkLst>
        </pc:spChg>
        <pc:spChg chg="del">
          <ac:chgData name="Bjørke, Anne" userId="a36e8d60-a8a8-4afc-a1cd-beba87580636" providerId="ADAL" clId="{36520377-4F06-4D51-8C8D-87502C92FDDE}" dt="2023-01-16T11:23:45.619" v="7" actId="478"/>
          <ac:spMkLst>
            <pc:docMk/>
            <pc:sldMk cId="3333371013" sldId="887"/>
            <ac:spMk id="9" creationId="{7E97F6BC-47F0-4905-B655-332210107AAD}"/>
          </ac:spMkLst>
        </pc:spChg>
      </pc:sldChg>
      <pc:sldChg chg="modSp mod modAnim">
        <pc:chgData name="Bjørke, Anne" userId="a36e8d60-a8a8-4afc-a1cd-beba87580636" providerId="ADAL" clId="{36520377-4F06-4D51-8C8D-87502C92FDDE}" dt="2023-01-16T11:37:49.779" v="89"/>
        <pc:sldMkLst>
          <pc:docMk/>
          <pc:sldMk cId="3095247419" sldId="891"/>
        </pc:sldMkLst>
        <pc:spChg chg="mod">
          <ac:chgData name="Bjørke, Anne" userId="a36e8d60-a8a8-4afc-a1cd-beba87580636" providerId="ADAL" clId="{36520377-4F06-4D51-8C8D-87502C92FDDE}" dt="2023-01-16T11:37:30.362" v="86"/>
          <ac:spMkLst>
            <pc:docMk/>
            <pc:sldMk cId="3095247419" sldId="891"/>
            <ac:spMk id="5" creationId="{00000000-0000-0000-0000-000000000000}"/>
          </ac:spMkLst>
        </pc:spChg>
      </pc:sldChg>
      <pc:sldChg chg="modAnim">
        <pc:chgData name="Bjørke, Anne" userId="a36e8d60-a8a8-4afc-a1cd-beba87580636" providerId="ADAL" clId="{36520377-4F06-4D51-8C8D-87502C92FDDE}" dt="2023-01-16T11:28:07.458" v="14"/>
        <pc:sldMkLst>
          <pc:docMk/>
          <pc:sldMk cId="1873403534" sldId="892"/>
        </pc:sldMkLst>
      </pc:sldChg>
      <pc:sldChg chg="modAnim">
        <pc:chgData name="Bjørke, Anne" userId="a36e8d60-a8a8-4afc-a1cd-beba87580636" providerId="ADAL" clId="{36520377-4F06-4D51-8C8D-87502C92FDDE}" dt="2023-01-16T11:28:45.092" v="15"/>
        <pc:sldMkLst>
          <pc:docMk/>
          <pc:sldMk cId="2282996818" sldId="899"/>
        </pc:sldMkLst>
      </pc:sldChg>
    </pc:docChg>
  </pc:docChgLst>
  <pc:docChgLst>
    <pc:chgData name="Bjørke, Anne" userId="a36e8d60-a8a8-4afc-a1cd-beba87580636" providerId="ADAL" clId="{894B2280-8610-470D-B937-3608E525FE06}"/>
    <pc:docChg chg="undo redo custSel addSld delSld modSld sldOrd modSection modNotesMaster">
      <pc:chgData name="Bjørke, Anne" userId="a36e8d60-a8a8-4afc-a1cd-beba87580636" providerId="ADAL" clId="{894B2280-8610-470D-B937-3608E525FE06}" dt="2023-01-11T13:52:35.430" v="4476"/>
      <pc:docMkLst>
        <pc:docMk/>
      </pc:docMkLst>
      <pc:sldChg chg="addSp delSp modSp mod modNotesTx">
        <pc:chgData name="Bjørke, Anne" userId="a36e8d60-a8a8-4afc-a1cd-beba87580636" providerId="ADAL" clId="{894B2280-8610-470D-B937-3608E525FE06}" dt="2023-01-11T10:10:09.898" v="4050" actId="478"/>
        <pc:sldMkLst>
          <pc:docMk/>
          <pc:sldMk cId="2670874129" sldId="677"/>
        </pc:sldMkLst>
        <pc:spChg chg="add del mod">
          <ac:chgData name="Bjørke, Anne" userId="a36e8d60-a8a8-4afc-a1cd-beba87580636" providerId="ADAL" clId="{894B2280-8610-470D-B937-3608E525FE06}" dt="2023-01-11T10:10:09.898" v="4050" actId="478"/>
          <ac:spMkLst>
            <pc:docMk/>
            <pc:sldMk cId="2670874129" sldId="677"/>
            <ac:spMk id="8" creationId="{9DEE468C-3F99-47EF-B2A5-B62D989DF09C}"/>
          </ac:spMkLst>
        </pc:spChg>
        <pc:spChg chg="mod">
          <ac:chgData name="Bjørke, Anne" userId="a36e8d60-a8a8-4afc-a1cd-beba87580636" providerId="ADAL" clId="{894B2280-8610-470D-B937-3608E525FE06}" dt="2022-12-01T12:58:22.149" v="1416" actId="20577"/>
          <ac:spMkLst>
            <pc:docMk/>
            <pc:sldMk cId="2670874129" sldId="677"/>
            <ac:spMk id="9" creationId="{00000000-0000-0000-0000-000000000000}"/>
          </ac:spMkLst>
        </pc:spChg>
      </pc:sldChg>
      <pc:sldChg chg="modNotesTx">
        <pc:chgData name="Bjørke, Anne" userId="a36e8d60-a8a8-4afc-a1cd-beba87580636" providerId="ADAL" clId="{894B2280-8610-470D-B937-3608E525FE06}" dt="2023-01-11T10:38:44.206" v="4071" actId="5793"/>
        <pc:sldMkLst>
          <pc:docMk/>
          <pc:sldMk cId="1796718197" sldId="686"/>
        </pc:sldMkLst>
      </pc:sldChg>
      <pc:sldChg chg="delSp mod modNotesTx">
        <pc:chgData name="Bjørke, Anne" userId="a36e8d60-a8a8-4afc-a1cd-beba87580636" providerId="ADAL" clId="{894B2280-8610-470D-B937-3608E525FE06}" dt="2023-01-11T10:09:29.384" v="4045" actId="478"/>
        <pc:sldMkLst>
          <pc:docMk/>
          <pc:sldMk cId="1225782020" sldId="692"/>
        </pc:sldMkLst>
        <pc:spChg chg="del">
          <ac:chgData name="Bjørke, Anne" userId="a36e8d60-a8a8-4afc-a1cd-beba87580636" providerId="ADAL" clId="{894B2280-8610-470D-B937-3608E525FE06}" dt="2023-01-11T10:09:29.384" v="4045" actId="478"/>
          <ac:spMkLst>
            <pc:docMk/>
            <pc:sldMk cId="1225782020" sldId="692"/>
            <ac:spMk id="7" creationId="{E7F3D82A-0BBA-4074-BAF8-F9E5840A3F41}"/>
          </ac:spMkLst>
        </pc:spChg>
      </pc:sldChg>
      <pc:sldChg chg="addSp delSp modSp mod modNotesTx">
        <pc:chgData name="Bjørke, Anne" userId="a36e8d60-a8a8-4afc-a1cd-beba87580636" providerId="ADAL" clId="{894B2280-8610-470D-B937-3608E525FE06}" dt="2023-01-11T13:04:55.384" v="4313" actId="1076"/>
        <pc:sldMkLst>
          <pc:docMk/>
          <pc:sldMk cId="2681263940" sldId="697"/>
        </pc:sldMkLst>
        <pc:spChg chg="mod">
          <ac:chgData name="Bjørke, Anne" userId="a36e8d60-a8a8-4afc-a1cd-beba87580636" providerId="ADAL" clId="{894B2280-8610-470D-B937-3608E525FE06}" dt="2022-11-24T10:08:10.999" v="10" actId="2711"/>
          <ac:spMkLst>
            <pc:docMk/>
            <pc:sldMk cId="2681263940" sldId="697"/>
            <ac:spMk id="9" creationId="{F7ECC140-D839-4709-B08D-52A37B91991F}"/>
          </ac:spMkLst>
        </pc:spChg>
        <pc:spChg chg="add del mod">
          <ac:chgData name="Bjørke, Anne" userId="a36e8d60-a8a8-4afc-a1cd-beba87580636" providerId="ADAL" clId="{894B2280-8610-470D-B937-3608E525FE06}" dt="2023-01-11T10:07:37.008" v="4029" actId="478"/>
          <ac:spMkLst>
            <pc:docMk/>
            <pc:sldMk cId="2681263940" sldId="697"/>
            <ac:spMk id="10" creationId="{2B6D4B6C-7F93-4CFC-A49B-4BFCE7723BA1}"/>
          </ac:spMkLst>
        </pc:spChg>
        <pc:spChg chg="add mod">
          <ac:chgData name="Bjørke, Anne" userId="a36e8d60-a8a8-4afc-a1cd-beba87580636" providerId="ADAL" clId="{894B2280-8610-470D-B937-3608E525FE06}" dt="2023-01-11T13:04:55.384" v="4313" actId="1076"/>
          <ac:spMkLst>
            <pc:docMk/>
            <pc:sldMk cId="2681263940" sldId="697"/>
            <ac:spMk id="11" creationId="{3B8C669D-81B4-4289-AB6A-E36D53FA0A89}"/>
          </ac:spMkLst>
        </pc:spChg>
      </pc:sldChg>
      <pc:sldChg chg="addSp delSp modSp mod modNotesTx">
        <pc:chgData name="Bjørke, Anne" userId="a36e8d60-a8a8-4afc-a1cd-beba87580636" providerId="ADAL" clId="{894B2280-8610-470D-B937-3608E525FE06}" dt="2023-01-11T10:08:41.599" v="4038" actId="478"/>
        <pc:sldMkLst>
          <pc:docMk/>
          <pc:sldMk cId="3274880740" sldId="702"/>
        </pc:sldMkLst>
        <pc:spChg chg="mod">
          <ac:chgData name="Bjørke, Anne" userId="a36e8d60-a8a8-4afc-a1cd-beba87580636" providerId="ADAL" clId="{894B2280-8610-470D-B937-3608E525FE06}" dt="2022-11-24T10:06:38.175" v="2" actId="2711"/>
          <ac:spMkLst>
            <pc:docMk/>
            <pc:sldMk cId="3274880740" sldId="702"/>
            <ac:spMk id="4" creationId="{00000000-0000-0000-0000-000000000000}"/>
          </ac:spMkLst>
        </pc:spChg>
        <pc:spChg chg="del">
          <ac:chgData name="Bjørke, Anne" userId="a36e8d60-a8a8-4afc-a1cd-beba87580636" providerId="ADAL" clId="{894B2280-8610-470D-B937-3608E525FE06}" dt="2023-01-11T10:08:41.599" v="4038" actId="478"/>
          <ac:spMkLst>
            <pc:docMk/>
            <pc:sldMk cId="3274880740" sldId="702"/>
            <ac:spMk id="9" creationId="{8AA075F8-9A2E-4141-BCF3-A5106BCF9C40}"/>
          </ac:spMkLst>
        </pc:spChg>
        <pc:spChg chg="add mod">
          <ac:chgData name="Bjørke, Anne" userId="a36e8d60-a8a8-4afc-a1cd-beba87580636" providerId="ADAL" clId="{894B2280-8610-470D-B937-3608E525FE06}" dt="2022-12-01T13:00:18.324" v="1431" actId="20577"/>
          <ac:spMkLst>
            <pc:docMk/>
            <pc:sldMk cId="3274880740" sldId="702"/>
            <ac:spMk id="13" creationId="{CBEA2E9B-8D31-46FB-B5C2-9EF4F243BBC8}"/>
          </ac:spMkLst>
        </pc:spChg>
      </pc:sldChg>
      <pc:sldChg chg="addSp delSp modSp mod modAnim modNotesTx">
        <pc:chgData name="Bjørke, Anne" userId="a36e8d60-a8a8-4afc-a1cd-beba87580636" providerId="ADAL" clId="{894B2280-8610-470D-B937-3608E525FE06}" dt="2023-01-11T10:52:41.685" v="4143" actId="6549"/>
        <pc:sldMkLst>
          <pc:docMk/>
          <pc:sldMk cId="939409476" sldId="710"/>
        </pc:sldMkLst>
        <pc:spChg chg="add del mod">
          <ac:chgData name="Bjørke, Anne" userId="a36e8d60-a8a8-4afc-a1cd-beba87580636" providerId="ADAL" clId="{894B2280-8610-470D-B937-3608E525FE06}" dt="2023-01-11T10:09:47.090" v="4048" actId="478"/>
          <ac:spMkLst>
            <pc:docMk/>
            <pc:sldMk cId="939409476" sldId="710"/>
            <ac:spMk id="9" creationId="{04C11EF0-97C7-407B-AEDC-F5DCE39BADEC}"/>
          </ac:spMkLst>
        </pc:spChg>
        <pc:spChg chg="mod">
          <ac:chgData name="Bjørke, Anne" userId="a36e8d60-a8a8-4afc-a1cd-beba87580636" providerId="ADAL" clId="{894B2280-8610-470D-B937-3608E525FE06}" dt="2022-12-01T14:42:42.898" v="2409" actId="255"/>
          <ac:spMkLst>
            <pc:docMk/>
            <pc:sldMk cId="939409476" sldId="710"/>
            <ac:spMk id="23" creationId="{A3287535-AE80-41CE-8AA8-306F8372C275}"/>
          </ac:spMkLst>
        </pc:spChg>
      </pc:sldChg>
      <pc:sldChg chg="delSp modSp mod modAnim modNotesTx">
        <pc:chgData name="Bjørke, Anne" userId="a36e8d60-a8a8-4afc-a1cd-beba87580636" providerId="ADAL" clId="{894B2280-8610-470D-B937-3608E525FE06}" dt="2023-01-11T13:31:41.563" v="4445"/>
        <pc:sldMkLst>
          <pc:docMk/>
          <pc:sldMk cId="2039117951" sldId="713"/>
        </pc:sldMkLst>
        <pc:spChg chg="del">
          <ac:chgData name="Bjørke, Anne" userId="a36e8d60-a8a8-4afc-a1cd-beba87580636" providerId="ADAL" clId="{894B2280-8610-470D-B937-3608E525FE06}" dt="2023-01-11T10:09:34.683" v="4046" actId="478"/>
          <ac:spMkLst>
            <pc:docMk/>
            <pc:sldMk cId="2039117951" sldId="713"/>
            <ac:spMk id="7" creationId="{DA4B91B1-FAB4-470B-9A02-62851CBDA328}"/>
          </ac:spMkLst>
        </pc:spChg>
        <pc:spChg chg="mod">
          <ac:chgData name="Bjørke, Anne" userId="a36e8d60-a8a8-4afc-a1cd-beba87580636" providerId="ADAL" clId="{894B2280-8610-470D-B937-3608E525FE06}" dt="2022-12-01T14:43:55.814" v="2414" actId="20577"/>
          <ac:spMkLst>
            <pc:docMk/>
            <pc:sldMk cId="2039117951" sldId="713"/>
            <ac:spMk id="9" creationId="{EB1B44C1-0FF7-4989-B170-29DE4C03E5C2}"/>
          </ac:spMkLst>
        </pc:spChg>
      </pc:sldChg>
      <pc:sldChg chg="delSp modSp mod modNotesTx">
        <pc:chgData name="Bjørke, Anne" userId="a36e8d60-a8a8-4afc-a1cd-beba87580636" providerId="ADAL" clId="{894B2280-8610-470D-B937-3608E525FE06}" dt="2023-01-11T12:33:55.334" v="4209" actId="20577"/>
        <pc:sldMkLst>
          <pc:docMk/>
          <pc:sldMk cId="175187883" sldId="718"/>
        </pc:sldMkLst>
        <pc:spChg chg="mod">
          <ac:chgData name="Bjørke, Anne" userId="a36e8d60-a8a8-4afc-a1cd-beba87580636" providerId="ADAL" clId="{894B2280-8610-470D-B937-3608E525FE06}" dt="2022-11-24T10:07:34.831" v="9" actId="2711"/>
          <ac:spMkLst>
            <pc:docMk/>
            <pc:sldMk cId="175187883" sldId="718"/>
            <ac:spMk id="4" creationId="{00000000-0000-0000-0000-000000000000}"/>
          </ac:spMkLst>
        </pc:spChg>
        <pc:spChg chg="del">
          <ac:chgData name="Bjørke, Anne" userId="a36e8d60-a8a8-4afc-a1cd-beba87580636" providerId="ADAL" clId="{894B2280-8610-470D-B937-3608E525FE06}" dt="2023-01-11T10:07:55.566" v="4031" actId="478"/>
          <ac:spMkLst>
            <pc:docMk/>
            <pc:sldMk cId="175187883" sldId="718"/>
            <ac:spMk id="11" creationId="{B49F5906-4DF6-4E42-9ED3-13F86B74747D}"/>
          </ac:spMkLst>
        </pc:spChg>
        <pc:spChg chg="del">
          <ac:chgData name="Bjørke, Anne" userId="a36e8d60-a8a8-4afc-a1cd-beba87580636" providerId="ADAL" clId="{894B2280-8610-470D-B937-3608E525FE06}" dt="2023-01-11T10:08:00.228" v="4032" actId="478"/>
          <ac:spMkLst>
            <pc:docMk/>
            <pc:sldMk cId="175187883" sldId="718"/>
            <ac:spMk id="12" creationId="{21EECADB-F9B5-4FDE-9387-181C2F036E54}"/>
          </ac:spMkLst>
        </pc:spChg>
      </pc:sldChg>
      <pc:sldChg chg="addSp delSp modSp mod modNotesTx">
        <pc:chgData name="Bjørke, Anne" userId="a36e8d60-a8a8-4afc-a1cd-beba87580636" providerId="ADAL" clId="{894B2280-8610-470D-B937-3608E525FE06}" dt="2023-01-11T13:03:59.683" v="4307" actId="20577"/>
        <pc:sldMkLst>
          <pc:docMk/>
          <pc:sldMk cId="2713586275" sldId="720"/>
        </pc:sldMkLst>
        <pc:spChg chg="mod">
          <ac:chgData name="Bjørke, Anne" userId="a36e8d60-a8a8-4afc-a1cd-beba87580636" providerId="ADAL" clId="{894B2280-8610-470D-B937-3608E525FE06}" dt="2022-11-25T13:22:13.282" v="284" actId="14100"/>
          <ac:spMkLst>
            <pc:docMk/>
            <pc:sldMk cId="2713586275" sldId="720"/>
            <ac:spMk id="10" creationId="{3C9B1DEC-C2F7-4363-BEDE-CB981598B523}"/>
          </ac:spMkLst>
        </pc:spChg>
        <pc:spChg chg="mod">
          <ac:chgData name="Bjørke, Anne" userId="a36e8d60-a8a8-4afc-a1cd-beba87580636" providerId="ADAL" clId="{894B2280-8610-470D-B937-3608E525FE06}" dt="2022-11-24T10:08:19.400" v="11" actId="2711"/>
          <ac:spMkLst>
            <pc:docMk/>
            <pc:sldMk cId="2713586275" sldId="720"/>
            <ac:spMk id="11" creationId="{4FEC145E-537E-4964-82B7-15D360D09703}"/>
          </ac:spMkLst>
        </pc:spChg>
        <pc:spChg chg="add del mod">
          <ac:chgData name="Bjørke, Anne" userId="a36e8d60-a8a8-4afc-a1cd-beba87580636" providerId="ADAL" clId="{894B2280-8610-470D-B937-3608E525FE06}" dt="2023-01-11T10:07:26.179" v="4027" actId="478"/>
          <ac:spMkLst>
            <pc:docMk/>
            <pc:sldMk cId="2713586275" sldId="720"/>
            <ac:spMk id="12" creationId="{E4FACF3B-1F22-40B4-9DB7-01FFB1F2E158}"/>
          </ac:spMkLst>
        </pc:spChg>
        <pc:spChg chg="del mod">
          <ac:chgData name="Bjørke, Anne" userId="a36e8d60-a8a8-4afc-a1cd-beba87580636" providerId="ADAL" clId="{894B2280-8610-470D-B937-3608E525FE06}" dt="2023-01-11T10:07:30.042" v="4028" actId="478"/>
          <ac:spMkLst>
            <pc:docMk/>
            <pc:sldMk cId="2713586275" sldId="720"/>
            <ac:spMk id="13" creationId="{5180946E-B8D4-4FAE-B854-CA87C4A93045}"/>
          </ac:spMkLst>
        </pc:spChg>
        <pc:picChg chg="add del">
          <ac:chgData name="Bjørke, Anne" userId="a36e8d60-a8a8-4afc-a1cd-beba87580636" providerId="ADAL" clId="{894B2280-8610-470D-B937-3608E525FE06}" dt="2023-01-11T10:07:19.882" v="4026" actId="478"/>
          <ac:picMkLst>
            <pc:docMk/>
            <pc:sldMk cId="2713586275" sldId="720"/>
            <ac:picMk id="7" creationId="{3DF68315-C77F-4419-A306-37896E834562}"/>
          </ac:picMkLst>
        </pc:picChg>
      </pc:sldChg>
      <pc:sldChg chg="addSp delSp modSp mod modNotesTx">
        <pc:chgData name="Bjørke, Anne" userId="a36e8d60-a8a8-4afc-a1cd-beba87580636" providerId="ADAL" clId="{894B2280-8610-470D-B937-3608E525FE06}" dt="2023-01-11T12:30:42.015" v="4188" actId="20577"/>
        <pc:sldMkLst>
          <pc:docMk/>
          <pc:sldMk cId="3153034549" sldId="723"/>
        </pc:sldMkLst>
        <pc:spChg chg="add del mod">
          <ac:chgData name="Bjørke, Anne" userId="a36e8d60-a8a8-4afc-a1cd-beba87580636" providerId="ADAL" clId="{894B2280-8610-470D-B937-3608E525FE06}" dt="2023-01-11T10:08:34.427" v="4037" actId="478"/>
          <ac:spMkLst>
            <pc:docMk/>
            <pc:sldMk cId="3153034549" sldId="723"/>
            <ac:spMk id="6" creationId="{61E27F00-D048-42C8-9429-ABC727D2D573}"/>
          </ac:spMkLst>
        </pc:spChg>
        <pc:spChg chg="add mod">
          <ac:chgData name="Bjørke, Anne" userId="a36e8d60-a8a8-4afc-a1cd-beba87580636" providerId="ADAL" clId="{894B2280-8610-470D-B937-3608E525FE06}" dt="2022-12-01T13:01:05.185" v="1443" actId="1076"/>
          <ac:spMkLst>
            <pc:docMk/>
            <pc:sldMk cId="3153034549" sldId="723"/>
            <ac:spMk id="7" creationId="{B4E08AA6-814C-455F-96F8-516AB1D0787F}"/>
          </ac:spMkLst>
        </pc:spChg>
        <pc:spChg chg="mod">
          <ac:chgData name="Bjørke, Anne" userId="a36e8d60-a8a8-4afc-a1cd-beba87580636" providerId="ADAL" clId="{894B2280-8610-470D-B937-3608E525FE06}" dt="2022-11-24T10:06:44.990" v="3" actId="2711"/>
          <ac:spMkLst>
            <pc:docMk/>
            <pc:sldMk cId="3153034549" sldId="723"/>
            <ac:spMk id="13" creationId="{30DB92D5-CC67-4101-89DF-C05259BE4AB1}"/>
          </ac:spMkLst>
        </pc:spChg>
      </pc:sldChg>
      <pc:sldChg chg="addSp modSp del mod">
        <pc:chgData name="Bjørke, Anne" userId="a36e8d60-a8a8-4afc-a1cd-beba87580636" providerId="ADAL" clId="{894B2280-8610-470D-B937-3608E525FE06}" dt="2022-12-01T13:01:59.396" v="1455" actId="47"/>
        <pc:sldMkLst>
          <pc:docMk/>
          <pc:sldMk cId="307102852" sldId="724"/>
        </pc:sldMkLst>
        <pc:spChg chg="add mod">
          <ac:chgData name="Bjørke, Anne" userId="a36e8d60-a8a8-4afc-a1cd-beba87580636" providerId="ADAL" clId="{894B2280-8610-470D-B937-3608E525FE06}" dt="2022-11-25T13:20:35.768" v="234" actId="1076"/>
          <ac:spMkLst>
            <pc:docMk/>
            <pc:sldMk cId="307102852" sldId="724"/>
            <ac:spMk id="6" creationId="{D8D3481F-CE14-492C-8DD9-DC41AA305736}"/>
          </ac:spMkLst>
        </pc:spChg>
        <pc:spChg chg="add mod">
          <ac:chgData name="Bjørke, Anne" userId="a36e8d60-a8a8-4afc-a1cd-beba87580636" providerId="ADAL" clId="{894B2280-8610-470D-B937-3608E525FE06}" dt="2022-12-01T13:01:17.857" v="1452" actId="20577"/>
          <ac:spMkLst>
            <pc:docMk/>
            <pc:sldMk cId="307102852" sldId="724"/>
            <ac:spMk id="7" creationId="{EF3E49E4-9B06-40C6-AA11-6F5FD0A9C08F}"/>
          </ac:spMkLst>
        </pc:spChg>
        <pc:spChg chg="mod">
          <ac:chgData name="Bjørke, Anne" userId="a36e8d60-a8a8-4afc-a1cd-beba87580636" providerId="ADAL" clId="{894B2280-8610-470D-B937-3608E525FE06}" dt="2022-11-24T10:06:52.095" v="4" actId="2711"/>
          <ac:spMkLst>
            <pc:docMk/>
            <pc:sldMk cId="307102852" sldId="724"/>
            <ac:spMk id="14" creationId="{20CE76E9-8608-4519-9C5F-F4C195F116F8}"/>
          </ac:spMkLst>
        </pc:spChg>
      </pc:sldChg>
      <pc:sldChg chg="addSp delSp modSp mod modNotesTx">
        <pc:chgData name="Bjørke, Anne" userId="a36e8d60-a8a8-4afc-a1cd-beba87580636" providerId="ADAL" clId="{894B2280-8610-470D-B937-3608E525FE06}" dt="2023-01-11T12:30:58.852" v="4189" actId="20577"/>
        <pc:sldMkLst>
          <pc:docMk/>
          <pc:sldMk cId="2838250494" sldId="725"/>
        </pc:sldMkLst>
        <pc:spChg chg="add del mod">
          <ac:chgData name="Bjørke, Anne" userId="a36e8d60-a8a8-4afc-a1cd-beba87580636" providerId="ADAL" clId="{894B2280-8610-470D-B937-3608E525FE06}" dt="2023-01-11T10:08:28.796" v="4036" actId="478"/>
          <ac:spMkLst>
            <pc:docMk/>
            <pc:sldMk cId="2838250494" sldId="725"/>
            <ac:spMk id="6" creationId="{1E0D0C8F-297A-4494-85ED-651B36320D0B}"/>
          </ac:spMkLst>
        </pc:spChg>
        <pc:spChg chg="del mod">
          <ac:chgData name="Bjørke, Anne" userId="a36e8d60-a8a8-4afc-a1cd-beba87580636" providerId="ADAL" clId="{894B2280-8610-470D-B937-3608E525FE06}" dt="2022-12-01T12:29:42.393" v="1405" actId="478"/>
          <ac:spMkLst>
            <pc:docMk/>
            <pc:sldMk cId="2838250494" sldId="725"/>
            <ac:spMk id="7" creationId="{38DE03C6-91ED-47CC-B9BA-30198FEFA286}"/>
          </ac:spMkLst>
        </pc:spChg>
        <pc:spChg chg="add del mod">
          <ac:chgData name="Bjørke, Anne" userId="a36e8d60-a8a8-4afc-a1cd-beba87580636" providerId="ADAL" clId="{894B2280-8610-470D-B937-3608E525FE06}" dt="2022-11-25T13:20:46.687" v="237" actId="21"/>
          <ac:spMkLst>
            <pc:docMk/>
            <pc:sldMk cId="2838250494" sldId="725"/>
            <ac:spMk id="10" creationId="{609BE196-1FAA-4CF3-85EE-24CC2A8CF289}"/>
          </ac:spMkLst>
        </pc:spChg>
        <pc:spChg chg="add mod">
          <ac:chgData name="Bjørke, Anne" userId="a36e8d60-a8a8-4afc-a1cd-beba87580636" providerId="ADAL" clId="{894B2280-8610-470D-B937-3608E525FE06}" dt="2022-12-01T12:02:16.247" v="1399" actId="20577"/>
          <ac:spMkLst>
            <pc:docMk/>
            <pc:sldMk cId="2838250494" sldId="725"/>
            <ac:spMk id="11" creationId="{32425CBB-2EFB-4931-84C9-C8287764835C}"/>
          </ac:spMkLst>
        </pc:spChg>
        <pc:spChg chg="mod">
          <ac:chgData name="Bjørke, Anne" userId="a36e8d60-a8a8-4afc-a1cd-beba87580636" providerId="ADAL" clId="{894B2280-8610-470D-B937-3608E525FE06}" dt="2022-12-01T12:02:56.068" v="1404" actId="1076"/>
          <ac:spMkLst>
            <pc:docMk/>
            <pc:sldMk cId="2838250494" sldId="725"/>
            <ac:spMk id="12" creationId="{00000000-0000-0000-0000-000000000000}"/>
          </ac:spMkLst>
        </pc:spChg>
      </pc:sldChg>
      <pc:sldChg chg="modSp mod modNotesTx">
        <pc:chgData name="Bjørke, Anne" userId="a36e8d60-a8a8-4afc-a1cd-beba87580636" providerId="ADAL" clId="{894B2280-8610-470D-B937-3608E525FE06}" dt="2023-01-11T12:33:02.194" v="4205" actId="20577"/>
        <pc:sldMkLst>
          <pc:docMk/>
          <pc:sldMk cId="1218980160" sldId="727"/>
        </pc:sldMkLst>
        <pc:spChg chg="mod">
          <ac:chgData name="Bjørke, Anne" userId="a36e8d60-a8a8-4afc-a1cd-beba87580636" providerId="ADAL" clId="{894B2280-8610-470D-B937-3608E525FE06}" dt="2022-11-24T10:07:14.846" v="7" actId="2711"/>
          <ac:spMkLst>
            <pc:docMk/>
            <pc:sldMk cId="1218980160" sldId="727"/>
            <ac:spMk id="4" creationId="{00000000-0000-0000-0000-000000000000}"/>
          </ac:spMkLst>
        </pc:spChg>
        <pc:spChg chg="mod">
          <ac:chgData name="Bjørke, Anne" userId="a36e8d60-a8a8-4afc-a1cd-beba87580636" providerId="ADAL" clId="{894B2280-8610-470D-B937-3608E525FE06}" dt="2023-01-11T12:33:02.194" v="4205" actId="20577"/>
          <ac:spMkLst>
            <pc:docMk/>
            <pc:sldMk cId="1218980160" sldId="727"/>
            <ac:spMk id="5" creationId="{00000000-0000-0000-0000-000000000000}"/>
          </ac:spMkLst>
        </pc:spChg>
      </pc:sldChg>
      <pc:sldChg chg="delSp modSp mod modNotesTx">
        <pc:chgData name="Bjørke, Anne" userId="a36e8d60-a8a8-4afc-a1cd-beba87580636" providerId="ADAL" clId="{894B2280-8610-470D-B937-3608E525FE06}" dt="2023-01-11T12:31:14.716" v="4191" actId="113"/>
        <pc:sldMkLst>
          <pc:docMk/>
          <pc:sldMk cId="1960756152" sldId="728"/>
        </pc:sldMkLst>
        <pc:spChg chg="del">
          <ac:chgData name="Bjørke, Anne" userId="a36e8d60-a8a8-4afc-a1cd-beba87580636" providerId="ADAL" clId="{894B2280-8610-470D-B937-3608E525FE06}" dt="2023-01-11T10:08:23.848" v="4035" actId="478"/>
          <ac:spMkLst>
            <pc:docMk/>
            <pc:sldMk cId="1960756152" sldId="728"/>
            <ac:spMk id="6" creationId="{53CDB13A-81C0-4857-9B8C-F7B28AC10B3B}"/>
          </ac:spMkLst>
        </pc:spChg>
        <pc:spChg chg="mod">
          <ac:chgData name="Bjørke, Anne" userId="a36e8d60-a8a8-4afc-a1cd-beba87580636" providerId="ADAL" clId="{894B2280-8610-470D-B937-3608E525FE06}" dt="2022-11-24T10:07:00.661" v="5" actId="2711"/>
          <ac:spMkLst>
            <pc:docMk/>
            <pc:sldMk cId="1960756152" sldId="728"/>
            <ac:spMk id="10" creationId="{7D3C5E6B-5CB4-4374-B962-9A40643A622F}"/>
          </ac:spMkLst>
        </pc:spChg>
      </pc:sldChg>
      <pc:sldChg chg="addSp delSp modSp mod">
        <pc:chgData name="Bjørke, Anne" userId="a36e8d60-a8a8-4afc-a1cd-beba87580636" providerId="ADAL" clId="{894B2280-8610-470D-B937-3608E525FE06}" dt="2023-01-11T10:01:44.058" v="3994" actId="20577"/>
        <pc:sldMkLst>
          <pc:docMk/>
          <pc:sldMk cId="3838917602" sldId="736"/>
        </pc:sldMkLst>
        <pc:spChg chg="add mod">
          <ac:chgData name="Bjørke, Anne" userId="a36e8d60-a8a8-4afc-a1cd-beba87580636" providerId="ADAL" clId="{894B2280-8610-470D-B937-3608E525FE06}" dt="2022-12-01T11:56:19.356" v="1336" actId="1076"/>
          <ac:spMkLst>
            <pc:docMk/>
            <pc:sldMk cId="3838917602" sldId="736"/>
            <ac:spMk id="2" creationId="{5079DBF6-63A2-4D1E-80DB-A654E277E0B0}"/>
          </ac:spMkLst>
        </pc:spChg>
        <pc:spChg chg="add del mod">
          <ac:chgData name="Bjørke, Anne" userId="a36e8d60-a8a8-4afc-a1cd-beba87580636" providerId="ADAL" clId="{894B2280-8610-470D-B937-3608E525FE06}" dt="2022-12-01T11:55:58.336" v="1326" actId="478"/>
          <ac:spMkLst>
            <pc:docMk/>
            <pc:sldMk cId="3838917602" sldId="736"/>
            <ac:spMk id="9" creationId="{EB103FAB-D40F-4209-8B04-5743F64B5655}"/>
          </ac:spMkLst>
        </pc:spChg>
        <pc:spChg chg="mod">
          <ac:chgData name="Bjørke, Anne" userId="a36e8d60-a8a8-4afc-a1cd-beba87580636" providerId="ADAL" clId="{894B2280-8610-470D-B937-3608E525FE06}" dt="2023-01-11T10:01:44.058" v="3994" actId="20577"/>
          <ac:spMkLst>
            <pc:docMk/>
            <pc:sldMk cId="3838917602" sldId="736"/>
            <ac:spMk id="10" creationId="{994DD339-E53F-44CF-A696-CEF8C2887E55}"/>
          </ac:spMkLst>
        </pc:spChg>
        <pc:spChg chg="del">
          <ac:chgData name="Bjørke, Anne" userId="a36e8d60-a8a8-4afc-a1cd-beba87580636" providerId="ADAL" clId="{894B2280-8610-470D-B937-3608E525FE06}" dt="2022-12-01T11:52:08.409" v="1270" actId="478"/>
          <ac:spMkLst>
            <pc:docMk/>
            <pc:sldMk cId="3838917602" sldId="736"/>
            <ac:spMk id="11" creationId="{00000000-0000-0000-0000-000000000000}"/>
          </ac:spMkLst>
        </pc:spChg>
        <pc:spChg chg="mod">
          <ac:chgData name="Bjørke, Anne" userId="a36e8d60-a8a8-4afc-a1cd-beba87580636" providerId="ADAL" clId="{894B2280-8610-470D-B937-3608E525FE06}" dt="2022-12-01T11:54:18.236" v="1319" actId="1076"/>
          <ac:spMkLst>
            <pc:docMk/>
            <pc:sldMk cId="3838917602" sldId="736"/>
            <ac:spMk id="14" creationId="{581A4B83-7EBF-49F2-8F99-430FFDD0890A}"/>
          </ac:spMkLst>
        </pc:spChg>
        <pc:spChg chg="del mod">
          <ac:chgData name="Bjørke, Anne" userId="a36e8d60-a8a8-4afc-a1cd-beba87580636" providerId="ADAL" clId="{894B2280-8610-470D-B937-3608E525FE06}" dt="2022-12-01T11:55:48.929" v="1325" actId="478"/>
          <ac:spMkLst>
            <pc:docMk/>
            <pc:sldMk cId="3838917602" sldId="736"/>
            <ac:spMk id="15" creationId="{D4D0D5B6-7FA5-4ABC-876C-7C8B55D5458E}"/>
          </ac:spMkLst>
        </pc:spChg>
      </pc:sldChg>
      <pc:sldChg chg="addSp delSp modSp mod modNotesTx">
        <pc:chgData name="Bjørke, Anne" userId="a36e8d60-a8a8-4afc-a1cd-beba87580636" providerId="ADAL" clId="{894B2280-8610-470D-B937-3608E525FE06}" dt="2023-01-11T10:06:13.893" v="4015" actId="478"/>
        <pc:sldMkLst>
          <pc:docMk/>
          <pc:sldMk cId="376971173" sldId="738"/>
        </pc:sldMkLst>
        <pc:spChg chg="mod">
          <ac:chgData name="Bjørke, Anne" userId="a36e8d60-a8a8-4afc-a1cd-beba87580636" providerId="ADAL" clId="{894B2280-8610-470D-B937-3608E525FE06}" dt="2022-11-24T10:09:33.754" v="18" actId="2711"/>
          <ac:spMkLst>
            <pc:docMk/>
            <pc:sldMk cId="376971173" sldId="738"/>
            <ac:spMk id="4" creationId="{00000000-0000-0000-0000-000000000000}"/>
          </ac:spMkLst>
        </pc:spChg>
        <pc:spChg chg="add del mod">
          <ac:chgData name="Bjørke, Anne" userId="a36e8d60-a8a8-4afc-a1cd-beba87580636" providerId="ADAL" clId="{894B2280-8610-470D-B937-3608E525FE06}" dt="2023-01-11T10:06:13.893" v="4015" actId="478"/>
          <ac:spMkLst>
            <pc:docMk/>
            <pc:sldMk cId="376971173" sldId="738"/>
            <ac:spMk id="7" creationId="{0474E55A-8DA2-458F-9ADC-B3842B2024A4}"/>
          </ac:spMkLst>
        </pc:spChg>
        <pc:spChg chg="add mod">
          <ac:chgData name="Bjørke, Anne" userId="a36e8d60-a8a8-4afc-a1cd-beba87580636" providerId="ADAL" clId="{894B2280-8610-470D-B937-3608E525FE06}" dt="2022-12-01T13:03:44.614" v="1503" actId="20577"/>
          <ac:spMkLst>
            <pc:docMk/>
            <pc:sldMk cId="376971173" sldId="738"/>
            <ac:spMk id="9" creationId="{3F8B86B4-BC6D-4A33-A26F-4C42FBA85F45}"/>
          </ac:spMkLst>
        </pc:spChg>
        <pc:picChg chg="mod">
          <ac:chgData name="Bjørke, Anne" userId="a36e8d60-a8a8-4afc-a1cd-beba87580636" providerId="ADAL" clId="{894B2280-8610-470D-B937-3608E525FE06}" dt="2022-11-25T13:23:29.839" v="306" actId="1076"/>
          <ac:picMkLst>
            <pc:docMk/>
            <pc:sldMk cId="376971173" sldId="738"/>
            <ac:picMk id="6" creationId="{561BBEF9-298E-4104-BC8D-1990C41F40D3}"/>
          </ac:picMkLst>
        </pc:picChg>
      </pc:sldChg>
      <pc:sldChg chg="delSp modSp mod modNotesTx">
        <pc:chgData name="Bjørke, Anne" userId="a36e8d60-a8a8-4afc-a1cd-beba87580636" providerId="ADAL" clId="{894B2280-8610-470D-B937-3608E525FE06}" dt="2023-01-11T10:06:29.307" v="4017" actId="478"/>
        <pc:sldMkLst>
          <pc:docMk/>
          <pc:sldMk cId="3521941367" sldId="739"/>
        </pc:sldMkLst>
        <pc:spChg chg="mod">
          <ac:chgData name="Bjørke, Anne" userId="a36e8d60-a8a8-4afc-a1cd-beba87580636" providerId="ADAL" clId="{894B2280-8610-470D-B937-3608E525FE06}" dt="2022-11-24T10:09:04.686" v="17" actId="2711"/>
          <ac:spMkLst>
            <pc:docMk/>
            <pc:sldMk cId="3521941367" sldId="739"/>
            <ac:spMk id="4" creationId="{00000000-0000-0000-0000-000000000000}"/>
          </ac:spMkLst>
        </pc:spChg>
        <pc:spChg chg="del mod">
          <ac:chgData name="Bjørke, Anne" userId="a36e8d60-a8a8-4afc-a1cd-beba87580636" providerId="ADAL" clId="{894B2280-8610-470D-B937-3608E525FE06}" dt="2023-01-11T10:06:29.307" v="4017" actId="478"/>
          <ac:spMkLst>
            <pc:docMk/>
            <pc:sldMk cId="3521941367" sldId="739"/>
            <ac:spMk id="6" creationId="{E6F2EA5C-5CFD-49B0-9659-5F7302DE3166}"/>
          </ac:spMkLst>
        </pc:spChg>
      </pc:sldChg>
      <pc:sldChg chg="delSp modSp mod modNotesTx">
        <pc:chgData name="Bjørke, Anne" userId="a36e8d60-a8a8-4afc-a1cd-beba87580636" providerId="ADAL" clId="{894B2280-8610-470D-B937-3608E525FE06}" dt="2023-01-11T13:18:51.034" v="4391" actId="113"/>
        <pc:sldMkLst>
          <pc:docMk/>
          <pc:sldMk cId="2312529797" sldId="742"/>
        </pc:sldMkLst>
        <pc:spChg chg="mod">
          <ac:chgData name="Bjørke, Anne" userId="a36e8d60-a8a8-4afc-a1cd-beba87580636" providerId="ADAL" clId="{894B2280-8610-470D-B937-3608E525FE06}" dt="2022-11-24T10:10:09.424" v="19" actId="2711"/>
          <ac:spMkLst>
            <pc:docMk/>
            <pc:sldMk cId="2312529797" sldId="742"/>
            <ac:spMk id="4" creationId="{00000000-0000-0000-0000-000000000000}"/>
          </ac:spMkLst>
        </pc:spChg>
        <pc:spChg chg="del">
          <ac:chgData name="Bjørke, Anne" userId="a36e8d60-a8a8-4afc-a1cd-beba87580636" providerId="ADAL" clId="{894B2280-8610-470D-B937-3608E525FE06}" dt="2023-01-11T10:06:04.040" v="4013" actId="478"/>
          <ac:spMkLst>
            <pc:docMk/>
            <pc:sldMk cId="2312529797" sldId="742"/>
            <ac:spMk id="7" creationId="{1AA368C9-6E78-41D4-A14B-911A7943D0F0}"/>
          </ac:spMkLst>
        </pc:spChg>
      </pc:sldChg>
      <pc:sldChg chg="modSp mod modNotesTx">
        <pc:chgData name="Bjørke, Anne" userId="a36e8d60-a8a8-4afc-a1cd-beba87580636" providerId="ADAL" clId="{894B2280-8610-470D-B937-3608E525FE06}" dt="2023-01-11T10:05:26.348" v="4011" actId="20577"/>
        <pc:sldMkLst>
          <pc:docMk/>
          <pc:sldMk cId="3913970092" sldId="743"/>
        </pc:sldMkLst>
        <pc:spChg chg="mod">
          <ac:chgData name="Bjørke, Anne" userId="a36e8d60-a8a8-4afc-a1cd-beba87580636" providerId="ADAL" clId="{894B2280-8610-470D-B937-3608E525FE06}" dt="2022-11-28T08:11:10.275" v="400" actId="1076"/>
          <ac:spMkLst>
            <pc:docMk/>
            <pc:sldMk cId="3913970092" sldId="743"/>
            <ac:spMk id="4" creationId="{00000000-0000-0000-0000-000000000000}"/>
          </ac:spMkLst>
        </pc:spChg>
        <pc:spChg chg="mod">
          <ac:chgData name="Bjørke, Anne" userId="a36e8d60-a8a8-4afc-a1cd-beba87580636" providerId="ADAL" clId="{894B2280-8610-470D-B937-3608E525FE06}" dt="2023-01-11T10:05:26.348" v="4011" actId="20577"/>
          <ac:spMkLst>
            <pc:docMk/>
            <pc:sldMk cId="3913970092" sldId="743"/>
            <ac:spMk id="5" creationId="{00000000-0000-0000-0000-000000000000}"/>
          </ac:spMkLst>
        </pc:spChg>
      </pc:sldChg>
      <pc:sldChg chg="delSp mod modNotesTx">
        <pc:chgData name="Bjørke, Anne" userId="a36e8d60-a8a8-4afc-a1cd-beba87580636" providerId="ADAL" clId="{894B2280-8610-470D-B937-3608E525FE06}" dt="2023-01-11T10:57:57.078" v="4162" actId="113"/>
        <pc:sldMkLst>
          <pc:docMk/>
          <pc:sldMk cId="976720197" sldId="752"/>
        </pc:sldMkLst>
        <pc:spChg chg="del">
          <ac:chgData name="Bjørke, Anne" userId="a36e8d60-a8a8-4afc-a1cd-beba87580636" providerId="ADAL" clId="{894B2280-8610-470D-B937-3608E525FE06}" dt="2023-01-11T10:09:14.854" v="4043" actId="478"/>
          <ac:spMkLst>
            <pc:docMk/>
            <pc:sldMk cId="976720197" sldId="752"/>
            <ac:spMk id="14" creationId="{2E7F32B5-8D74-4975-9927-21B9F1F14A29}"/>
          </ac:spMkLst>
        </pc:spChg>
      </pc:sldChg>
      <pc:sldChg chg="modSp modNotesTx">
        <pc:chgData name="Bjørke, Anne" userId="a36e8d60-a8a8-4afc-a1cd-beba87580636" providerId="ADAL" clId="{894B2280-8610-470D-B937-3608E525FE06}" dt="2023-01-10T12:57:23.414" v="2770" actId="20577"/>
        <pc:sldMkLst>
          <pc:docMk/>
          <pc:sldMk cId="317536597" sldId="758"/>
        </pc:sldMkLst>
        <pc:spChg chg="mod">
          <ac:chgData name="Bjørke, Anne" userId="a36e8d60-a8a8-4afc-a1cd-beba87580636" providerId="ADAL" clId="{894B2280-8610-470D-B937-3608E525FE06}" dt="2022-11-28T14:07:27.128" v="817" actId="20577"/>
          <ac:spMkLst>
            <pc:docMk/>
            <pc:sldMk cId="317536597" sldId="758"/>
            <ac:spMk id="5" creationId="{00000000-0000-0000-0000-000000000000}"/>
          </ac:spMkLst>
        </pc:spChg>
      </pc:sldChg>
      <pc:sldChg chg="addSp modSp mod">
        <pc:chgData name="Bjørke, Anne" userId="a36e8d60-a8a8-4afc-a1cd-beba87580636" providerId="ADAL" clId="{894B2280-8610-470D-B937-3608E525FE06}" dt="2022-11-25T13:25:45.204" v="337" actId="1076"/>
        <pc:sldMkLst>
          <pc:docMk/>
          <pc:sldMk cId="774564241" sldId="769"/>
        </pc:sldMkLst>
        <pc:spChg chg="mod">
          <ac:chgData name="Bjørke, Anne" userId="a36e8d60-a8a8-4afc-a1cd-beba87580636" providerId="ADAL" clId="{894B2280-8610-470D-B937-3608E525FE06}" dt="2022-11-25T13:24:09.232" v="336" actId="1076"/>
          <ac:spMkLst>
            <pc:docMk/>
            <pc:sldMk cId="774564241" sldId="769"/>
            <ac:spMk id="2" creationId="{00000000-0000-0000-0000-000000000000}"/>
          </ac:spMkLst>
        </pc:spChg>
        <pc:spChg chg="add mod">
          <ac:chgData name="Bjørke, Anne" userId="a36e8d60-a8a8-4afc-a1cd-beba87580636" providerId="ADAL" clId="{894B2280-8610-470D-B937-3608E525FE06}" dt="2022-11-25T13:24:08.284" v="335" actId="1076"/>
          <ac:spMkLst>
            <pc:docMk/>
            <pc:sldMk cId="774564241" sldId="769"/>
            <ac:spMk id="8" creationId="{866293DA-78C2-4BC8-BC4A-10F5D34A1360}"/>
          </ac:spMkLst>
        </pc:spChg>
        <pc:spChg chg="mod">
          <ac:chgData name="Bjørke, Anne" userId="a36e8d60-a8a8-4afc-a1cd-beba87580636" providerId="ADAL" clId="{894B2280-8610-470D-B937-3608E525FE06}" dt="2022-11-24T10:10:28.182" v="22" actId="2711"/>
          <ac:spMkLst>
            <pc:docMk/>
            <pc:sldMk cId="774564241" sldId="769"/>
            <ac:spMk id="9" creationId="{00000000-0000-0000-0000-000000000000}"/>
          </ac:spMkLst>
        </pc:spChg>
        <pc:picChg chg="mod">
          <ac:chgData name="Bjørke, Anne" userId="a36e8d60-a8a8-4afc-a1cd-beba87580636" providerId="ADAL" clId="{894B2280-8610-470D-B937-3608E525FE06}" dt="2022-11-25T13:25:45.204" v="337" actId="1076"/>
          <ac:picMkLst>
            <pc:docMk/>
            <pc:sldMk cId="774564241" sldId="769"/>
            <ac:picMk id="4" creationId="{5018AD64-607C-4401-851E-3E06EAB4240A}"/>
          </ac:picMkLst>
        </pc:picChg>
      </pc:sldChg>
      <pc:sldChg chg="addSp delSp modSp mod modNotesTx">
        <pc:chgData name="Bjørke, Anne" userId="a36e8d60-a8a8-4afc-a1cd-beba87580636" providerId="ADAL" clId="{894B2280-8610-470D-B937-3608E525FE06}" dt="2023-01-11T10:08:51.371" v="4039" actId="478"/>
        <pc:sldMkLst>
          <pc:docMk/>
          <pc:sldMk cId="2271780375" sldId="781"/>
        </pc:sldMkLst>
        <pc:spChg chg="mod">
          <ac:chgData name="Bjørke, Anne" userId="a36e8d60-a8a8-4afc-a1cd-beba87580636" providerId="ADAL" clId="{894B2280-8610-470D-B937-3608E525FE06}" dt="2022-11-24T10:06:22.861" v="0" actId="2711"/>
          <ac:spMkLst>
            <pc:docMk/>
            <pc:sldMk cId="2271780375" sldId="781"/>
            <ac:spMk id="4" creationId="{00000000-0000-0000-0000-000000000000}"/>
          </ac:spMkLst>
        </pc:spChg>
        <pc:spChg chg="del">
          <ac:chgData name="Bjørke, Anne" userId="a36e8d60-a8a8-4afc-a1cd-beba87580636" providerId="ADAL" clId="{894B2280-8610-470D-B937-3608E525FE06}" dt="2023-01-11T10:08:51.371" v="4039" actId="478"/>
          <ac:spMkLst>
            <pc:docMk/>
            <pc:sldMk cId="2271780375" sldId="781"/>
            <ac:spMk id="7" creationId="{C2252D28-4C51-4924-983B-8FD7245076E2}"/>
          </ac:spMkLst>
        </pc:spChg>
        <pc:spChg chg="add mod">
          <ac:chgData name="Bjørke, Anne" userId="a36e8d60-a8a8-4afc-a1cd-beba87580636" providerId="ADAL" clId="{894B2280-8610-470D-B937-3608E525FE06}" dt="2022-12-01T13:01:42.851" v="1454" actId="1076"/>
          <ac:spMkLst>
            <pc:docMk/>
            <pc:sldMk cId="2271780375" sldId="781"/>
            <ac:spMk id="8" creationId="{3A4CE76D-D59D-40DB-A2F7-6610D62B9E7F}"/>
          </ac:spMkLst>
        </pc:spChg>
      </pc:sldChg>
      <pc:sldChg chg="modSp del mod">
        <pc:chgData name="Bjørke, Anne" userId="a36e8d60-a8a8-4afc-a1cd-beba87580636" providerId="ADAL" clId="{894B2280-8610-470D-B937-3608E525FE06}" dt="2022-12-01T12:59:33.526" v="1421" actId="47"/>
        <pc:sldMkLst>
          <pc:docMk/>
          <pc:sldMk cId="490304712" sldId="782"/>
        </pc:sldMkLst>
        <pc:spChg chg="mod">
          <ac:chgData name="Bjørke, Anne" userId="a36e8d60-a8a8-4afc-a1cd-beba87580636" providerId="ADAL" clId="{894B2280-8610-470D-B937-3608E525FE06}" dt="2022-11-24T10:06:31.093" v="1" actId="2711"/>
          <ac:spMkLst>
            <pc:docMk/>
            <pc:sldMk cId="490304712" sldId="782"/>
            <ac:spMk id="4" creationId="{00000000-0000-0000-0000-000000000000}"/>
          </ac:spMkLst>
        </pc:spChg>
      </pc:sldChg>
      <pc:sldChg chg="addSp delSp modSp mod modAnim modNotesTx">
        <pc:chgData name="Bjørke, Anne" userId="a36e8d60-a8a8-4afc-a1cd-beba87580636" providerId="ADAL" clId="{894B2280-8610-470D-B937-3608E525FE06}" dt="2023-01-11T13:52:35.430" v="4476"/>
        <pc:sldMkLst>
          <pc:docMk/>
          <pc:sldMk cId="2733124573" sldId="784"/>
        </pc:sldMkLst>
        <pc:spChg chg="mod">
          <ac:chgData name="Bjørke, Anne" userId="a36e8d60-a8a8-4afc-a1cd-beba87580636" providerId="ADAL" clId="{894B2280-8610-470D-B937-3608E525FE06}" dt="2022-11-24T10:08:48.279" v="15" actId="2711"/>
          <ac:spMkLst>
            <pc:docMk/>
            <pc:sldMk cId="2733124573" sldId="784"/>
            <ac:spMk id="4" creationId="{00000000-0000-0000-0000-000000000000}"/>
          </ac:spMkLst>
        </pc:spChg>
        <pc:spChg chg="mod">
          <ac:chgData name="Bjørke, Anne" userId="a36e8d60-a8a8-4afc-a1cd-beba87580636" providerId="ADAL" clId="{894B2280-8610-470D-B937-3608E525FE06}" dt="2023-01-11T07:57:07.884" v="3831" actId="115"/>
          <ac:spMkLst>
            <pc:docMk/>
            <pc:sldMk cId="2733124573" sldId="784"/>
            <ac:spMk id="5" creationId="{00000000-0000-0000-0000-000000000000}"/>
          </ac:spMkLst>
        </pc:spChg>
        <pc:spChg chg="add del mod">
          <ac:chgData name="Bjørke, Anne" userId="a36e8d60-a8a8-4afc-a1cd-beba87580636" providerId="ADAL" clId="{894B2280-8610-470D-B937-3608E525FE06}" dt="2023-01-11T10:06:38.924" v="4018" actId="478"/>
          <ac:spMkLst>
            <pc:docMk/>
            <pc:sldMk cId="2733124573" sldId="784"/>
            <ac:spMk id="7" creationId="{6D975B72-26FD-490B-A5E7-84FB12FB431B}"/>
          </ac:spMkLst>
        </pc:spChg>
      </pc:sldChg>
      <pc:sldChg chg="delSp modSp mod modNotesTx">
        <pc:chgData name="Bjørke, Anne" userId="a36e8d60-a8a8-4afc-a1cd-beba87580636" providerId="ADAL" clId="{894B2280-8610-470D-B937-3608E525FE06}" dt="2023-01-11T10:11:14.817" v="4058" actId="478"/>
        <pc:sldMkLst>
          <pc:docMk/>
          <pc:sldMk cId="3193330940" sldId="834"/>
        </pc:sldMkLst>
        <pc:spChg chg="del">
          <ac:chgData name="Bjørke, Anne" userId="a36e8d60-a8a8-4afc-a1cd-beba87580636" providerId="ADAL" clId="{894B2280-8610-470D-B937-3608E525FE06}" dt="2023-01-11T10:11:14.817" v="4058" actId="478"/>
          <ac:spMkLst>
            <pc:docMk/>
            <pc:sldMk cId="3193330940" sldId="834"/>
            <ac:spMk id="2" creationId="{01D55808-9E5B-412D-93A1-B482C2791B03}"/>
          </ac:spMkLst>
        </pc:spChg>
        <pc:spChg chg="mod">
          <ac:chgData name="Bjørke, Anne" userId="a36e8d60-a8a8-4afc-a1cd-beba87580636" providerId="ADAL" clId="{894B2280-8610-470D-B937-3608E525FE06}" dt="2023-01-10T12:32:53.006" v="2579" actId="20577"/>
          <ac:spMkLst>
            <pc:docMk/>
            <pc:sldMk cId="3193330940" sldId="834"/>
            <ac:spMk id="7" creationId="{00000000-0000-0000-0000-000000000000}"/>
          </ac:spMkLst>
        </pc:spChg>
      </pc:sldChg>
      <pc:sldChg chg="delSp modSp mod modNotesTx">
        <pc:chgData name="Bjørke, Anne" userId="a36e8d60-a8a8-4afc-a1cd-beba87580636" providerId="ADAL" clId="{894B2280-8610-470D-B937-3608E525FE06}" dt="2023-01-11T10:09:40.043" v="4047" actId="478"/>
        <pc:sldMkLst>
          <pc:docMk/>
          <pc:sldMk cId="1497433864" sldId="853"/>
        </pc:sldMkLst>
        <pc:spChg chg="del">
          <ac:chgData name="Bjørke, Anne" userId="a36e8d60-a8a8-4afc-a1cd-beba87580636" providerId="ADAL" clId="{894B2280-8610-470D-B937-3608E525FE06}" dt="2023-01-11T10:09:40.043" v="4047" actId="478"/>
          <ac:spMkLst>
            <pc:docMk/>
            <pc:sldMk cId="1497433864" sldId="853"/>
            <ac:spMk id="7" creationId="{9D283F7A-CF08-4937-9635-544B99D2BC66}"/>
          </ac:spMkLst>
        </pc:spChg>
        <pc:spChg chg="mod">
          <ac:chgData name="Bjørke, Anne" userId="a36e8d60-a8a8-4afc-a1cd-beba87580636" providerId="ADAL" clId="{894B2280-8610-470D-B937-3608E525FE06}" dt="2022-12-01T14:42:25.486" v="2407" actId="20577"/>
          <ac:spMkLst>
            <pc:docMk/>
            <pc:sldMk cId="1497433864" sldId="853"/>
            <ac:spMk id="12" creationId="{333186EC-6CD9-4808-930F-C2923FD3D289}"/>
          </ac:spMkLst>
        </pc:spChg>
      </pc:sldChg>
      <pc:sldChg chg="addSp delSp modSp mod modNotesTx">
        <pc:chgData name="Bjørke, Anne" userId="a36e8d60-a8a8-4afc-a1cd-beba87580636" providerId="ADAL" clId="{894B2280-8610-470D-B937-3608E525FE06}" dt="2023-01-11T13:16:23.971" v="4372" actId="20577"/>
        <pc:sldMkLst>
          <pc:docMk/>
          <pc:sldMk cId="1774974398" sldId="856"/>
        </pc:sldMkLst>
        <pc:spChg chg="mod">
          <ac:chgData name="Bjørke, Anne" userId="a36e8d60-a8a8-4afc-a1cd-beba87580636" providerId="ADAL" clId="{894B2280-8610-470D-B937-3608E525FE06}" dt="2023-01-11T13:16:23.971" v="4372" actId="20577"/>
          <ac:spMkLst>
            <pc:docMk/>
            <pc:sldMk cId="1774974398" sldId="856"/>
            <ac:spMk id="5" creationId="{00000000-0000-0000-0000-000000000000}"/>
          </ac:spMkLst>
        </pc:spChg>
        <pc:spChg chg="mod">
          <ac:chgData name="Bjørke, Anne" userId="a36e8d60-a8a8-4afc-a1cd-beba87580636" providerId="ADAL" clId="{894B2280-8610-470D-B937-3608E525FE06}" dt="2022-11-28T08:51:06.332" v="718" actId="20577"/>
          <ac:spMkLst>
            <pc:docMk/>
            <pc:sldMk cId="1774974398" sldId="856"/>
            <ac:spMk id="7" creationId="{D85217AA-068A-4A0D-999B-D1B40E145929}"/>
          </ac:spMkLst>
        </pc:spChg>
        <pc:spChg chg="add mod">
          <ac:chgData name="Bjørke, Anne" userId="a36e8d60-a8a8-4afc-a1cd-beba87580636" providerId="ADAL" clId="{894B2280-8610-470D-B937-3608E525FE06}" dt="2022-11-28T14:01:23.760" v="789" actId="115"/>
          <ac:spMkLst>
            <pc:docMk/>
            <pc:sldMk cId="1774974398" sldId="856"/>
            <ac:spMk id="8" creationId="{E906C82D-2B24-463E-89DC-C4007C289B88}"/>
          </ac:spMkLst>
        </pc:spChg>
        <pc:spChg chg="del mod">
          <ac:chgData name="Bjørke, Anne" userId="a36e8d60-a8a8-4afc-a1cd-beba87580636" providerId="ADAL" clId="{894B2280-8610-470D-B937-3608E525FE06}" dt="2022-11-28T10:09:10.794" v="726" actId="478"/>
          <ac:spMkLst>
            <pc:docMk/>
            <pc:sldMk cId="1774974398" sldId="856"/>
            <ac:spMk id="9" creationId="{6D10CCAE-4D95-4D8C-94A9-58C2DA710335}"/>
          </ac:spMkLst>
        </pc:spChg>
        <pc:spChg chg="add del mod">
          <ac:chgData name="Bjørke, Anne" userId="a36e8d60-a8a8-4afc-a1cd-beba87580636" providerId="ADAL" clId="{894B2280-8610-470D-B937-3608E525FE06}" dt="2023-01-11T10:06:46.471" v="4019" actId="478"/>
          <ac:spMkLst>
            <pc:docMk/>
            <pc:sldMk cId="1774974398" sldId="856"/>
            <ac:spMk id="15" creationId="{F0E8428F-24A6-4DC2-B565-D05ED6F33F24}"/>
          </ac:spMkLst>
        </pc:spChg>
        <pc:picChg chg="add del mod">
          <ac:chgData name="Bjørke, Anne" userId="a36e8d60-a8a8-4afc-a1cd-beba87580636" providerId="ADAL" clId="{894B2280-8610-470D-B937-3608E525FE06}" dt="2022-11-28T10:08:14.327" v="725" actId="478"/>
          <ac:picMkLst>
            <pc:docMk/>
            <pc:sldMk cId="1774974398" sldId="856"/>
            <ac:picMk id="3" creationId="{FCA1FFD7-9C75-4DB2-8F60-ADAE76B2C1B4}"/>
          </ac:picMkLst>
        </pc:picChg>
        <pc:picChg chg="add del mod">
          <ac:chgData name="Bjørke, Anne" userId="a36e8d60-a8a8-4afc-a1cd-beba87580636" providerId="ADAL" clId="{894B2280-8610-470D-B937-3608E525FE06}" dt="2022-11-28T11:01:02.416" v="730" actId="478"/>
          <ac:picMkLst>
            <pc:docMk/>
            <pc:sldMk cId="1774974398" sldId="856"/>
            <ac:picMk id="11" creationId="{0409B4A1-72CE-4D6E-870B-2A712FE23844}"/>
          </ac:picMkLst>
        </pc:picChg>
        <pc:picChg chg="add mod ord modCrop">
          <ac:chgData name="Bjørke, Anne" userId="a36e8d60-a8a8-4afc-a1cd-beba87580636" providerId="ADAL" clId="{894B2280-8610-470D-B937-3608E525FE06}" dt="2022-11-28T11:03:21.921" v="743" actId="1076"/>
          <ac:picMkLst>
            <pc:docMk/>
            <pc:sldMk cId="1774974398" sldId="856"/>
            <ac:picMk id="13" creationId="{060A989E-D3B0-4C78-AEED-E8B20DFA5148}"/>
          </ac:picMkLst>
        </pc:picChg>
        <pc:picChg chg="del">
          <ac:chgData name="Bjørke, Anne" userId="a36e8d60-a8a8-4afc-a1cd-beba87580636" providerId="ADAL" clId="{894B2280-8610-470D-B937-3608E525FE06}" dt="2022-11-28T08:50:21.565" v="714" actId="478"/>
          <ac:picMkLst>
            <pc:docMk/>
            <pc:sldMk cId="1774974398" sldId="856"/>
            <ac:picMk id="6146" creationId="{81F535B1-B470-41D6-8393-9C12B5F870F9}"/>
          </ac:picMkLst>
        </pc:picChg>
      </pc:sldChg>
      <pc:sldChg chg="delSp modSp mod modAnim modNotesTx">
        <pc:chgData name="Bjørke, Anne" userId="a36e8d60-a8a8-4afc-a1cd-beba87580636" providerId="ADAL" clId="{894B2280-8610-470D-B937-3608E525FE06}" dt="2023-01-11T13:49:41.528" v="4464"/>
        <pc:sldMkLst>
          <pc:docMk/>
          <pc:sldMk cId="3658951105" sldId="858"/>
        </pc:sldMkLst>
        <pc:spChg chg="del mod">
          <ac:chgData name="Bjørke, Anne" userId="a36e8d60-a8a8-4afc-a1cd-beba87580636" providerId="ADAL" clId="{894B2280-8610-470D-B937-3608E525FE06}" dt="2023-01-11T10:07:00.334" v="4022" actId="478"/>
          <ac:spMkLst>
            <pc:docMk/>
            <pc:sldMk cId="3658951105" sldId="858"/>
            <ac:spMk id="10" creationId="{5C5E5594-9B76-4228-83AE-B02F81007D25}"/>
          </ac:spMkLst>
        </pc:spChg>
        <pc:spChg chg="mod">
          <ac:chgData name="Bjørke, Anne" userId="a36e8d60-a8a8-4afc-a1cd-beba87580636" providerId="ADAL" clId="{894B2280-8610-470D-B937-3608E525FE06}" dt="2022-11-25T13:22:36.858" v="300" actId="1076"/>
          <ac:spMkLst>
            <pc:docMk/>
            <pc:sldMk cId="3658951105" sldId="858"/>
            <ac:spMk id="12" creationId="{6EDDF04C-63D4-44C2-9FB2-6F9D58B6994F}"/>
          </ac:spMkLst>
        </pc:spChg>
        <pc:spChg chg="mod">
          <ac:chgData name="Bjørke, Anne" userId="a36e8d60-a8a8-4afc-a1cd-beba87580636" providerId="ADAL" clId="{894B2280-8610-470D-B937-3608E525FE06}" dt="2023-01-11T13:49:29.201" v="4462" actId="1076"/>
          <ac:spMkLst>
            <pc:docMk/>
            <pc:sldMk cId="3658951105" sldId="858"/>
            <ac:spMk id="17" creationId="{90CD9656-9186-43DA-B29F-C85BA728AF2B}"/>
          </ac:spMkLst>
        </pc:spChg>
        <pc:spChg chg="mod">
          <ac:chgData name="Bjørke, Anne" userId="a36e8d60-a8a8-4afc-a1cd-beba87580636" providerId="ADAL" clId="{894B2280-8610-470D-B937-3608E525FE06}" dt="2022-11-24T10:08:32.797" v="13" actId="2711"/>
          <ac:spMkLst>
            <pc:docMk/>
            <pc:sldMk cId="3658951105" sldId="858"/>
            <ac:spMk id="18" creationId="{3F30E5F9-F198-42B4-B7DF-7AEC04E937C4}"/>
          </ac:spMkLst>
        </pc:spChg>
      </pc:sldChg>
      <pc:sldChg chg="addSp delSp modSp mod modAnim modNotesTx">
        <pc:chgData name="Bjørke, Anne" userId="a36e8d60-a8a8-4afc-a1cd-beba87580636" providerId="ADAL" clId="{894B2280-8610-470D-B937-3608E525FE06}" dt="2023-01-11T13:23:24.142" v="4430"/>
        <pc:sldMkLst>
          <pc:docMk/>
          <pc:sldMk cId="2688170949" sldId="864"/>
        </pc:sldMkLst>
        <pc:spChg chg="add del mod">
          <ac:chgData name="Bjørke, Anne" userId="a36e8d60-a8a8-4afc-a1cd-beba87580636" providerId="ADAL" clId="{894B2280-8610-470D-B937-3608E525FE06}" dt="2023-01-11T10:10:15.868" v="4051" actId="478"/>
          <ac:spMkLst>
            <pc:docMk/>
            <pc:sldMk cId="2688170949" sldId="864"/>
            <ac:spMk id="8" creationId="{9D614BD0-7FDB-4436-BAF2-C7084E11E836}"/>
          </ac:spMkLst>
        </pc:spChg>
        <pc:spChg chg="del">
          <ac:chgData name="Bjørke, Anne" userId="a36e8d60-a8a8-4afc-a1cd-beba87580636" providerId="ADAL" clId="{894B2280-8610-470D-B937-3608E525FE06}" dt="2022-11-25T11:59:26.409" v="36" actId="478"/>
          <ac:spMkLst>
            <pc:docMk/>
            <pc:sldMk cId="2688170949" sldId="864"/>
            <ac:spMk id="10" creationId="{6DA059C9-5A88-464A-AB39-7A28167BD15F}"/>
          </ac:spMkLst>
        </pc:spChg>
        <pc:spChg chg="mod">
          <ac:chgData name="Bjørke, Anne" userId="a36e8d60-a8a8-4afc-a1cd-beba87580636" providerId="ADAL" clId="{894B2280-8610-470D-B937-3608E525FE06}" dt="2023-01-11T10:51:11.295" v="4116"/>
          <ac:spMkLst>
            <pc:docMk/>
            <pc:sldMk cId="2688170949" sldId="864"/>
            <ac:spMk id="11" creationId="{1157B1B9-A57A-4568-BAE0-77189199E449}"/>
          </ac:spMkLst>
        </pc:spChg>
        <pc:spChg chg="mod">
          <ac:chgData name="Bjørke, Anne" userId="a36e8d60-a8a8-4afc-a1cd-beba87580636" providerId="ADAL" clId="{894B2280-8610-470D-B937-3608E525FE06}" dt="2022-12-01T07:31:08.796" v="1248" actId="20577"/>
          <ac:spMkLst>
            <pc:docMk/>
            <pc:sldMk cId="2688170949" sldId="864"/>
            <ac:spMk id="21" creationId="{00000000-0000-0000-0000-000000000000}"/>
          </ac:spMkLst>
        </pc:spChg>
      </pc:sldChg>
      <pc:sldChg chg="modNotesTx">
        <pc:chgData name="Bjørke, Anne" userId="a36e8d60-a8a8-4afc-a1cd-beba87580636" providerId="ADAL" clId="{894B2280-8610-470D-B937-3608E525FE06}" dt="2023-01-10T13:02:04.980" v="2928" actId="20577"/>
        <pc:sldMkLst>
          <pc:docMk/>
          <pc:sldMk cId="4095271571" sldId="867"/>
        </pc:sldMkLst>
      </pc:sldChg>
      <pc:sldChg chg="addSp delSp modSp mod delAnim modAnim modNotesTx">
        <pc:chgData name="Bjørke, Anne" userId="a36e8d60-a8a8-4afc-a1cd-beba87580636" providerId="ADAL" clId="{894B2280-8610-470D-B937-3608E525FE06}" dt="2023-01-11T13:21:32.524" v="4424" actId="20577"/>
        <pc:sldMkLst>
          <pc:docMk/>
          <pc:sldMk cId="915193428" sldId="868"/>
        </pc:sldMkLst>
        <pc:spChg chg="del">
          <ac:chgData name="Bjørke, Anne" userId="a36e8d60-a8a8-4afc-a1cd-beba87580636" providerId="ADAL" clId="{894B2280-8610-470D-B937-3608E525FE06}" dt="2023-01-11T10:50:44.178" v="4112" actId="478"/>
          <ac:spMkLst>
            <pc:docMk/>
            <pc:sldMk cId="915193428" sldId="868"/>
            <ac:spMk id="7" creationId="{4114CF24-B1C4-4423-99D9-48AFAEB84E77}"/>
          </ac:spMkLst>
        </pc:spChg>
        <pc:spChg chg="add del mod">
          <ac:chgData name="Bjørke, Anne" userId="a36e8d60-a8a8-4afc-a1cd-beba87580636" providerId="ADAL" clId="{894B2280-8610-470D-B937-3608E525FE06}" dt="2023-01-11T10:10:35.202" v="4053" actId="478"/>
          <ac:spMkLst>
            <pc:docMk/>
            <pc:sldMk cId="915193428" sldId="868"/>
            <ac:spMk id="9" creationId="{273AD848-ADA3-4E3E-86EB-74502B77CA90}"/>
          </ac:spMkLst>
        </pc:spChg>
        <pc:spChg chg="add mod">
          <ac:chgData name="Bjørke, Anne" userId="a36e8d60-a8a8-4afc-a1cd-beba87580636" providerId="ADAL" clId="{894B2280-8610-470D-B937-3608E525FE06}" dt="2023-01-11T13:21:32.524" v="4424" actId="20577"/>
          <ac:spMkLst>
            <pc:docMk/>
            <pc:sldMk cId="915193428" sldId="868"/>
            <ac:spMk id="10" creationId="{0A42CC97-68C2-4C49-BEB1-8040E367140C}"/>
          </ac:spMkLst>
        </pc:spChg>
      </pc:sldChg>
      <pc:sldChg chg="addSp delSp modSp mod modAnim modNotesTx">
        <pc:chgData name="Bjørke, Anne" userId="a36e8d60-a8a8-4afc-a1cd-beba87580636" providerId="ADAL" clId="{894B2280-8610-470D-B937-3608E525FE06}" dt="2023-01-11T13:21:27.539" v="4423" actId="20577"/>
        <pc:sldMkLst>
          <pc:docMk/>
          <pc:sldMk cId="1199199748" sldId="870"/>
        </pc:sldMkLst>
        <pc:spChg chg="del">
          <ac:chgData name="Bjørke, Anne" userId="a36e8d60-a8a8-4afc-a1cd-beba87580636" providerId="ADAL" clId="{894B2280-8610-470D-B937-3608E525FE06}" dt="2022-11-25T12:00:04.014" v="40" actId="478"/>
          <ac:spMkLst>
            <pc:docMk/>
            <pc:sldMk cId="1199199748" sldId="870"/>
            <ac:spMk id="12" creationId="{6D150A16-EA19-4159-81C0-B16A9AECDE56}"/>
          </ac:spMkLst>
        </pc:spChg>
        <pc:spChg chg="mod">
          <ac:chgData name="Bjørke, Anne" userId="a36e8d60-a8a8-4afc-a1cd-beba87580636" providerId="ADAL" clId="{894B2280-8610-470D-B937-3608E525FE06}" dt="2023-01-11T13:21:27.539" v="4423" actId="20577"/>
          <ac:spMkLst>
            <pc:docMk/>
            <pc:sldMk cId="1199199748" sldId="870"/>
            <ac:spMk id="13" creationId="{9DDA3C05-8F58-49C6-B58F-F37443F94A5F}"/>
          </ac:spMkLst>
        </pc:spChg>
        <pc:spChg chg="del">
          <ac:chgData name="Bjørke, Anne" userId="a36e8d60-a8a8-4afc-a1cd-beba87580636" providerId="ADAL" clId="{894B2280-8610-470D-B937-3608E525FE06}" dt="2022-11-25T11:59:43.056" v="37" actId="478"/>
          <ac:spMkLst>
            <pc:docMk/>
            <pc:sldMk cId="1199199748" sldId="870"/>
            <ac:spMk id="15" creationId="{0C94D0E3-3F44-4D8D-8548-F0757A4102F6}"/>
          </ac:spMkLst>
        </pc:spChg>
        <pc:spChg chg="add mod">
          <ac:chgData name="Bjørke, Anne" userId="a36e8d60-a8a8-4afc-a1cd-beba87580636" providerId="ADAL" clId="{894B2280-8610-470D-B937-3608E525FE06}" dt="2022-12-01T07:31:23.179" v="1252" actId="20577"/>
          <ac:spMkLst>
            <pc:docMk/>
            <pc:sldMk cId="1199199748" sldId="870"/>
            <ac:spMk id="16" creationId="{F2138701-4B39-4ECC-8C38-B81C61542498}"/>
          </ac:spMkLst>
        </pc:spChg>
        <pc:spChg chg="add del mod">
          <ac:chgData name="Bjørke, Anne" userId="a36e8d60-a8a8-4afc-a1cd-beba87580636" providerId="ADAL" clId="{894B2280-8610-470D-B937-3608E525FE06}" dt="2023-01-11T10:10:41.150" v="4054" actId="478"/>
          <ac:spMkLst>
            <pc:docMk/>
            <pc:sldMk cId="1199199748" sldId="870"/>
            <ac:spMk id="18" creationId="{8ED7A4E3-2BAE-449C-974F-4C14A1B3E887}"/>
          </ac:spMkLst>
        </pc:spChg>
      </pc:sldChg>
      <pc:sldChg chg="delSp mod modNotesTx">
        <pc:chgData name="Bjørke, Anne" userId="a36e8d60-a8a8-4afc-a1cd-beba87580636" providerId="ADAL" clId="{894B2280-8610-470D-B937-3608E525FE06}" dt="2023-01-11T10:10:54.132" v="4056" actId="478"/>
        <pc:sldMkLst>
          <pc:docMk/>
          <pc:sldMk cId="1219763588" sldId="871"/>
        </pc:sldMkLst>
        <pc:spChg chg="del">
          <ac:chgData name="Bjørke, Anne" userId="a36e8d60-a8a8-4afc-a1cd-beba87580636" providerId="ADAL" clId="{894B2280-8610-470D-B937-3608E525FE06}" dt="2023-01-11T10:10:54.132" v="4056" actId="478"/>
          <ac:spMkLst>
            <pc:docMk/>
            <pc:sldMk cId="1219763588" sldId="871"/>
            <ac:spMk id="7" creationId="{99F8D375-98CF-4C88-97D3-A525DA2CF373}"/>
          </ac:spMkLst>
        </pc:spChg>
      </pc:sldChg>
      <pc:sldChg chg="addSp delSp modSp mod modAnim modNotesTx">
        <pc:chgData name="Bjørke, Anne" userId="a36e8d60-a8a8-4afc-a1cd-beba87580636" providerId="ADAL" clId="{894B2280-8610-470D-B937-3608E525FE06}" dt="2023-01-11T13:32:27.511" v="4449"/>
        <pc:sldMkLst>
          <pc:docMk/>
          <pc:sldMk cId="3466228954" sldId="876"/>
        </pc:sldMkLst>
        <pc:spChg chg="add mod">
          <ac:chgData name="Bjørke, Anne" userId="a36e8d60-a8a8-4afc-a1cd-beba87580636" providerId="ADAL" clId="{894B2280-8610-470D-B937-3608E525FE06}" dt="2023-01-11T10:09:10.224" v="4042" actId="1076"/>
          <ac:spMkLst>
            <pc:docMk/>
            <pc:sldMk cId="3466228954" sldId="876"/>
            <ac:spMk id="2" creationId="{C18E31B1-E20B-42BD-9274-95186C6ABE83}"/>
          </ac:spMkLst>
        </pc:spChg>
        <pc:spChg chg="del mod">
          <ac:chgData name="Bjørke, Anne" userId="a36e8d60-a8a8-4afc-a1cd-beba87580636" providerId="ADAL" clId="{894B2280-8610-470D-B937-3608E525FE06}" dt="2023-01-11T10:09:06.209" v="4041" actId="478"/>
          <ac:spMkLst>
            <pc:docMk/>
            <pc:sldMk cId="3466228954" sldId="876"/>
            <ac:spMk id="9" creationId="{23725B42-8D1C-4CE7-846F-30A037EF8B93}"/>
          </ac:spMkLst>
        </pc:spChg>
      </pc:sldChg>
      <pc:sldChg chg="addSp delSp modSp mod modAnim modNotesTx">
        <pc:chgData name="Bjørke, Anne" userId="a36e8d60-a8a8-4afc-a1cd-beba87580636" providerId="ADAL" clId="{894B2280-8610-470D-B937-3608E525FE06}" dt="2023-01-11T13:33:51.233" v="4455"/>
        <pc:sldMkLst>
          <pc:docMk/>
          <pc:sldMk cId="516554121" sldId="877"/>
        </pc:sldMkLst>
        <pc:spChg chg="del">
          <ac:chgData name="Bjørke, Anne" userId="a36e8d60-a8a8-4afc-a1cd-beba87580636" providerId="ADAL" clId="{894B2280-8610-470D-B937-3608E525FE06}" dt="2023-01-11T13:33:50.361" v="4454" actId="478"/>
          <ac:spMkLst>
            <pc:docMk/>
            <pc:sldMk cId="516554121" sldId="877"/>
            <ac:spMk id="7" creationId="{0B59264A-75A2-4E74-8C92-A7B81B206A07}"/>
          </ac:spMkLst>
        </pc:spChg>
        <pc:spChg chg="add mod">
          <ac:chgData name="Bjørke, Anne" userId="a36e8d60-a8a8-4afc-a1cd-beba87580636" providerId="ADAL" clId="{894B2280-8610-470D-B937-3608E525FE06}" dt="2023-01-11T13:33:51.233" v="4455"/>
          <ac:spMkLst>
            <pc:docMk/>
            <pc:sldMk cId="516554121" sldId="877"/>
            <ac:spMk id="8" creationId="{1EB8152C-91D8-4942-9C8C-5260FDA9DD06}"/>
          </ac:spMkLst>
        </pc:spChg>
        <pc:spChg chg="del">
          <ac:chgData name="Bjørke, Anne" userId="a36e8d60-a8a8-4afc-a1cd-beba87580636" providerId="ADAL" clId="{894B2280-8610-470D-B937-3608E525FE06}" dt="2023-01-11T10:08:59.971" v="4040" actId="478"/>
          <ac:spMkLst>
            <pc:docMk/>
            <pc:sldMk cId="516554121" sldId="877"/>
            <ac:spMk id="9" creationId="{63C06FB0-EF92-4879-AA0D-2E80ECD485F8}"/>
          </ac:spMkLst>
        </pc:spChg>
      </pc:sldChg>
      <pc:sldChg chg="delSp modSp mod modNotesTx">
        <pc:chgData name="Bjørke, Anne" userId="a36e8d60-a8a8-4afc-a1cd-beba87580636" providerId="ADAL" clId="{894B2280-8610-470D-B937-3608E525FE06}" dt="2023-01-11T10:09:20.394" v="4044" actId="478"/>
        <pc:sldMkLst>
          <pc:docMk/>
          <pc:sldMk cId="454820497" sldId="878"/>
        </pc:sldMkLst>
        <pc:spChg chg="mod">
          <ac:chgData name="Bjørke, Anne" userId="a36e8d60-a8a8-4afc-a1cd-beba87580636" providerId="ADAL" clId="{894B2280-8610-470D-B937-3608E525FE06}" dt="2022-11-25T13:18:29.643" v="228" actId="207"/>
          <ac:spMkLst>
            <pc:docMk/>
            <pc:sldMk cId="454820497" sldId="878"/>
            <ac:spMk id="7" creationId="{EF441B3E-E233-4F02-A081-8F167A1D737C}"/>
          </ac:spMkLst>
        </pc:spChg>
        <pc:spChg chg="del">
          <ac:chgData name="Bjørke, Anne" userId="a36e8d60-a8a8-4afc-a1cd-beba87580636" providerId="ADAL" clId="{894B2280-8610-470D-B937-3608E525FE06}" dt="2023-01-11T10:09:20.394" v="4044" actId="478"/>
          <ac:spMkLst>
            <pc:docMk/>
            <pc:sldMk cId="454820497" sldId="878"/>
            <ac:spMk id="8" creationId="{F674A8A8-6A7B-4B78-854A-BF134A951D83}"/>
          </ac:spMkLst>
        </pc:spChg>
      </pc:sldChg>
      <pc:sldChg chg="addSp delSp modSp mod">
        <pc:chgData name="Bjørke, Anne" userId="a36e8d60-a8a8-4afc-a1cd-beba87580636" providerId="ADAL" clId="{894B2280-8610-470D-B937-3608E525FE06}" dt="2023-01-11T13:17:19.026" v="4386" actId="20577"/>
        <pc:sldMkLst>
          <pc:docMk/>
          <pc:sldMk cId="618648646" sldId="879"/>
        </pc:sldMkLst>
        <pc:spChg chg="mod">
          <ac:chgData name="Bjørke, Anne" userId="a36e8d60-a8a8-4afc-a1cd-beba87580636" providerId="ADAL" clId="{894B2280-8610-470D-B937-3608E525FE06}" dt="2022-11-24T10:08:55.473" v="16" actId="2711"/>
          <ac:spMkLst>
            <pc:docMk/>
            <pc:sldMk cId="618648646" sldId="879"/>
            <ac:spMk id="4" creationId="{00000000-0000-0000-0000-000000000000}"/>
          </ac:spMkLst>
        </pc:spChg>
        <pc:spChg chg="add mod">
          <ac:chgData name="Bjørke, Anne" userId="a36e8d60-a8a8-4afc-a1cd-beba87580636" providerId="ADAL" clId="{894B2280-8610-470D-B937-3608E525FE06}" dt="2022-12-01T13:03:08.574" v="1467" actId="20577"/>
          <ac:spMkLst>
            <pc:docMk/>
            <pc:sldMk cId="618648646" sldId="879"/>
            <ac:spMk id="9" creationId="{67505C33-B1EF-41DE-A3F4-6C96EFB7A883}"/>
          </ac:spMkLst>
        </pc:spChg>
        <pc:spChg chg="mod">
          <ac:chgData name="Bjørke, Anne" userId="a36e8d60-a8a8-4afc-a1cd-beba87580636" providerId="ADAL" clId="{894B2280-8610-470D-B937-3608E525FE06}" dt="2023-01-11T13:17:19.026" v="4386" actId="20577"/>
          <ac:spMkLst>
            <pc:docMk/>
            <pc:sldMk cId="618648646" sldId="879"/>
            <ac:spMk id="10" creationId="{E4F4BDE4-9470-441B-B950-5ED29EEA5773}"/>
          </ac:spMkLst>
        </pc:spChg>
        <pc:picChg chg="del">
          <ac:chgData name="Bjørke, Anne" userId="a36e8d60-a8a8-4afc-a1cd-beba87580636" providerId="ADAL" clId="{894B2280-8610-470D-B937-3608E525FE06}" dt="2022-12-01T11:57:04.633" v="1337" actId="478"/>
          <ac:picMkLst>
            <pc:docMk/>
            <pc:sldMk cId="618648646" sldId="879"/>
            <ac:picMk id="7" creationId="{738D26DE-5B98-437F-B798-3FC02D20DCFE}"/>
          </ac:picMkLst>
        </pc:picChg>
        <pc:picChg chg="add mod ord">
          <ac:chgData name="Bjørke, Anne" userId="a36e8d60-a8a8-4afc-a1cd-beba87580636" providerId="ADAL" clId="{894B2280-8610-470D-B937-3608E525FE06}" dt="2022-12-01T11:57:13.096" v="1340" actId="167"/>
          <ac:picMkLst>
            <pc:docMk/>
            <pc:sldMk cId="618648646" sldId="879"/>
            <ac:picMk id="8" creationId="{C5952F4A-9868-4D59-97D2-D80916F5DD1B}"/>
          </ac:picMkLst>
        </pc:picChg>
      </pc:sldChg>
      <pc:sldChg chg="addSp delSp modSp mod modAnim modNotesTx">
        <pc:chgData name="Bjørke, Anne" userId="a36e8d60-a8a8-4afc-a1cd-beba87580636" providerId="ADAL" clId="{894B2280-8610-470D-B937-3608E525FE06}" dt="2023-01-11T13:29:06.480" v="4442" actId="1076"/>
        <pc:sldMkLst>
          <pc:docMk/>
          <pc:sldMk cId="2184539789" sldId="880"/>
        </pc:sldMkLst>
        <pc:spChg chg="del">
          <ac:chgData name="Bjørke, Anne" userId="a36e8d60-a8a8-4afc-a1cd-beba87580636" providerId="ADAL" clId="{894B2280-8610-470D-B937-3608E525FE06}" dt="2022-12-01T11:36:40.115" v="1257" actId="478"/>
          <ac:spMkLst>
            <pc:docMk/>
            <pc:sldMk cId="2184539789" sldId="880"/>
            <ac:spMk id="2" creationId="{E8C9632E-525E-4232-A691-28744C1B224E}"/>
          </ac:spMkLst>
        </pc:spChg>
        <pc:spChg chg="del">
          <ac:chgData name="Bjørke, Anne" userId="a36e8d60-a8a8-4afc-a1cd-beba87580636" providerId="ADAL" clId="{894B2280-8610-470D-B937-3608E525FE06}" dt="2022-11-25T12:00:46.467" v="43" actId="478"/>
          <ac:spMkLst>
            <pc:docMk/>
            <pc:sldMk cId="2184539789" sldId="880"/>
            <ac:spMk id="17" creationId="{EB6D2DDF-0A8B-4F80-A981-19F8584610D1}"/>
          </ac:spMkLst>
        </pc:spChg>
        <pc:spChg chg="add mod">
          <ac:chgData name="Bjørke, Anne" userId="a36e8d60-a8a8-4afc-a1cd-beba87580636" providerId="ADAL" clId="{894B2280-8610-470D-B937-3608E525FE06}" dt="2022-12-01T07:31:36.752" v="1256" actId="20577"/>
          <ac:spMkLst>
            <pc:docMk/>
            <pc:sldMk cId="2184539789" sldId="880"/>
            <ac:spMk id="18" creationId="{F9DDB15F-9B99-47FD-970C-3E99FFD1B101}"/>
          </ac:spMkLst>
        </pc:spChg>
        <pc:spChg chg="add del mod">
          <ac:chgData name="Bjørke, Anne" userId="a36e8d60-a8a8-4afc-a1cd-beba87580636" providerId="ADAL" clId="{894B2280-8610-470D-B937-3608E525FE06}" dt="2023-01-11T10:09:57.239" v="4049" actId="478"/>
          <ac:spMkLst>
            <pc:docMk/>
            <pc:sldMk cId="2184539789" sldId="880"/>
            <ac:spMk id="19" creationId="{756B8B0C-808B-4D8F-9BFD-1A08B127A375}"/>
          </ac:spMkLst>
        </pc:spChg>
        <pc:picChg chg="mod">
          <ac:chgData name="Bjørke, Anne" userId="a36e8d60-a8a8-4afc-a1cd-beba87580636" providerId="ADAL" clId="{894B2280-8610-470D-B937-3608E525FE06}" dt="2023-01-11T13:29:01.382" v="4441" actId="1076"/>
          <ac:picMkLst>
            <pc:docMk/>
            <pc:sldMk cId="2184539789" sldId="880"/>
            <ac:picMk id="11" creationId="{3CA8C028-53F3-440E-AAE4-95BFE4A2DB0E}"/>
          </ac:picMkLst>
        </pc:picChg>
        <pc:picChg chg="mod">
          <ac:chgData name="Bjørke, Anne" userId="a36e8d60-a8a8-4afc-a1cd-beba87580636" providerId="ADAL" clId="{894B2280-8610-470D-B937-3608E525FE06}" dt="2023-01-11T13:29:06.480" v="4442" actId="1076"/>
          <ac:picMkLst>
            <pc:docMk/>
            <pc:sldMk cId="2184539789" sldId="880"/>
            <ac:picMk id="14" creationId="{F2B29118-52A8-4920-9A38-B6679FBC41BB}"/>
          </ac:picMkLst>
        </pc:picChg>
        <pc:picChg chg="mod">
          <ac:chgData name="Bjørke, Anne" userId="a36e8d60-a8a8-4afc-a1cd-beba87580636" providerId="ADAL" clId="{894B2280-8610-470D-B937-3608E525FE06}" dt="2023-01-11T13:28:51.302" v="4440" actId="1076"/>
          <ac:picMkLst>
            <pc:docMk/>
            <pc:sldMk cId="2184539789" sldId="880"/>
            <ac:picMk id="10242" creationId="{00000000-0000-0000-0000-000000000000}"/>
          </ac:picMkLst>
        </pc:picChg>
        <pc:picChg chg="mod">
          <ac:chgData name="Bjørke, Anne" userId="a36e8d60-a8a8-4afc-a1cd-beba87580636" providerId="ADAL" clId="{894B2280-8610-470D-B937-3608E525FE06}" dt="2023-01-11T13:28:47.336" v="4439" actId="1076"/>
          <ac:picMkLst>
            <pc:docMk/>
            <pc:sldMk cId="2184539789" sldId="880"/>
            <ac:picMk id="10244" creationId="{00000000-0000-0000-0000-000000000000}"/>
          </ac:picMkLst>
        </pc:picChg>
      </pc:sldChg>
      <pc:sldChg chg="addSp delSp modSp mod modNotesTx">
        <pc:chgData name="Bjørke, Anne" userId="a36e8d60-a8a8-4afc-a1cd-beba87580636" providerId="ADAL" clId="{894B2280-8610-470D-B937-3608E525FE06}" dt="2023-01-11T10:45:54.848" v="4082" actId="113"/>
        <pc:sldMkLst>
          <pc:docMk/>
          <pc:sldMk cId="1780745765" sldId="883"/>
        </pc:sldMkLst>
        <pc:spChg chg="mod">
          <ac:chgData name="Bjørke, Anne" userId="a36e8d60-a8a8-4afc-a1cd-beba87580636" providerId="ADAL" clId="{894B2280-8610-470D-B937-3608E525FE06}" dt="2022-11-28T08:33:27.848" v="576" actId="1076"/>
          <ac:spMkLst>
            <pc:docMk/>
            <pc:sldMk cId="1780745765" sldId="883"/>
            <ac:spMk id="4" creationId="{4A1C10F1-C005-4A80-860F-C5CE5EA44204}"/>
          </ac:spMkLst>
        </pc:spChg>
        <pc:spChg chg="del mod">
          <ac:chgData name="Bjørke, Anne" userId="a36e8d60-a8a8-4afc-a1cd-beba87580636" providerId="ADAL" clId="{894B2280-8610-470D-B937-3608E525FE06}" dt="2023-01-11T10:11:04.117" v="4057" actId="478"/>
          <ac:spMkLst>
            <pc:docMk/>
            <pc:sldMk cId="1780745765" sldId="883"/>
            <ac:spMk id="11" creationId="{FA46F5D1-730F-41EC-874F-B13FF8056582}"/>
          </ac:spMkLst>
        </pc:spChg>
        <pc:spChg chg="del mod">
          <ac:chgData name="Bjørke, Anne" userId="a36e8d60-a8a8-4afc-a1cd-beba87580636" providerId="ADAL" clId="{894B2280-8610-470D-B937-3608E525FE06}" dt="2022-11-28T14:19:57.460" v="1078" actId="478"/>
          <ac:spMkLst>
            <pc:docMk/>
            <pc:sldMk cId="1780745765" sldId="883"/>
            <ac:spMk id="13" creationId="{0EF48F53-79CA-4895-A44E-4C285B228D08}"/>
          </ac:spMkLst>
        </pc:spChg>
        <pc:spChg chg="add mod">
          <ac:chgData name="Bjørke, Anne" userId="a36e8d60-a8a8-4afc-a1cd-beba87580636" providerId="ADAL" clId="{894B2280-8610-470D-B937-3608E525FE06}" dt="2022-11-28T14:26:05.828" v="1100" actId="1076"/>
          <ac:spMkLst>
            <pc:docMk/>
            <pc:sldMk cId="1780745765" sldId="883"/>
            <ac:spMk id="14" creationId="{9C487A32-11A5-4FC1-B26D-8BA272B1E743}"/>
          </ac:spMkLst>
        </pc:spChg>
        <pc:picChg chg="add mod ord modCrop">
          <ac:chgData name="Bjørke, Anne" userId="a36e8d60-a8a8-4afc-a1cd-beba87580636" providerId="ADAL" clId="{894B2280-8610-470D-B937-3608E525FE06}" dt="2022-11-28T14:20:20.219" v="1082" actId="14100"/>
          <ac:picMkLst>
            <pc:docMk/>
            <pc:sldMk cId="1780745765" sldId="883"/>
            <ac:picMk id="3" creationId="{DB072DE6-E955-41CA-A653-E4234AAC608F}"/>
          </ac:picMkLst>
        </pc:picChg>
        <pc:picChg chg="add mod modCrop">
          <ac:chgData name="Bjørke, Anne" userId="a36e8d60-a8a8-4afc-a1cd-beba87580636" providerId="ADAL" clId="{894B2280-8610-470D-B937-3608E525FE06}" dt="2022-11-28T14:23:20.531" v="1090" actId="1076"/>
          <ac:picMkLst>
            <pc:docMk/>
            <pc:sldMk cId="1780745765" sldId="883"/>
            <ac:picMk id="6" creationId="{979DA20D-A6F4-4231-90E4-DD18526F96A0}"/>
          </ac:picMkLst>
        </pc:picChg>
        <pc:picChg chg="del">
          <ac:chgData name="Bjørke, Anne" userId="a36e8d60-a8a8-4afc-a1cd-beba87580636" providerId="ADAL" clId="{894B2280-8610-470D-B937-3608E525FE06}" dt="2022-11-28T08:30:15.959" v="475" actId="478"/>
          <ac:picMkLst>
            <pc:docMk/>
            <pc:sldMk cId="1780745765" sldId="883"/>
            <ac:picMk id="1026" creationId="{FA9E2FD9-E8D7-4AC0-8C8B-E3225414EA9C}"/>
          </ac:picMkLst>
        </pc:picChg>
        <pc:picChg chg="del">
          <ac:chgData name="Bjørke, Anne" userId="a36e8d60-a8a8-4afc-a1cd-beba87580636" providerId="ADAL" clId="{894B2280-8610-470D-B937-3608E525FE06}" dt="2022-11-28T14:19:53.778" v="1077" actId="478"/>
          <ac:picMkLst>
            <pc:docMk/>
            <pc:sldMk cId="1780745765" sldId="883"/>
            <ac:picMk id="1028" creationId="{45C5A3B9-85C3-4D86-A7CB-BAC6CA196477}"/>
          </ac:picMkLst>
        </pc:picChg>
      </pc:sldChg>
      <pc:sldChg chg="addSp delSp modSp mod modNotesTx">
        <pc:chgData name="Bjørke, Anne" userId="a36e8d60-a8a8-4afc-a1cd-beba87580636" providerId="ADAL" clId="{894B2280-8610-470D-B937-3608E525FE06}" dt="2023-01-11T12:34:28.645" v="4210" actId="20577"/>
        <pc:sldMkLst>
          <pc:docMk/>
          <pc:sldMk cId="2919984820" sldId="884"/>
        </pc:sldMkLst>
        <pc:spChg chg="add del mod">
          <ac:chgData name="Bjørke, Anne" userId="a36e8d60-a8a8-4afc-a1cd-beba87580636" providerId="ADAL" clId="{894B2280-8610-470D-B937-3608E525FE06}" dt="2023-01-11T10:07:48.790" v="4030" actId="478"/>
          <ac:spMkLst>
            <pc:docMk/>
            <pc:sldMk cId="2919984820" sldId="884"/>
            <ac:spMk id="7" creationId="{D8444DD6-7FCB-4348-B0EF-A95155BD4672}"/>
          </ac:spMkLst>
        </pc:spChg>
        <pc:spChg chg="add mod">
          <ac:chgData name="Bjørke, Anne" userId="a36e8d60-a8a8-4afc-a1cd-beba87580636" providerId="ADAL" clId="{894B2280-8610-470D-B937-3608E525FE06}" dt="2022-12-01T12:00:16.792" v="1348" actId="20577"/>
          <ac:spMkLst>
            <pc:docMk/>
            <pc:sldMk cId="2919984820" sldId="884"/>
            <ac:spMk id="8" creationId="{765476D8-5EFF-4871-81F5-F50459BE7C26}"/>
          </ac:spMkLst>
        </pc:spChg>
        <pc:spChg chg="mod">
          <ac:chgData name="Bjørke, Anne" userId="a36e8d60-a8a8-4afc-a1cd-beba87580636" providerId="ADAL" clId="{894B2280-8610-470D-B937-3608E525FE06}" dt="2022-12-01T12:00:24.516" v="1349" actId="1076"/>
          <ac:spMkLst>
            <pc:docMk/>
            <pc:sldMk cId="2919984820" sldId="884"/>
            <ac:spMk id="11" creationId="{7710EB31-1F18-4C87-BE5D-A488D8BA00BD}"/>
          </ac:spMkLst>
        </pc:spChg>
      </pc:sldChg>
      <pc:sldChg chg="addSp delSp modSp mod modNotesTx">
        <pc:chgData name="Bjørke, Anne" userId="a36e8d60-a8a8-4afc-a1cd-beba87580636" providerId="ADAL" clId="{894B2280-8610-470D-B937-3608E525FE06}" dt="2023-01-11T13:04:42.125" v="4311" actId="20577"/>
        <pc:sldMkLst>
          <pc:docMk/>
          <pc:sldMk cId="923766970" sldId="885"/>
        </pc:sldMkLst>
        <pc:spChg chg="add del mod">
          <ac:chgData name="Bjørke, Anne" userId="a36e8d60-a8a8-4afc-a1cd-beba87580636" providerId="ADAL" clId="{894B2280-8610-470D-B937-3608E525FE06}" dt="2023-01-10T14:01:37.888" v="3390"/>
          <ac:spMkLst>
            <pc:docMk/>
            <pc:sldMk cId="923766970" sldId="885"/>
            <ac:spMk id="2" creationId="{4E7CC783-D76C-4D5A-BCB3-08947542CD52}"/>
          </ac:spMkLst>
        </pc:spChg>
        <pc:spChg chg="add mod">
          <ac:chgData name="Bjørke, Anne" userId="a36e8d60-a8a8-4afc-a1cd-beba87580636" providerId="ADAL" clId="{894B2280-8610-470D-B937-3608E525FE06}" dt="2023-01-11T13:04:42.125" v="4311" actId="20577"/>
          <ac:spMkLst>
            <pc:docMk/>
            <pc:sldMk cId="923766970" sldId="885"/>
            <ac:spMk id="8" creationId="{DEC74791-344F-4E15-A738-CA8B33C97C1C}"/>
          </ac:spMkLst>
        </pc:spChg>
        <pc:spChg chg="add mod">
          <ac:chgData name="Bjørke, Anne" userId="a36e8d60-a8a8-4afc-a1cd-beba87580636" providerId="ADAL" clId="{894B2280-8610-470D-B937-3608E525FE06}" dt="2022-12-01T12:01:02.957" v="1374" actId="20577"/>
          <ac:spMkLst>
            <pc:docMk/>
            <pc:sldMk cId="923766970" sldId="885"/>
            <ac:spMk id="9" creationId="{40C36CC3-3E7D-4BE6-A88E-2F9133C9B21F}"/>
          </ac:spMkLst>
        </pc:spChg>
      </pc:sldChg>
      <pc:sldChg chg="addSp delSp modSp mod delAnim modAnim modNotesTx">
        <pc:chgData name="Bjørke, Anne" userId="a36e8d60-a8a8-4afc-a1cd-beba87580636" providerId="ADAL" clId="{894B2280-8610-470D-B937-3608E525FE06}" dt="2023-01-11T13:21:59.883" v="4425"/>
        <pc:sldMkLst>
          <pc:docMk/>
          <pc:sldMk cId="3333371013" sldId="887"/>
        </pc:sldMkLst>
        <pc:spChg chg="add del mod">
          <ac:chgData name="Bjørke, Anne" userId="a36e8d60-a8a8-4afc-a1cd-beba87580636" providerId="ADAL" clId="{894B2280-8610-470D-B937-3608E525FE06}" dt="2023-01-11T10:10:26.672" v="4052" actId="478"/>
          <ac:spMkLst>
            <pc:docMk/>
            <pc:sldMk cId="3333371013" sldId="887"/>
            <ac:spMk id="6" creationId="{4F494EAB-5C4E-4EA6-9CC7-C17A0626DF9B}"/>
          </ac:spMkLst>
        </pc:spChg>
        <pc:spChg chg="del">
          <ac:chgData name="Bjørke, Anne" userId="a36e8d60-a8a8-4afc-a1cd-beba87580636" providerId="ADAL" clId="{894B2280-8610-470D-B937-3608E525FE06}" dt="2023-01-11T10:50:49.911" v="4114" actId="478"/>
          <ac:spMkLst>
            <pc:docMk/>
            <pc:sldMk cId="3333371013" sldId="887"/>
            <ac:spMk id="7" creationId="{6432BDD7-7661-458A-B8B5-EC74B150D303}"/>
          </ac:spMkLst>
        </pc:spChg>
        <pc:spChg chg="add mod">
          <ac:chgData name="Bjørke, Anne" userId="a36e8d60-a8a8-4afc-a1cd-beba87580636" providerId="ADAL" clId="{894B2280-8610-470D-B937-3608E525FE06}" dt="2023-01-11T10:50:50.462" v="4115"/>
          <ac:spMkLst>
            <pc:docMk/>
            <pc:sldMk cId="3333371013" sldId="887"/>
            <ac:spMk id="9" creationId="{7E97F6BC-47F0-4905-B655-332210107AAD}"/>
          </ac:spMkLst>
        </pc:spChg>
      </pc:sldChg>
      <pc:sldChg chg="addSp delSp modSp mod modAnim">
        <pc:chgData name="Bjørke, Anne" userId="a36e8d60-a8a8-4afc-a1cd-beba87580636" providerId="ADAL" clId="{894B2280-8610-470D-B937-3608E525FE06}" dt="2023-01-11T13:52:18.701" v="4475"/>
        <pc:sldMkLst>
          <pc:docMk/>
          <pc:sldMk cId="3095247419" sldId="891"/>
        </pc:sldMkLst>
        <pc:spChg chg="mod">
          <ac:chgData name="Bjørke, Anne" userId="a36e8d60-a8a8-4afc-a1cd-beba87580636" providerId="ADAL" clId="{894B2280-8610-470D-B937-3608E525FE06}" dt="2023-01-11T13:06:44.483" v="4351" actId="20577"/>
          <ac:spMkLst>
            <pc:docMk/>
            <pc:sldMk cId="3095247419" sldId="891"/>
            <ac:spMk id="5" creationId="{00000000-0000-0000-0000-000000000000}"/>
          </ac:spMkLst>
        </pc:spChg>
        <pc:spChg chg="mod">
          <ac:chgData name="Bjørke, Anne" userId="a36e8d60-a8a8-4afc-a1cd-beba87580636" providerId="ADAL" clId="{894B2280-8610-470D-B937-3608E525FE06}" dt="2022-11-24T10:08:39.728" v="14" actId="2711"/>
          <ac:spMkLst>
            <pc:docMk/>
            <pc:sldMk cId="3095247419" sldId="891"/>
            <ac:spMk id="11" creationId="{40EF24B1-7BAE-473A-910B-6CD962A886C1}"/>
          </ac:spMkLst>
        </pc:spChg>
        <pc:spChg chg="add del mod">
          <ac:chgData name="Bjørke, Anne" userId="a36e8d60-a8a8-4afc-a1cd-beba87580636" providerId="ADAL" clId="{894B2280-8610-470D-B937-3608E525FE06}" dt="2023-01-11T10:06:53.030" v="4021" actId="478"/>
          <ac:spMkLst>
            <pc:docMk/>
            <pc:sldMk cId="3095247419" sldId="891"/>
            <ac:spMk id="12" creationId="{E1C12A17-9C3F-4973-947A-CC72F9045C40}"/>
          </ac:spMkLst>
        </pc:spChg>
      </pc:sldChg>
      <pc:sldChg chg="addSp delSp modSp mod modNotesTx">
        <pc:chgData name="Bjørke, Anne" userId="a36e8d60-a8a8-4afc-a1cd-beba87580636" providerId="ADAL" clId="{894B2280-8610-470D-B937-3608E525FE06}" dt="2023-01-11T12:31:40.328" v="4193" actId="20577"/>
        <pc:sldMkLst>
          <pc:docMk/>
          <pc:sldMk cId="1873403534" sldId="892"/>
        </pc:sldMkLst>
        <pc:spChg chg="add del mod">
          <ac:chgData name="Bjørke, Anne" userId="a36e8d60-a8a8-4afc-a1cd-beba87580636" providerId="ADAL" clId="{894B2280-8610-470D-B937-3608E525FE06}" dt="2023-01-11T10:08:17.333" v="4034" actId="478"/>
          <ac:spMkLst>
            <pc:docMk/>
            <pc:sldMk cId="1873403534" sldId="892"/>
            <ac:spMk id="6" creationId="{763F7D9B-AA34-44EF-8A42-2168CDD2D546}"/>
          </ac:spMkLst>
        </pc:spChg>
        <pc:spChg chg="mod">
          <ac:chgData name="Bjørke, Anne" userId="a36e8d60-a8a8-4afc-a1cd-beba87580636" providerId="ADAL" clId="{894B2280-8610-470D-B937-3608E525FE06}" dt="2022-11-28T13:26:27.244" v="777" actId="1076"/>
          <ac:spMkLst>
            <pc:docMk/>
            <pc:sldMk cId="1873403534" sldId="892"/>
            <ac:spMk id="11" creationId="{F38F3A32-4F05-448D-A450-76C4F0B48161}"/>
          </ac:spMkLst>
        </pc:spChg>
        <pc:spChg chg="mod">
          <ac:chgData name="Bjørke, Anne" userId="a36e8d60-a8a8-4afc-a1cd-beba87580636" providerId="ADAL" clId="{894B2280-8610-470D-B937-3608E525FE06}" dt="2022-11-24T10:07:06.782" v="6" actId="2711"/>
          <ac:spMkLst>
            <pc:docMk/>
            <pc:sldMk cId="1873403534" sldId="892"/>
            <ac:spMk id="13" creationId="{A37BA4C8-3A96-496B-9907-BDE4075C778B}"/>
          </ac:spMkLst>
        </pc:spChg>
        <pc:picChg chg="add mod ord">
          <ac:chgData name="Bjørke, Anne" userId="a36e8d60-a8a8-4afc-a1cd-beba87580636" providerId="ADAL" clId="{894B2280-8610-470D-B937-3608E525FE06}" dt="2022-11-28T13:25:53.910" v="765" actId="167"/>
          <ac:picMkLst>
            <pc:docMk/>
            <pc:sldMk cId="1873403534" sldId="892"/>
            <ac:picMk id="3" creationId="{912EAA8F-5BB2-4331-8C1D-06A0AEE9B148}"/>
          </ac:picMkLst>
        </pc:picChg>
        <pc:picChg chg="del">
          <ac:chgData name="Bjørke, Anne" userId="a36e8d60-a8a8-4afc-a1cd-beba87580636" providerId="ADAL" clId="{894B2280-8610-470D-B937-3608E525FE06}" dt="2022-11-28T13:24:23.826" v="752" actId="478"/>
          <ac:picMkLst>
            <pc:docMk/>
            <pc:sldMk cId="1873403534" sldId="892"/>
            <ac:picMk id="10" creationId="{7DAA69E8-E896-493B-8AE1-D854A0244D69}"/>
          </ac:picMkLst>
        </pc:picChg>
      </pc:sldChg>
      <pc:sldChg chg="addSp delSp modSp mod modNotesTx">
        <pc:chgData name="Bjørke, Anne" userId="a36e8d60-a8a8-4afc-a1cd-beba87580636" providerId="ADAL" clId="{894B2280-8610-470D-B937-3608E525FE06}" dt="2023-01-11T13:19:21.688" v="4422"/>
        <pc:sldMkLst>
          <pc:docMk/>
          <pc:sldMk cId="270646433" sldId="893"/>
        </pc:sldMkLst>
        <pc:spChg chg="mod">
          <ac:chgData name="Bjørke, Anne" userId="a36e8d60-a8a8-4afc-a1cd-beba87580636" providerId="ADAL" clId="{894B2280-8610-470D-B937-3608E525FE06}" dt="2022-11-24T10:10:15.808" v="20" actId="2711"/>
          <ac:spMkLst>
            <pc:docMk/>
            <pc:sldMk cId="270646433" sldId="893"/>
            <ac:spMk id="4" creationId="{00000000-0000-0000-0000-000000000000}"/>
          </ac:spMkLst>
        </pc:spChg>
        <pc:spChg chg="add del mod">
          <ac:chgData name="Bjørke, Anne" userId="a36e8d60-a8a8-4afc-a1cd-beba87580636" providerId="ADAL" clId="{894B2280-8610-470D-B937-3608E525FE06}" dt="2023-01-11T10:05:59.655" v="4012" actId="478"/>
          <ac:spMkLst>
            <pc:docMk/>
            <pc:sldMk cId="270646433" sldId="893"/>
            <ac:spMk id="6" creationId="{F89EDE49-90A3-4E87-9EB6-F295344EBC5D}"/>
          </ac:spMkLst>
        </pc:spChg>
      </pc:sldChg>
      <pc:sldChg chg="addSp delSp modSp mod modNotesTx">
        <pc:chgData name="Bjørke, Anne" userId="a36e8d60-a8a8-4afc-a1cd-beba87580636" providerId="ADAL" clId="{894B2280-8610-470D-B937-3608E525FE06}" dt="2023-01-11T10:10:46.926" v="4055" actId="478"/>
        <pc:sldMkLst>
          <pc:docMk/>
          <pc:sldMk cId="343939594" sldId="896"/>
        </pc:sldMkLst>
        <pc:spChg chg="add del mod">
          <ac:chgData name="Bjørke, Anne" userId="a36e8d60-a8a8-4afc-a1cd-beba87580636" providerId="ADAL" clId="{894B2280-8610-470D-B937-3608E525FE06}" dt="2023-01-11T10:10:46.926" v="4055" actId="478"/>
          <ac:spMkLst>
            <pc:docMk/>
            <pc:sldMk cId="343939594" sldId="896"/>
            <ac:spMk id="8" creationId="{0817E564-EDE4-483F-9717-FAB9B4DF2740}"/>
          </ac:spMkLst>
        </pc:spChg>
      </pc:sldChg>
      <pc:sldChg chg="addSp delSp modSp mod delAnim modAnim modNotesTx">
        <pc:chgData name="Bjørke, Anne" userId="a36e8d60-a8a8-4afc-a1cd-beba87580636" providerId="ADAL" clId="{894B2280-8610-470D-B937-3608E525FE06}" dt="2023-01-11T12:33:20.581" v="4207"/>
        <pc:sldMkLst>
          <pc:docMk/>
          <pc:sldMk cId="2282996818" sldId="899"/>
        </pc:sldMkLst>
        <pc:spChg chg="mod">
          <ac:chgData name="Bjørke, Anne" userId="a36e8d60-a8a8-4afc-a1cd-beba87580636" providerId="ADAL" clId="{894B2280-8610-470D-B937-3608E525FE06}" dt="2022-11-24T10:07:25.504" v="8" actId="2711"/>
          <ac:spMkLst>
            <pc:docMk/>
            <pc:sldMk cId="2282996818" sldId="899"/>
            <ac:spMk id="4" creationId="{00000000-0000-0000-0000-000000000000}"/>
          </ac:spMkLst>
        </pc:spChg>
        <pc:spChg chg="del">
          <ac:chgData name="Bjørke, Anne" userId="a36e8d60-a8a8-4afc-a1cd-beba87580636" providerId="ADAL" clId="{894B2280-8610-470D-B937-3608E525FE06}" dt="2023-01-11T10:08:08.422" v="4033" actId="478"/>
          <ac:spMkLst>
            <pc:docMk/>
            <pc:sldMk cId="2282996818" sldId="899"/>
            <ac:spMk id="6" creationId="{808F7003-950E-4A33-8EE1-495671F7027B}"/>
          </ac:spMkLst>
        </pc:spChg>
        <pc:spChg chg="add mod">
          <ac:chgData name="Bjørke, Anne" userId="a36e8d60-a8a8-4afc-a1cd-beba87580636" providerId="ADAL" clId="{894B2280-8610-470D-B937-3608E525FE06}" dt="2023-01-11T12:33:20.581" v="4207"/>
          <ac:spMkLst>
            <pc:docMk/>
            <pc:sldMk cId="2282996818" sldId="899"/>
            <ac:spMk id="7" creationId="{4B9FB5C6-E5D3-44CA-B391-CD31E769B2CF}"/>
          </ac:spMkLst>
        </pc:spChg>
        <pc:spChg chg="del">
          <ac:chgData name="Bjørke, Anne" userId="a36e8d60-a8a8-4afc-a1cd-beba87580636" providerId="ADAL" clId="{894B2280-8610-470D-B937-3608E525FE06}" dt="2023-01-11T12:33:18.778" v="4206" actId="478"/>
          <ac:spMkLst>
            <pc:docMk/>
            <pc:sldMk cId="2282996818" sldId="899"/>
            <ac:spMk id="8" creationId="{9482EC27-D4FF-46D6-9D7A-013826EF84BC}"/>
          </ac:spMkLst>
        </pc:spChg>
      </pc:sldChg>
      <pc:sldChg chg="addSp delSp modSp del mod modNotesTx">
        <pc:chgData name="Bjørke, Anne" userId="a36e8d60-a8a8-4afc-a1cd-beba87580636" providerId="ADAL" clId="{894B2280-8610-470D-B937-3608E525FE06}" dt="2023-01-11T13:49:10.760" v="4459" actId="2696"/>
        <pc:sldMkLst>
          <pc:docMk/>
          <pc:sldMk cId="2749550895" sldId="901"/>
        </pc:sldMkLst>
        <pc:spChg chg="add mod">
          <ac:chgData name="Bjørke, Anne" userId="a36e8d60-a8a8-4afc-a1cd-beba87580636" providerId="ADAL" clId="{894B2280-8610-470D-B937-3608E525FE06}" dt="2023-01-11T13:47:14.254" v="4456"/>
          <ac:spMkLst>
            <pc:docMk/>
            <pc:sldMk cId="2749550895" sldId="901"/>
            <ac:spMk id="11" creationId="{66E0296B-A8A8-4DDD-9B52-A06457BCF245}"/>
          </ac:spMkLst>
        </pc:spChg>
        <pc:spChg chg="mod">
          <ac:chgData name="Bjørke, Anne" userId="a36e8d60-a8a8-4afc-a1cd-beba87580636" providerId="ADAL" clId="{894B2280-8610-470D-B937-3608E525FE06}" dt="2022-11-24T10:08:26.870" v="12" actId="2711"/>
          <ac:spMkLst>
            <pc:docMk/>
            <pc:sldMk cId="2749550895" sldId="901"/>
            <ac:spMk id="18" creationId="{3F30E5F9-F198-42B4-B7DF-7AEC04E937C4}"/>
          </ac:spMkLst>
        </pc:spChg>
        <pc:spChg chg="del mod">
          <ac:chgData name="Bjørke, Anne" userId="a36e8d60-a8a8-4afc-a1cd-beba87580636" providerId="ADAL" clId="{894B2280-8610-470D-B937-3608E525FE06}" dt="2023-01-11T10:07:10.277" v="4024" actId="478"/>
          <ac:spMkLst>
            <pc:docMk/>
            <pc:sldMk cId="2749550895" sldId="901"/>
            <ac:spMk id="19" creationId="{C7BBD005-309A-4F54-A3FB-662A81F4282D}"/>
          </ac:spMkLst>
        </pc:spChg>
      </pc:sldChg>
      <pc:sldChg chg="addSp delSp modSp mod ord delAnim modNotesTx">
        <pc:chgData name="Bjørke, Anne" userId="a36e8d60-a8a8-4afc-a1cd-beba87580636" providerId="ADAL" clId="{894B2280-8610-470D-B937-3608E525FE06}" dt="2023-01-11T13:02:01.983" v="4279"/>
        <pc:sldMkLst>
          <pc:docMk/>
          <pc:sldMk cId="1263805607" sldId="981"/>
        </pc:sldMkLst>
        <pc:spChg chg="mod">
          <ac:chgData name="Bjørke, Anne" userId="a36e8d60-a8a8-4afc-a1cd-beba87580636" providerId="ADAL" clId="{894B2280-8610-470D-B937-3608E525FE06}" dt="2023-01-11T13:01:30.900" v="4276" actId="2711"/>
          <ac:spMkLst>
            <pc:docMk/>
            <pc:sldMk cId="1263805607" sldId="981"/>
            <ac:spMk id="6" creationId="{00000000-0000-0000-0000-000000000000}"/>
          </ac:spMkLst>
        </pc:spChg>
        <pc:spChg chg="add mod">
          <ac:chgData name="Bjørke, Anne" userId="a36e8d60-a8a8-4afc-a1cd-beba87580636" providerId="ADAL" clId="{894B2280-8610-470D-B937-3608E525FE06}" dt="2022-11-25T12:11:04.052" v="71" actId="20577"/>
          <ac:spMkLst>
            <pc:docMk/>
            <pc:sldMk cId="1263805607" sldId="981"/>
            <ac:spMk id="7" creationId="{BF460368-F5C6-4A2A-8878-DA0E2727B916}"/>
          </ac:spMkLst>
        </pc:spChg>
        <pc:spChg chg="add del mod">
          <ac:chgData name="Bjørke, Anne" userId="a36e8d60-a8a8-4afc-a1cd-beba87580636" providerId="ADAL" clId="{894B2280-8610-470D-B937-3608E525FE06}" dt="2022-11-29T06:51:02.692" v="1242"/>
          <ac:spMkLst>
            <pc:docMk/>
            <pc:sldMk cId="1263805607" sldId="981"/>
            <ac:spMk id="8" creationId="{FBA252D2-D7A4-4272-9E13-E43582238662}"/>
          </ac:spMkLst>
        </pc:spChg>
        <pc:spChg chg="del">
          <ac:chgData name="Bjørke, Anne" userId="a36e8d60-a8a8-4afc-a1cd-beba87580636" providerId="ADAL" clId="{894B2280-8610-470D-B937-3608E525FE06}" dt="2022-11-25T12:05:24.970" v="48" actId="478"/>
          <ac:spMkLst>
            <pc:docMk/>
            <pc:sldMk cId="1263805607" sldId="981"/>
            <ac:spMk id="13" creationId="{00000000-0000-0000-0000-000000000000}"/>
          </ac:spMkLst>
        </pc:spChg>
        <pc:spChg chg="del">
          <ac:chgData name="Bjørke, Anne" userId="a36e8d60-a8a8-4afc-a1cd-beba87580636" providerId="ADAL" clId="{894B2280-8610-470D-B937-3608E525FE06}" dt="2022-11-25T12:06:45.466" v="56" actId="478"/>
          <ac:spMkLst>
            <pc:docMk/>
            <pc:sldMk cId="1263805607" sldId="981"/>
            <ac:spMk id="15" creationId="{5C922C35-7663-45E7-BD0F-DEAEF8D4C114}"/>
          </ac:spMkLst>
        </pc:spChg>
        <pc:spChg chg="add del mod">
          <ac:chgData name="Bjørke, Anne" userId="a36e8d60-a8a8-4afc-a1cd-beba87580636" providerId="ADAL" clId="{894B2280-8610-470D-B937-3608E525FE06}" dt="2023-01-11T10:11:24.898" v="4059" actId="478"/>
          <ac:spMkLst>
            <pc:docMk/>
            <pc:sldMk cId="1263805607" sldId="981"/>
            <ac:spMk id="16" creationId="{71D56398-B494-41BC-8465-C3E2B70798DD}"/>
          </ac:spMkLst>
        </pc:spChg>
        <pc:picChg chg="add mod modCrop">
          <ac:chgData name="Bjørke, Anne" userId="a36e8d60-a8a8-4afc-a1cd-beba87580636" providerId="ADAL" clId="{894B2280-8610-470D-B937-3608E525FE06}" dt="2022-11-25T12:11:05.728" v="72" actId="1076"/>
          <ac:picMkLst>
            <pc:docMk/>
            <pc:sldMk cId="1263805607" sldId="981"/>
            <ac:picMk id="5" creationId="{7B50B018-1AD7-4656-8109-7CDDF019A93A}"/>
          </ac:picMkLst>
        </pc:picChg>
        <pc:picChg chg="del">
          <ac:chgData name="Bjørke, Anne" userId="a36e8d60-a8a8-4afc-a1cd-beba87580636" providerId="ADAL" clId="{894B2280-8610-470D-B937-3608E525FE06}" dt="2022-11-25T12:05:18.846" v="47" actId="478"/>
          <ac:picMkLst>
            <pc:docMk/>
            <pc:sldMk cId="1263805607" sldId="981"/>
            <ac:picMk id="11" creationId="{E5DC0604-9618-4E2D-9C40-31E980D52DB5}"/>
          </ac:picMkLst>
        </pc:picChg>
      </pc:sldChg>
      <pc:sldChg chg="add">
        <pc:chgData name="Bjørke, Anne" userId="a36e8d60-a8a8-4afc-a1cd-beba87580636" providerId="ADAL" clId="{894B2280-8610-470D-B937-3608E525FE06}" dt="2023-01-11T13:01:57.877" v="4277"/>
        <pc:sldMkLst>
          <pc:docMk/>
          <pc:sldMk cId="816834714" sldId="982"/>
        </pc:sldMkLst>
      </pc:sldChg>
      <pc:sldChg chg="add">
        <pc:chgData name="Bjørke, Anne" userId="a36e8d60-a8a8-4afc-a1cd-beba87580636" providerId="ADAL" clId="{894B2280-8610-470D-B937-3608E525FE06}" dt="2023-01-11T13:01:57.877" v="4277"/>
        <pc:sldMkLst>
          <pc:docMk/>
          <pc:sldMk cId="2614896532" sldId="983"/>
        </pc:sldMkLst>
      </pc:sldChg>
      <pc:sldChg chg="modNotesTx">
        <pc:chgData name="Bjørke, Anne" userId="a36e8d60-a8a8-4afc-a1cd-beba87580636" providerId="ADAL" clId="{894B2280-8610-470D-B937-3608E525FE06}" dt="2023-01-11T10:49:26.437" v="4087" actId="113"/>
        <pc:sldMkLst>
          <pc:docMk/>
          <pc:sldMk cId="1840350689" sldId="984"/>
        </pc:sldMkLst>
      </pc:sldChg>
      <pc:sldChg chg="addSp delSp modSp mod modNotesTx">
        <pc:chgData name="Bjørke, Anne" userId="a36e8d60-a8a8-4afc-a1cd-beba87580636" providerId="ADAL" clId="{894B2280-8610-470D-B937-3608E525FE06}" dt="2023-01-11T12:30:04.253" v="4185" actId="1076"/>
        <pc:sldMkLst>
          <pc:docMk/>
          <pc:sldMk cId="4208708725" sldId="985"/>
        </pc:sldMkLst>
        <pc:spChg chg="add del">
          <ac:chgData name="Bjørke, Anne" userId="a36e8d60-a8a8-4afc-a1cd-beba87580636" providerId="ADAL" clId="{894B2280-8610-470D-B937-3608E525FE06}" dt="2023-01-11T12:29:43.473" v="4183" actId="22"/>
          <ac:spMkLst>
            <pc:docMk/>
            <pc:sldMk cId="4208708725" sldId="985"/>
            <ac:spMk id="7" creationId="{E8658854-DDB0-4E48-ACC3-42B7E29DC915}"/>
          </ac:spMkLst>
        </pc:spChg>
        <pc:spChg chg="add mod">
          <ac:chgData name="Bjørke, Anne" userId="a36e8d60-a8a8-4afc-a1cd-beba87580636" providerId="ADAL" clId="{894B2280-8610-470D-B937-3608E525FE06}" dt="2023-01-11T12:30:04.253" v="4185" actId="1076"/>
          <ac:spMkLst>
            <pc:docMk/>
            <pc:sldMk cId="4208708725" sldId="985"/>
            <ac:spMk id="8" creationId="{ED4DB94D-1991-4DAF-B4C9-7B80115A5843}"/>
          </ac:spMkLst>
        </pc:spChg>
        <pc:spChg chg="mod">
          <ac:chgData name="Bjørke, Anne" userId="a36e8d60-a8a8-4afc-a1cd-beba87580636" providerId="ADAL" clId="{894B2280-8610-470D-B937-3608E525FE06}" dt="2023-01-10T13:49:45.769" v="3006" actId="20577"/>
          <ac:spMkLst>
            <pc:docMk/>
            <pc:sldMk cId="4208708725" sldId="985"/>
            <ac:spMk id="12" creationId="{DA8C2903-8DA8-40E8-8071-E16BBDB061B0}"/>
          </ac:spMkLst>
        </pc:spChg>
      </pc:sldChg>
      <pc:sldChg chg="add">
        <pc:chgData name="Bjørke, Anne" userId="a36e8d60-a8a8-4afc-a1cd-beba87580636" providerId="ADAL" clId="{894B2280-8610-470D-B937-3608E525FE06}" dt="2023-01-11T13:01:57.877" v="4277"/>
        <pc:sldMkLst>
          <pc:docMk/>
          <pc:sldMk cId="3938146992" sldId="1051"/>
        </pc:sldMkLst>
      </pc:sldChg>
    </pc:docChg>
  </pc:docChgLst>
  <pc:docChgLst>
    <pc:chgData name="Bjørke, Anne" userId="S::anne.bjorke_bergen.kommune.no#ext#@oslokommune.onmicrosoft.com::d0ef1d72-f1e8-4be1-af0d-5f73d4c1219a" providerId="AD" clId="Web-{EB40B852-01BF-0021-5975-6F1595D74448}"/>
    <pc:docChg chg="modSld">
      <pc:chgData name="Bjørke, Anne" userId="S::anne.bjorke_bergen.kommune.no#ext#@oslokommune.onmicrosoft.com::d0ef1d72-f1e8-4be1-af0d-5f73d4c1219a" providerId="AD" clId="Web-{EB40B852-01BF-0021-5975-6F1595D74448}" dt="2023-01-16T11:20:55.952" v="12"/>
      <pc:docMkLst>
        <pc:docMk/>
      </pc:docMkLst>
      <pc:sldChg chg="addAnim delAnim modAnim">
        <pc:chgData name="Bjørke, Anne" userId="S::anne.bjorke_bergen.kommune.no#ext#@oslokommune.onmicrosoft.com::d0ef1d72-f1e8-4be1-af0d-5f73d4c1219a" providerId="AD" clId="Web-{EB40B852-01BF-0021-5975-6F1595D74448}" dt="2023-01-16T11:20:55.952" v="12"/>
        <pc:sldMkLst>
          <pc:docMk/>
          <pc:sldMk cId="3193330940" sldId="834"/>
        </pc:sldMkLst>
      </pc:sldChg>
      <pc:sldChg chg="modSp">
        <pc:chgData name="Bjørke, Anne" userId="S::anne.bjorke_bergen.kommune.no#ext#@oslokommune.onmicrosoft.com::d0ef1d72-f1e8-4be1-af0d-5f73d4c1219a" providerId="AD" clId="Web-{EB40B852-01BF-0021-5975-6F1595D74448}" dt="2023-01-16T06:51:19.934" v="6" actId="20577"/>
        <pc:sldMkLst>
          <pc:docMk/>
          <pc:sldMk cId="454820497" sldId="878"/>
        </pc:sldMkLst>
        <pc:spChg chg="mod">
          <ac:chgData name="Bjørke, Anne" userId="S::anne.bjorke_bergen.kommune.no#ext#@oslokommune.onmicrosoft.com::d0ef1d72-f1e8-4be1-af0d-5f73d4c1219a" providerId="AD" clId="Web-{EB40B852-01BF-0021-5975-6F1595D74448}" dt="2023-01-16T06:51:19.934" v="6" actId="20577"/>
          <ac:spMkLst>
            <pc:docMk/>
            <pc:sldMk cId="454820497" sldId="878"/>
            <ac:spMk id="10" creationId="{6BE704AE-FBC9-43D6-A2AB-B26DDD572ADF}"/>
          </ac:spMkLst>
        </pc:spChg>
      </pc:sldChg>
    </pc:docChg>
  </pc:docChgLst>
</pc:chgInfo>
</file>

<file path=ppt/comments/modernComment_36F_24DFD446.xml><?xml version="1.0" encoding="utf-8"?>
<p188:cmLst xmlns:a="http://schemas.openxmlformats.org/drawingml/2006/main" xmlns:r="http://schemas.openxmlformats.org/officeDocument/2006/relationships" xmlns:p188="http://schemas.microsoft.com/office/powerpoint/2018/8/main">
  <p188:cm id="{F901DAD2-A960-496A-9123-FC009103A70B}" authorId="{C13D149D-686B-CB37-3C96-B20094502C6B}" created="2023-01-12T14:58:52.475">
    <ac:txMkLst xmlns:ac="http://schemas.microsoft.com/office/drawing/2013/main/command">
      <pc:docMk xmlns:pc="http://schemas.microsoft.com/office/powerpoint/2013/main/command"/>
      <pc:sldMk xmlns:pc="http://schemas.microsoft.com/office/powerpoint/2013/main/command" cId="618648646" sldId="879"/>
      <ac:spMk id="10" creationId="{E4F4BDE4-9470-441B-B950-5ED29EEA5773}"/>
      <ac:txMk cp="13" len="71">
        <ac:context len="85" hash="2416584638"/>
      </ac:txMk>
    </ac:txMkLst>
    <p188:txBody>
      <a:bodyPr/>
      <a:lstStyle/>
      <a:p>
        <a:r>
          <a:rPr lang="nb-NO"/>
          <a:t>Ev bilde fra egge museum magasinsbrann, eller brann i magasin i Berlin?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889250" cy="488950"/>
          </a:xfrm>
          <a:prstGeom prst="rect">
            <a:avLst/>
          </a:prstGeom>
        </p:spPr>
        <p:txBody>
          <a:bodyPr vert="horz" lIns="91428" tIns="45714" rIns="91428" bIns="45714" rtlCol="0"/>
          <a:lstStyle>
            <a:lvl1pPr algn="l">
              <a:defRPr sz="1200"/>
            </a:lvl1pPr>
          </a:lstStyle>
          <a:p>
            <a:endParaRPr lang="nb-NO"/>
          </a:p>
        </p:txBody>
      </p:sp>
      <p:sp>
        <p:nvSpPr>
          <p:cNvPr id="3" name="Plassholder for dato 2"/>
          <p:cNvSpPr>
            <a:spLocks noGrp="1"/>
          </p:cNvSpPr>
          <p:nvPr>
            <p:ph type="dt" idx="1"/>
          </p:nvPr>
        </p:nvSpPr>
        <p:spPr>
          <a:xfrm>
            <a:off x="3778250" y="1"/>
            <a:ext cx="2889250" cy="488950"/>
          </a:xfrm>
          <a:prstGeom prst="rect">
            <a:avLst/>
          </a:prstGeom>
        </p:spPr>
        <p:txBody>
          <a:bodyPr vert="horz" lIns="91428" tIns="45714" rIns="91428" bIns="45714" rtlCol="0"/>
          <a:lstStyle>
            <a:lvl1pPr algn="r">
              <a:defRPr sz="1200"/>
            </a:lvl1pPr>
          </a:lstStyle>
          <a:p>
            <a:fld id="{5AC65030-646B-4D3D-B2BE-863F25253E4C}" type="datetimeFigureOut">
              <a:rPr lang="nb-NO" smtClean="0"/>
              <a:t>09.10.2025</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28" tIns="45714" rIns="91428" bIns="45714" rtlCol="0" anchor="ctr"/>
          <a:lstStyle/>
          <a:p>
            <a:endParaRPr lang="nb-NO"/>
          </a:p>
        </p:txBody>
      </p:sp>
      <p:sp>
        <p:nvSpPr>
          <p:cNvPr id="5" name="Plassholder for notater 4"/>
          <p:cNvSpPr>
            <a:spLocks noGrp="1"/>
          </p:cNvSpPr>
          <p:nvPr>
            <p:ph type="body" sz="quarter" idx="3"/>
          </p:nvPr>
        </p:nvSpPr>
        <p:spPr>
          <a:xfrm>
            <a:off x="666750" y="4694238"/>
            <a:ext cx="5335588" cy="3840162"/>
          </a:xfrm>
          <a:prstGeom prst="rect">
            <a:avLst/>
          </a:prstGeom>
        </p:spPr>
        <p:txBody>
          <a:bodyPr vert="horz" lIns="91428" tIns="45714" rIns="91428" bIns="45714"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650"/>
            <a:ext cx="2889250" cy="488950"/>
          </a:xfrm>
          <a:prstGeom prst="rect">
            <a:avLst/>
          </a:prstGeom>
        </p:spPr>
        <p:txBody>
          <a:bodyPr vert="horz" lIns="91428" tIns="45714" rIns="91428" bIns="45714"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8250" y="9264650"/>
            <a:ext cx="2889250" cy="488950"/>
          </a:xfrm>
          <a:prstGeom prst="rect">
            <a:avLst/>
          </a:prstGeom>
        </p:spPr>
        <p:txBody>
          <a:bodyPr vert="horz" lIns="91428" tIns="45714" rIns="91428" bIns="45714" rtlCol="0" anchor="b"/>
          <a:lstStyle>
            <a:lvl1pPr algn="r">
              <a:defRPr sz="1200"/>
            </a:lvl1pPr>
          </a:lstStyle>
          <a:p>
            <a:fld id="{886BCF7B-012A-4621-B798-1F16B149262D}" type="slidenum">
              <a:rPr lang="nb-NO" smtClean="0"/>
              <a:t>‹#›</a:t>
            </a:fld>
            <a:endParaRPr lang="nb-NO"/>
          </a:p>
        </p:txBody>
      </p:sp>
    </p:spTree>
    <p:extLst>
      <p:ext uri="{BB962C8B-B14F-4D97-AF65-F5344CB8AC3E}">
        <p14:creationId xmlns:p14="http://schemas.microsoft.com/office/powerpoint/2010/main" val="168691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susanna.bjorklof@bre.oslo.kommune.no"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mailto:anne.lundesgaard@bre.oslo.kommune.no" TargetMode="External"/><Relationship Id="rId4" Type="http://schemas.openxmlformats.org/officeDocument/2006/relationships/hyperlink" Target="mailto:anne.bjorke@bergen.kommune.no"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Utfyllende informasjon:</a:t>
            </a:r>
            <a:endParaRPr lang="nb-NO" u="sng">
              <a:cs typeface="Calibri"/>
            </a:endParaRPr>
          </a:p>
          <a:p>
            <a:r>
              <a:rPr lang="nb-NO">
                <a:cs typeface="Calibri"/>
              </a:rPr>
              <a:t>Gamle Tinfos kraftverk i Notodden kommune kom i drift så tidlig som i 1901, og ble erstattet av nytt kraftverk i 1955.</a:t>
            </a:r>
            <a:endParaRPr lang="nb-NO"/>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b="1"/>
              <a:t>Slokkemiddel og direkte trykk </a:t>
            </a:r>
            <a:r>
              <a:rPr lang="nb-NO" sz="1200"/>
              <a:t>mot verdifulle og ofte skjøre gjenstander er uheldig. Kan være lurt å minne hverandre om det. </a:t>
            </a:r>
          </a:p>
          <a:p>
            <a:pPr marL="171427" indent="-171427">
              <a:buFont typeface="Arial" panose="020B0604020202020204" pitchFamily="34" charset="0"/>
              <a:buChar char="•"/>
            </a:pPr>
            <a:r>
              <a:rPr lang="nb-NO" sz="1200" b="1"/>
              <a:t>Undertrykksventilering </a:t>
            </a:r>
            <a:r>
              <a:rPr lang="nb-NO" sz="1200"/>
              <a:t>kan gjøre at spredning av sot og røyk kan begrenses. Dette vil lette arbeidet i etterkant.</a:t>
            </a:r>
            <a:endParaRPr lang="nb-NO" sz="1200" b="1"/>
          </a:p>
          <a:p>
            <a:pPr marL="171427" indent="-171427">
              <a:buFont typeface="Arial" panose="020B0604020202020204" pitchFamily="34" charset="0"/>
              <a:buChar char="•"/>
            </a:pPr>
            <a:r>
              <a:rPr lang="nb-NO" sz="1200"/>
              <a:t>Om en gjenstand er skadet, prøv å </a:t>
            </a:r>
            <a:r>
              <a:rPr lang="nb-NO" sz="1200" b="1"/>
              <a:t>samle sammen alle deler</a:t>
            </a:r>
            <a:r>
              <a:rPr lang="nb-NO" sz="1200"/>
              <a:t>. Veldig mye kan restaureres - det vil dere se flere eksempler på.</a:t>
            </a:r>
          </a:p>
          <a:p>
            <a:pPr marL="171427" indent="-171427">
              <a:buFont typeface="Arial" panose="020B0604020202020204" pitchFamily="34" charset="0"/>
              <a:buChar char="•"/>
            </a:pPr>
            <a:r>
              <a:rPr lang="nb-NO" sz="1200" b="1"/>
              <a:t>Pakking og merking: </a:t>
            </a:r>
            <a:r>
              <a:rPr lang="nb-NO" sz="1200"/>
              <a:t>Bruk det du har tilgjengelig av papir, papp og tape til å skrive på – </a:t>
            </a:r>
            <a:r>
              <a:rPr lang="nb-NO" sz="1200" b="1"/>
              <a:t>unngå tape direkte på kulturhistoriske gjenstander</a:t>
            </a:r>
            <a:r>
              <a:rPr lang="nb-NO" sz="1200"/>
              <a:t>. </a:t>
            </a:r>
            <a:endParaRPr lang="nb-NO" sz="1200" b="1"/>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10</a:t>
            </a:fld>
            <a:endParaRPr lang="nb-NO"/>
          </a:p>
        </p:txBody>
      </p:sp>
    </p:spTree>
    <p:extLst>
      <p:ext uri="{BB962C8B-B14F-4D97-AF65-F5344CB8AC3E}">
        <p14:creationId xmlns:p14="http://schemas.microsoft.com/office/powerpoint/2010/main" val="321428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a:t>Sørg for at </a:t>
            </a:r>
            <a:r>
              <a:rPr lang="nb-NO" b="1"/>
              <a:t>fukt ikke blir innestengt </a:t>
            </a:r>
            <a:r>
              <a:rPr lang="nb-NO"/>
              <a:t>av plast/lokk eller lignende</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11</a:t>
            </a:fld>
            <a:endParaRPr lang="nb-NO"/>
          </a:p>
        </p:txBody>
      </p:sp>
    </p:spTree>
    <p:extLst>
      <p:ext uri="{BB962C8B-B14F-4D97-AF65-F5344CB8AC3E}">
        <p14:creationId xmlns:p14="http://schemas.microsoft.com/office/powerpoint/2010/main" val="415643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t>Bæring: </a:t>
            </a:r>
          </a:p>
          <a:p>
            <a:pPr marL="610733" lvl="1" indent="-166564">
              <a:buFont typeface="Arial" panose="020B0604020202020204" pitchFamily="34" charset="0"/>
              <a:buChar char="•"/>
            </a:pPr>
            <a:r>
              <a:rPr lang="nb-NO" sz="1200" b="1"/>
              <a:t>Skader er ikke alltid så lette å se</a:t>
            </a:r>
            <a:r>
              <a:rPr lang="nb-NO" sz="1200"/>
              <a:t>.</a:t>
            </a:r>
          </a:p>
          <a:p>
            <a:pPr marL="610733" marR="0" lvl="1" indent="-1665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Vi kan påføre gjenstander unødvendige skader. </a:t>
            </a:r>
          </a:p>
          <a:p>
            <a:pPr marL="610733" marR="0" lvl="1" indent="-1665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Personen på bildene kan risikere at ryggstøtten løsner eller at sammenføyningen mellom sete og stolbein blir skadet.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12</a:t>
            </a:fld>
            <a:endParaRPr lang="nb-NO"/>
          </a:p>
        </p:txBody>
      </p:sp>
    </p:spTree>
    <p:extLst>
      <p:ext uri="{BB962C8B-B14F-4D97-AF65-F5344CB8AC3E}">
        <p14:creationId xmlns:p14="http://schemas.microsoft.com/office/powerpoint/2010/main" val="465823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a:t>Her får stolen god støtte under setet og ingen av de mest sårbare punktene blir belastet. </a:t>
            </a:r>
          </a:p>
          <a:p>
            <a:pPr marL="170815" indent="-170815">
              <a:buFont typeface="Arial" panose="020B0604020202020204" pitchFamily="34" charset="0"/>
              <a:buChar char="•"/>
            </a:pPr>
            <a:r>
              <a:rPr lang="nb-NO" sz="1200"/>
              <a:t>Ikke fall for fristelsen til å bære etter </a:t>
            </a:r>
            <a:r>
              <a:rPr lang="nb-NO" sz="1200" b="1"/>
              <a:t>ryggstøtten</a:t>
            </a:r>
            <a:r>
              <a:rPr lang="nb-NO" sz="1200"/>
              <a:t> på stolen – det er </a:t>
            </a:r>
            <a:r>
              <a:rPr lang="nb-NO" sz="1200" b="1"/>
              <a:t>ofte et svakt punkt</a:t>
            </a:r>
            <a:r>
              <a:rPr lang="nb-NO" sz="1200"/>
              <a:t>.</a:t>
            </a:r>
            <a:endParaRPr lang="nb-NO" sz="1200">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13</a:t>
            </a:fld>
            <a:endParaRPr lang="nb-NO"/>
          </a:p>
        </p:txBody>
      </p:sp>
    </p:spTree>
    <p:extLst>
      <p:ext uri="{BB962C8B-B14F-4D97-AF65-F5344CB8AC3E}">
        <p14:creationId xmlns:p14="http://schemas.microsoft.com/office/powerpoint/2010/main" val="401177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a:t>Her får kurven god støtte under. </a:t>
            </a:r>
          </a:p>
          <a:p>
            <a:pPr marL="170815" indent="-170815">
              <a:buFont typeface="Arial" panose="020B0604020202020204" pitchFamily="34" charset="0"/>
              <a:buChar char="•"/>
            </a:pPr>
            <a:r>
              <a:rPr lang="nb-NO" sz="1200"/>
              <a:t>Ikke fall for fristelsen til å bære etter </a:t>
            </a:r>
            <a:r>
              <a:rPr lang="nb-NO" b="1"/>
              <a:t>håndtaket</a:t>
            </a:r>
            <a:r>
              <a:rPr lang="nb-NO" sz="1200"/>
              <a:t> – den kan være et </a:t>
            </a:r>
            <a:r>
              <a:rPr lang="nb-NO" sz="1200" b="1"/>
              <a:t>svakt punkt</a:t>
            </a:r>
            <a:r>
              <a:rPr lang="nb-NO" sz="1200"/>
              <a:t>.</a:t>
            </a:r>
            <a:endParaRPr lang="nb-NO" sz="1200">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14</a:t>
            </a:fld>
            <a:endParaRPr lang="nb-NO"/>
          </a:p>
        </p:txBody>
      </p:sp>
    </p:spTree>
    <p:extLst>
      <p:ext uri="{BB962C8B-B14F-4D97-AF65-F5344CB8AC3E}">
        <p14:creationId xmlns:p14="http://schemas.microsoft.com/office/powerpoint/2010/main" val="181446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a:t>Ideelt sett er det lurt å bære en og en ting i gangen. </a:t>
            </a:r>
          </a:p>
          <a:p>
            <a:pPr marL="171427" indent="-171427">
              <a:buFont typeface="Arial" panose="020B0604020202020204" pitchFamily="34" charset="0"/>
              <a:buChar char="•"/>
            </a:pPr>
            <a:r>
              <a:rPr lang="nb-NO" sz="1200"/>
              <a:t>Prøv </a:t>
            </a:r>
            <a:r>
              <a:rPr lang="nb-NO" sz="1200" b="1"/>
              <a:t>å polstre litt mellom skjøre gjenstander </a:t>
            </a:r>
            <a:r>
              <a:rPr lang="nb-NO" sz="1200" b="0"/>
              <a:t>om det skal flyttes i esker.</a:t>
            </a: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15</a:t>
            </a:fld>
            <a:endParaRPr lang="nb-NO"/>
          </a:p>
        </p:txBody>
      </p:sp>
    </p:spTree>
    <p:extLst>
      <p:ext uri="{BB962C8B-B14F-4D97-AF65-F5344CB8AC3E}">
        <p14:creationId xmlns:p14="http://schemas.microsoft.com/office/powerpoint/2010/main" val="660488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sz="1200" b="1"/>
              <a:t>Store tekstiler </a:t>
            </a:r>
            <a:r>
              <a:rPr lang="nb-NO" sz="1200"/>
              <a:t>kan være </a:t>
            </a:r>
            <a:r>
              <a:rPr lang="nb-NO" sz="1200" b="1"/>
              <a:t>svært tunge</a:t>
            </a:r>
            <a:r>
              <a:rPr lang="nb-NO" sz="1200"/>
              <a:t>, og spesielt om de er våte. Da bør de helst bæres ved å </a:t>
            </a:r>
            <a:r>
              <a:rPr lang="nb-NO" sz="1200" b="1"/>
              <a:t>lage en båre </a:t>
            </a:r>
            <a:r>
              <a:rPr lang="nb-NO" sz="1200"/>
              <a:t>av f.eks. </a:t>
            </a:r>
            <a:r>
              <a:rPr lang="nb-NO" sz="1200" err="1"/>
              <a:t>Tyvek</a:t>
            </a:r>
            <a:r>
              <a:rPr lang="nb-NO" sz="1200"/>
              <a:t>/vindsperre, presenning eller </a:t>
            </a:r>
            <a:r>
              <a:rPr lang="nb-NO" sz="1200" err="1"/>
              <a:t>byggplast</a:t>
            </a:r>
            <a:r>
              <a:rPr lang="nb-NO" sz="1200"/>
              <a:t>.</a:t>
            </a:r>
          </a:p>
          <a:p>
            <a:pPr marL="171427" indent="-171427">
              <a:buFont typeface="Arial" panose="020B0604020202020204" pitchFamily="34" charset="0"/>
              <a:buChar char="•"/>
            </a:pPr>
            <a:r>
              <a:rPr lang="nb-NO" sz="1200" b="1"/>
              <a:t>Len dere litt bakover </a:t>
            </a:r>
            <a:r>
              <a:rPr lang="nb-NO" sz="1200"/>
              <a:t>for å holde tekstilen mest mulig flat.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16</a:t>
            </a:fld>
            <a:endParaRPr lang="nb-NO"/>
          </a:p>
        </p:txBody>
      </p:sp>
    </p:spTree>
    <p:extLst>
      <p:ext uri="{BB962C8B-B14F-4D97-AF65-F5344CB8AC3E}">
        <p14:creationId xmlns:p14="http://schemas.microsoft.com/office/powerpoint/2010/main" val="231871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må vurdere hvordan vi best </a:t>
            </a:r>
            <a:r>
              <a:rPr lang="nb-NO" b="1"/>
              <a:t>reduserer risikoen for å skade overflaten </a:t>
            </a:r>
            <a:r>
              <a:rPr lang="nb-NO"/>
              <a:t>av et maleri under berging.</a:t>
            </a:r>
          </a:p>
          <a:p>
            <a:pPr marL="171427" indent="-171427">
              <a:buFont typeface="Arial" panose="020B0604020202020204" pitchFamily="34" charset="0"/>
              <a:buChar char="•"/>
            </a:pPr>
            <a:r>
              <a:rPr lang="nb-NO"/>
              <a:t>Dersom situasjonen er uoversiktlig, kan det være </a:t>
            </a:r>
            <a:r>
              <a:rPr lang="nb-NO" b="1"/>
              <a:t>tryggest å bære bildet med motivet mot kroppen</a:t>
            </a:r>
            <a:r>
              <a:rPr lang="nb-NO"/>
              <a:t>. </a:t>
            </a:r>
          </a:p>
          <a:p>
            <a:pPr marL="171427" indent="-171427">
              <a:buFont typeface="Arial" panose="020B0604020202020204" pitchFamily="34" charset="0"/>
              <a:buChar char="•"/>
            </a:pPr>
            <a:r>
              <a:rPr lang="nb-NO"/>
              <a:t>Dersom du er trygg på at evakueringsruten er fri for hindringer, kan det være </a:t>
            </a:r>
            <a:r>
              <a:rPr lang="nb-NO" b="1"/>
              <a:t>tryggere å bære med motivet vekk fra kroppen</a:t>
            </a:r>
            <a:r>
              <a:rPr lang="nb-NO"/>
              <a:t>, slik at utstyr/verktøy på bekledning ikke kan skade. </a:t>
            </a:r>
          </a:p>
          <a:p>
            <a:pPr marL="171427" indent="-171427">
              <a:buFont typeface="Arial" panose="020B0604020202020204" pitchFamily="34" charset="0"/>
              <a:buChar char="•"/>
            </a:pPr>
            <a:endParaRPr lang="nb-NO"/>
          </a:p>
          <a:p>
            <a:r>
              <a:rPr lang="nb-NO" b="1"/>
              <a:t>Utfyllende informasjon: </a:t>
            </a:r>
          </a:p>
          <a:p>
            <a:r>
              <a:rPr lang="nb-NO"/>
              <a:t>Foto er fra øvelse på Frogner hovedgård, Oslo museum – der mannskaper fra Brann- og redningsetaten i Oslo deltok.</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17</a:t>
            </a:fld>
            <a:endParaRPr lang="nb-NO"/>
          </a:p>
        </p:txBody>
      </p:sp>
    </p:spTree>
    <p:extLst>
      <p:ext uri="{BB962C8B-B14F-4D97-AF65-F5344CB8AC3E}">
        <p14:creationId xmlns:p14="http://schemas.microsoft.com/office/powerpoint/2010/main" val="197457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Utfyllende informasjon: </a:t>
            </a:r>
          </a:p>
          <a:p>
            <a:r>
              <a:rPr lang="nb-NO"/>
              <a:t>Foto til høyre er tatt under praktisk øvelse på RVR-lederkurs på Kongsberg, september 2021.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18</a:t>
            </a:fld>
            <a:endParaRPr lang="nb-NO"/>
          </a:p>
        </p:txBody>
      </p:sp>
    </p:spTree>
    <p:extLst>
      <p:ext uri="{BB962C8B-B14F-4D97-AF65-F5344CB8AC3E}">
        <p14:creationId xmlns:p14="http://schemas.microsoft.com/office/powerpoint/2010/main" val="255901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b="1"/>
              <a:t>Gradvis avfukting </a:t>
            </a:r>
            <a:r>
              <a:rPr lang="nb-NO"/>
              <a:t>kan være </a:t>
            </a:r>
            <a:r>
              <a:rPr lang="nb-NO" b="1"/>
              <a:t>vanskelig å kontrollere</a:t>
            </a:r>
            <a:r>
              <a:rPr lang="nb-NO"/>
              <a:t>.</a:t>
            </a:r>
          </a:p>
          <a:p>
            <a:pPr marL="166564" indent="-166564" defTabSz="914279">
              <a:buFont typeface="Arial" panose="020B0604020202020204" pitchFamily="34" charset="0"/>
              <a:buChar char="•"/>
              <a:defRPr/>
            </a:pPr>
            <a:r>
              <a:rPr lang="nb-NO"/>
              <a:t>Det kan enten skje ved bruk av avfukter eller varme. </a:t>
            </a:r>
          </a:p>
          <a:p>
            <a:pPr marL="166564" indent="-166564" defTabSz="914279">
              <a:buFont typeface="Arial" panose="020B0604020202020204" pitchFamily="34" charset="0"/>
              <a:buChar char="•"/>
              <a:defRPr/>
            </a:pPr>
            <a:r>
              <a:rPr lang="nb-NO"/>
              <a:t>En bør være </a:t>
            </a:r>
            <a:r>
              <a:rPr lang="nb-NO" b="1"/>
              <a:t>svært forsiktig med varme</a:t>
            </a:r>
            <a:r>
              <a:rPr lang="nb-NO"/>
              <a:t>, da uttørking kan skje for hurtig </a:t>
            </a:r>
          </a:p>
          <a:p>
            <a:pPr marL="171427" indent="-171427" defTabSz="914279">
              <a:buFont typeface="Arial" panose="020B0604020202020204" pitchFamily="34" charset="0"/>
              <a:buChar char="•"/>
              <a:defRPr/>
            </a:pPr>
            <a:r>
              <a:rPr lang="nb-NO"/>
              <a:t>Søk råd hos eksperter på bevaring av kulturhistorisk materiale før varme eventuelt blir satt på.</a:t>
            </a:r>
          </a:p>
          <a:p>
            <a:pPr marL="171427" indent="-171427" defTabSz="914279">
              <a:buFont typeface="Arial" panose="020B0604020202020204" pitchFamily="34" charset="0"/>
              <a:buChar char="•"/>
              <a:defRPr/>
            </a:pPr>
            <a:r>
              <a:rPr lang="nb-NO"/>
              <a:t>Tre og andre organiske material trekker seg sammen under en tørkeprosess.</a:t>
            </a:r>
          </a:p>
          <a:p>
            <a:pPr marL="171427" indent="-171427" defTabSz="914279">
              <a:buFont typeface="Arial" panose="020B0604020202020204" pitchFamily="34" charset="0"/>
              <a:buChar char="•"/>
              <a:defRPr/>
            </a:pPr>
            <a:r>
              <a:rPr lang="nb-NO"/>
              <a:t>Det kan føre til permanente skader – </a:t>
            </a:r>
            <a:r>
              <a:rPr lang="nb-NO" b="1"/>
              <a:t>prosessen må derfor skje gradvis</a:t>
            </a:r>
          </a:p>
          <a:p>
            <a:pPr defTabSz="914279">
              <a:defRPr/>
            </a:pPr>
            <a:endParaRPr lang="nb-NO"/>
          </a:p>
          <a:p>
            <a:pPr defTabSz="914279">
              <a:defRPr/>
            </a:pPr>
            <a:r>
              <a:rPr lang="nb-NO" b="1" u="none"/>
              <a:t>Utfyllende informasjon: </a:t>
            </a:r>
          </a:p>
          <a:p>
            <a:pPr defTabSz="914279">
              <a:defRPr/>
            </a:pPr>
            <a:r>
              <a:rPr lang="nb-NO"/>
              <a:t>Foto viser skulptur på </a:t>
            </a:r>
            <a:r>
              <a:rPr lang="nb-NO" b="1"/>
              <a:t>altertavle fra 1722 i Olden gamle kirke</a:t>
            </a:r>
            <a:r>
              <a:rPr lang="nb-NO"/>
              <a:t>. Skadene har oppstått etter eksponering til for tørt klima over tid.</a:t>
            </a:r>
          </a:p>
        </p:txBody>
      </p:sp>
      <p:sp>
        <p:nvSpPr>
          <p:cNvPr id="4" name="Plassholder for lysbildenummer 3"/>
          <p:cNvSpPr>
            <a:spLocks noGrp="1"/>
          </p:cNvSpPr>
          <p:nvPr>
            <p:ph type="sldNum" sz="quarter" idx="5"/>
          </p:nvPr>
        </p:nvSpPr>
        <p:spPr/>
        <p:txBody>
          <a:bodyPr/>
          <a:lstStyle/>
          <a:p>
            <a:fld id="{886BCF7B-012A-4621-B798-1F16B149262D}" type="slidenum">
              <a:rPr lang="nb-NO" smtClean="0"/>
              <a:t>19</a:t>
            </a:fld>
            <a:endParaRPr lang="nb-NO"/>
          </a:p>
        </p:txBody>
      </p:sp>
    </p:spTree>
    <p:extLst>
      <p:ext uri="{BB962C8B-B14F-4D97-AF65-F5344CB8AC3E}">
        <p14:creationId xmlns:p14="http://schemas.microsoft.com/office/powerpoint/2010/main" val="296691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a:buChar char="•"/>
            </a:pPr>
            <a:r>
              <a:rPr lang="nb-NO"/>
              <a:t>Utviklingen av undervisningsopplegget har vært et </a:t>
            </a:r>
            <a:r>
              <a:rPr lang="nb-NO" b="1"/>
              <a:t>samarbeid mellom Bergen brannvesen og Brann- og redningsetaten i Oslo</a:t>
            </a:r>
            <a:r>
              <a:rPr lang="nb-NO"/>
              <a:t>. I tillegg har vi fått </a:t>
            </a:r>
            <a:r>
              <a:rPr lang="nb-NO" b="1" baseline="0"/>
              <a:t>innspill fra både konservatorer og beredskap</a:t>
            </a:r>
            <a:r>
              <a:rPr lang="nb-NO" b="1"/>
              <a:t> </a:t>
            </a:r>
            <a:r>
              <a:rPr lang="nb-NO" baseline="0"/>
              <a:t>i eget og andres brannvesen.</a:t>
            </a:r>
            <a:r>
              <a:rPr lang="nb-NO"/>
              <a:t> </a:t>
            </a:r>
            <a:endParaRPr lang="en-US"/>
          </a:p>
          <a:p>
            <a:pPr marL="171450" indent="-171450">
              <a:buFont typeface="Arial,Sans-Serif"/>
              <a:buChar char="•"/>
            </a:pPr>
            <a:r>
              <a:rPr lang="nb-NO"/>
              <a:t>Undervisningsopplegget </a:t>
            </a:r>
            <a:r>
              <a:rPr lang="nb-NO" b="1"/>
              <a:t>kan benyttes av alle brannvesenene </a:t>
            </a:r>
            <a:r>
              <a:rPr lang="nb-NO"/>
              <a:t>i Norge</a:t>
            </a:r>
            <a:r>
              <a:rPr lang="nb-NO" baseline="0"/>
              <a:t> og kommer til å være basert på internopplæring hvor f.eks</a:t>
            </a:r>
            <a:r>
              <a:rPr lang="nb-NO"/>
              <a:t>.</a:t>
            </a:r>
            <a:r>
              <a:rPr lang="nb-NO" baseline="0"/>
              <a:t> en mester kan undervise eget mannskap.</a:t>
            </a:r>
            <a:r>
              <a:rPr lang="nb-NO"/>
              <a:t> </a:t>
            </a:r>
          </a:p>
          <a:p>
            <a:pPr marL="171450" indent="-171450">
              <a:buFont typeface="Arial,Sans-Serif"/>
              <a:buChar char="•"/>
            </a:pPr>
            <a:endParaRPr lang="nb-NO"/>
          </a:p>
          <a:p>
            <a:r>
              <a:rPr lang="nb-NO" b="1"/>
              <a:t>Materialet</a:t>
            </a:r>
            <a:r>
              <a:rPr lang="nb-NO" b="1" baseline="0"/>
              <a:t> er utviklet av:</a:t>
            </a:r>
            <a:r>
              <a:rPr lang="nb-NO" b="1"/>
              <a:t> </a:t>
            </a:r>
            <a:endParaRPr lang="en-US" baseline="0"/>
          </a:p>
          <a:p>
            <a:pPr marL="171450" indent="-171450">
              <a:buFont typeface="Arial,Sans-Serif"/>
              <a:buChar char="•"/>
            </a:pPr>
            <a:r>
              <a:rPr lang="nb-NO" baseline="0"/>
              <a:t>Susanna</a:t>
            </a:r>
            <a:r>
              <a:rPr lang="nb-NO"/>
              <a:t> </a:t>
            </a:r>
            <a:r>
              <a:rPr lang="nb-NO" baseline="0" err="1"/>
              <a:t>Björklöf</a:t>
            </a:r>
            <a:r>
              <a:rPr lang="nb-NO" baseline="0"/>
              <a:t>, branninspektør i Brann- og redningsetaten i Oslo og utdannet bygningsantikvar</a:t>
            </a:r>
            <a:r>
              <a:rPr lang="nb-NO"/>
              <a:t>.</a:t>
            </a:r>
            <a:r>
              <a:rPr lang="nb-NO" baseline="0"/>
              <a:t> E-post:</a:t>
            </a:r>
            <a:r>
              <a:rPr lang="nb-NO"/>
              <a:t> </a:t>
            </a:r>
            <a:r>
              <a:rPr lang="nb-NO">
                <a:hlinkClick r:id="rId3"/>
              </a:rPr>
              <a:t>susanna.bjorklof@bre.oslo.kommune.no</a:t>
            </a:r>
            <a:r>
              <a:rPr lang="nb-NO"/>
              <a:t> </a:t>
            </a:r>
            <a:endParaRPr lang="nb-NO" baseline="0"/>
          </a:p>
          <a:p>
            <a:pPr marL="171450" indent="-171450">
              <a:buFont typeface="Arial,Sans-Serif"/>
              <a:buChar char="•"/>
            </a:pPr>
            <a:r>
              <a:rPr lang="nb-NO" baseline="0"/>
              <a:t>Anne Bjørke, overingeniør i Bergen brannvesen og utdannet kulturhistorisk konservator</a:t>
            </a:r>
            <a:r>
              <a:rPr lang="nb-NO"/>
              <a:t>. E-post: </a:t>
            </a:r>
            <a:r>
              <a:rPr lang="nb-NO">
                <a:hlinkClick r:id="rId4"/>
              </a:rPr>
              <a:t>anne.bjorke@bergen.kommune.no</a:t>
            </a:r>
            <a:r>
              <a:rPr lang="nb-NO"/>
              <a:t> </a:t>
            </a:r>
          </a:p>
          <a:p>
            <a:pPr marL="171450" indent="-171450">
              <a:buFont typeface="Arial,Sans-Serif"/>
              <a:buChar char="•"/>
            </a:pPr>
            <a:r>
              <a:rPr lang="nb-NO"/>
              <a:t>Anne </a:t>
            </a:r>
            <a:r>
              <a:rPr lang="nb-NO" err="1"/>
              <a:t>Lundesgaard</a:t>
            </a:r>
            <a:r>
              <a:rPr lang="nb-NO"/>
              <a:t> </a:t>
            </a:r>
            <a:r>
              <a:rPr lang="nb-NO" err="1"/>
              <a:t>Komnæs</a:t>
            </a:r>
            <a:r>
              <a:rPr lang="nb-NO"/>
              <a:t>,</a:t>
            </a:r>
            <a:r>
              <a:rPr lang="nb-NO" baseline="0"/>
              <a:t> branninspektør i Brann- og redningsetaten i Oslo og utdannet pedagog</a:t>
            </a:r>
            <a:r>
              <a:rPr lang="nb-NO"/>
              <a:t>. E-post: </a:t>
            </a:r>
            <a:r>
              <a:rPr lang="nb-NO">
                <a:hlinkClick r:id="rId5"/>
              </a:rPr>
              <a:t>anne.lundesgaard@bre.oslo.kommune.no</a:t>
            </a:r>
            <a:r>
              <a:rPr lang="nb-NO"/>
              <a:t> </a:t>
            </a:r>
          </a:p>
          <a:p>
            <a:pPr marL="171450" indent="-171450">
              <a:buFont typeface="Arial,Sans-Serif"/>
              <a:buChar char="•"/>
            </a:pPr>
            <a:endParaRPr lang="nb-NO"/>
          </a:p>
          <a:p>
            <a:endParaRPr lang="nb-NO" baseline="0">
              <a:cs typeface="Calibri"/>
            </a:endParaRPr>
          </a:p>
          <a:p>
            <a:endParaRPr lang="nb-NO"/>
          </a:p>
        </p:txBody>
      </p:sp>
      <p:sp>
        <p:nvSpPr>
          <p:cNvPr id="4" name="Plassholder for lysbildenummer 3"/>
          <p:cNvSpPr>
            <a:spLocks noGrp="1"/>
          </p:cNvSpPr>
          <p:nvPr>
            <p:ph type="sldNum" sz="quarter" idx="10"/>
          </p:nvPr>
        </p:nvSpPr>
        <p:spPr/>
        <p:txBody>
          <a:bodyPr/>
          <a:lstStyle/>
          <a:p>
            <a:fld id="{1D8BC888-A174-4BB0-B95B-F1A47430E0D0}" type="slidenum">
              <a:rPr lang="nb-NO" smtClean="0"/>
              <a:t>2</a:t>
            </a:fld>
            <a:endParaRPr lang="nb-NO"/>
          </a:p>
        </p:txBody>
      </p:sp>
    </p:spTree>
    <p:extLst>
      <p:ext uri="{BB962C8B-B14F-4D97-AF65-F5344CB8AC3E}">
        <p14:creationId xmlns:p14="http://schemas.microsoft.com/office/powerpoint/2010/main" val="130004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viser </a:t>
            </a:r>
            <a:r>
              <a:rPr lang="nb-NO" b="1"/>
              <a:t>muggvekst</a:t>
            </a:r>
            <a:r>
              <a:rPr lang="nb-NO"/>
              <a:t> i et laftet hjørne like ved arnestedet </a:t>
            </a:r>
            <a:r>
              <a:rPr lang="nb-NO" b="1"/>
              <a:t>etter brann i kirken ved Lepramuseet i Bergen</a:t>
            </a:r>
            <a:r>
              <a:rPr lang="nb-NO"/>
              <a:t> i 2013. </a:t>
            </a:r>
          </a:p>
          <a:p>
            <a:pPr marL="171427" marR="0" lvl="0" indent="-1714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En prioriterte gradvis avfukting/tørking </a:t>
            </a:r>
            <a:r>
              <a:rPr lang="nb-NO" b="1"/>
              <a:t>for å</a:t>
            </a:r>
            <a:r>
              <a:rPr lang="nb-NO"/>
              <a:t> </a:t>
            </a:r>
            <a:r>
              <a:rPr lang="nb-NO" b="1"/>
              <a:t>unngå permanente skader</a:t>
            </a:r>
            <a:r>
              <a:rPr lang="nb-NO"/>
              <a:t>. </a:t>
            </a:r>
          </a:p>
          <a:p>
            <a:pPr marL="171427" indent="-171427">
              <a:buFont typeface="Arial" panose="020B0604020202020204" pitchFamily="34" charset="0"/>
              <a:buChar char="•"/>
            </a:pPr>
            <a:r>
              <a:rPr lang="nb-NO"/>
              <a:t>Det var </a:t>
            </a:r>
            <a:r>
              <a:rPr lang="nb-NO" b="1"/>
              <a:t>kalkulert</a:t>
            </a:r>
            <a:r>
              <a:rPr lang="nb-NO"/>
              <a:t> med at det ville oppstå muggvekst. </a:t>
            </a:r>
          </a:p>
          <a:p>
            <a:pPr marL="171427" indent="-171427" defTabSz="888340">
              <a:buFont typeface="Arial" panose="020B0604020202020204" pitchFamily="34" charset="0"/>
              <a:buChar char="•"/>
              <a:defRPr/>
            </a:pPr>
            <a:r>
              <a:rPr lang="nb-NO" b="1" u="none"/>
              <a:t>Oppvarming: </a:t>
            </a:r>
            <a:r>
              <a:rPr lang="nb-NO" b="0" u="none"/>
              <a:t>Bruk av varme for å tørke ut et kulturhistorisk bygg kan gjøre vondt verre, da det kan medføre permanente skader etter for hurtig uttørking. Avfukter et bedre alternativ. I noen tilfeller kan det likevel være hensiktsmessig at det er en grunnvarme på for å unngå minusgrader.</a:t>
            </a:r>
          </a:p>
          <a:p>
            <a:pPr marL="171427" indent="-171427" defTabSz="888340">
              <a:buFont typeface="Arial" panose="020B0604020202020204" pitchFamily="34" charset="0"/>
              <a:buChar char="•"/>
              <a:defRPr/>
            </a:pPr>
            <a:r>
              <a:rPr lang="nb-NO" b="1"/>
              <a:t>Muggsopp</a:t>
            </a:r>
            <a:r>
              <a:rPr lang="nb-NO"/>
              <a:t> er helseskadelig. </a:t>
            </a:r>
            <a:r>
              <a:rPr lang="nb-NO" b="1"/>
              <a:t>Bruk friskluftsmaske og vernebekledning </a:t>
            </a:r>
            <a:r>
              <a:rPr lang="nb-NO"/>
              <a:t>ved håndtering og pakk i plast. </a:t>
            </a:r>
          </a:p>
          <a:p>
            <a:pPr marL="0" indent="0">
              <a:buFont typeface="Arial" panose="020B0604020202020204" pitchFamily="34" charset="0"/>
              <a:buNone/>
            </a:pPr>
            <a:endParaRPr lang="nb-NO"/>
          </a:p>
          <a:p>
            <a:pPr defTabSz="914279"/>
            <a:r>
              <a:rPr lang="nb-NO" b="1" u="none"/>
              <a:t>Utfyllende informasjon: </a:t>
            </a:r>
          </a:p>
          <a:p>
            <a:pPr defTabSz="914279"/>
            <a:r>
              <a:rPr lang="nb-NO" u="none"/>
              <a:t>St. Jørgen kirke er fra 1706, og ble bygget etter den store bybrannen i 1702. </a:t>
            </a:r>
            <a:r>
              <a:rPr lang="nb-NO"/>
              <a:t>En påsatt brann 11. april 2013 medførte brannskader hovedsakelig i takkonstruksjonen, samt vann- og </a:t>
            </a:r>
            <a:r>
              <a:rPr lang="nb-NO" err="1"/>
              <a:t>sotskader</a:t>
            </a:r>
            <a:r>
              <a:rPr lang="nb-NO"/>
              <a:t> på interiøret. Arbeidet for å sette i stand og konservere bygning, interiøret og gjenstandene strakk seg over to år før det var ferdigstilt.</a:t>
            </a: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20</a:t>
            </a:fld>
            <a:endParaRPr lang="nb-NO"/>
          </a:p>
        </p:txBody>
      </p:sp>
    </p:spTree>
    <p:extLst>
      <p:ext uri="{BB962C8B-B14F-4D97-AF65-F5344CB8AC3E}">
        <p14:creationId xmlns:p14="http://schemas.microsoft.com/office/powerpoint/2010/main" val="239948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er fra </a:t>
            </a:r>
            <a:r>
              <a:rPr lang="nb-NO" b="1"/>
              <a:t>bergingsarbeidet etter brannen på Ringve musikkmuseum </a:t>
            </a:r>
            <a:r>
              <a:rPr lang="nb-NO"/>
              <a:t>3. august 2015. </a:t>
            </a:r>
          </a:p>
          <a:p>
            <a:endParaRPr lang="nb-NO"/>
          </a:p>
          <a:p>
            <a:pPr marL="170815" indent="-170815">
              <a:buFont typeface="Arial" panose="020B0604020202020204" pitchFamily="34" charset="0"/>
              <a:buChar char="•"/>
            </a:pPr>
            <a:r>
              <a:rPr lang="nb-NO"/>
              <a:t>Om en må bruke </a:t>
            </a:r>
            <a:r>
              <a:rPr lang="nb-NO" b="1"/>
              <a:t>plast eller presenning for å</a:t>
            </a:r>
            <a:r>
              <a:rPr lang="nb-NO"/>
              <a:t> </a:t>
            </a:r>
            <a:r>
              <a:rPr lang="nb-NO" b="1"/>
              <a:t>dekke til våte eller fuktige gjenstander </a:t>
            </a:r>
            <a:r>
              <a:rPr lang="nb-NO"/>
              <a:t>over tid: prøv å oppnå ventilasjon ved å </a:t>
            </a:r>
            <a:r>
              <a:rPr lang="nb-NO" b="1"/>
              <a:t>legge klosser mellom</a:t>
            </a:r>
            <a:r>
              <a:rPr lang="nb-NO"/>
              <a:t>.</a:t>
            </a:r>
            <a:endParaRPr lang="nb-NO">
              <a:cs typeface="Calibri"/>
            </a:endParaRPr>
          </a:p>
          <a:p>
            <a:pPr marL="170815" indent="-170815">
              <a:buFont typeface="Arial" panose="020B0604020202020204" pitchFamily="34" charset="0"/>
              <a:buChar char="•"/>
            </a:pPr>
            <a:r>
              <a:rPr lang="nb-NO"/>
              <a:t>Bruk også </a:t>
            </a:r>
            <a:r>
              <a:rPr lang="nb-NO" b="1"/>
              <a:t>klosser </a:t>
            </a:r>
            <a:r>
              <a:rPr lang="nb-NO" b="1" u="sng"/>
              <a:t>under</a:t>
            </a:r>
            <a:r>
              <a:rPr lang="nb-NO" b="1"/>
              <a:t> gjenstander</a:t>
            </a:r>
            <a:r>
              <a:rPr lang="nb-NO"/>
              <a:t>, slik at de blir hevet opp fra underlaget og en får </a:t>
            </a:r>
            <a:r>
              <a:rPr lang="nb-NO" b="1"/>
              <a:t>god </a:t>
            </a:r>
            <a:r>
              <a:rPr lang="nb-NO" b="1" err="1"/>
              <a:t>luftgjennomstrømming</a:t>
            </a:r>
            <a:r>
              <a:rPr lang="nb-NO"/>
              <a:t>.</a:t>
            </a:r>
            <a:endParaRPr lang="nb-NO">
              <a:cs typeface="Calibri"/>
            </a:endParaRPr>
          </a:p>
          <a:p>
            <a:endParaRPr lang="nb-NO" u="none"/>
          </a:p>
          <a:p>
            <a:r>
              <a:rPr lang="nb-NO" b="1" u="none"/>
              <a:t>Utfyllende informasjon: </a:t>
            </a:r>
          </a:p>
          <a:p>
            <a:r>
              <a:rPr lang="nn-NO" b="0" i="0">
                <a:solidFill>
                  <a:srgbClr val="4C4A46"/>
                </a:solidFill>
                <a:effectLst/>
                <a:latin typeface="Calibre"/>
              </a:rPr>
              <a:t>Ringve Musikkmuseum er Norges nasjonale museum for musikk og </a:t>
            </a:r>
            <a:r>
              <a:rPr lang="nn-NO" b="0" i="0" err="1">
                <a:solidFill>
                  <a:srgbClr val="4C4A46"/>
                </a:solidFill>
                <a:effectLst/>
                <a:latin typeface="Calibre"/>
              </a:rPr>
              <a:t>musikkinstrumenter</a:t>
            </a:r>
            <a:r>
              <a:rPr lang="nn-NO" b="0" i="0">
                <a:solidFill>
                  <a:srgbClr val="4C4A46"/>
                </a:solidFill>
                <a:effectLst/>
                <a:latin typeface="Calibre"/>
              </a:rPr>
              <a:t>. Det er lokalisert i et </a:t>
            </a:r>
            <a:r>
              <a:rPr lang="nn-NO" b="0" i="0" err="1">
                <a:solidFill>
                  <a:srgbClr val="4C4A46"/>
                </a:solidFill>
                <a:effectLst/>
                <a:latin typeface="Calibre"/>
              </a:rPr>
              <a:t>gammelt</a:t>
            </a:r>
            <a:r>
              <a:rPr lang="nn-NO" b="0" i="0">
                <a:solidFill>
                  <a:srgbClr val="4C4A46"/>
                </a:solidFill>
                <a:effectLst/>
                <a:latin typeface="Calibre"/>
              </a:rPr>
              <a:t> </a:t>
            </a:r>
            <a:r>
              <a:rPr lang="nn-NO" b="0" i="0" err="1">
                <a:solidFill>
                  <a:srgbClr val="4C4A46"/>
                </a:solidFill>
                <a:effectLst/>
                <a:latin typeface="Calibre"/>
              </a:rPr>
              <a:t>gårdsanlegg</a:t>
            </a:r>
            <a:r>
              <a:rPr lang="nn-NO" b="0" i="0">
                <a:solidFill>
                  <a:srgbClr val="4C4A46"/>
                </a:solidFill>
                <a:effectLst/>
                <a:latin typeface="Calibre"/>
              </a:rPr>
              <a:t> </a:t>
            </a:r>
            <a:r>
              <a:rPr lang="nn-NO" b="0" i="0" err="1">
                <a:solidFill>
                  <a:srgbClr val="4C4A46"/>
                </a:solidFill>
                <a:effectLst/>
                <a:latin typeface="Calibre"/>
              </a:rPr>
              <a:t>noen</a:t>
            </a:r>
            <a:r>
              <a:rPr lang="nn-NO" b="0" i="0">
                <a:solidFill>
                  <a:srgbClr val="4C4A46"/>
                </a:solidFill>
                <a:effectLst/>
                <a:latin typeface="Calibre"/>
              </a:rPr>
              <a:t> kilometer </a:t>
            </a:r>
            <a:r>
              <a:rPr lang="nn-NO" b="0" i="0" err="1">
                <a:solidFill>
                  <a:srgbClr val="4C4A46"/>
                </a:solidFill>
                <a:effectLst/>
                <a:latin typeface="Calibre"/>
              </a:rPr>
              <a:t>fra</a:t>
            </a:r>
            <a:r>
              <a:rPr lang="nn-NO" b="0" i="0">
                <a:solidFill>
                  <a:srgbClr val="4C4A46"/>
                </a:solidFill>
                <a:effectLst/>
                <a:latin typeface="Calibre"/>
              </a:rPr>
              <a:t> Trondheim sentrum. </a:t>
            </a:r>
            <a:r>
              <a:rPr lang="nb-NO"/>
              <a:t>Deler av hovedbygget ble totalskadet, men de aller fleste gjenstandene ble berget ut. Brannen startet «heldigvis» i arbeidstiden, og det var mange til stede som kjente samlingen godt og kunne ta vare på gjenstandene etter berging.</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21</a:t>
            </a:fld>
            <a:endParaRPr lang="nb-NO"/>
          </a:p>
        </p:txBody>
      </p:sp>
    </p:spTree>
    <p:extLst>
      <p:ext uri="{BB962C8B-B14F-4D97-AF65-F5344CB8AC3E}">
        <p14:creationId xmlns:p14="http://schemas.microsoft.com/office/powerpoint/2010/main" val="647054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sng"/>
              <a:t>Mål</a:t>
            </a:r>
          </a:p>
          <a:p>
            <a:pPr marL="171427" indent="-171427">
              <a:buFont typeface="Arial" panose="020B0604020202020204" pitchFamily="34" charset="0"/>
              <a:buChar char="•"/>
            </a:pPr>
            <a:r>
              <a:rPr lang="nb-NO" b="1" u="none"/>
              <a:t>Spredning av sot og støv: </a:t>
            </a:r>
            <a:r>
              <a:rPr lang="nb-NO" b="0" u="none"/>
              <a:t>Dersom vi klarer å </a:t>
            </a:r>
            <a:r>
              <a:rPr lang="nb-NO" b="1" u="none"/>
              <a:t>begrense spredning </a:t>
            </a:r>
            <a:r>
              <a:rPr lang="nb-NO" b="0" u="none"/>
              <a:t>av sot og støv, vil det </a:t>
            </a:r>
            <a:r>
              <a:rPr lang="nb-NO" b="1" u="none"/>
              <a:t>lette arbeidet enormt i etterkant</a:t>
            </a:r>
            <a:r>
              <a:rPr lang="nb-NO" b="0" u="none"/>
              <a:t>. </a:t>
            </a:r>
          </a:p>
          <a:p>
            <a:pPr marL="171427" indent="-171427">
              <a:buFont typeface="Arial" panose="020B0604020202020204" pitchFamily="34" charset="0"/>
              <a:buChar char="•"/>
            </a:pPr>
            <a:r>
              <a:rPr lang="nb-NO" b="1" u="none"/>
              <a:t>Oppvarming: </a:t>
            </a:r>
            <a:r>
              <a:rPr lang="nb-NO" b="0" u="none"/>
              <a:t>Bruk av varme for å tørke ut et kulturhistorisk bygg kan gjøre vondt verre, da det kan medføre permanente skader etter for hurtig uttørking. </a:t>
            </a:r>
          </a:p>
          <a:p>
            <a:pPr marL="171427" indent="-171427">
              <a:buFont typeface="Arial" panose="020B0604020202020204" pitchFamily="34" charset="0"/>
              <a:buChar char="•"/>
            </a:pPr>
            <a:r>
              <a:rPr lang="nb-NO" b="1" u="none"/>
              <a:t>Avfukter et bedre alternativ. </a:t>
            </a:r>
          </a:p>
          <a:p>
            <a:endParaRPr lang="nb-NO"/>
          </a:p>
          <a:p>
            <a:r>
              <a:rPr lang="nb-NO"/>
              <a:t>Foto viser skulptur som er del av altertavlen i St. Jørgens kirke på Lepramuseet i Bergen. Halve skulpturen er her renset.  </a:t>
            </a:r>
          </a:p>
          <a:p>
            <a:endParaRPr lang="nb-NO"/>
          </a:p>
          <a:p>
            <a:r>
              <a:rPr lang="nb-NO" b="1" u="none"/>
              <a:t>Utfyllende informasjon: </a:t>
            </a:r>
          </a:p>
          <a:p>
            <a:r>
              <a:rPr lang="nb-NO" u="none"/>
              <a:t>St. Jørgen kirke er fra 1706, og ble bygget etter den store bybrannen i 1702. </a:t>
            </a:r>
            <a:r>
              <a:rPr lang="nb-NO"/>
              <a:t>En påsatt brann 11. april 2013 medførte brannskader hovedsakelig i takkonstruksjonen, samt vann- og </a:t>
            </a:r>
            <a:r>
              <a:rPr lang="nb-NO" err="1"/>
              <a:t>sotskader</a:t>
            </a:r>
            <a:r>
              <a:rPr lang="nb-NO"/>
              <a:t> på interiøret. Arbeidet for å sette i stand og konservere bygningen, interiøret og gjenstandene strakk seg over to år før det var ferdigstilt.</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22</a:t>
            </a:fld>
            <a:endParaRPr lang="nb-NO"/>
          </a:p>
        </p:txBody>
      </p:sp>
    </p:spTree>
    <p:extLst>
      <p:ext uri="{BB962C8B-B14F-4D97-AF65-F5344CB8AC3E}">
        <p14:creationId xmlns:p14="http://schemas.microsoft.com/office/powerpoint/2010/main" val="3814611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sng"/>
              <a:t>Behov</a:t>
            </a:r>
          </a:p>
          <a:p>
            <a:pPr marL="171427" indent="-171427">
              <a:buFont typeface="Arial" panose="020B0604020202020204" pitchFamily="34" charset="0"/>
              <a:buChar char="•"/>
            </a:pPr>
            <a:r>
              <a:rPr lang="nb-NO" b="1"/>
              <a:t>Bygningsdeler </a:t>
            </a:r>
            <a:r>
              <a:rPr lang="nb-NO" b="0"/>
              <a:t>som blir skadet eller står i fare for å bli skadet under en hendelse, kan i noen tilfeller ha best av å </a:t>
            </a:r>
            <a:r>
              <a:rPr lang="nb-NO" b="1"/>
              <a:t>dekkes eller flyttes</a:t>
            </a:r>
            <a:r>
              <a:rPr lang="nb-NO" b="0"/>
              <a:t> for å beskytte mot vær, vind eller hærverk. Som regel vil det kunne avklares med kjentperson først.</a:t>
            </a:r>
            <a:endParaRPr lang="nb-NO" b="1"/>
          </a:p>
          <a:p>
            <a:pPr marL="171427" indent="-171427">
              <a:buFont typeface="Arial" panose="020B0604020202020204" pitchFamily="34" charset="0"/>
              <a:buChar char="•"/>
            </a:pPr>
            <a:r>
              <a:rPr lang="nb-NO" b="1"/>
              <a:t>Tredører som blir våte bør helst lukkes</a:t>
            </a:r>
            <a:r>
              <a:rPr lang="nb-NO"/>
              <a:t>.</a:t>
            </a:r>
          </a:p>
          <a:p>
            <a:pPr marL="628567" lvl="1" indent="-171427">
              <a:buFont typeface="Arial" panose="020B0604020202020204" pitchFamily="34" charset="0"/>
              <a:buChar char="•"/>
            </a:pPr>
            <a:r>
              <a:rPr lang="nb-NO"/>
              <a:t>De vil ellers sige og bli vanskelige å lukke.</a:t>
            </a:r>
          </a:p>
          <a:p>
            <a:pPr marL="628567" lvl="1" indent="-171427">
              <a:buFont typeface="Arial" panose="020B0604020202020204" pitchFamily="34" charset="0"/>
              <a:buChar char="•"/>
            </a:pPr>
            <a:r>
              <a:rPr lang="nb-NO"/>
              <a:t>Dersom de må stå åpne, kan du sette inn støtte under.</a:t>
            </a: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23</a:t>
            </a:fld>
            <a:endParaRPr lang="nb-NO"/>
          </a:p>
        </p:txBody>
      </p:sp>
    </p:spTree>
    <p:extLst>
      <p:ext uri="{BB962C8B-B14F-4D97-AF65-F5344CB8AC3E}">
        <p14:creationId xmlns:p14="http://schemas.microsoft.com/office/powerpoint/2010/main" val="483584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er fra </a:t>
            </a:r>
            <a:r>
              <a:rPr lang="nb-NO" b="1"/>
              <a:t>alterveggen i Kongsberg kirke </a:t>
            </a:r>
            <a:r>
              <a:rPr lang="nb-NO"/>
              <a:t>– hvordan kan dette områdes </a:t>
            </a:r>
            <a:r>
              <a:rPr lang="nb-NO" b="1"/>
              <a:t>beskyttes best under en brann</a:t>
            </a:r>
            <a:r>
              <a:rPr lang="nb-NO"/>
              <a:t>?</a:t>
            </a:r>
          </a:p>
          <a:p>
            <a:endParaRPr lang="nb-NO"/>
          </a:p>
          <a:p>
            <a:r>
              <a:rPr lang="nb-NO" b="1"/>
              <a:t>Diskusjon:</a:t>
            </a:r>
            <a:endParaRPr lang="nb-NO"/>
          </a:p>
          <a:p>
            <a:r>
              <a:rPr lang="nb-NO"/>
              <a:t>Dersom dere har tid, kan dette være et fint tidspunkt å ta en diskusjon i grupper. En kan ta utgangspunkt i avbildet interiør eller ta for seg et annet bygg deltagerne kjenner fra før, og som inneholder verdifullt interiør som ikke enkelt kan bæres ut under en hendelse. Forslag til spørsmål deltagerne kan diskutere:</a:t>
            </a:r>
          </a:p>
          <a:p>
            <a:pPr marL="171427" indent="-171427" defTabSz="914279">
              <a:buFont typeface="Arial" panose="020B0604020202020204" pitchFamily="34" charset="0"/>
              <a:buChar char="•"/>
              <a:defRPr/>
            </a:pPr>
            <a:r>
              <a:rPr lang="nb-NO"/>
              <a:t>Hva skal vi prioritere om det ikke finnes en verdibergingsplan?</a:t>
            </a:r>
          </a:p>
          <a:p>
            <a:pPr marL="171427" indent="-171427">
              <a:buFont typeface="Arial" panose="020B0604020202020204" pitchFamily="34" charset="0"/>
              <a:buChar char="•"/>
            </a:pPr>
            <a:r>
              <a:rPr lang="nb-NO"/>
              <a:t>Finnes det brannbeskyttende tekstiler vi kan bruke?</a:t>
            </a:r>
          </a:p>
          <a:p>
            <a:pPr marL="171427" indent="-171427">
              <a:buFont typeface="Arial" panose="020B0604020202020204" pitchFamily="34" charset="0"/>
              <a:buChar char="•"/>
            </a:pPr>
            <a:r>
              <a:rPr lang="nb-NO"/>
              <a:t>Hvordan skal vi komme til?</a:t>
            </a:r>
          </a:p>
          <a:p>
            <a:pPr marL="171427" indent="-171427">
              <a:buFont typeface="Arial" panose="020B0604020202020204" pitchFamily="34" charset="0"/>
              <a:buChar char="•"/>
            </a:pPr>
            <a:r>
              <a:rPr lang="nb-NO"/>
              <a:t>En absolutt siste utvei – om alt ser ut til å gå tapt: hva skal vi forsøke å berge ut av det som er bygningsfast? </a:t>
            </a:r>
          </a:p>
          <a:p>
            <a:pPr marL="457139" lvl="1"/>
            <a:endParaRPr lang="nb-NO"/>
          </a:p>
          <a:p>
            <a:r>
              <a:rPr lang="nb-NO" b="1" u="none"/>
              <a:t>Utfyllende informasjon: </a:t>
            </a:r>
          </a:p>
          <a:p>
            <a:r>
              <a:rPr lang="nb-NO"/>
              <a:t>Kongsberg kirke ble innviet i 1761 og er preget av dyktig ingeniørkunst fra ansatte ved Sølvverket. Det er landets største barokk-kirke og den kirken i landet med flest sitteplasser (2400). Interiøret er rikt utsmykket. Spesielt kjent er de tre lysekronene fra Nøstetangen glassverk i Hokksund, landets første glassverk (1741-1777). Den største krona (som ses på foto) måler ca. 3 meter i høyde, 1,5 meter i diameter og har ca. 500 </a:t>
            </a:r>
            <a:r>
              <a:rPr lang="nb-NO" err="1"/>
              <a:t>glassdeler</a:t>
            </a:r>
            <a:r>
              <a:rPr lang="nb-NO"/>
              <a:t>. Orgelet er fra 1765 og ble restaurert i 2001. Også alterveggen med prekestol, takmaleriet og flere andre dekorelement er originale. </a:t>
            </a:r>
          </a:p>
          <a:p>
            <a:endParaRPr lang="nb-NO"/>
          </a:p>
          <a:p>
            <a:pPr marL="171427"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24</a:t>
            </a:fld>
            <a:endParaRPr lang="nb-NO"/>
          </a:p>
        </p:txBody>
      </p:sp>
    </p:spTree>
    <p:extLst>
      <p:ext uri="{BB962C8B-B14F-4D97-AF65-F5344CB8AC3E}">
        <p14:creationId xmlns:p14="http://schemas.microsoft.com/office/powerpoint/2010/main" val="1233121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8340">
              <a:defRPr/>
            </a:pPr>
            <a:r>
              <a:rPr lang="nb-NO"/>
              <a:t>Foto er fra </a:t>
            </a:r>
            <a:r>
              <a:rPr lang="nb-NO" b="1"/>
              <a:t>salongen i hurtigruteskipet DS Finmarken</a:t>
            </a:r>
            <a:r>
              <a:rPr lang="nb-NO"/>
              <a:t>, som ble satt i rute fra 1912. Salongen er bevart og stilt ut på Bergens Sjøfartsmuseum – den står fritt i et stort utstillingsrom. </a:t>
            </a:r>
          </a:p>
          <a:p>
            <a:endParaRPr lang="nb-NO"/>
          </a:p>
          <a:p>
            <a:r>
              <a:rPr lang="nb-NO" b="1"/>
              <a:t>Diskusjon:</a:t>
            </a:r>
          </a:p>
          <a:p>
            <a:r>
              <a:rPr lang="nb-NO"/>
              <a:t>Dersom dere har tid, kan dere ta en kort diskusjon:</a:t>
            </a:r>
          </a:p>
          <a:p>
            <a:pPr marL="171427" indent="-171427">
              <a:buFont typeface="Arial" panose="020B0604020202020204" pitchFamily="34" charset="0"/>
              <a:buChar char="•"/>
            </a:pPr>
            <a:r>
              <a:rPr lang="nb-NO"/>
              <a:t>Om dere fikk informasjon om å forsøke å sikre/berge dette interiøret, hvordan ville dere gått frem?</a:t>
            </a:r>
          </a:p>
          <a:p>
            <a:pPr marL="171427" indent="-171427">
              <a:buFont typeface="Arial" panose="020B0604020202020204" pitchFamily="34" charset="0"/>
              <a:buChar char="•"/>
            </a:pPr>
            <a:endParaRPr lang="nb-NO"/>
          </a:p>
          <a:p>
            <a:pPr defTabSz="914279">
              <a:defRPr/>
            </a:pPr>
            <a:r>
              <a:rPr lang="nb-NO" b="1" u="none"/>
              <a:t>Utfyllende informasjon: </a:t>
            </a:r>
            <a:r>
              <a:rPr lang="nb-NO"/>
              <a:t>Under det tyske angrepet på Norge 9. april 1940 var DS Finmarken ved Måløy på vei sørover. Skipet ble straks rekvirert av den norske marinen til å transportere tropper. Etter hvert prøvde skipet å nå Storbritannia, men ble skadet av tyske bombefly. Etter reparasjoner seilte DS Finmarken nesten uavbrutt gjennom hele krigen og helt frem til 1956.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25</a:t>
            </a:fld>
            <a:endParaRPr lang="nb-NO"/>
          </a:p>
        </p:txBody>
      </p:sp>
    </p:spTree>
    <p:extLst>
      <p:ext uri="{BB962C8B-B14F-4D97-AF65-F5344CB8AC3E}">
        <p14:creationId xmlns:p14="http://schemas.microsoft.com/office/powerpoint/2010/main" val="1243501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a:t>Foto er fra den </a:t>
            </a:r>
            <a:r>
              <a:rPr lang="nb-NO" b="1" err="1"/>
              <a:t>Hvalsalen</a:t>
            </a:r>
            <a:r>
              <a:rPr lang="nb-NO" b="1"/>
              <a:t> ved Universitetsmuseet i Bergen</a:t>
            </a:r>
            <a:r>
              <a:rPr lang="nb-NO"/>
              <a:t>. Både bygningen og utstillingene er fredet.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Diskusjon:</a:t>
            </a:r>
            <a:endParaRPr lang="nb-NO"/>
          </a:p>
          <a:p>
            <a:pPr marL="171427" indent="-171427">
              <a:buFont typeface="Arial" panose="020B0604020202020204" pitchFamily="34" charset="0"/>
              <a:buChar char="•"/>
            </a:pPr>
            <a:r>
              <a:rPr lang="nb-NO"/>
              <a:t>Disse gjenstandene kan i teorien flyttes, men det vil kreve god tid, spesialkompetanse og spesialutstyr. </a:t>
            </a:r>
          </a:p>
          <a:p>
            <a:pPr marL="171427" indent="-171427">
              <a:buFont typeface="Arial" panose="020B0604020202020204" pitchFamily="34" charset="0"/>
              <a:buChar char="•"/>
            </a:pPr>
            <a:r>
              <a:rPr lang="nb-NO"/>
              <a:t>Realistisk sett er det ikke aktuelt i en akutt situasjon, så hva kunne vi gjort for å prøve å sikre her?</a:t>
            </a:r>
          </a:p>
        </p:txBody>
      </p:sp>
      <p:sp>
        <p:nvSpPr>
          <p:cNvPr id="4" name="Plassholder for lysbildenummer 3"/>
          <p:cNvSpPr>
            <a:spLocks noGrp="1"/>
          </p:cNvSpPr>
          <p:nvPr>
            <p:ph type="sldNum" sz="quarter" idx="5"/>
          </p:nvPr>
        </p:nvSpPr>
        <p:spPr/>
        <p:txBody>
          <a:bodyPr/>
          <a:lstStyle/>
          <a:p>
            <a:fld id="{886BCF7B-012A-4621-B798-1F16B149262D}" type="slidenum">
              <a:rPr lang="nb-NO" smtClean="0"/>
              <a:t>26</a:t>
            </a:fld>
            <a:endParaRPr lang="nb-NO"/>
          </a:p>
        </p:txBody>
      </p:sp>
    </p:spTree>
    <p:extLst>
      <p:ext uri="{BB962C8B-B14F-4D97-AF65-F5344CB8AC3E}">
        <p14:creationId xmlns:p14="http://schemas.microsoft.com/office/powerpoint/2010/main" val="167266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27</a:t>
            </a:fld>
            <a:endParaRPr lang="nb-NO"/>
          </a:p>
        </p:txBody>
      </p:sp>
    </p:spTree>
    <p:extLst>
      <p:ext uri="{BB962C8B-B14F-4D97-AF65-F5344CB8AC3E}">
        <p14:creationId xmlns:p14="http://schemas.microsoft.com/office/powerpoint/2010/main" val="11383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Char char="•"/>
            </a:pPr>
            <a:r>
              <a:rPr lang="nb-NO" sz="1200" b="0" i="0" u="none" strike="noStrike">
                <a:solidFill>
                  <a:srgbClr val="000000"/>
                </a:solidFill>
                <a:effectLst/>
                <a:latin typeface="+mn-lt"/>
              </a:rPr>
              <a:t> </a:t>
            </a:r>
            <a:r>
              <a:rPr lang="nb-NO" sz="1200" b="1" i="0" u="none" strike="noStrike">
                <a:solidFill>
                  <a:srgbClr val="000000"/>
                </a:solidFill>
                <a:effectLst/>
                <a:latin typeface="+mn-lt"/>
              </a:rPr>
              <a:t>Organiske materialer</a:t>
            </a:r>
            <a:r>
              <a:rPr lang="nb-NO" sz="1200" b="0" i="0" u="none" strike="noStrike">
                <a:solidFill>
                  <a:srgbClr val="000000"/>
                </a:solidFill>
                <a:effectLst/>
                <a:latin typeface="+mn-lt"/>
              </a:rPr>
              <a:t> kommer fra kilder som er eller har vært levende, altså fra </a:t>
            </a:r>
            <a:r>
              <a:rPr lang="nb-NO" sz="1200" b="1" i="0" u="none" strike="noStrike">
                <a:solidFill>
                  <a:srgbClr val="000000"/>
                </a:solidFill>
                <a:effectLst/>
                <a:latin typeface="+mn-lt"/>
              </a:rPr>
              <a:t>dyre- eller planteriket</a:t>
            </a:r>
            <a:r>
              <a:rPr lang="nb-NO" sz="1200" b="0" i="0" u="none" strike="noStrike">
                <a:solidFill>
                  <a:srgbClr val="000000"/>
                </a:solidFill>
                <a:effectLst/>
                <a:latin typeface="+mn-lt"/>
              </a:rPr>
              <a:t>.</a:t>
            </a:r>
            <a:r>
              <a:rPr lang="en-US" sz="1200" b="0" i="0">
                <a:solidFill>
                  <a:srgbClr val="444444"/>
                </a:solidFill>
                <a:effectLst/>
                <a:latin typeface="+mn-lt"/>
              </a:rPr>
              <a:t>​</a:t>
            </a:r>
          </a:p>
          <a:p>
            <a:pPr algn="l" rtl="0" fontAlgn="base">
              <a:buFont typeface="Arial" panose="020B0604020202020204" pitchFamily="34" charset="0"/>
              <a:buChar char="•"/>
            </a:pPr>
            <a:r>
              <a:rPr lang="nb-NO" sz="1200" b="0" i="0" u="none" strike="noStrike">
                <a:solidFill>
                  <a:srgbClr val="000000"/>
                </a:solidFill>
                <a:effectLst/>
                <a:latin typeface="+mn-lt"/>
              </a:rPr>
              <a:t> </a:t>
            </a:r>
            <a:r>
              <a:rPr lang="nb-NO" sz="1200" b="1" i="0" u="none" strike="noStrike">
                <a:solidFill>
                  <a:srgbClr val="000000"/>
                </a:solidFill>
                <a:effectLst/>
                <a:latin typeface="+mn-lt"/>
              </a:rPr>
              <a:t>Uorganiske materialer </a:t>
            </a:r>
            <a:r>
              <a:rPr lang="nb-NO" sz="1200" b="0" i="0" u="none" strike="noStrike">
                <a:solidFill>
                  <a:srgbClr val="000000"/>
                </a:solidFill>
                <a:effectLst/>
                <a:latin typeface="+mn-lt"/>
              </a:rPr>
              <a:t>kommer fra </a:t>
            </a:r>
            <a:r>
              <a:rPr lang="nb-NO" sz="1200" b="1" i="0" u="none" strike="noStrike">
                <a:solidFill>
                  <a:srgbClr val="000000"/>
                </a:solidFill>
                <a:effectLst/>
                <a:latin typeface="+mn-lt"/>
              </a:rPr>
              <a:t>mineralriket.</a:t>
            </a:r>
          </a:p>
          <a:p>
            <a:pPr algn="l" rtl="0" fontAlgn="base">
              <a:buFont typeface="Arial" panose="020B0604020202020204" pitchFamily="34" charset="0"/>
              <a:buChar char="•"/>
            </a:pPr>
            <a:r>
              <a:rPr lang="nb-NO" sz="1200" b="0" i="0" u="none" strike="noStrike">
                <a:solidFill>
                  <a:srgbClr val="000000"/>
                </a:solidFill>
                <a:effectLst/>
                <a:latin typeface="+mn-lt"/>
              </a:rPr>
              <a:t> Høy varme og mye vann kan skade begge hovedtypene av materialer</a:t>
            </a:r>
            <a:r>
              <a:rPr lang="en-US" sz="1200" b="0" i="0">
                <a:solidFill>
                  <a:srgbClr val="000000"/>
                </a:solidFill>
                <a:effectLst/>
                <a:latin typeface="+mn-lt"/>
              </a:rPr>
              <a:t>​</a:t>
            </a:r>
          </a:p>
          <a:p>
            <a:pPr algn="l" rtl="0" fontAlgn="base">
              <a:buFont typeface="Arial" panose="020B0604020202020204" pitchFamily="34" charset="0"/>
              <a:buChar char="•"/>
            </a:pPr>
            <a:r>
              <a:rPr lang="nb-NO" sz="1200" b="0" i="0" u="none" strike="noStrike">
                <a:solidFill>
                  <a:srgbClr val="000000"/>
                </a:solidFill>
                <a:effectLst/>
                <a:latin typeface="+mn-lt"/>
              </a:rPr>
              <a:t> Generelt sett er organiske materialer mer sårbare enn uorganiske</a:t>
            </a:r>
            <a:endParaRPr lang="en-US" sz="1200" b="0" i="0">
              <a:solidFill>
                <a:srgbClr val="000000"/>
              </a:solidFill>
              <a:effectLst/>
              <a:latin typeface="+mn-lt"/>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28</a:t>
            </a:fld>
            <a:endParaRPr lang="nb-NO"/>
          </a:p>
        </p:txBody>
      </p:sp>
    </p:spTree>
    <p:extLst>
      <p:ext uri="{BB962C8B-B14F-4D97-AF65-F5344CB8AC3E}">
        <p14:creationId xmlns:p14="http://schemas.microsoft.com/office/powerpoint/2010/main" val="929957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defTabSz="914279">
              <a:buFont typeface="Arial" panose="020B0604020202020204" pitchFamily="34" charset="0"/>
              <a:buChar char="•"/>
              <a:defRPr/>
            </a:pPr>
            <a:r>
              <a:rPr lang="nb-NO" b="1"/>
              <a:t>Lim: </a:t>
            </a:r>
            <a:r>
              <a:rPr lang="nb-NO"/>
              <a:t>Vær obs på at tre ofte ble limt med lim kokt av dyrebein eller hud – det kan bli </a:t>
            </a:r>
            <a:r>
              <a:rPr lang="nb-NO" b="1"/>
              <a:t>aktivert ved varme </a:t>
            </a:r>
            <a:r>
              <a:rPr lang="nb-NO"/>
              <a:t>og dermed gjøre sammenføyninger løse/ustabile. Viktig å huske ved bæring/flytting.</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t>Tørke av/rengjøre:</a:t>
            </a:r>
            <a:r>
              <a:rPr lang="nb-NO"/>
              <a:t> I enkelte tilfeller kan gjenstander av tre tørkes av med myk klut oppvridd i rent vann. </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Vær obs på at sot og annet kan trekke inn i treverket.</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29</a:t>
            </a:fld>
            <a:endParaRPr lang="nb-NO"/>
          </a:p>
        </p:txBody>
      </p:sp>
    </p:spTree>
    <p:extLst>
      <p:ext uri="{BB962C8B-B14F-4D97-AF65-F5344CB8AC3E}">
        <p14:creationId xmlns:p14="http://schemas.microsoft.com/office/powerpoint/2010/main" val="378424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Undervisningsopplegget er </a:t>
            </a:r>
            <a:r>
              <a:rPr lang="nb-NO" b="1"/>
              <a:t>modulbasert</a:t>
            </a:r>
            <a:r>
              <a:rPr lang="nb-NO"/>
              <a:t> </a:t>
            </a:r>
            <a:r>
              <a:rPr lang="nb-NO" baseline="0"/>
              <a:t>og er en </a:t>
            </a:r>
            <a:r>
              <a:rPr lang="nb-NO" b="1" baseline="0"/>
              <a:t>blanding av teori og praksis</a:t>
            </a:r>
            <a:r>
              <a:rPr lang="nb-NO" baseline="0"/>
              <a:t>.</a:t>
            </a:r>
            <a:endParaRPr lang="nb-NO"/>
          </a:p>
          <a:p>
            <a:pPr marL="171450" indent="-171450">
              <a:buFont typeface="Arial" panose="020B0604020202020204" pitchFamily="34" charset="0"/>
              <a:buChar char="•"/>
            </a:pPr>
            <a:r>
              <a:rPr lang="nb-NO" b="1" baseline="0"/>
              <a:t>Modul 1</a:t>
            </a:r>
            <a:r>
              <a:rPr lang="nb-NO" b="1"/>
              <a:t>: </a:t>
            </a:r>
            <a:r>
              <a:rPr lang="nb-NO" baseline="0"/>
              <a:t>kort innføring i hva </a:t>
            </a:r>
            <a:r>
              <a:rPr lang="nb-NO" b="1" baseline="0"/>
              <a:t>RVR-tjenesten</a:t>
            </a:r>
            <a:r>
              <a:rPr lang="nb-NO" baseline="0"/>
              <a:t> er</a:t>
            </a:r>
            <a:r>
              <a:rPr lang="nb-NO"/>
              <a:t>, </a:t>
            </a:r>
            <a:r>
              <a:rPr lang="nb-NO" baseline="0"/>
              <a:t>hva </a:t>
            </a:r>
            <a:r>
              <a:rPr lang="nb-NO" b="1" baseline="0"/>
              <a:t>kulturhistoriske verdier </a:t>
            </a:r>
            <a:r>
              <a:rPr lang="nb-NO" baseline="0"/>
              <a:t>er og hvorfor vi som brannvesen jobber med dette</a:t>
            </a:r>
            <a:r>
              <a:rPr lang="nb-NO"/>
              <a:t>.</a:t>
            </a:r>
            <a:endParaRPr lang="nb-NO" baseline="0">
              <a:cs typeface="Calibri" panose="020F0502020204030204"/>
            </a:endParaRPr>
          </a:p>
          <a:p>
            <a:pPr marL="171450" indent="-171450">
              <a:buFont typeface="Arial" panose="020B0604020202020204" pitchFamily="34" charset="0"/>
              <a:buChar char="•"/>
            </a:pPr>
            <a:r>
              <a:rPr lang="nb-NO" b="1"/>
              <a:t>Modul</a:t>
            </a:r>
            <a:r>
              <a:rPr lang="nb-NO" b="1" baseline="0"/>
              <a:t> 2</a:t>
            </a:r>
            <a:r>
              <a:rPr lang="nb-NO" b="1"/>
              <a:t>:</a:t>
            </a:r>
            <a:r>
              <a:rPr lang="nb-NO" baseline="0"/>
              <a:t> </a:t>
            </a:r>
            <a:r>
              <a:rPr lang="nb-NO" b="1"/>
              <a:t>Verdibergingsplanen - </a:t>
            </a:r>
            <a:r>
              <a:rPr lang="nb-NO"/>
              <a:t>vi</a:t>
            </a:r>
            <a:r>
              <a:rPr lang="nb-NO" baseline="0"/>
              <a:t> gjennomgår hvordan dette verktøyet, som </a:t>
            </a:r>
            <a:r>
              <a:rPr lang="nb-NO"/>
              <a:t>fylles</a:t>
            </a:r>
            <a:r>
              <a:rPr lang="nb-NO" baseline="0"/>
              <a:t> </a:t>
            </a:r>
            <a:r>
              <a:rPr lang="nb-NO"/>
              <a:t>ut av</a:t>
            </a:r>
            <a:r>
              <a:rPr lang="nb-NO" baseline="0"/>
              <a:t> kulturinstitusjonen, brukes av brannvesenet</a:t>
            </a:r>
            <a:r>
              <a:rPr lang="nb-NO"/>
              <a:t>. </a:t>
            </a:r>
            <a:endParaRPr lang="nb-NO" baseline="0">
              <a:cs typeface="Calibri" panose="020F0502020204030204"/>
            </a:endParaRPr>
          </a:p>
          <a:p>
            <a:pPr marL="171450" indent="-171450">
              <a:buFont typeface="Arial" panose="020B0604020202020204" pitchFamily="34" charset="0"/>
              <a:buChar char="•"/>
            </a:pPr>
            <a:r>
              <a:rPr lang="nb-NO" b="1"/>
              <a:t>Modul </a:t>
            </a:r>
            <a:r>
              <a:rPr lang="nb-NO" b="1" baseline="0"/>
              <a:t>3</a:t>
            </a:r>
            <a:r>
              <a:rPr lang="nb-NO" b="1"/>
              <a:t>: </a:t>
            </a:r>
            <a:r>
              <a:rPr lang="nb-NO"/>
              <a:t>Fokus på hvordan den</a:t>
            </a:r>
            <a:r>
              <a:rPr lang="nb-NO" baseline="0"/>
              <a:t> </a:t>
            </a:r>
            <a:r>
              <a:rPr lang="nb-NO" b="1" baseline="0"/>
              <a:t>fysiske bergingen av kunst- og kulturhistoriske </a:t>
            </a:r>
            <a:r>
              <a:rPr lang="nb-NO" baseline="0"/>
              <a:t>verdier bør gjennomføres og hvordan de enkelte materialene skal håndteres.</a:t>
            </a:r>
            <a:r>
              <a:rPr lang="nb-NO"/>
              <a:t> </a:t>
            </a:r>
            <a:endParaRPr lang="nb-NO" baseline="0">
              <a:cs typeface="Calibri" panose="020F0502020204030204"/>
            </a:endParaRPr>
          </a:p>
          <a:p>
            <a:pPr marL="171450" indent="-171450">
              <a:buFont typeface="Arial" panose="020B0604020202020204" pitchFamily="34" charset="0"/>
              <a:buChar char="•"/>
            </a:pPr>
            <a:r>
              <a:rPr lang="nb-NO" b="1"/>
              <a:t>Modul</a:t>
            </a:r>
            <a:r>
              <a:rPr lang="nb-NO" b="1" baseline="0"/>
              <a:t> 4</a:t>
            </a:r>
            <a:r>
              <a:rPr lang="nb-NO" b="1"/>
              <a:t>: </a:t>
            </a:r>
            <a:r>
              <a:rPr lang="nb-NO"/>
              <a:t>Overordnet</a:t>
            </a:r>
            <a:r>
              <a:rPr lang="nb-NO" baseline="0"/>
              <a:t> blikk på RVR hendelser i kulturhistorisk objekter ved å se på </a:t>
            </a:r>
            <a:r>
              <a:rPr lang="nb-NO" b="1" baseline="0"/>
              <a:t>organisering av skadestedet etter 7-trinnsmodellen</a:t>
            </a:r>
            <a:r>
              <a:rPr lang="nb-NO" baseline="0"/>
              <a:t>. Modulen oppsummeres med et tiltakskort for RVR i kulturhistoriske objekter. </a:t>
            </a:r>
            <a:r>
              <a:rPr lang="nb-NO"/>
              <a:t>Målgruppen for denne</a:t>
            </a:r>
            <a:r>
              <a:rPr lang="nb-NO" baseline="0"/>
              <a:t> modulen er</a:t>
            </a:r>
            <a:r>
              <a:rPr lang="nb-NO"/>
              <a:t> de som vil inngå i skadestedsledelse,</a:t>
            </a:r>
            <a:r>
              <a:rPr lang="nb-NO" baseline="0"/>
              <a:t> men kan selvfølgelig gjennomføres for alle.</a:t>
            </a:r>
            <a:r>
              <a:rPr lang="nb-NO"/>
              <a:t> </a:t>
            </a:r>
            <a:endParaRPr lang="nb-NO" baseline="0">
              <a:cs typeface="Calibri" panose="020F0502020204030204"/>
            </a:endParaRPr>
          </a:p>
          <a:p>
            <a:pPr marL="171450" indent="-171450">
              <a:buFont typeface="Arial" panose="020B0604020202020204" pitchFamily="34" charset="0"/>
              <a:buChar char="•"/>
            </a:pPr>
            <a:r>
              <a:rPr lang="nb-NO" b="1" baseline="0"/>
              <a:t>Modul 5</a:t>
            </a:r>
            <a:r>
              <a:rPr lang="nb-NO" b="1"/>
              <a:t>: Forslag til</a:t>
            </a:r>
            <a:r>
              <a:rPr lang="nb-NO" baseline="0"/>
              <a:t> </a:t>
            </a:r>
            <a:r>
              <a:rPr lang="nb-NO" b="1" baseline="0"/>
              <a:t>øvelser og</a:t>
            </a:r>
            <a:r>
              <a:rPr lang="nb-NO" b="1"/>
              <a:t> tips til</a:t>
            </a:r>
            <a:r>
              <a:rPr lang="nb-NO" b="1" baseline="0"/>
              <a:t> befaringer i kulturhistoriske objekter</a:t>
            </a:r>
            <a:r>
              <a:rPr lang="nb-NO" baseline="0"/>
              <a:t>.</a:t>
            </a:r>
            <a:r>
              <a:rPr lang="nb-NO"/>
              <a:t> </a:t>
            </a:r>
            <a:endParaRPr lang="nb-NO" baseline="0">
              <a:cs typeface="Calibri" panose="020F0502020204030204"/>
            </a:endParaRPr>
          </a:p>
          <a:p>
            <a:pPr marL="171450" indent="-171450">
              <a:buFont typeface="Arial"/>
              <a:buChar char="•"/>
            </a:pPr>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3</a:t>
            </a:fld>
            <a:endParaRPr lang="nb-NO"/>
          </a:p>
        </p:txBody>
      </p:sp>
    </p:spTree>
    <p:extLst>
      <p:ext uri="{BB962C8B-B14F-4D97-AF65-F5344CB8AC3E}">
        <p14:creationId xmlns:p14="http://schemas.microsoft.com/office/powerpoint/2010/main" val="36899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defTabSz="914279">
              <a:buFont typeface="Arial" panose="020B0604020202020204" pitchFamily="34" charset="0"/>
              <a:buChar char="•"/>
              <a:defRPr/>
            </a:pPr>
            <a:r>
              <a:rPr lang="nb-NO" b="1"/>
              <a:t>Lim: </a:t>
            </a:r>
            <a:r>
              <a:rPr lang="nb-NO"/>
              <a:t>Vær obs på at tre ofte ble limt med lim kokt av dyrebein eller hud – det kan bli </a:t>
            </a:r>
            <a:r>
              <a:rPr lang="nb-NO" b="1"/>
              <a:t>aktivert ved varme </a:t>
            </a:r>
            <a:r>
              <a:rPr lang="nb-NO"/>
              <a:t>og dermed gjøre sammenføyninger løse/ustabile. Viktig å huske ved bæring/flytting.</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t>Tørke av/rengjøre:</a:t>
            </a:r>
            <a:r>
              <a:rPr lang="nb-NO"/>
              <a:t> I enkelte tilfeller kan gjenstander av tre tørkes av med myk klut oppvridd i rent vann. </a:t>
            </a:r>
          </a:p>
          <a:p>
            <a:pPr marL="171427" marR="0" lvl="0" indent="-171427" algn="l" defTabSz="9142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Vær obs på at sot og annet kan trekke inn i treverket.</a:t>
            </a:r>
          </a:p>
          <a:p>
            <a:endParaRPr lang="nb-NO"/>
          </a:p>
          <a:p>
            <a:r>
              <a:rPr lang="nb-NO" b="1"/>
              <a:t>Foto</a:t>
            </a:r>
            <a:r>
              <a:rPr lang="nb-NO"/>
              <a:t> viser resultat før og etter konservering av trebord.</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30</a:t>
            </a:fld>
            <a:endParaRPr lang="nb-NO"/>
          </a:p>
        </p:txBody>
      </p:sp>
    </p:spTree>
    <p:extLst>
      <p:ext uri="{BB962C8B-B14F-4D97-AF65-F5344CB8AC3E}">
        <p14:creationId xmlns:p14="http://schemas.microsoft.com/office/powerpoint/2010/main" val="198107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er av </a:t>
            </a:r>
            <a:r>
              <a:rPr lang="nb-NO" b="1"/>
              <a:t>altertavle i Eidsvoll kirke </a:t>
            </a:r>
            <a:r>
              <a:rPr lang="nb-NO"/>
              <a:t>som ble skadet under brann i august 2000. </a:t>
            </a:r>
          </a:p>
          <a:p>
            <a:endParaRPr lang="nb-NO"/>
          </a:p>
          <a:p>
            <a:pPr marL="171427" indent="-171427">
              <a:buFont typeface="Arial" panose="020B0604020202020204" pitchFamily="34" charset="0"/>
              <a:buChar char="•"/>
            </a:pPr>
            <a:r>
              <a:rPr lang="nb-NO"/>
              <a:t>En ser hvordan varmen fra brannen har gjort at </a:t>
            </a:r>
            <a:r>
              <a:rPr lang="nb-NO" b="1"/>
              <a:t>malingen har boblet </a:t>
            </a:r>
            <a:r>
              <a:rPr lang="nb-NO"/>
              <a:t>og løftet seg fra underlaget.</a:t>
            </a:r>
          </a:p>
          <a:p>
            <a:pPr marL="171427" indent="-171427">
              <a:buFont typeface="Arial" panose="020B0604020202020204" pitchFamily="34" charset="0"/>
              <a:buChar char="•"/>
            </a:pPr>
            <a:r>
              <a:rPr lang="nb-NO"/>
              <a:t>Dette kan reddes. Maling som løfter seg </a:t>
            </a:r>
            <a:r>
              <a:rPr lang="nb-NO" b="1"/>
              <a:t>kan festes igjen</a:t>
            </a:r>
            <a:r>
              <a:rPr lang="nb-NO"/>
              <a:t>.</a:t>
            </a:r>
          </a:p>
          <a:p>
            <a:pPr marL="171427" indent="-171427">
              <a:buFont typeface="Arial" panose="020B0604020202020204" pitchFamily="34" charset="0"/>
              <a:buChar char="•"/>
            </a:pPr>
            <a:endParaRPr lang="nb-NO"/>
          </a:p>
          <a:p>
            <a:r>
              <a:rPr lang="nb-NO" b="1" u="none"/>
              <a:t>Utfyllende informasjon: </a:t>
            </a:r>
          </a:p>
          <a:p>
            <a:r>
              <a:rPr lang="nb-NO" u="none"/>
              <a:t>Eidsvoll kirke er fra rundt år 1200 og har vært rammet av brann flere ganger opp gjennom historien. </a:t>
            </a:r>
            <a:endParaRPr lang="nb-NO" u="sng"/>
          </a:p>
        </p:txBody>
      </p:sp>
      <p:sp>
        <p:nvSpPr>
          <p:cNvPr id="4" name="Plassholder for lysbildenummer 3"/>
          <p:cNvSpPr>
            <a:spLocks noGrp="1"/>
          </p:cNvSpPr>
          <p:nvPr>
            <p:ph type="sldNum" sz="quarter" idx="5"/>
          </p:nvPr>
        </p:nvSpPr>
        <p:spPr/>
        <p:txBody>
          <a:bodyPr/>
          <a:lstStyle/>
          <a:p>
            <a:fld id="{886BCF7B-012A-4621-B798-1F16B149262D}" type="slidenum">
              <a:rPr lang="nb-NO" smtClean="0"/>
              <a:t>31</a:t>
            </a:fld>
            <a:endParaRPr lang="nb-NO"/>
          </a:p>
        </p:txBody>
      </p:sp>
    </p:spTree>
    <p:extLst>
      <p:ext uri="{BB962C8B-B14F-4D97-AF65-F5344CB8AC3E}">
        <p14:creationId xmlns:p14="http://schemas.microsoft.com/office/powerpoint/2010/main" val="965553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fra altertavle i </a:t>
            </a:r>
            <a:r>
              <a:rPr lang="nb-NO" b="1"/>
              <a:t>Eidsvoll kirke </a:t>
            </a:r>
            <a:r>
              <a:rPr lang="nb-NO"/>
              <a:t>som ble skadet </a:t>
            </a:r>
            <a:r>
              <a:rPr lang="nb-NO" b="0"/>
              <a:t>under</a:t>
            </a:r>
            <a:r>
              <a:rPr lang="nb-NO" b="1"/>
              <a:t> brann i år 2000.</a:t>
            </a:r>
          </a:p>
          <a:p>
            <a:endParaRPr lang="nb-NO"/>
          </a:p>
          <a:p>
            <a:pPr marL="171427" indent="-171427">
              <a:buFont typeface="Arial" panose="020B0604020202020204" pitchFamily="34" charset="0"/>
              <a:buChar char="•"/>
            </a:pPr>
            <a:r>
              <a:rPr lang="nb-NO"/>
              <a:t>En ser hvordan varmen fra brannen har gjort at </a:t>
            </a:r>
            <a:r>
              <a:rPr lang="nb-NO" b="1"/>
              <a:t>malingen har boblet </a:t>
            </a:r>
            <a:r>
              <a:rPr lang="nb-NO"/>
              <a:t>og løftet seg fra underlaget.</a:t>
            </a:r>
          </a:p>
          <a:p>
            <a:pPr marL="171427" indent="-171427">
              <a:buFont typeface="Arial" panose="020B0604020202020204" pitchFamily="34" charset="0"/>
              <a:buChar char="•"/>
            </a:pPr>
            <a:r>
              <a:rPr lang="nb-NO"/>
              <a:t>Dette kan reddes. </a:t>
            </a:r>
          </a:p>
          <a:p>
            <a:pPr marL="171427" indent="-171427">
              <a:buFont typeface="Arial" panose="020B0604020202020204" pitchFamily="34" charset="0"/>
              <a:buChar char="•"/>
            </a:pPr>
            <a:r>
              <a:rPr lang="nb-NO"/>
              <a:t>Resultat </a:t>
            </a:r>
            <a:r>
              <a:rPr lang="nb-NO" b="1"/>
              <a:t>før og etter konservering</a:t>
            </a:r>
            <a:r>
              <a:rPr lang="nb-NO"/>
              <a:t>.</a:t>
            </a:r>
          </a:p>
          <a:p>
            <a:pPr marL="171427" indent="-171427">
              <a:buFont typeface="Arial" panose="020B0604020202020204" pitchFamily="34" charset="0"/>
              <a:buChar char="•"/>
            </a:pPr>
            <a:endParaRPr lang="nb-NO"/>
          </a:p>
          <a:p>
            <a:pPr defTabSz="914279">
              <a:defRPr/>
            </a:pPr>
            <a:r>
              <a:rPr lang="nb-NO" b="1" u="none"/>
              <a:t>Utfyllende informasjon: </a:t>
            </a:r>
          </a:p>
          <a:p>
            <a:pPr defTabSz="914279">
              <a:defRPr/>
            </a:pPr>
            <a:r>
              <a:rPr lang="nb-NO" u="none"/>
              <a:t>Eidsvoll kirke er fra rundt år 1200 og har vært rammet av brann flere ganger opp gjennom historien. </a:t>
            </a:r>
            <a:endParaRPr lang="nb-NO" u="sng"/>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32</a:t>
            </a:fld>
            <a:endParaRPr lang="nb-NO"/>
          </a:p>
        </p:txBody>
      </p:sp>
    </p:spTree>
    <p:extLst>
      <p:ext uri="{BB962C8B-B14F-4D97-AF65-F5344CB8AC3E}">
        <p14:creationId xmlns:p14="http://schemas.microsoft.com/office/powerpoint/2010/main" val="202945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b="1"/>
              <a:t>Ramme uten glass:</a:t>
            </a:r>
            <a:r>
              <a:rPr lang="nb-NO"/>
              <a:t> Legg med </a:t>
            </a:r>
            <a:r>
              <a:rPr lang="nb-NO" b="1"/>
              <a:t>motiv opp</a:t>
            </a:r>
            <a:r>
              <a:rPr lang="nb-NO"/>
              <a:t>, slik at fukt trekker ut på baksiden. Da er det minst risiko for å skade motivet.</a:t>
            </a:r>
          </a:p>
          <a:p>
            <a:pPr marL="171427" indent="-171427">
              <a:buFont typeface="Arial" panose="020B0604020202020204" pitchFamily="34" charset="0"/>
              <a:buChar char="•"/>
            </a:pPr>
            <a:r>
              <a:rPr lang="nb-NO" b="1"/>
              <a:t>Ramme med glass: </a:t>
            </a:r>
            <a:r>
              <a:rPr lang="nb-NO" b="0"/>
              <a:t>Plasser </a:t>
            </a:r>
            <a:r>
              <a:rPr lang="nb-NO"/>
              <a:t>med </a:t>
            </a:r>
            <a:r>
              <a:rPr lang="nb-NO" b="1"/>
              <a:t>glasset ned</a:t>
            </a:r>
            <a:r>
              <a:rPr lang="nb-NO"/>
              <a:t>, slik at fukt trekker ned på glasset dersom det blir innestengt. Glass kan også sprekke etter eksponering av varme, og glassbitene vil da falle ned og ikke skade motivet.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33</a:t>
            </a:fld>
            <a:endParaRPr lang="nb-NO"/>
          </a:p>
        </p:txBody>
      </p:sp>
    </p:spTree>
    <p:extLst>
      <p:ext uri="{BB962C8B-B14F-4D97-AF65-F5344CB8AC3E}">
        <p14:creationId xmlns:p14="http://schemas.microsoft.com/office/powerpoint/2010/main" val="928999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Skjære løs store maleri: </a:t>
            </a:r>
            <a:r>
              <a:rPr lang="nb-NO" b="0"/>
              <a:t>Malerier som enten er veggfaste eller for store malerier til å berges ut: kan skjæres løs langs ramme/kant, om det ikke er tilstrekkelig å sikre på stedet.</a:t>
            </a:r>
            <a:endParaRPr lang="nb-NO" b="1"/>
          </a:p>
          <a:p>
            <a:pPr marL="171427" indent="-171427" defTabSz="914279">
              <a:buFont typeface="Arial" panose="020B0604020202020204" pitchFamily="34" charset="0"/>
              <a:buChar char="•"/>
            </a:pPr>
            <a:r>
              <a:rPr lang="nb-NO" b="1"/>
              <a:t>Rulling på rull – om det ikke kan fraktes flatt</a:t>
            </a:r>
            <a:r>
              <a:rPr lang="nb-NO"/>
              <a:t>: </a:t>
            </a:r>
          </a:p>
          <a:p>
            <a:pPr marL="628567" lvl="1" indent="-171427" defTabSz="914279">
              <a:buFont typeface="Arial" panose="020B0604020202020204" pitchFamily="34" charset="0"/>
              <a:buChar char="•"/>
            </a:pPr>
            <a:r>
              <a:rPr lang="nb-NO"/>
              <a:t>Unngå så langt mulig  å rulle skjøre maleri/maleri der en ser synlige skader/bobler. </a:t>
            </a:r>
          </a:p>
          <a:p>
            <a:pPr marL="628567" lvl="1" indent="-171427" defTabSz="914279">
              <a:buFont typeface="Arial" panose="020B0604020202020204" pitchFamily="34" charset="0"/>
              <a:buChar char="•"/>
            </a:pPr>
            <a:r>
              <a:rPr lang="nb-NO"/>
              <a:t>Om et maleri </a:t>
            </a:r>
            <a:r>
              <a:rPr lang="nb-NO" u="sng"/>
              <a:t>må</a:t>
            </a:r>
            <a:r>
              <a:rPr lang="nb-NO"/>
              <a:t> rulles, er det best å ha så stor diameter på rull som mulig. </a:t>
            </a:r>
          </a:p>
          <a:p>
            <a:pPr marL="628567" lvl="1" indent="-171427" defTabSz="914279">
              <a:buFont typeface="Arial" panose="020B0604020202020204" pitchFamily="34" charset="0"/>
              <a:buChar char="•"/>
            </a:pPr>
            <a:r>
              <a:rPr lang="nb-NO"/>
              <a:t>Om det ikke er rull tilgjengelig, må maleriet rulles uten støtte. </a:t>
            </a:r>
          </a:p>
          <a:p>
            <a:pPr marL="628567" lvl="1" indent="-171427" defTabSz="914279">
              <a:buFont typeface="Arial" panose="020B0604020202020204" pitchFamily="34" charset="0"/>
              <a:buChar char="•"/>
            </a:pPr>
            <a:r>
              <a:rPr lang="nb-NO"/>
              <a:t>Det best å rulle med den malte siden ut. </a:t>
            </a:r>
          </a:p>
          <a:p>
            <a:pPr marL="628567" lvl="1" indent="-171427" defTabSz="914279">
              <a:buFont typeface="Arial" panose="020B0604020202020204" pitchFamily="34" charset="0"/>
              <a:buChar char="•"/>
            </a:pPr>
            <a:r>
              <a:rPr lang="nb-NO"/>
              <a:t>Legg plast på gulvet med motivet ned.</a:t>
            </a:r>
          </a:p>
          <a:p>
            <a:pPr marL="628567" lvl="1" indent="-171427" defTabSz="914279">
              <a:buFont typeface="Arial" panose="020B0604020202020204" pitchFamily="34" charset="0"/>
              <a:buChar char="•"/>
            </a:pPr>
            <a:r>
              <a:rPr lang="nb-NO"/>
              <a:t>Rull så maleri sammen med plast enten på rull om det er tilgjengelig, eventuelt må det rulles rundt seg selv. </a:t>
            </a:r>
          </a:p>
          <a:p>
            <a:pPr marL="628567" lvl="1" indent="-171427" defTabSz="914279">
              <a:buFont typeface="Arial" panose="020B0604020202020204" pitchFamily="34" charset="0"/>
              <a:buChar char="•"/>
            </a:pPr>
            <a:r>
              <a:rPr lang="nb-NO"/>
              <a:t>Pakk med plast ytterst for å beskytte.</a:t>
            </a:r>
          </a:p>
          <a:p>
            <a:pPr marL="12970" defTabSz="914279"/>
            <a:endParaRPr lang="nb-NO" b="1" u="none"/>
          </a:p>
          <a:p>
            <a:pPr marL="12970" defTabSz="914279"/>
            <a:r>
              <a:rPr lang="nb-NO" b="1" u="none"/>
              <a:t>Utfyllende informasjon:</a:t>
            </a:r>
          </a:p>
          <a:p>
            <a:pPr marL="12970" defTabSz="914279"/>
            <a:r>
              <a:rPr lang="nb-NO"/>
              <a:t>Foto viser malt lerretstrekk fra 1700-tallet på Skrivergarden Hovin i Ullensaker.</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34</a:t>
            </a:fld>
            <a:endParaRPr lang="nb-NO"/>
          </a:p>
        </p:txBody>
      </p:sp>
    </p:spTree>
    <p:extLst>
      <p:ext uri="{BB962C8B-B14F-4D97-AF65-F5344CB8AC3E}">
        <p14:creationId xmlns:p14="http://schemas.microsoft.com/office/powerpoint/2010/main" val="3830421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Stående med polstring </a:t>
            </a:r>
            <a:r>
              <a:rPr lang="nb-NO"/>
              <a:t>er et alternativ om det ikke er plass til at hvert maleri kan ligge.</a:t>
            </a:r>
          </a:p>
          <a:p>
            <a:pPr marL="166564" indent="-166564">
              <a:buFont typeface="Arial" panose="020B0604020202020204" pitchFamily="34" charset="0"/>
              <a:buChar char="•"/>
            </a:pPr>
            <a:r>
              <a:rPr lang="nb-NO"/>
              <a:t>Til polstring får vi bruke det vi har, som f.eks. klosser, papp, plast, tekstil eller annet. </a:t>
            </a:r>
          </a:p>
          <a:p>
            <a:pPr marL="166564" indent="-166564">
              <a:buFont typeface="Arial" panose="020B0604020202020204" pitchFamily="34" charset="0"/>
              <a:buChar char="•"/>
            </a:pPr>
            <a:r>
              <a:rPr lang="nb-NO"/>
              <a:t>Unngå helst at polstringsmaterialet berører motivets overflate.</a:t>
            </a:r>
          </a:p>
          <a:p>
            <a:pPr marL="166564" indent="-166564">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35</a:t>
            </a:fld>
            <a:endParaRPr lang="nb-NO"/>
          </a:p>
        </p:txBody>
      </p:sp>
    </p:spTree>
    <p:extLst>
      <p:ext uri="{BB962C8B-B14F-4D97-AF65-F5344CB8AC3E}">
        <p14:creationId xmlns:p14="http://schemas.microsoft.com/office/powerpoint/2010/main" val="2114241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Stående med polstring </a:t>
            </a:r>
            <a:r>
              <a:rPr lang="nb-NO"/>
              <a:t>er et alternativ om det ikke er plass til at hvert maleri kan ligge.</a:t>
            </a:r>
          </a:p>
          <a:p>
            <a:pPr marL="166564" indent="-166564">
              <a:buFont typeface="Arial" panose="020B0604020202020204" pitchFamily="34" charset="0"/>
              <a:buChar char="•"/>
            </a:pPr>
            <a:r>
              <a:rPr lang="nb-NO"/>
              <a:t>Til polstring får vi bruke det vi har, som f.eks. klosser, papp, plast, tekstil eller annet. </a:t>
            </a:r>
          </a:p>
          <a:p>
            <a:pPr marL="166564" indent="-166564">
              <a:buFont typeface="Arial" panose="020B0604020202020204" pitchFamily="34" charset="0"/>
              <a:buChar char="•"/>
            </a:pPr>
            <a:r>
              <a:rPr lang="nb-NO"/>
              <a:t>Unngå helst at polstringsmaterialet berører motivets overflate.</a:t>
            </a:r>
          </a:p>
          <a:p>
            <a:endParaRPr lang="nb-NO"/>
          </a:p>
          <a:p>
            <a:r>
              <a:rPr lang="nb-NO"/>
              <a:t>Foto fra praktisk øvelse på Lillehammer i desember 2021. Mannskap øver på å berge maleri – her blir bildene satt på klosser, rygg mot rygg.</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36</a:t>
            </a:fld>
            <a:endParaRPr lang="nb-NO"/>
          </a:p>
        </p:txBody>
      </p:sp>
    </p:spTree>
    <p:extLst>
      <p:ext uri="{BB962C8B-B14F-4D97-AF65-F5344CB8AC3E}">
        <p14:creationId xmlns:p14="http://schemas.microsoft.com/office/powerpoint/2010/main" val="1047140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nede til høyre er av altertekstilene i St. Jørgens kirke, Lepramuseet i Bergen kort tid etter at brannen i april 2013 er slukket. Som dere ser så har den røde tekstilen allerede begynt å farge av på den hvite. </a:t>
            </a:r>
          </a:p>
          <a:p>
            <a:pPr marL="171427" indent="-171427">
              <a:buFont typeface="Arial" panose="020B0604020202020204" pitchFamily="34" charset="0"/>
              <a:buChar char="•"/>
            </a:pPr>
            <a:endParaRPr lang="nb-NO"/>
          </a:p>
          <a:p>
            <a:pPr marL="171427" indent="-171427">
              <a:buFont typeface="Arial" panose="020B0604020202020204" pitchFamily="34" charset="0"/>
              <a:buChar char="•"/>
            </a:pPr>
            <a:r>
              <a:rPr lang="nb-NO"/>
              <a:t>Viktig å </a:t>
            </a:r>
            <a:r>
              <a:rPr lang="nb-NO" b="1"/>
              <a:t>skille ulike farger </a:t>
            </a:r>
            <a:r>
              <a:rPr lang="nb-NO"/>
              <a:t>så fort som mulig, slik at en </a:t>
            </a:r>
            <a:r>
              <a:rPr lang="nb-NO" b="1"/>
              <a:t>hindrer smitte</a:t>
            </a:r>
            <a:r>
              <a:rPr lang="nb-NO"/>
              <a:t>.</a:t>
            </a:r>
          </a:p>
          <a:p>
            <a:pPr marL="171427" indent="-171427">
              <a:buFont typeface="Arial" panose="020B0604020202020204" pitchFamily="34" charset="0"/>
              <a:buChar char="•"/>
            </a:pPr>
            <a:r>
              <a:rPr lang="nb-NO" b="1"/>
              <a:t>Skinn og lær: </a:t>
            </a:r>
            <a:r>
              <a:rPr lang="nb-NO"/>
              <a:t>Viktig å polstre i rett form om det har blitt vått, ellers kan det stivne i feil form.</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37</a:t>
            </a:fld>
            <a:endParaRPr lang="nb-NO"/>
          </a:p>
        </p:txBody>
      </p:sp>
    </p:spTree>
    <p:extLst>
      <p:ext uri="{BB962C8B-B14F-4D97-AF65-F5344CB8AC3E}">
        <p14:creationId xmlns:p14="http://schemas.microsoft.com/office/powerpoint/2010/main" val="241276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Brodert </a:t>
            </a:r>
            <a:r>
              <a:rPr lang="nb-NO" b="1"/>
              <a:t>tekstil med brann- og </a:t>
            </a:r>
            <a:r>
              <a:rPr lang="nb-NO" b="1" err="1"/>
              <a:t>sotskader</a:t>
            </a:r>
            <a:r>
              <a:rPr lang="nb-NO" b="1"/>
              <a:t> </a:t>
            </a:r>
            <a:r>
              <a:rPr lang="nb-NO"/>
              <a:t>etter </a:t>
            </a:r>
            <a:r>
              <a:rPr lang="nb-NO" b="1"/>
              <a:t>brannen på Ringve musikkmuseum i august 2015</a:t>
            </a:r>
            <a:r>
              <a:rPr lang="nb-NO"/>
              <a:t>. Rengjøring ble gjort med såkalte sotsvamper. Foto til høyre viser tekstilen før og etter rengjøring. </a:t>
            </a:r>
          </a:p>
          <a:p>
            <a:endParaRPr lang="nb-NO"/>
          </a:p>
          <a:p>
            <a:pPr defTabSz="914279"/>
            <a:r>
              <a:rPr lang="nb-NO" b="1" u="none"/>
              <a:t>Utfyllende informasjon: </a:t>
            </a:r>
          </a:p>
          <a:p>
            <a:pPr defTabSz="914279"/>
            <a:r>
              <a:rPr lang="nn-NO" b="0" i="0">
                <a:solidFill>
                  <a:srgbClr val="4C4A46"/>
                </a:solidFill>
                <a:effectLst/>
                <a:latin typeface="Calibre"/>
              </a:rPr>
              <a:t>Ringve Musikkmuseum er Norges nasjonale museum for musikk og </a:t>
            </a:r>
            <a:r>
              <a:rPr lang="nn-NO" b="0" i="0" err="1">
                <a:solidFill>
                  <a:srgbClr val="4C4A46"/>
                </a:solidFill>
                <a:effectLst/>
                <a:latin typeface="Calibre"/>
              </a:rPr>
              <a:t>musikkinstrumenter</a:t>
            </a:r>
            <a:r>
              <a:rPr lang="nn-NO" b="0" i="0">
                <a:solidFill>
                  <a:srgbClr val="4C4A46"/>
                </a:solidFill>
                <a:effectLst/>
                <a:latin typeface="Calibre"/>
              </a:rPr>
              <a:t>. Det er lokalisert i et </a:t>
            </a:r>
            <a:r>
              <a:rPr lang="nn-NO" b="0" i="0" err="1">
                <a:solidFill>
                  <a:srgbClr val="4C4A46"/>
                </a:solidFill>
                <a:effectLst/>
                <a:latin typeface="Calibre"/>
              </a:rPr>
              <a:t>gammelt</a:t>
            </a:r>
            <a:r>
              <a:rPr lang="nn-NO" b="0" i="0">
                <a:solidFill>
                  <a:srgbClr val="4C4A46"/>
                </a:solidFill>
                <a:effectLst/>
                <a:latin typeface="Calibre"/>
              </a:rPr>
              <a:t> </a:t>
            </a:r>
            <a:r>
              <a:rPr lang="nn-NO" b="0" i="0" err="1">
                <a:solidFill>
                  <a:srgbClr val="4C4A46"/>
                </a:solidFill>
                <a:effectLst/>
                <a:latin typeface="Calibre"/>
              </a:rPr>
              <a:t>gårdsanlegg</a:t>
            </a:r>
            <a:r>
              <a:rPr lang="nn-NO" b="0" i="0">
                <a:solidFill>
                  <a:srgbClr val="4C4A46"/>
                </a:solidFill>
                <a:effectLst/>
                <a:latin typeface="Calibre"/>
              </a:rPr>
              <a:t> </a:t>
            </a:r>
            <a:r>
              <a:rPr lang="nn-NO" b="0" i="0" err="1">
                <a:solidFill>
                  <a:srgbClr val="4C4A46"/>
                </a:solidFill>
                <a:effectLst/>
                <a:latin typeface="Calibre"/>
              </a:rPr>
              <a:t>noen</a:t>
            </a:r>
            <a:r>
              <a:rPr lang="nn-NO" b="0" i="0">
                <a:solidFill>
                  <a:srgbClr val="4C4A46"/>
                </a:solidFill>
                <a:effectLst/>
                <a:latin typeface="Calibre"/>
              </a:rPr>
              <a:t> kilometer </a:t>
            </a:r>
            <a:r>
              <a:rPr lang="nn-NO" b="0" i="0" err="1">
                <a:solidFill>
                  <a:srgbClr val="4C4A46"/>
                </a:solidFill>
                <a:effectLst/>
                <a:latin typeface="Calibre"/>
              </a:rPr>
              <a:t>fra</a:t>
            </a:r>
            <a:r>
              <a:rPr lang="nn-NO" b="0" i="0">
                <a:solidFill>
                  <a:srgbClr val="4C4A46"/>
                </a:solidFill>
                <a:effectLst/>
                <a:latin typeface="Calibre"/>
              </a:rPr>
              <a:t> Trondheim sentrum. </a:t>
            </a:r>
            <a:r>
              <a:rPr lang="nb-NO"/>
              <a:t>Deler av hovedbygget ble totalskadet, men de aller fleste gjenstandene ble berget ut. Brannen startet «heldigvis» i arbeidstiden, og det var mange til stede som kjente samlingen godt og kunne ta vare på gjenstandene etter berging.</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38</a:t>
            </a:fld>
            <a:endParaRPr lang="nb-NO"/>
          </a:p>
        </p:txBody>
      </p:sp>
    </p:spTree>
    <p:extLst>
      <p:ext uri="{BB962C8B-B14F-4D97-AF65-F5344CB8AC3E}">
        <p14:creationId xmlns:p14="http://schemas.microsoft.com/office/powerpoint/2010/main" val="2565092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a:t>Foto viser lite skinnetui med sølvgjenstander, sterkt angrepet av mugg etter oppbevaring i fuktig safe – før og etter konservering. </a:t>
            </a:r>
          </a:p>
          <a:p>
            <a:pPr marL="171427" indent="-171427">
              <a:buFont typeface="Arial" panose="020B0604020202020204" pitchFamily="34" charset="0"/>
              <a:buChar char="•"/>
            </a:pPr>
            <a:r>
              <a:rPr lang="nb-NO" b="1"/>
              <a:t>Muggsopp er helseskadelig. Bruk friskluftsmaske og vernebekledning </a:t>
            </a:r>
            <a:r>
              <a:rPr lang="nb-NO"/>
              <a:t>ved håndtering og pakk i plast. </a:t>
            </a:r>
          </a:p>
          <a:p>
            <a:endParaRPr lang="nb-NO"/>
          </a:p>
          <a:p>
            <a:r>
              <a:rPr lang="nb-NO" b="1" u="none"/>
              <a:t>Utfyllende informasjon: </a:t>
            </a:r>
          </a:p>
          <a:p>
            <a:r>
              <a:rPr lang="nb-NO"/>
              <a:t>Lite reisesett som presten kunne ha med for å gi nattverd til syke og døende. </a:t>
            </a:r>
          </a:p>
        </p:txBody>
      </p:sp>
      <p:sp>
        <p:nvSpPr>
          <p:cNvPr id="4" name="Plassholder for lysbildenummer 3"/>
          <p:cNvSpPr>
            <a:spLocks noGrp="1"/>
          </p:cNvSpPr>
          <p:nvPr>
            <p:ph type="sldNum" sz="quarter" idx="5"/>
          </p:nvPr>
        </p:nvSpPr>
        <p:spPr/>
        <p:txBody>
          <a:bodyPr/>
          <a:lstStyle/>
          <a:p>
            <a:fld id="{886BCF7B-012A-4621-B798-1F16B149262D}" type="slidenum">
              <a:rPr lang="nb-NO" smtClean="0"/>
              <a:t>39</a:t>
            </a:fld>
            <a:endParaRPr lang="nb-NO"/>
          </a:p>
        </p:txBody>
      </p:sp>
    </p:spTree>
    <p:extLst>
      <p:ext uri="{BB962C8B-B14F-4D97-AF65-F5344CB8AC3E}">
        <p14:creationId xmlns:p14="http://schemas.microsoft.com/office/powerpoint/2010/main" val="397933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I denne modulen ser vi nærmere på hvordan brannvesenet kan </a:t>
            </a:r>
            <a:r>
              <a:rPr lang="nb-NO" b="1">
                <a:cs typeface="Calibri"/>
              </a:rPr>
              <a:t>berge og sikre kulturhistorisk verdifulle gjenstander og bygninger </a:t>
            </a:r>
            <a:r>
              <a:rPr lang="nb-NO">
                <a:cs typeface="Calibri"/>
              </a:rPr>
              <a:t>under og umiddelbart etter en hendelse, samtidig som vi </a:t>
            </a:r>
            <a:r>
              <a:rPr lang="nb-NO" b="1">
                <a:cs typeface="Calibri"/>
              </a:rPr>
              <a:t>unngår unødige følgeskader</a:t>
            </a:r>
            <a:r>
              <a:rPr lang="nb-NO">
                <a:cs typeface="Calibri"/>
              </a:rPr>
              <a:t> og sikrer best mulig grunnlag for det arbeidet eier skal gjøre i etterkant. </a:t>
            </a:r>
          </a:p>
        </p:txBody>
      </p:sp>
      <p:sp>
        <p:nvSpPr>
          <p:cNvPr id="4" name="Plassholder for lysbildenummer 3"/>
          <p:cNvSpPr>
            <a:spLocks noGrp="1"/>
          </p:cNvSpPr>
          <p:nvPr>
            <p:ph type="sldNum" sz="quarter" idx="10"/>
          </p:nvPr>
        </p:nvSpPr>
        <p:spPr/>
        <p:txBody>
          <a:bodyPr/>
          <a:lstStyle/>
          <a:p>
            <a:pPr defTabSz="962516">
              <a:defRPr/>
            </a:pPr>
            <a:fld id="{7DA70C78-173F-D64A-A73A-E7995BB9F680}" type="slidenum">
              <a:rPr lang="nb-NO" sz="1300">
                <a:solidFill>
                  <a:prstClr val="black"/>
                </a:solidFill>
                <a:latin typeface="Calibri" panose="020F0502020204030204"/>
              </a:rPr>
              <a:pPr defTabSz="962516">
                <a:defRPr/>
              </a:pPr>
              <a:t>4</a:t>
            </a:fld>
            <a:endParaRPr lang="nb-NO" sz="1300">
              <a:solidFill>
                <a:prstClr val="black"/>
              </a:solidFill>
              <a:latin typeface="Calibri" panose="020F0502020204030204"/>
            </a:endParaRPr>
          </a:p>
        </p:txBody>
      </p:sp>
    </p:spTree>
    <p:extLst>
      <p:ext uri="{BB962C8B-B14F-4D97-AF65-F5344CB8AC3E}">
        <p14:creationId xmlns:p14="http://schemas.microsoft.com/office/powerpoint/2010/main" val="133915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defTabSz="888340">
              <a:buFont typeface="Arial" panose="020B0604020202020204" pitchFamily="34" charset="0"/>
              <a:buChar char="•"/>
              <a:defRPr/>
            </a:pPr>
            <a:r>
              <a:rPr lang="nb-NO"/>
              <a:t>Det viktigste med vannskader på bøker/papir/foto er å forsøke å </a:t>
            </a:r>
            <a:r>
              <a:rPr lang="nb-NO" b="1"/>
              <a:t>stoppe skadeprosessen og unngå muggvekst</a:t>
            </a:r>
            <a:r>
              <a:rPr lang="nb-NO"/>
              <a:t>. </a:t>
            </a:r>
          </a:p>
          <a:p>
            <a:pPr marL="166564" indent="-166564" defTabSz="888340">
              <a:buFont typeface="Arial" panose="020B0604020202020204" pitchFamily="34" charset="0"/>
              <a:buChar char="•"/>
              <a:defRPr/>
            </a:pPr>
            <a:r>
              <a:rPr lang="nb-NO"/>
              <a:t>Dette gjøres best enten ved </a:t>
            </a:r>
            <a:r>
              <a:rPr lang="nb-NO" b="1"/>
              <a:t>kontrollert tørking eller ved å fryse </a:t>
            </a:r>
            <a:r>
              <a:rPr lang="nb-NO"/>
              <a:t>for å stabilisere. </a:t>
            </a:r>
          </a:p>
          <a:p>
            <a:pPr marL="171427" indent="-171427">
              <a:buFont typeface="Arial" panose="020B0604020202020204" pitchFamily="34" charset="0"/>
              <a:buChar char="•"/>
            </a:pPr>
            <a:r>
              <a:rPr lang="nb-NO" b="0"/>
              <a:t>For å prøve å unngå at fuktig papir blir buklete, bør det </a:t>
            </a:r>
            <a:r>
              <a:rPr lang="nb-NO" b="1"/>
              <a:t>legges</a:t>
            </a:r>
            <a:r>
              <a:rPr lang="nb-NO" b="0"/>
              <a:t> </a:t>
            </a:r>
            <a:r>
              <a:rPr lang="nb-NO" b="1"/>
              <a:t>under press</a:t>
            </a:r>
            <a:r>
              <a:rPr lang="nb-NO" b="0"/>
              <a:t>.</a:t>
            </a:r>
          </a:p>
          <a:p>
            <a:pPr marL="0" indent="0" defTabSz="888340">
              <a:buFont typeface="Arial" panose="020B0604020202020204" pitchFamily="34" charset="0"/>
              <a:buNone/>
              <a:defRPr/>
            </a:pPr>
            <a:endParaRPr lang="nb-NO"/>
          </a:p>
          <a:p>
            <a:pPr marL="166564" indent="-166564">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40</a:t>
            </a:fld>
            <a:endParaRPr lang="nb-NO"/>
          </a:p>
        </p:txBody>
      </p:sp>
    </p:spTree>
    <p:extLst>
      <p:ext uri="{BB962C8B-B14F-4D97-AF65-F5344CB8AC3E}">
        <p14:creationId xmlns:p14="http://schemas.microsoft.com/office/powerpoint/2010/main" val="1263418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a:t>Utfyllende informasjon:</a:t>
            </a:r>
          </a:p>
          <a:p>
            <a:pPr marL="171427" indent="-171427">
              <a:buFont typeface="Arial" panose="020B0604020202020204" pitchFamily="34" charset="0"/>
              <a:buChar char="•"/>
            </a:pPr>
            <a:r>
              <a:rPr lang="nb-NO"/>
              <a:t>Foto viser vannskade på arkivmateriale.</a:t>
            </a:r>
          </a:p>
          <a:p>
            <a:pPr marL="171427" indent="-171427">
              <a:buFont typeface="Arial" panose="020B0604020202020204" pitchFamily="34" charset="0"/>
              <a:buChar char="•"/>
            </a:pPr>
            <a:r>
              <a:rPr lang="nb-NO"/>
              <a:t>I mange tilfeller er det mulig å fjerne slike merker, eller i alle fall dempe de slik at de ikke blir så synlige.</a:t>
            </a:r>
          </a:p>
        </p:txBody>
      </p:sp>
      <p:sp>
        <p:nvSpPr>
          <p:cNvPr id="4" name="Plassholder for lysbildenummer 3"/>
          <p:cNvSpPr>
            <a:spLocks noGrp="1"/>
          </p:cNvSpPr>
          <p:nvPr>
            <p:ph type="sldNum" sz="quarter" idx="5"/>
          </p:nvPr>
        </p:nvSpPr>
        <p:spPr/>
        <p:txBody>
          <a:bodyPr/>
          <a:lstStyle/>
          <a:p>
            <a:fld id="{886BCF7B-012A-4621-B798-1F16B149262D}" type="slidenum">
              <a:rPr lang="nb-NO" smtClean="0"/>
              <a:t>41</a:t>
            </a:fld>
            <a:endParaRPr lang="nb-NO"/>
          </a:p>
        </p:txBody>
      </p:sp>
    </p:spTree>
    <p:extLst>
      <p:ext uri="{BB962C8B-B14F-4D97-AF65-F5344CB8AC3E}">
        <p14:creationId xmlns:p14="http://schemas.microsoft.com/office/powerpoint/2010/main" val="171744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defTabSz="888340">
              <a:buFont typeface="Arial" panose="020B0604020202020204" pitchFamily="34" charset="0"/>
              <a:buChar char="•"/>
              <a:defRPr/>
            </a:pPr>
            <a:r>
              <a:rPr lang="nb-NO"/>
              <a:t>Bøker i god stand som kan </a:t>
            </a:r>
            <a:r>
              <a:rPr lang="nb-NO" b="1"/>
              <a:t>tørkes stående</a:t>
            </a:r>
            <a:r>
              <a:rPr lang="nb-NO"/>
              <a:t>: Prøv gjerne å spre arkene litt. </a:t>
            </a:r>
          </a:p>
          <a:p>
            <a:pPr marL="171427" indent="-171427">
              <a:buFont typeface="Arial" panose="020B0604020202020204" pitchFamily="34" charset="0"/>
              <a:buChar char="•"/>
            </a:pPr>
            <a:r>
              <a:rPr lang="nb-NO" b="1"/>
              <a:t>Svært våte bøker/bøker i dårlig </a:t>
            </a:r>
            <a:r>
              <a:rPr lang="nb-NO"/>
              <a:t>stand bør legges flatt.</a:t>
            </a:r>
          </a:p>
          <a:p>
            <a:pPr marL="171427" indent="-171427">
              <a:buFont typeface="Arial" panose="020B0604020202020204" pitchFamily="34" charset="0"/>
              <a:buChar char="•"/>
            </a:pPr>
            <a:r>
              <a:rPr lang="nb-NO" b="1"/>
              <a:t>Skylling:</a:t>
            </a:r>
            <a:r>
              <a:rPr lang="nb-NO"/>
              <a:t> </a:t>
            </a:r>
            <a:r>
              <a:rPr lang="nb-NO" b="0"/>
              <a:t>Dette kan trolig vente til eksperter er til stede</a:t>
            </a:r>
            <a:endParaRPr lang="nb-NO"/>
          </a:p>
          <a:p>
            <a:pPr marL="166564" indent="-166564">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42</a:t>
            </a:fld>
            <a:endParaRPr lang="nb-NO"/>
          </a:p>
        </p:txBody>
      </p:sp>
    </p:spTree>
    <p:extLst>
      <p:ext uri="{BB962C8B-B14F-4D97-AF65-F5344CB8AC3E}">
        <p14:creationId xmlns:p14="http://schemas.microsoft.com/office/powerpoint/2010/main" val="22808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indent="-166564">
              <a:buFont typeface="Arial" panose="020B0604020202020204" pitchFamily="34" charset="0"/>
              <a:buChar char="•"/>
            </a:pPr>
            <a:r>
              <a:rPr lang="nb-NO" b="1"/>
              <a:t>Innrammede foto </a:t>
            </a:r>
            <a:r>
              <a:rPr lang="nb-NO" b="0"/>
              <a:t>som har blitt våte, bør helst </a:t>
            </a:r>
            <a:r>
              <a:rPr lang="nb-NO" b="1"/>
              <a:t>tas forsiktig ut av rammen </a:t>
            </a:r>
            <a:r>
              <a:rPr lang="nb-NO" b="0"/>
              <a:t>– slik at ikke fukten blir sperret inne av rammen.</a:t>
            </a:r>
          </a:p>
          <a:p>
            <a:pPr marL="166564" indent="-166564">
              <a:buFont typeface="Arial" panose="020B0604020202020204" pitchFamily="34" charset="0"/>
              <a:buChar char="•"/>
            </a:pPr>
            <a:r>
              <a:rPr lang="nb-NO" b="0"/>
              <a:t>Om vanskelig å ta ut av ramme, la ligge med glasset opp.</a:t>
            </a:r>
          </a:p>
          <a:p>
            <a:pPr marL="166564" indent="-166564">
              <a:buFont typeface="Arial" panose="020B0604020202020204" pitchFamily="34" charset="0"/>
              <a:buChar char="•"/>
            </a:pPr>
            <a:endParaRPr lang="nb-NO" b="0"/>
          </a:p>
          <a:p>
            <a:endParaRPr lang="nb-NO" b="1"/>
          </a:p>
        </p:txBody>
      </p:sp>
      <p:sp>
        <p:nvSpPr>
          <p:cNvPr id="4" name="Plassholder for lysbildenummer 3"/>
          <p:cNvSpPr>
            <a:spLocks noGrp="1"/>
          </p:cNvSpPr>
          <p:nvPr>
            <p:ph type="sldNum" sz="quarter" idx="5"/>
          </p:nvPr>
        </p:nvSpPr>
        <p:spPr/>
        <p:txBody>
          <a:bodyPr/>
          <a:lstStyle/>
          <a:p>
            <a:fld id="{886BCF7B-012A-4621-B798-1F16B149262D}" type="slidenum">
              <a:rPr lang="nb-NO" smtClean="0"/>
              <a:t>43</a:t>
            </a:fld>
            <a:endParaRPr lang="nb-NO"/>
          </a:p>
        </p:txBody>
      </p:sp>
    </p:spTree>
    <p:extLst>
      <p:ext uri="{BB962C8B-B14F-4D97-AF65-F5344CB8AC3E}">
        <p14:creationId xmlns:p14="http://schemas.microsoft.com/office/powerpoint/2010/main" val="3824009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b="1"/>
              <a:t>Frysing </a:t>
            </a:r>
            <a:r>
              <a:rPr lang="nb-NO"/>
              <a:t>bidrar til å stoppe skadeprosesser og til å holde materialet stabilt, slik at det kan behandles når ekspertene har kapasitet. </a:t>
            </a:r>
          </a:p>
          <a:p>
            <a:pPr marL="171427" indent="-171427">
              <a:buFont typeface="Arial" panose="020B0604020202020204" pitchFamily="34" charset="0"/>
              <a:buChar char="•"/>
            </a:pPr>
            <a:r>
              <a:rPr lang="nb-NO"/>
              <a:t>Som regel vil det være andre som tar seg av dette, men det er greit at vi kjenner til hovedpoengene. </a:t>
            </a:r>
          </a:p>
          <a:p>
            <a:pPr marL="171427" indent="-171427">
              <a:buFont typeface="Arial" panose="020B0604020202020204" pitchFamily="34" charset="0"/>
              <a:buChar char="•"/>
            </a:pPr>
            <a:r>
              <a:rPr lang="nb-NO"/>
              <a:t>Det er viktig </a:t>
            </a:r>
            <a:r>
              <a:rPr lang="nb-NO" b="1"/>
              <a:t>å fjerne luft og tape alle åpninger </a:t>
            </a:r>
            <a:r>
              <a:rPr lang="nb-NO"/>
              <a:t>– luft vil føre til kondens under opptining og mulige ekstra skader.</a:t>
            </a:r>
          </a:p>
          <a:p>
            <a:pPr marL="171427" indent="-171427">
              <a:buFont typeface="Arial" panose="020B0604020202020204" pitchFamily="34" charset="0"/>
              <a:buChar char="•"/>
            </a:pPr>
            <a:r>
              <a:rPr lang="nb-NO" b="1"/>
              <a:t>Hva menes med «lang tid»? </a:t>
            </a:r>
            <a:r>
              <a:rPr lang="nb-NO" b="0"/>
              <a:t>Frysing bør skje så raskt som mulig og senest innen 48 timer – mugg kan utvikle seg raskt.</a:t>
            </a:r>
            <a:endParaRPr lang="nb-NO" b="1"/>
          </a:p>
          <a:p>
            <a:pPr marL="171427" indent="-171427">
              <a:buFont typeface="Arial" panose="020B0604020202020204" pitchFamily="34" charset="0"/>
              <a:buChar char="•"/>
            </a:pPr>
            <a:r>
              <a:rPr lang="nb-NO"/>
              <a:t>Det er vanskelig å gi et eksakt svar på hva «</a:t>
            </a:r>
            <a:r>
              <a:rPr lang="nb-NO" b="1"/>
              <a:t>små pakker</a:t>
            </a:r>
            <a:r>
              <a:rPr lang="nb-NO"/>
              <a:t>» er, men her er noen eksempler:</a:t>
            </a:r>
          </a:p>
          <a:p>
            <a:pPr marL="628567" lvl="1" indent="-171427">
              <a:buFont typeface="Arial" panose="020B0604020202020204" pitchFamily="34" charset="0"/>
              <a:buChar char="•"/>
            </a:pPr>
            <a:r>
              <a:rPr lang="nb-NO"/>
              <a:t>En </a:t>
            </a:r>
            <a:r>
              <a:rPr lang="nb-NO" err="1"/>
              <a:t>arkiveske</a:t>
            </a:r>
            <a:r>
              <a:rPr lang="nb-NO"/>
              <a:t> (ca. 40 x 30 x 30 cm) med papir, bøker eller foto</a:t>
            </a:r>
          </a:p>
          <a:p>
            <a:pPr marL="628567" lvl="1" indent="-171427">
              <a:buFont typeface="Arial" panose="020B0604020202020204" pitchFamily="34" charset="0"/>
              <a:buChar char="•"/>
            </a:pPr>
            <a:r>
              <a:rPr lang="nb-NO"/>
              <a:t>Tredimensjonale gjenstander av skinn og tekstil bør legges på stivt underlag og polstres for å få rett form, og deretter pakkes i plast uten press – helst en og en. </a:t>
            </a:r>
          </a:p>
          <a:p>
            <a:pPr marL="457139" lvl="1"/>
            <a:endParaRPr lang="nb-NO"/>
          </a:p>
          <a:p>
            <a:pPr marL="628567" lvl="1" indent="-171427">
              <a:buFont typeface="Arial" panose="020B0604020202020204" pitchFamily="34" charset="0"/>
              <a:buChar char="•"/>
            </a:pPr>
            <a:endParaRPr lang="nb-NO"/>
          </a:p>
          <a:p>
            <a:pPr marL="628567" lvl="1"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44</a:t>
            </a:fld>
            <a:endParaRPr lang="nb-NO"/>
          </a:p>
        </p:txBody>
      </p:sp>
    </p:spTree>
    <p:extLst>
      <p:ext uri="{BB962C8B-B14F-4D97-AF65-F5344CB8AC3E}">
        <p14:creationId xmlns:p14="http://schemas.microsoft.com/office/powerpoint/2010/main" val="2146207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a:t>Foto viser en brannskadet messingkors før konservering. </a:t>
            </a:r>
          </a:p>
          <a:p>
            <a:pPr defTabSz="914279">
              <a:defRPr/>
            </a:pPr>
            <a:endParaRPr lang="nb-NO">
              <a:cs typeface="Calibri"/>
            </a:endParaRPr>
          </a:p>
          <a:p>
            <a:pPr defTabSz="914279">
              <a:defRPr/>
            </a:pPr>
            <a:r>
              <a:rPr lang="nb-NO" b="1">
                <a:cs typeface="Calibri"/>
              </a:rPr>
              <a:t>Utfyllende informasjon:</a:t>
            </a:r>
            <a:endParaRPr lang="nb-NO">
              <a:cs typeface="Calibri"/>
            </a:endParaRPr>
          </a:p>
          <a:p>
            <a:pPr defTabSz="914279">
              <a:defRPr/>
            </a:pPr>
            <a:r>
              <a:rPr lang="nb-NO">
                <a:cs typeface="Calibri"/>
              </a:rPr>
              <a:t>Skadet under en omfattende brann ved </a:t>
            </a:r>
            <a:r>
              <a:rPr lang="nb-NO" err="1"/>
              <a:t>Waltzing</a:t>
            </a:r>
            <a:r>
              <a:rPr lang="nb-NO"/>
              <a:t> </a:t>
            </a:r>
            <a:r>
              <a:rPr lang="nb-NO" err="1"/>
              <a:t>Matilda</a:t>
            </a:r>
            <a:r>
              <a:rPr lang="nb-NO"/>
              <a:t> Centre i Queensland, Australia i 2015. </a:t>
            </a:r>
            <a:r>
              <a:rPr lang="nb-NO" err="1"/>
              <a:t>Trebasen</a:t>
            </a:r>
            <a:r>
              <a:rPr lang="nb-NO"/>
              <a:t> brant opp og ble erstattet.</a:t>
            </a:r>
            <a:endParaRPr lang="nb-NO">
              <a:cs typeface="Calibri"/>
            </a:endParaRPr>
          </a:p>
          <a:p>
            <a:pPr defTabSz="914279">
              <a:defRPr/>
            </a:pPr>
            <a:endParaRPr lang="nb-NO">
              <a:cs typeface="Calibri"/>
            </a:endParaRPr>
          </a:p>
          <a:p>
            <a:pPr defTabSz="914279">
              <a:defRPr/>
            </a:pPr>
            <a:endParaRPr lang="nb-NO">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45</a:t>
            </a:fld>
            <a:endParaRPr lang="nb-NO"/>
          </a:p>
        </p:txBody>
      </p:sp>
    </p:spTree>
    <p:extLst>
      <p:ext uri="{BB962C8B-B14F-4D97-AF65-F5344CB8AC3E}">
        <p14:creationId xmlns:p14="http://schemas.microsoft.com/office/powerpoint/2010/main" val="2329810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79">
              <a:defRPr/>
            </a:pPr>
            <a:r>
              <a:rPr lang="nb-NO"/>
              <a:t>Foto viser et brannskadet kors i messing – før og etter konservering. </a:t>
            </a:r>
          </a:p>
          <a:p>
            <a:pPr defTabSz="914279">
              <a:defRPr/>
            </a:pPr>
            <a:endParaRPr lang="nb-NO">
              <a:cs typeface="Calibri"/>
            </a:endParaRPr>
          </a:p>
          <a:p>
            <a:pPr defTabSz="914279">
              <a:defRPr/>
            </a:pPr>
            <a:r>
              <a:rPr lang="nb-NO" b="1"/>
              <a:t>Utfyllende informasjon:</a:t>
            </a:r>
            <a:endParaRPr lang="nb-NO"/>
          </a:p>
          <a:p>
            <a:pPr defTabSz="914279">
              <a:defRPr/>
            </a:pPr>
            <a:r>
              <a:rPr lang="nb-NO"/>
              <a:t>Skadet under en omfattende brann ved </a:t>
            </a:r>
            <a:r>
              <a:rPr lang="nb-NO" err="1"/>
              <a:t>Waltzing</a:t>
            </a:r>
            <a:r>
              <a:rPr lang="nb-NO"/>
              <a:t> </a:t>
            </a:r>
            <a:r>
              <a:rPr lang="nb-NO" err="1"/>
              <a:t>Matilda</a:t>
            </a:r>
            <a:r>
              <a:rPr lang="nb-NO"/>
              <a:t> Centre i Queensland, Australia i 2015. </a:t>
            </a:r>
            <a:r>
              <a:rPr lang="nb-NO" err="1"/>
              <a:t>Trebasen</a:t>
            </a:r>
            <a:r>
              <a:rPr lang="nb-NO"/>
              <a:t> brant opp og ble erstattet.</a:t>
            </a:r>
            <a:endParaRPr lang="nb-NO">
              <a:cs typeface="Calibri"/>
            </a:endParaRPr>
          </a:p>
        </p:txBody>
      </p:sp>
      <p:sp>
        <p:nvSpPr>
          <p:cNvPr id="4" name="Plassholder for lysbildenummer 3"/>
          <p:cNvSpPr>
            <a:spLocks noGrp="1"/>
          </p:cNvSpPr>
          <p:nvPr>
            <p:ph type="sldNum" sz="quarter" idx="5"/>
          </p:nvPr>
        </p:nvSpPr>
        <p:spPr/>
        <p:txBody>
          <a:bodyPr/>
          <a:lstStyle/>
          <a:p>
            <a:fld id="{886BCF7B-012A-4621-B798-1F16B149262D}" type="slidenum">
              <a:rPr lang="nb-NO" smtClean="0"/>
              <a:t>46</a:t>
            </a:fld>
            <a:endParaRPr lang="nb-NO"/>
          </a:p>
        </p:txBody>
      </p:sp>
    </p:spTree>
    <p:extLst>
      <p:ext uri="{BB962C8B-B14F-4D97-AF65-F5344CB8AC3E}">
        <p14:creationId xmlns:p14="http://schemas.microsoft.com/office/powerpoint/2010/main" val="1863919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a:t>På en slik gjenstand kan det være hårfine sprekker som gjør at håndtaket ikke er trygt å løfte i – </a:t>
            </a:r>
            <a:r>
              <a:rPr lang="nb-NO" b="1"/>
              <a:t>bær i tyngdepunktet, og bruk to hender </a:t>
            </a:r>
            <a:r>
              <a:rPr lang="nb-NO">
                <a:sym typeface="Wingdings" panose="05000000000000000000" pitchFamily="2" charset="2"/>
              </a:rPr>
              <a:t></a:t>
            </a:r>
          </a:p>
        </p:txBody>
      </p:sp>
      <p:sp>
        <p:nvSpPr>
          <p:cNvPr id="4" name="Plassholder for lysbildenummer 3"/>
          <p:cNvSpPr>
            <a:spLocks noGrp="1"/>
          </p:cNvSpPr>
          <p:nvPr>
            <p:ph type="sldNum" sz="quarter" idx="5"/>
          </p:nvPr>
        </p:nvSpPr>
        <p:spPr/>
        <p:txBody>
          <a:bodyPr/>
          <a:lstStyle/>
          <a:p>
            <a:fld id="{886BCF7B-012A-4621-B798-1F16B149262D}" type="slidenum">
              <a:rPr lang="nb-NO" smtClean="0"/>
              <a:t>47</a:t>
            </a:fld>
            <a:endParaRPr lang="nb-NO"/>
          </a:p>
        </p:txBody>
      </p:sp>
    </p:spTree>
    <p:extLst>
      <p:ext uri="{BB962C8B-B14F-4D97-AF65-F5344CB8AC3E}">
        <p14:creationId xmlns:p14="http://schemas.microsoft.com/office/powerpoint/2010/main" val="96160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dirty="0"/>
              <a:t>Det som ser ut som det kan være ødelagt for alltid, kan ofte settes i stand igjen. </a:t>
            </a:r>
          </a:p>
          <a:p>
            <a:pPr marL="171427" indent="-171427" defTabSz="888340">
              <a:buFont typeface="Arial" panose="020B0604020202020204" pitchFamily="34" charset="0"/>
              <a:buChar char="•"/>
              <a:defRPr/>
            </a:pPr>
            <a:r>
              <a:rPr lang="nb-NO" dirty="0"/>
              <a:t>Legg merke til de mange små skårene. Mange av de ble limt tilbake i sin rette posisjon.  </a:t>
            </a:r>
          </a:p>
          <a:p>
            <a:pPr marL="171427" indent="-171427">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886BCF7B-012A-4621-B798-1F16B149262D}" type="slidenum">
              <a:rPr lang="nb-NO" smtClean="0"/>
              <a:t>48</a:t>
            </a:fld>
            <a:endParaRPr lang="nb-NO"/>
          </a:p>
        </p:txBody>
      </p:sp>
    </p:spTree>
    <p:extLst>
      <p:ext uri="{BB962C8B-B14F-4D97-AF65-F5344CB8AC3E}">
        <p14:creationId xmlns:p14="http://schemas.microsoft.com/office/powerpoint/2010/main" val="3995285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defTabSz="888340">
              <a:buFont typeface="Arial" panose="020B0604020202020204" pitchFamily="34" charset="0"/>
              <a:buChar char="•"/>
              <a:defRPr/>
            </a:pPr>
            <a:r>
              <a:rPr lang="nb-NO"/>
              <a:t>Foto viser marmor som har sprukket. Dette kan skje som følge av rask nedkjøling etter påvirkning av sterk varme.</a:t>
            </a:r>
            <a:endParaRPr lang="nb-NO" b="1"/>
          </a:p>
          <a:p>
            <a:pPr marL="171427" indent="-171427">
              <a:buFont typeface="Arial" panose="020B0604020202020204" pitchFamily="34" charset="0"/>
              <a:buChar char="•"/>
            </a:pPr>
            <a:r>
              <a:rPr lang="nb-NO" b="0"/>
              <a:t>Bygningsstrukturer og gjenstander som er satt sammen av flere deler stein, holdes gjerne sammen med enten metall eller en form for lim – begge deler kan </a:t>
            </a:r>
            <a:r>
              <a:rPr lang="nb-NO" b="1"/>
              <a:t>påvirkes av varme og føre til ustabilitet</a:t>
            </a:r>
            <a:r>
              <a:rPr lang="nb-NO"/>
              <a:t>.</a:t>
            </a:r>
          </a:p>
          <a:p>
            <a:pPr marL="171427"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49</a:t>
            </a:fld>
            <a:endParaRPr lang="nb-NO"/>
          </a:p>
        </p:txBody>
      </p:sp>
    </p:spTree>
    <p:extLst>
      <p:ext uri="{BB962C8B-B14F-4D97-AF65-F5344CB8AC3E}">
        <p14:creationId xmlns:p14="http://schemas.microsoft.com/office/powerpoint/2010/main" val="333065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a:t>Utfyllende informasjon:</a:t>
            </a:r>
          </a:p>
          <a:p>
            <a:pPr marL="277606" indent="-277606">
              <a:buFont typeface="Arial" panose="020B0604020202020204" pitchFamily="34" charset="0"/>
              <a:buChar char="•"/>
            </a:pPr>
            <a:r>
              <a:rPr lang="nb-NO" sz="1200"/>
              <a:t>Bildet er tatt </a:t>
            </a:r>
            <a:r>
              <a:rPr lang="nb-NO" sz="1200" b="1"/>
              <a:t>etter brannen på </a:t>
            </a:r>
            <a:r>
              <a:rPr lang="nb-NO" sz="1200" b="1" err="1"/>
              <a:t>Clandon</a:t>
            </a:r>
            <a:r>
              <a:rPr lang="nb-NO" sz="1200" b="1"/>
              <a:t> House, England</a:t>
            </a:r>
            <a:r>
              <a:rPr lang="nb-NO" sz="1200"/>
              <a:t> i april 2015. </a:t>
            </a:r>
          </a:p>
          <a:p>
            <a:pPr marL="277606" indent="-277606">
              <a:buFont typeface="Arial" panose="020B0604020202020204" pitchFamily="34" charset="0"/>
              <a:buChar char="•"/>
            </a:pPr>
            <a:r>
              <a:rPr lang="nb-NO" sz="1200"/>
              <a:t>Selve maleriet ble skåret ut av rammen under brannen, rullet sammen og berget ut. </a:t>
            </a:r>
          </a:p>
          <a:p>
            <a:pPr marL="277606" indent="-277606">
              <a:buFont typeface="Arial" panose="020B0604020202020204" pitchFamily="34" charset="0"/>
              <a:buChar char="•"/>
            </a:pPr>
            <a:r>
              <a:rPr lang="nb-NO" sz="1200"/>
              <a:t>Rammen ble båret ut etter at brannen var slukket.</a:t>
            </a:r>
            <a:endParaRPr lang="nb-NO" sz="1200" u="sng"/>
          </a:p>
        </p:txBody>
      </p:sp>
      <p:sp>
        <p:nvSpPr>
          <p:cNvPr id="4" name="Plassholder for lysbildenummer 3"/>
          <p:cNvSpPr>
            <a:spLocks noGrp="1"/>
          </p:cNvSpPr>
          <p:nvPr>
            <p:ph type="sldNum" sz="quarter" idx="5"/>
          </p:nvPr>
        </p:nvSpPr>
        <p:spPr/>
        <p:txBody>
          <a:bodyPr/>
          <a:lstStyle/>
          <a:p>
            <a:fld id="{886BCF7B-012A-4621-B798-1F16B149262D}" type="slidenum">
              <a:rPr lang="nb-NO" smtClean="0"/>
              <a:t>5</a:t>
            </a:fld>
            <a:endParaRPr lang="nb-NO"/>
          </a:p>
        </p:txBody>
      </p:sp>
    </p:spTree>
    <p:extLst>
      <p:ext uri="{BB962C8B-B14F-4D97-AF65-F5344CB8AC3E}">
        <p14:creationId xmlns:p14="http://schemas.microsoft.com/office/powerpoint/2010/main" val="2093432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7" indent="-171427">
              <a:buFont typeface="Arial" panose="020B0604020202020204" pitchFamily="34" charset="0"/>
              <a:buChar char="•"/>
            </a:pPr>
            <a:r>
              <a:rPr lang="nb-NO"/>
              <a:t>Bygningsstrukturer og gjenstander som er satt sammen av flere deler stein, holdes gjerne sammen med enten metall eller en form for lim – begge deler kan påvirkes av varme og føre til ustabilitet.</a:t>
            </a:r>
          </a:p>
          <a:p>
            <a:pPr marL="0" indent="0">
              <a:buFont typeface="Arial" panose="020B0604020202020204" pitchFamily="34" charset="0"/>
              <a:buNone/>
            </a:pPr>
            <a:endParaRPr lang="nb-NO"/>
          </a:p>
          <a:p>
            <a:pPr marL="0" indent="0">
              <a:buFont typeface="Arial" panose="020B0604020202020204" pitchFamily="34" charset="0"/>
              <a:buNone/>
            </a:pPr>
            <a:r>
              <a:rPr lang="nb-NO" b="1"/>
              <a:t>Utfyllende informasjon: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t>Døpefont i kleberstein (1250) i Fjære kirke, Agder. Skadeverk oktober 2021.</a:t>
            </a:r>
          </a:p>
          <a:p>
            <a:pPr marL="0" indent="0">
              <a:buFont typeface="Arial" panose="020B0604020202020204" pitchFamily="34" charset="0"/>
              <a:buNone/>
            </a:pPr>
            <a:endParaRPr lang="nb-NO" b="1"/>
          </a:p>
        </p:txBody>
      </p:sp>
      <p:sp>
        <p:nvSpPr>
          <p:cNvPr id="4" name="Plassholder for lysbildenummer 3"/>
          <p:cNvSpPr>
            <a:spLocks noGrp="1"/>
          </p:cNvSpPr>
          <p:nvPr>
            <p:ph type="sldNum" sz="quarter" idx="5"/>
          </p:nvPr>
        </p:nvSpPr>
        <p:spPr/>
        <p:txBody>
          <a:bodyPr/>
          <a:lstStyle/>
          <a:p>
            <a:fld id="{886BCF7B-012A-4621-B798-1F16B149262D}" type="slidenum">
              <a:rPr lang="nb-NO" smtClean="0"/>
              <a:t>50</a:t>
            </a:fld>
            <a:endParaRPr lang="nb-NO"/>
          </a:p>
        </p:txBody>
      </p:sp>
    </p:spTree>
    <p:extLst>
      <p:ext uri="{BB962C8B-B14F-4D97-AF65-F5344CB8AC3E}">
        <p14:creationId xmlns:p14="http://schemas.microsoft.com/office/powerpoint/2010/main" val="2751019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51</a:t>
            </a:fld>
            <a:endParaRPr lang="nb-NO"/>
          </a:p>
        </p:txBody>
      </p:sp>
    </p:spTree>
    <p:extLst>
      <p:ext uri="{BB962C8B-B14F-4D97-AF65-F5344CB8AC3E}">
        <p14:creationId xmlns:p14="http://schemas.microsoft.com/office/powerpoint/2010/main" val="3594669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hver deltakerne diskutere med sidemann eller i små grupper.</a:t>
            </a:r>
          </a:p>
          <a:p>
            <a:endParaRPr lang="nb-NO">
              <a:cs typeface="Calibri"/>
            </a:endParaRPr>
          </a:p>
          <a:p>
            <a:r>
              <a:rPr lang="nb-NO" b="1"/>
              <a:t>Det aller viktigste å ha fått med seg i denne modulen:</a:t>
            </a:r>
            <a:endParaRPr lang="nb-NO" b="1">
              <a:cs typeface="Calibri"/>
            </a:endParaRPr>
          </a:p>
          <a:p>
            <a:pPr marL="170815" indent="-170815">
              <a:buFont typeface="Arial" panose="020B0604020202020204" pitchFamily="34" charset="0"/>
              <a:buChar char="•"/>
            </a:pPr>
            <a:r>
              <a:rPr lang="nb-NO"/>
              <a:t>Tenk gjennom strategien først og oppnå kontakt med nødvendig kompetanse.</a:t>
            </a:r>
            <a:endParaRPr lang="nb-NO">
              <a:cs typeface="Calibri" panose="020F0502020204030204"/>
            </a:endParaRPr>
          </a:p>
          <a:p>
            <a:pPr marL="170815" indent="-170815">
              <a:buFont typeface="Arial" panose="020B0604020202020204" pitchFamily="34" charset="0"/>
              <a:buChar char="•"/>
            </a:pPr>
            <a:r>
              <a:rPr lang="nb-NO"/>
              <a:t>Vurder hva som bør forsøkes sikres på stedet og hva som eventuelt bør berges ut.</a:t>
            </a:r>
            <a:endParaRPr lang="nb-NO">
              <a:cs typeface="Calibri" panose="020F0502020204030204"/>
            </a:endParaRPr>
          </a:p>
          <a:p>
            <a:pPr marL="170815" indent="-170815">
              <a:buFont typeface="Arial" panose="020B0604020202020204" pitchFamily="34" charset="0"/>
              <a:buChar char="•"/>
            </a:pPr>
            <a:r>
              <a:rPr lang="nb-NO"/>
              <a:t>Skill farger fra hverandre.</a:t>
            </a:r>
            <a:endParaRPr lang="nb-NO">
              <a:cs typeface="Calibri" panose="020F0502020204030204"/>
            </a:endParaRPr>
          </a:p>
          <a:p>
            <a:pPr marL="170815" indent="-170815">
              <a:buFont typeface="Arial" panose="020B0604020202020204" pitchFamily="34" charset="0"/>
              <a:buChar char="•"/>
            </a:pPr>
            <a:r>
              <a:rPr lang="nb-NO"/>
              <a:t>Bær i den strukturelt mest stabile delen av en gjenstand, og slik at risikoen for skade er minst mulig.</a:t>
            </a:r>
            <a:endParaRPr lang="nb-NO">
              <a:cs typeface="Calibri" panose="020F0502020204030204"/>
            </a:endParaRPr>
          </a:p>
          <a:p>
            <a:pPr marL="170815" indent="-170815">
              <a:buFont typeface="Arial" panose="020B0604020202020204" pitchFamily="34" charset="0"/>
              <a:buChar char="•"/>
            </a:pPr>
            <a:r>
              <a:rPr lang="nb-NO"/>
              <a:t>Større mengder våte bøker/foto/papir, tekstil, lær/skinn bør pakkes i plast og fryses om det er lenge til konserveringskompetanse er på plass.</a:t>
            </a:r>
            <a:endParaRPr lang="nb-NO">
              <a:cs typeface="Calibri" panose="020F0502020204030204"/>
            </a:endParaRPr>
          </a:p>
          <a:p>
            <a:pPr marL="170815" indent="-170815">
              <a:buFont typeface="Arial" panose="020B0604020202020204" pitchFamily="34" charset="0"/>
              <a:buChar char="•"/>
            </a:pPr>
            <a:r>
              <a:rPr lang="nb-NO"/>
              <a:t>Prøv å dokumentere hva som flyttes hvor og sørg for tilstrekkelig sikring.</a:t>
            </a:r>
            <a:endParaRPr lang="nb-NO">
              <a:cs typeface="Calibri" panose="020F0502020204030204"/>
            </a:endParaRPr>
          </a:p>
          <a:p>
            <a:pPr marL="171427" indent="-171427">
              <a:buFont typeface="Arial" panose="020B0604020202020204" pitchFamily="34" charset="0"/>
              <a:buChar char="•"/>
            </a:pPr>
            <a:endParaRPr lang="nb-NO"/>
          </a:p>
          <a:p>
            <a:pPr marL="171427" indent="-171427">
              <a:buFont typeface="Arial" panose="020B0604020202020204" pitchFamily="34" charset="0"/>
              <a:buChar char="•"/>
            </a:pPr>
            <a:endParaRPr lang="nb-NO"/>
          </a:p>
          <a:p>
            <a:pPr marL="171427"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52</a:t>
            </a:fld>
            <a:endParaRPr lang="nb-NO"/>
          </a:p>
        </p:txBody>
      </p:sp>
    </p:spTree>
    <p:extLst>
      <p:ext uri="{BB962C8B-B14F-4D97-AF65-F5344CB8AC3E}">
        <p14:creationId xmlns:p14="http://schemas.microsoft.com/office/powerpoint/2010/main" val="363725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t>Nedfall</a:t>
            </a:r>
          </a:p>
          <a:p>
            <a:pPr marL="171427" indent="-171427">
              <a:buFont typeface="Arial" panose="020B0604020202020204" pitchFamily="34" charset="0"/>
              <a:buChar char="•"/>
            </a:pPr>
            <a:r>
              <a:rPr lang="nb-NO" sz="1200"/>
              <a:t>Fare for at tunge gjenstander kan falle ned</a:t>
            </a:r>
          </a:p>
          <a:p>
            <a:pPr marL="171427" indent="-171427">
              <a:buFont typeface="Arial" panose="020B0604020202020204" pitchFamily="34" charset="0"/>
              <a:buChar char="•"/>
            </a:pPr>
            <a:r>
              <a:rPr lang="nb-NO" sz="1200"/>
              <a:t>Også </a:t>
            </a:r>
            <a:r>
              <a:rPr lang="nb-NO" sz="1200" b="1"/>
              <a:t>lettere gjenstander medfører en reell risiko for skader </a:t>
            </a:r>
            <a:r>
              <a:rPr lang="nb-NO" sz="1200"/>
              <a:t>på personer og kanskje også andre verdifulle gjenstander om de faller ned.</a:t>
            </a:r>
          </a:p>
          <a:p>
            <a:endParaRPr lang="nb-NO" sz="1200"/>
          </a:p>
          <a:p>
            <a:r>
              <a:rPr lang="nb-NO" sz="1200" b="1"/>
              <a:t>Hansker </a:t>
            </a:r>
          </a:p>
          <a:p>
            <a:pPr marL="184398" indent="-171427" defTabSz="914279">
              <a:buFont typeface="Arial" panose="020B0604020202020204" pitchFamily="34" charset="0"/>
              <a:buChar char="•"/>
            </a:pPr>
            <a:r>
              <a:rPr lang="nb-NO" sz="1200"/>
              <a:t>Viktig for å </a:t>
            </a:r>
            <a:r>
              <a:rPr lang="nb-NO" sz="1200" b="1"/>
              <a:t>unngå flekker og skader på gjenstander</a:t>
            </a:r>
            <a:r>
              <a:rPr lang="nb-NO" sz="1200"/>
              <a:t>, men også for å </a:t>
            </a:r>
            <a:r>
              <a:rPr lang="nb-NO" sz="1200" b="1"/>
              <a:t>beskytte deg selv</a:t>
            </a:r>
            <a:r>
              <a:rPr lang="nb-NO" sz="1200"/>
              <a:t>. </a:t>
            </a:r>
          </a:p>
          <a:p>
            <a:pPr marL="184398" indent="-171427" defTabSz="914279">
              <a:buFont typeface="Arial" panose="020B0604020202020204" pitchFamily="34" charset="0"/>
              <a:buChar char="•"/>
            </a:pPr>
            <a:r>
              <a:rPr lang="nb-NO" sz="1200"/>
              <a:t>Eldre gjenstander kan </a:t>
            </a:r>
            <a:r>
              <a:rPr lang="nb-NO" sz="1200" b="1"/>
              <a:t>inneholde giftstoffer </a:t>
            </a:r>
            <a:r>
              <a:rPr lang="nb-NO" sz="1200"/>
              <a:t>etter behandling mot skadeinsekt. Vi vet ikke hvordan slike stoffer vil oppføre seg under/etter eksponering for varme.</a:t>
            </a:r>
          </a:p>
          <a:p>
            <a:pPr marL="184398" indent="-171427">
              <a:buFont typeface="Arial" panose="020B0604020202020204" pitchFamily="34" charset="0"/>
              <a:buChar char="•"/>
            </a:pPr>
            <a:r>
              <a:rPr lang="nb-NO" sz="1200"/>
              <a:t>Lurt å ha </a:t>
            </a:r>
            <a:r>
              <a:rPr lang="nb-NO" sz="1200" b="1"/>
              <a:t>engangshansker i nitril </a:t>
            </a:r>
            <a:r>
              <a:rPr lang="nb-NO" sz="1200"/>
              <a:t>i bil. Bruk alternativt </a:t>
            </a:r>
            <a:r>
              <a:rPr lang="nb-NO" sz="1200" b="1"/>
              <a:t>rene arbeidshansker</a:t>
            </a:r>
            <a:r>
              <a:rPr lang="nb-NO" sz="1200"/>
              <a:t>. </a:t>
            </a:r>
          </a:p>
          <a:p>
            <a:pPr marL="628567" lvl="1" indent="-171427">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6</a:t>
            </a:fld>
            <a:endParaRPr lang="nb-NO"/>
          </a:p>
        </p:txBody>
      </p:sp>
    </p:spTree>
    <p:extLst>
      <p:ext uri="{BB962C8B-B14F-4D97-AF65-F5344CB8AC3E}">
        <p14:creationId xmlns:p14="http://schemas.microsoft.com/office/powerpoint/2010/main" val="320290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Ved en hendelse der kulturhistoriske verdier står i fare, er det lurt å ta et skritt tilbake og tenke gjennom noen punkter. </a:t>
            </a:r>
            <a:r>
              <a:rPr lang="nb-NO" b="1"/>
              <a:t>Bruk 7-trinnsmodellen </a:t>
            </a:r>
            <a:r>
              <a:rPr lang="nb-NO"/>
              <a:t>(modul 1).</a:t>
            </a:r>
          </a:p>
          <a:p>
            <a:pPr marL="171427" indent="-171427">
              <a:buFont typeface="Arial" panose="020B0604020202020204" pitchFamily="34" charset="0"/>
              <a:buChar char="•"/>
            </a:pPr>
            <a:endParaRPr lang="nb-NO" u="sng"/>
          </a:p>
          <a:p>
            <a:r>
              <a:rPr lang="nb-NO" b="1" u="none"/>
              <a:t>Ekstern kompetanse </a:t>
            </a:r>
            <a:r>
              <a:rPr lang="nb-NO"/>
              <a:t>(f.eks. konservator eller bygningsantikvar) - se nestsiste lysbilde for kontaktinformasjon!</a:t>
            </a:r>
          </a:p>
          <a:p>
            <a:pPr marL="615597" lvl="1" indent="-171427" defTabSz="888340">
              <a:buFont typeface="Arial" panose="020B0604020202020204" pitchFamily="34" charset="0"/>
              <a:buChar char="•"/>
              <a:defRPr/>
            </a:pPr>
            <a:r>
              <a:rPr lang="nb-NO"/>
              <a:t>Det bør være </a:t>
            </a:r>
            <a:r>
              <a:rPr lang="nb-NO" b="1"/>
              <a:t>lav terskel for å kontakte eksterne fagpersoner </a:t>
            </a:r>
            <a:r>
              <a:rPr lang="nb-NO"/>
              <a:t>i en tidlig fase ved hendelser med kulturhistoriske verdier.</a:t>
            </a:r>
          </a:p>
          <a:p>
            <a:pPr marL="444170" lvl="1" defTabSz="888340">
              <a:defRPr/>
            </a:pPr>
            <a:endParaRPr lang="nb-NO"/>
          </a:p>
          <a:p>
            <a:r>
              <a:rPr lang="nb-NO" b="1" u="none"/>
              <a:t>Verdibergingsplan </a:t>
            </a:r>
            <a:r>
              <a:rPr lang="nb-NO" b="0" u="none"/>
              <a:t>( se modul 2)</a:t>
            </a:r>
            <a:endParaRPr lang="nb-NO" b="1" u="none"/>
          </a:p>
          <a:p>
            <a:pPr marL="610733" lvl="1" indent="-166564">
              <a:buFont typeface="Arial" panose="020B0604020202020204" pitchFamily="34" charset="0"/>
              <a:buChar char="•"/>
            </a:pPr>
            <a:r>
              <a:rPr lang="nb-NO" u="none"/>
              <a:t>Plan for </a:t>
            </a:r>
            <a:r>
              <a:rPr lang="nb-NO" b="1" u="none"/>
              <a:t>hvilke verdier som skal prioriteres</a:t>
            </a:r>
            <a:r>
              <a:rPr lang="nb-NO" u="none"/>
              <a:t>.</a:t>
            </a:r>
          </a:p>
          <a:p>
            <a:pPr marL="610733" lvl="1" indent="-166564">
              <a:buFont typeface="Arial" panose="020B0604020202020204" pitchFamily="34" charset="0"/>
              <a:buChar char="•"/>
            </a:pPr>
            <a:r>
              <a:rPr lang="nb-NO" u="none"/>
              <a:t>Utarbeides av eier/forvalter av en eiendom og plasseres tilgjengelig for brannvesenet.</a:t>
            </a:r>
          </a:p>
          <a:p>
            <a:pPr marL="444170" lvl="1"/>
            <a:endParaRPr lang="nb-NO" u="sng"/>
          </a:p>
          <a:p>
            <a:r>
              <a:rPr lang="nb-NO" b="1" u="none"/>
              <a:t>Evakuering</a:t>
            </a:r>
            <a:endParaRPr lang="nb-NO"/>
          </a:p>
          <a:p>
            <a:pPr marL="628567" lvl="1" indent="-171427">
              <a:buFont typeface="Arial" panose="020B0604020202020204" pitchFamily="34" charset="0"/>
              <a:buChar char="•"/>
            </a:pPr>
            <a:r>
              <a:rPr lang="nb-NO" b="1"/>
              <a:t>Hvilke utganger er best egnet for berging </a:t>
            </a:r>
            <a:r>
              <a:rPr lang="nb-NO" b="0"/>
              <a:t>fra</a:t>
            </a:r>
            <a:r>
              <a:rPr lang="nb-NO"/>
              <a:t> hvilke områder i bygget?</a:t>
            </a:r>
          </a:p>
          <a:p>
            <a:pPr marL="628567" lvl="1" indent="-171427">
              <a:buFont typeface="Arial" panose="020B0604020202020204" pitchFamily="34" charset="0"/>
              <a:buChar char="•"/>
            </a:pPr>
            <a:r>
              <a:rPr lang="nb-NO"/>
              <a:t>Er det f.eks. lave dører, trange passasjer/trapper som kan utgjøre en risiko? Er det behov for å </a:t>
            </a:r>
            <a:r>
              <a:rPr lang="nb-NO" b="1"/>
              <a:t>rydde bergingsruten</a:t>
            </a:r>
            <a:r>
              <a:rPr lang="nb-NO"/>
              <a:t>? </a:t>
            </a:r>
          </a:p>
          <a:p>
            <a:pPr marL="628567" lvl="1" indent="-171427" defTabSz="888340">
              <a:buFont typeface="Arial" panose="020B0604020202020204" pitchFamily="34" charset="0"/>
              <a:buChar char="•"/>
              <a:defRPr/>
            </a:pPr>
            <a:r>
              <a:rPr lang="nb-NO"/>
              <a:t>Har vi tilgang et </a:t>
            </a:r>
            <a:r>
              <a:rPr lang="nb-NO" b="1"/>
              <a:t>egnet lokale for oppsamling? Har vi eventuelt vakthold</a:t>
            </a:r>
            <a:r>
              <a:rPr lang="nb-NO"/>
              <a:t>?</a:t>
            </a:r>
          </a:p>
          <a:p>
            <a:pPr marL="0" indent="0">
              <a:buFont typeface="Arial" panose="020B0604020202020204" pitchFamily="34" charset="0"/>
              <a:buNone/>
            </a:pPr>
            <a:endParaRPr lang="nb-NO" u="sng"/>
          </a:p>
          <a:p>
            <a:r>
              <a:rPr lang="nb-NO" b="1" u="none"/>
              <a:t>Dokumentasjon</a:t>
            </a:r>
          </a:p>
          <a:p>
            <a:pPr marL="628567" lvl="1" indent="-171427">
              <a:buFont typeface="Arial" panose="020B0604020202020204" pitchFamily="34" charset="0"/>
              <a:buChar char="•"/>
            </a:pPr>
            <a:r>
              <a:rPr lang="nb-NO"/>
              <a:t>Viktig å prøve å ha oversikt over hva som blir flyttet hvor.</a:t>
            </a:r>
          </a:p>
          <a:p>
            <a:pPr marL="628567" lvl="1" indent="-171427">
              <a:buFont typeface="Arial" panose="020B0604020202020204" pitchFamily="34" charset="0"/>
              <a:buChar char="•"/>
            </a:pPr>
            <a:r>
              <a:rPr lang="nb-NO"/>
              <a:t>Kan vi gi </a:t>
            </a:r>
            <a:r>
              <a:rPr lang="nb-NO" b="1"/>
              <a:t>noen hovedansvaret for å dokumentere/ta foto</a:t>
            </a:r>
            <a:r>
              <a:rPr lang="nb-NO"/>
              <a:t>?</a:t>
            </a:r>
          </a:p>
          <a:p>
            <a:pPr marL="628567" lvl="1" indent="-171427">
              <a:buFont typeface="Arial" panose="020B0604020202020204" pitchFamily="34" charset="0"/>
              <a:buChar char="•"/>
            </a:pPr>
            <a:endParaRPr lang="nb-NO"/>
          </a:p>
          <a:p>
            <a:pPr marL="12970"/>
            <a:r>
              <a:rPr lang="nb-NO" b="1"/>
              <a:t>Overlevering av skadested</a:t>
            </a:r>
          </a:p>
          <a:p>
            <a:pPr marL="623704" lvl="1" indent="-166564">
              <a:buFont typeface="Arial" panose="020B0604020202020204" pitchFamily="34" charset="0"/>
              <a:buChar char="•"/>
            </a:pPr>
            <a:r>
              <a:rPr lang="nb-NO" b="0"/>
              <a:t>Hvordan kan vi legge til rette for at eier/forvalter får best mulig informasjon når skadestedet skal overleveres?</a:t>
            </a:r>
          </a:p>
          <a:p>
            <a:pPr marL="623704" lvl="1" indent="-166564">
              <a:buFont typeface="Arial" panose="020B0604020202020204" pitchFamily="34" charset="0"/>
              <a:buChar char="•"/>
            </a:pPr>
            <a:r>
              <a:rPr lang="nb-NO" b="0"/>
              <a:t>Husk at </a:t>
            </a:r>
            <a:r>
              <a:rPr lang="nb-NO" b="1"/>
              <a:t>skadesaneringsfirma ikke er eksperter på kulturhistoriske verdier</a:t>
            </a:r>
            <a:r>
              <a:rPr lang="nb-NO" b="0"/>
              <a:t>.</a:t>
            </a:r>
          </a:p>
          <a:p>
            <a:pPr marL="628567" lvl="1" indent="-171427">
              <a:buFont typeface="Arial" panose="020B0604020202020204" pitchFamily="34" charset="0"/>
              <a:buChar char="•"/>
            </a:pPr>
            <a:endParaRPr lang="nb-NO"/>
          </a:p>
          <a:p>
            <a:endParaRPr lang="nb-NO"/>
          </a:p>
        </p:txBody>
      </p:sp>
      <p:sp>
        <p:nvSpPr>
          <p:cNvPr id="4" name="Plassholder for lysbildenummer 3"/>
          <p:cNvSpPr>
            <a:spLocks noGrp="1"/>
          </p:cNvSpPr>
          <p:nvPr>
            <p:ph type="sldNum" sz="quarter" idx="5"/>
          </p:nvPr>
        </p:nvSpPr>
        <p:spPr/>
        <p:txBody>
          <a:bodyPr/>
          <a:lstStyle/>
          <a:p>
            <a:fld id="{886BCF7B-012A-4621-B798-1F16B149262D}" type="slidenum">
              <a:rPr lang="nb-NO" smtClean="0"/>
              <a:t>7</a:t>
            </a:fld>
            <a:endParaRPr lang="nb-NO"/>
          </a:p>
        </p:txBody>
      </p:sp>
    </p:spTree>
    <p:extLst>
      <p:ext uri="{BB962C8B-B14F-4D97-AF65-F5344CB8AC3E}">
        <p14:creationId xmlns:p14="http://schemas.microsoft.com/office/powerpoint/2010/main" val="6308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66564" marR="0" lvl="0" indent="-1665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Under en brann har en sjelden ideelle forhold og utstyr for å kunne berge ut på en god måte.</a:t>
            </a:r>
          </a:p>
          <a:p>
            <a:pPr marL="166564" indent="-166564">
              <a:buFont typeface="Arial" panose="020B0604020202020204" pitchFamily="34" charset="0"/>
              <a:buChar char="•"/>
            </a:pPr>
            <a:r>
              <a:rPr lang="nb-NO"/>
              <a:t>I noen tilfeller kan det bli aktuelt å berge underveis i en brann eller annen hendelse. </a:t>
            </a:r>
          </a:p>
          <a:p>
            <a:pPr marL="166564" indent="-166564">
              <a:buFont typeface="Arial" panose="020B0604020202020204" pitchFamily="34" charset="0"/>
              <a:buChar char="•"/>
            </a:pPr>
            <a:r>
              <a:rPr lang="nb-NO"/>
              <a:t>Andre ganger er det først etter den akutte fasen av hendelsen at vi kan fokusere på verdiberging. </a:t>
            </a:r>
          </a:p>
          <a:p>
            <a:pPr marL="166564" indent="-166564">
              <a:buFont typeface="Arial" panose="020B0604020202020204" pitchFamily="34" charset="0"/>
              <a:buChar char="•"/>
            </a:pPr>
            <a:endParaRPr lang="nb-NO"/>
          </a:p>
          <a:p>
            <a:r>
              <a:rPr lang="nb-NO" b="1" u="none"/>
              <a:t>Diskusjon:</a:t>
            </a:r>
          </a:p>
          <a:p>
            <a:pPr marL="166564" indent="-166564">
              <a:buFont typeface="Arial" panose="020B0604020202020204" pitchFamily="34" charset="0"/>
              <a:buChar char="•"/>
            </a:pPr>
            <a:r>
              <a:rPr lang="nb-NO" u="none"/>
              <a:t>Hva skal de med presenningen tror dere?</a:t>
            </a:r>
          </a:p>
          <a:p>
            <a:pPr marL="166564" indent="-166564">
              <a:buFont typeface="Arial" panose="020B0604020202020204" pitchFamily="34" charset="0"/>
              <a:buChar char="•"/>
            </a:pPr>
            <a:r>
              <a:rPr lang="nb-NO" u="none"/>
              <a:t>Kunne en gjort noe annerledes her?</a:t>
            </a:r>
            <a:endParaRPr lang="nb-NO"/>
          </a:p>
          <a:p>
            <a:pPr marL="166564" indent="-166564">
              <a:buFont typeface="Arial" panose="020B0604020202020204" pitchFamily="34" charset="0"/>
              <a:buChar char="•"/>
            </a:pPr>
            <a:endParaRPr lang="nb-NO"/>
          </a:p>
          <a:p>
            <a:endParaRPr lang="nb-NO" b="1" u="sng"/>
          </a:p>
          <a:p>
            <a:endParaRPr lang="nb-NO" u="sng"/>
          </a:p>
        </p:txBody>
      </p:sp>
      <p:sp>
        <p:nvSpPr>
          <p:cNvPr id="4" name="Plassholder for lysbildenummer 3"/>
          <p:cNvSpPr>
            <a:spLocks noGrp="1"/>
          </p:cNvSpPr>
          <p:nvPr>
            <p:ph type="sldNum" sz="quarter" idx="5"/>
          </p:nvPr>
        </p:nvSpPr>
        <p:spPr/>
        <p:txBody>
          <a:bodyPr/>
          <a:lstStyle/>
          <a:p>
            <a:fld id="{886BCF7B-012A-4621-B798-1F16B149262D}" type="slidenum">
              <a:rPr lang="nb-NO" smtClean="0"/>
              <a:t>8</a:t>
            </a:fld>
            <a:endParaRPr lang="nb-NO"/>
          </a:p>
        </p:txBody>
      </p:sp>
    </p:spTree>
    <p:extLst>
      <p:ext uri="{BB962C8B-B14F-4D97-AF65-F5344CB8AC3E}">
        <p14:creationId xmlns:p14="http://schemas.microsoft.com/office/powerpoint/2010/main" val="377393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8340">
              <a:defRPr/>
            </a:pPr>
            <a:r>
              <a:rPr lang="nb-NO" b="1" baseline="0"/>
              <a:t>Begrepet «kulturhistoriske verdier</a:t>
            </a:r>
            <a:r>
              <a:rPr lang="nb-NO" b="0" baseline="0"/>
              <a:t>» går igjen i førende lovverk for brannvesenet og </a:t>
            </a:r>
            <a:r>
              <a:rPr lang="nb-NO" b="1" baseline="0"/>
              <a:t>dekker kunst- og kulturhistoriske verdier, historiske verdier og naturhistoriske verdier</a:t>
            </a:r>
            <a:r>
              <a:rPr lang="nb-NO" b="0" baseline="0"/>
              <a:t>. Begrepet er brukt på samme måte i dette undervisningsmaterialet.</a:t>
            </a:r>
          </a:p>
          <a:p>
            <a:endParaRPr lang="nb-NO">
              <a:cs typeface="Calibri"/>
            </a:endParaRPr>
          </a:p>
        </p:txBody>
      </p:sp>
      <p:sp>
        <p:nvSpPr>
          <p:cNvPr id="4" name="Plassholder for lysbildenummer 3"/>
          <p:cNvSpPr>
            <a:spLocks noGrp="1"/>
          </p:cNvSpPr>
          <p:nvPr>
            <p:ph type="sldNum" sz="quarter" idx="10"/>
          </p:nvPr>
        </p:nvSpPr>
        <p:spPr/>
        <p:txBody>
          <a:bodyPr/>
          <a:lstStyle/>
          <a:p>
            <a:pPr defTabSz="962516">
              <a:defRPr/>
            </a:pPr>
            <a:fld id="{7DA70C78-173F-D64A-A73A-E7995BB9F680}" type="slidenum">
              <a:rPr lang="nb-NO" sz="1300">
                <a:solidFill>
                  <a:prstClr val="black"/>
                </a:solidFill>
                <a:latin typeface="Calibri" panose="020F0502020204030204"/>
              </a:rPr>
              <a:pPr defTabSz="962516">
                <a:defRPr/>
              </a:pPr>
              <a:t>9</a:t>
            </a:fld>
            <a:endParaRPr lang="nb-NO" sz="1300">
              <a:solidFill>
                <a:prstClr val="black"/>
              </a:solidFill>
              <a:latin typeface="Calibri" panose="020F0502020204030204"/>
            </a:endParaRPr>
          </a:p>
        </p:txBody>
      </p:sp>
    </p:spTree>
    <p:extLst>
      <p:ext uri="{BB962C8B-B14F-4D97-AF65-F5344CB8AC3E}">
        <p14:creationId xmlns:p14="http://schemas.microsoft.com/office/powerpoint/2010/main" val="157212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231F5B-AFB8-4B98-A9EE-88D122B1C35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C3C3CC0-986C-437C-BD59-18BED7F61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FA6129C-8CF5-466C-860A-85A4B7420548}"/>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5" name="Plassholder for bunntekst 4">
            <a:extLst>
              <a:ext uri="{FF2B5EF4-FFF2-40B4-BE49-F238E27FC236}">
                <a16:creationId xmlns:a16="http://schemas.microsoft.com/office/drawing/2014/main" id="{7880B747-40BF-4B15-978A-BD1BB88D41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054E2D-FB1D-44BF-975B-78C5826EBE0A}"/>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111325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116890-59EA-40C5-B666-E5B1B99B369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03C390C-DD70-40B7-AF54-610C16EED05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3BB942-77FC-462F-A787-4E5DAEC8F667}"/>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5" name="Plassholder for bunntekst 4">
            <a:extLst>
              <a:ext uri="{FF2B5EF4-FFF2-40B4-BE49-F238E27FC236}">
                <a16:creationId xmlns:a16="http://schemas.microsoft.com/office/drawing/2014/main" id="{D7B812B0-581D-4480-9991-FFE98A66A65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21FA9B-DF29-44B8-887B-833E38C99D85}"/>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71039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5CED7F4-AED1-46A6-86AB-F014B00D83E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0AB6686-BBE3-4F43-9229-1A8926909E6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BED673-AA1A-4D8B-B1C1-4F0A99706B06}"/>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5" name="Plassholder for bunntekst 4">
            <a:extLst>
              <a:ext uri="{FF2B5EF4-FFF2-40B4-BE49-F238E27FC236}">
                <a16:creationId xmlns:a16="http://schemas.microsoft.com/office/drawing/2014/main" id="{63A7EDF5-4095-4A33-9EC7-8773EF53082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0E5BF61-8A01-41C1-A859-3A27FC02D45D}"/>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303562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ysbilde for VIDEO">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68E4E27-8252-244D-A7AB-2BEF6FAE7E7A}"/>
              </a:ext>
            </a:extLst>
          </p:cNvPr>
          <p:cNvSpPr/>
          <p:nvPr userDrawn="1"/>
        </p:nvSpPr>
        <p:spPr>
          <a:xfrm>
            <a:off x="100361" y="5820937"/>
            <a:ext cx="1438507" cy="959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3809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D06D34-E50E-4D3C-877E-5839D1B402A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19FF877-7DC4-442B-8AFA-0742A74C702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5C5703D-82C7-445C-9B7D-18572E24E89A}"/>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5" name="Plassholder for bunntekst 4">
            <a:extLst>
              <a:ext uri="{FF2B5EF4-FFF2-40B4-BE49-F238E27FC236}">
                <a16:creationId xmlns:a16="http://schemas.microsoft.com/office/drawing/2014/main" id="{FD9884E8-46BC-402E-A7EF-68FE318CF84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BAE6D18-722B-4002-A791-15C4D491C69E}"/>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395082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EF7587-FF51-42AB-BE59-B50073D867A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F6DD738-806C-4C33-9F8A-0529C4757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8764CD4-1CAE-4765-9A43-54ECB66D98B1}"/>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5" name="Plassholder for bunntekst 4">
            <a:extLst>
              <a:ext uri="{FF2B5EF4-FFF2-40B4-BE49-F238E27FC236}">
                <a16:creationId xmlns:a16="http://schemas.microsoft.com/office/drawing/2014/main" id="{AF19B462-DD2D-4249-A4CA-082CAA86A5D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FAA817D-22BA-42A1-96CD-404B54ABA4DB}"/>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387825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8396EE-C0F5-4964-A6BB-41B2563FF9F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9B73B83-5DA2-4530-912C-09E3CE53FB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40FFF9D-E0FB-4BED-BD6B-C10CFDB8989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BAB2E03-E527-4BED-A96C-13DAB7D05203}"/>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6" name="Plassholder for bunntekst 5">
            <a:extLst>
              <a:ext uri="{FF2B5EF4-FFF2-40B4-BE49-F238E27FC236}">
                <a16:creationId xmlns:a16="http://schemas.microsoft.com/office/drawing/2014/main" id="{DC31D8DB-21D8-4ECB-8B48-60B7EAE1241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048D1E6-41AC-4DE0-BEFE-BB23EA94774D}"/>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117654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0C35A-519F-4B43-9591-535061AD4F0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F2C01C9-3AA6-40E7-B35B-C2BEBE464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C407413-51D4-40D2-A201-9E9A820AB8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530DE68-946D-4417-9C72-FB17A9F55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E7AACEC-B68D-4462-8C38-E3A7E1138F2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62851D3-ADA8-4B81-8A3D-41C4BAC3533C}"/>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8" name="Plassholder for bunntekst 7">
            <a:extLst>
              <a:ext uri="{FF2B5EF4-FFF2-40B4-BE49-F238E27FC236}">
                <a16:creationId xmlns:a16="http://schemas.microsoft.com/office/drawing/2014/main" id="{E90DA9E2-9C1B-47E2-B167-F5A1E84E44B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71F1765-65F7-4CDC-8674-FC2530A4B6EC}"/>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15644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3236BC-F378-45E1-883D-0F50CF67BB0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85927C5-3A5B-493B-86B6-8E36349DCAD7}"/>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4" name="Plassholder for bunntekst 3">
            <a:extLst>
              <a:ext uri="{FF2B5EF4-FFF2-40B4-BE49-F238E27FC236}">
                <a16:creationId xmlns:a16="http://schemas.microsoft.com/office/drawing/2014/main" id="{51A86B69-7018-41A3-AEC9-E9D0B81AAD9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269FA6E-6E04-4AF1-9253-FECF9B99D066}"/>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98364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21E7C30-54B2-4FC2-8621-16B89DF501FC}"/>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3" name="Plassholder for bunntekst 2">
            <a:extLst>
              <a:ext uri="{FF2B5EF4-FFF2-40B4-BE49-F238E27FC236}">
                <a16:creationId xmlns:a16="http://schemas.microsoft.com/office/drawing/2014/main" id="{122A7F7D-F987-45F4-A3C2-349994E77CE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93B8AFF-9B1B-462C-BA15-168388B73C9D}"/>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420009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BEC82F-A9CA-482F-B712-91656D19E13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A69E449-D75F-44B2-A8E0-CDAC263B3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BC2F521-375B-419D-A2F5-AF167631A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093EC9C-6B40-4B83-9E5F-9D3B112D536B}"/>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6" name="Plassholder for bunntekst 5">
            <a:extLst>
              <a:ext uri="{FF2B5EF4-FFF2-40B4-BE49-F238E27FC236}">
                <a16:creationId xmlns:a16="http://schemas.microsoft.com/office/drawing/2014/main" id="{9896DFFD-4B84-44CD-8B66-07D0546D7E0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5684215-1C2D-4481-9B40-A5BF3589848B}"/>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22059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E00AF2-7FD0-4362-8F55-E63EC65D8E9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11B10D9-D472-4E3B-8BF6-E4C82AE21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5AF8DE7-74CE-41AC-85B3-11B0443B5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435E95D-BF89-491B-A19F-C9DBBCDD8E3E}"/>
              </a:ext>
            </a:extLst>
          </p:cNvPr>
          <p:cNvSpPr>
            <a:spLocks noGrp="1"/>
          </p:cNvSpPr>
          <p:nvPr>
            <p:ph type="dt" sz="half" idx="10"/>
          </p:nvPr>
        </p:nvSpPr>
        <p:spPr/>
        <p:txBody>
          <a:bodyPr/>
          <a:lstStyle/>
          <a:p>
            <a:fld id="{F299E305-F984-4355-A053-FC182A0A64DD}" type="datetimeFigureOut">
              <a:rPr lang="nb-NO" smtClean="0"/>
              <a:t>09.10.2025</a:t>
            </a:fld>
            <a:endParaRPr lang="nb-NO"/>
          </a:p>
        </p:txBody>
      </p:sp>
      <p:sp>
        <p:nvSpPr>
          <p:cNvPr id="6" name="Plassholder for bunntekst 5">
            <a:extLst>
              <a:ext uri="{FF2B5EF4-FFF2-40B4-BE49-F238E27FC236}">
                <a16:creationId xmlns:a16="http://schemas.microsoft.com/office/drawing/2014/main" id="{7E5C6784-2307-47E0-8BBB-30EE6C548A3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EF43A6B-56AB-4488-854D-3CC1C6DA5DA1}"/>
              </a:ext>
            </a:extLst>
          </p:cNvPr>
          <p:cNvSpPr>
            <a:spLocks noGrp="1"/>
          </p:cNvSpPr>
          <p:nvPr>
            <p:ph type="sldNum" sz="quarter" idx="12"/>
          </p:nvPr>
        </p:nvSpPr>
        <p:spPr/>
        <p:txBody>
          <a:bodyPr/>
          <a:lstStyle/>
          <a:p>
            <a:fld id="{1966DF5E-AD80-44D4-B54F-41BD3D4724C0}" type="slidenum">
              <a:rPr lang="nb-NO" smtClean="0"/>
              <a:t>‹#›</a:t>
            </a:fld>
            <a:endParaRPr lang="nb-NO"/>
          </a:p>
        </p:txBody>
      </p:sp>
    </p:spTree>
    <p:extLst>
      <p:ext uri="{BB962C8B-B14F-4D97-AF65-F5344CB8AC3E}">
        <p14:creationId xmlns:p14="http://schemas.microsoft.com/office/powerpoint/2010/main" val="116532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85D6843-0C25-49CA-A65B-77DE00E2B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D0E6799-70A5-4162-8709-288BB7141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88646C4-F9F2-43B0-8FBB-24ADF775F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9E305-F984-4355-A053-FC182A0A64DD}" type="datetimeFigureOut">
              <a:rPr lang="nb-NO" smtClean="0"/>
              <a:t>09.10.2025</a:t>
            </a:fld>
            <a:endParaRPr lang="nb-NO"/>
          </a:p>
        </p:txBody>
      </p:sp>
      <p:sp>
        <p:nvSpPr>
          <p:cNvPr id="5" name="Plassholder for bunntekst 4">
            <a:extLst>
              <a:ext uri="{FF2B5EF4-FFF2-40B4-BE49-F238E27FC236}">
                <a16:creationId xmlns:a16="http://schemas.microsoft.com/office/drawing/2014/main" id="{136C7A92-1976-4DFC-80CB-1D39832A5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88E7E5E-0025-43B3-8036-4203FF7C4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6DF5E-AD80-44D4-B54F-41BD3D4724C0}" type="slidenum">
              <a:rPr lang="nb-NO" smtClean="0"/>
              <a:t>‹#›</a:t>
            </a:fld>
            <a:endParaRPr lang="nb-NO"/>
          </a:p>
        </p:txBody>
      </p:sp>
    </p:spTree>
    <p:extLst>
      <p:ext uri="{BB962C8B-B14F-4D97-AF65-F5344CB8AC3E}">
        <p14:creationId xmlns:p14="http://schemas.microsoft.com/office/powerpoint/2010/main" val="3497905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www.dreamstime.com/" TargetMode="External"/><Relationship Id="rId5" Type="http://schemas.openxmlformats.org/officeDocument/2006/relationships/hyperlink" Target="https://www.dreamstime.com/creativecommonsstockphotos_info" TargetMode="External"/><Relationship Id="rId4" Type="http://schemas.openxmlformats.org/officeDocument/2006/relationships/hyperlink" Target="https://www.dreamstime.com/old-photos-stock-photos-image-free-8525908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36F_24DFD446.xm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5811" y="0"/>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Bild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3726" y="2455653"/>
            <a:ext cx="3311294" cy="2790138"/>
          </a:xfrm>
          <a:prstGeom prst="rect">
            <a:avLst/>
          </a:prstGeom>
          <a:solidFill>
            <a:srgbClr val="000013"/>
          </a:solidFill>
        </p:spPr>
      </p:pic>
      <p:sp>
        <p:nvSpPr>
          <p:cNvPr id="17" name="TekstSylinder 16"/>
          <p:cNvSpPr txBox="1"/>
          <p:nvPr/>
        </p:nvSpPr>
        <p:spPr>
          <a:xfrm>
            <a:off x="889561" y="5640302"/>
            <a:ext cx="4239625" cy="1015663"/>
          </a:xfrm>
          <a:prstGeom prst="rect">
            <a:avLst/>
          </a:prstGeom>
          <a:noFill/>
        </p:spPr>
        <p:txBody>
          <a:bodyPr wrap="square" rtlCol="0">
            <a:spAutoFit/>
          </a:bodyPr>
          <a:lstStyle/>
          <a:p>
            <a:pPr algn="ctr"/>
            <a:r>
              <a:rPr lang="nb-NO" sz="1000">
                <a:solidFill>
                  <a:schemeClr val="bg1"/>
                </a:solidFill>
              </a:rPr>
              <a:t>Anne Bjørke, Bergen Brannvesen</a:t>
            </a:r>
          </a:p>
          <a:p>
            <a:pPr algn="ctr"/>
            <a:r>
              <a:rPr lang="nb-NO" sz="1000">
                <a:solidFill>
                  <a:schemeClr val="bg1"/>
                </a:solidFill>
              </a:rPr>
              <a:t>Susanna Björklöf, Oslo brann- og redningsetat</a:t>
            </a:r>
          </a:p>
          <a:p>
            <a:pPr algn="ctr"/>
            <a:r>
              <a:rPr lang="nb-NO" sz="1000">
                <a:solidFill>
                  <a:schemeClr val="bg1"/>
                </a:solidFill>
              </a:rPr>
              <a:t>Anne Lundesgaard Komnæs, Oslo brann- og redningsetat</a:t>
            </a:r>
          </a:p>
          <a:p>
            <a:pPr algn="ctr"/>
            <a:endParaRPr lang="nb-NO" sz="1000">
              <a:solidFill>
                <a:schemeClr val="bg1"/>
              </a:solidFill>
            </a:endParaRPr>
          </a:p>
          <a:p>
            <a:pPr algn="ctr"/>
            <a:r>
              <a:rPr lang="nb-NO" sz="1000">
                <a:solidFill>
                  <a:schemeClr val="bg1"/>
                </a:solidFill>
              </a:rPr>
              <a:t>Versjon 1. Januar 2023</a:t>
            </a:r>
          </a:p>
          <a:p>
            <a:pPr algn="ctr"/>
            <a:endParaRPr lang="nb-NO" sz="1000">
              <a:solidFill>
                <a:srgbClr val="FFC000"/>
              </a:solidFill>
            </a:endParaRPr>
          </a:p>
        </p:txBody>
      </p:sp>
      <p:sp>
        <p:nvSpPr>
          <p:cNvPr id="19" name="Tittel 1"/>
          <p:cNvSpPr txBox="1">
            <a:spLocks/>
          </p:cNvSpPr>
          <p:nvPr/>
        </p:nvSpPr>
        <p:spPr>
          <a:xfrm>
            <a:off x="-5810" y="452967"/>
            <a:ext cx="6030366" cy="1938992"/>
          </a:xfrm>
          <a:prstGeom prst="rect">
            <a:avLst/>
          </a:prstGeom>
        </p:spPr>
        <p:txBody>
          <a:bodyPr>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4000">
                <a:solidFill>
                  <a:srgbClr val="FFC000"/>
                </a:solidFill>
                <a:latin typeface="+mn-lt"/>
              </a:rPr>
              <a:t>Verdiberging av </a:t>
            </a:r>
          </a:p>
          <a:p>
            <a:pPr algn="ctr"/>
            <a:r>
              <a:rPr lang="nb-NO" sz="4000">
                <a:solidFill>
                  <a:srgbClr val="FFC000"/>
                </a:solidFill>
                <a:latin typeface="+mn-lt"/>
              </a:rPr>
              <a:t>kulturhistoriske bygg og gjenstander</a:t>
            </a:r>
          </a:p>
        </p:txBody>
      </p:sp>
      <p:pic>
        <p:nvPicPr>
          <p:cNvPr id="5" name="Bilde 5" descr="Et bilde som inneholder tekst, innendørs&#10;&#10;Automatisk generert beskrivelse">
            <a:extLst>
              <a:ext uri="{FF2B5EF4-FFF2-40B4-BE49-F238E27FC236}">
                <a16:creationId xmlns:a16="http://schemas.microsoft.com/office/drawing/2014/main" id="{C965A9C3-7C7E-E71C-44D9-473E2EC91D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15025" y="0"/>
            <a:ext cx="6261826" cy="6874920"/>
          </a:xfrm>
          <a:prstGeom prst="rect">
            <a:avLst/>
          </a:prstGeom>
        </p:spPr>
      </p:pic>
      <p:sp>
        <p:nvSpPr>
          <p:cNvPr id="14" name="TekstSylinder 13"/>
          <p:cNvSpPr txBox="1"/>
          <p:nvPr/>
        </p:nvSpPr>
        <p:spPr>
          <a:xfrm>
            <a:off x="10639758" y="6621655"/>
            <a:ext cx="2529840" cy="246221"/>
          </a:xfrm>
          <a:prstGeom prst="rect">
            <a:avLst/>
          </a:prstGeom>
          <a:noFill/>
        </p:spPr>
        <p:txBody>
          <a:bodyPr wrap="square" lIns="91440" tIns="45720" rIns="91440" bIns="45720" rtlCol="0" anchor="t">
            <a:spAutoFit/>
          </a:bodyPr>
          <a:lstStyle/>
          <a:p>
            <a:pPr defTabSz="914483"/>
            <a:r>
              <a:rPr lang="nb-NO" sz="1000" dirty="0">
                <a:solidFill>
                  <a:schemeClr val="bg1"/>
                </a:solidFill>
                <a:latin typeface="Calibri"/>
                <a:ea typeface="Calibri"/>
                <a:cs typeface="Calibri"/>
              </a:rPr>
              <a:t>Foto: Bergen brannvesen</a:t>
            </a:r>
            <a:endParaRPr lang="nb-NO" sz="1000">
              <a:solidFill>
                <a:schemeClr val="bg1"/>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93814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696527"/>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F0B2C"/>
                </a:solidFill>
                <a:latin typeface="+mn-lt"/>
              </a:rPr>
              <a:t>Generelle tips og råd</a:t>
            </a:r>
          </a:p>
          <a:p>
            <a:r>
              <a:rPr lang="nb-NO" sz="2000">
                <a:solidFill>
                  <a:srgbClr val="CF0B2C"/>
                </a:solidFill>
                <a:latin typeface="+mn-lt"/>
              </a:rPr>
              <a:t>ved berging av kulturhistoriske verdier</a:t>
            </a:r>
          </a:p>
        </p:txBody>
      </p:sp>
      <p:sp>
        <p:nvSpPr>
          <p:cNvPr id="5" name="Plassholder for innhold 2"/>
          <p:cNvSpPr txBox="1">
            <a:spLocks/>
          </p:cNvSpPr>
          <p:nvPr/>
        </p:nvSpPr>
        <p:spPr>
          <a:xfrm>
            <a:off x="0" y="1696527"/>
            <a:ext cx="6264937" cy="348744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Begrens bruken av slokkemiddel om mulig</a:t>
            </a:r>
          </a:p>
          <a:p>
            <a:pPr>
              <a:buClr>
                <a:srgbClr val="CF0B2C"/>
              </a:buClr>
            </a:pPr>
            <a:r>
              <a:rPr lang="nb-NO" dirty="0"/>
              <a:t>Prøv å unngå direkte vanntrykk mot verdifullt materiale</a:t>
            </a:r>
          </a:p>
          <a:p>
            <a:pPr>
              <a:buClr>
                <a:srgbClr val="CF0B2C"/>
              </a:buClr>
            </a:pPr>
            <a:r>
              <a:rPr lang="nb-NO" dirty="0"/>
              <a:t>Undertrykksventilering for å hindre spredning av sot og røyk?</a:t>
            </a:r>
          </a:p>
          <a:p>
            <a:pPr>
              <a:buClr>
                <a:srgbClr val="CF0B2C"/>
              </a:buClr>
            </a:pPr>
            <a:r>
              <a:rPr lang="nb-NO" dirty="0"/>
              <a:t>Ta vare på </a:t>
            </a:r>
            <a:r>
              <a:rPr lang="nb-NO" u="sng" dirty="0"/>
              <a:t>alle</a:t>
            </a:r>
            <a:r>
              <a:rPr lang="nb-NO" dirty="0"/>
              <a:t> deler du kan finne </a:t>
            </a:r>
          </a:p>
          <a:p>
            <a:pPr>
              <a:buClr>
                <a:srgbClr val="CF0B2C"/>
              </a:buClr>
            </a:pPr>
            <a:r>
              <a:rPr lang="nb-NO" dirty="0"/>
              <a:t>Pakk og merk om situasjonen tillater det </a:t>
            </a:r>
          </a:p>
          <a:p>
            <a:pPr lvl="2">
              <a:buClr>
                <a:schemeClr val="tx1">
                  <a:lumMod val="50000"/>
                  <a:lumOff val="50000"/>
                </a:schemeClr>
              </a:buClr>
            </a:pPr>
            <a:r>
              <a:rPr lang="nb-NO" sz="1800" dirty="0"/>
              <a:t>Ikke bruk tape direkte på gjenstander</a:t>
            </a:r>
          </a:p>
        </p:txBody>
      </p:sp>
      <p:pic>
        <p:nvPicPr>
          <p:cNvPr id="9" name="Bilde 8" descr="Et bilde som inneholder person, vegg, innendørs&#10;&#10;Automatisk generert beskrivelse">
            <a:extLst>
              <a:ext uri="{FF2B5EF4-FFF2-40B4-BE49-F238E27FC236}">
                <a16:creationId xmlns:a16="http://schemas.microsoft.com/office/drawing/2014/main" id="{4CED9679-CBF5-4617-B18B-D15915E74E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4937" y="0"/>
            <a:ext cx="5927063" cy="6858000"/>
          </a:xfrm>
          <a:prstGeom prst="rect">
            <a:avLst/>
          </a:prstGeom>
        </p:spPr>
      </p:pic>
      <p:sp>
        <p:nvSpPr>
          <p:cNvPr id="28" name="TekstSylinder 27">
            <a:extLst>
              <a:ext uri="{FF2B5EF4-FFF2-40B4-BE49-F238E27FC236}">
                <a16:creationId xmlns:a16="http://schemas.microsoft.com/office/drawing/2014/main" id="{2B3443C7-FFA6-4D45-B61C-A76988478683}"/>
              </a:ext>
            </a:extLst>
          </p:cNvPr>
          <p:cNvSpPr txBox="1"/>
          <p:nvPr/>
        </p:nvSpPr>
        <p:spPr>
          <a:xfrm>
            <a:off x="10170692" y="6611779"/>
            <a:ext cx="2369508" cy="246221"/>
          </a:xfrm>
          <a:prstGeom prst="rect">
            <a:avLst/>
          </a:prstGeom>
          <a:noFill/>
        </p:spPr>
        <p:txBody>
          <a:bodyPr wrap="square" rtlCol="0">
            <a:spAutoFit/>
          </a:bodyPr>
          <a:lstStyle/>
          <a:p>
            <a:r>
              <a:rPr lang="nb-NO" sz="1000">
                <a:solidFill>
                  <a:schemeClr val="bg1"/>
                </a:solidFill>
              </a:rPr>
              <a:t>Foto: A. Bjørke, Bergen brannvesen</a:t>
            </a:r>
          </a:p>
        </p:txBody>
      </p:sp>
    </p:spTree>
    <p:extLst>
      <p:ext uri="{BB962C8B-B14F-4D97-AF65-F5344CB8AC3E}">
        <p14:creationId xmlns:p14="http://schemas.microsoft.com/office/powerpoint/2010/main" val="12197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0" y="1696527"/>
            <a:ext cx="6525491" cy="4498724"/>
          </a:xfrm>
          <a:prstGeom prst="rect">
            <a:avLst/>
          </a:prstGeom>
        </p:spPr>
        <p:txBody>
          <a:bodyPr lIns="720000" tIns="360000" rIns="0" bIns="0"/>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Hell av og ut vann som har samlet seg på overflater og i hulrom</a:t>
            </a:r>
          </a:p>
          <a:p>
            <a:pPr>
              <a:buClr>
                <a:srgbClr val="CF0B2C"/>
              </a:buClr>
            </a:pPr>
            <a:r>
              <a:rPr lang="nb-NO"/>
              <a:t>Skill våte og tørre gjenstander i ulike soner</a:t>
            </a:r>
          </a:p>
          <a:p>
            <a:pPr>
              <a:buClr>
                <a:srgbClr val="CF0B2C"/>
              </a:buClr>
            </a:pPr>
            <a:r>
              <a:rPr lang="nb-NO"/>
              <a:t>Hev opp fra gulv – bruk klosser</a:t>
            </a:r>
          </a:p>
          <a:p>
            <a:pPr>
              <a:buClr>
                <a:srgbClr val="CF0B2C"/>
              </a:buClr>
            </a:pPr>
            <a:r>
              <a:rPr lang="nb-NO"/>
              <a:t>Sørg for lufting for gjenstander med lokk </a:t>
            </a:r>
          </a:p>
          <a:p>
            <a:pPr lvl="2">
              <a:buClr>
                <a:srgbClr val="7F7F7F"/>
              </a:buClr>
            </a:pPr>
            <a:r>
              <a:rPr lang="nb-NO" sz="1800"/>
              <a:t>Viktig at fukt får fordampe</a:t>
            </a:r>
          </a:p>
          <a:p>
            <a:pPr lvl="2">
              <a:buClr>
                <a:srgbClr val="7F7F7F"/>
              </a:buClr>
            </a:pPr>
            <a:r>
              <a:rPr lang="nb-NO" sz="1800"/>
              <a:t>Løst lokk kan løftes av og legges ved siden av</a:t>
            </a:r>
          </a:p>
          <a:p>
            <a:pPr lvl="2">
              <a:buClr>
                <a:srgbClr val="7F7F7F"/>
              </a:buClr>
            </a:pPr>
            <a:r>
              <a:rPr lang="nb-NO" sz="1800"/>
              <a:t>Legg noe mellom om lokket er hengslet</a:t>
            </a:r>
          </a:p>
          <a:p>
            <a:pPr lvl="1"/>
            <a:endParaRPr lang="nb-NO"/>
          </a:p>
        </p:txBody>
      </p:sp>
      <p:sp>
        <p:nvSpPr>
          <p:cNvPr id="10" name="TekstSylinder 9">
            <a:extLst>
              <a:ext uri="{FF2B5EF4-FFF2-40B4-BE49-F238E27FC236}">
                <a16:creationId xmlns:a16="http://schemas.microsoft.com/office/drawing/2014/main" id="{EA77C863-0468-457B-B4E3-1AF56A12661D}"/>
              </a:ext>
            </a:extLst>
          </p:cNvPr>
          <p:cNvSpPr txBox="1"/>
          <p:nvPr/>
        </p:nvSpPr>
        <p:spPr>
          <a:xfrm>
            <a:off x="10425949" y="6642556"/>
            <a:ext cx="1657826" cy="215444"/>
          </a:xfrm>
          <a:prstGeom prst="rect">
            <a:avLst/>
          </a:prstGeom>
          <a:noFill/>
        </p:spPr>
        <p:txBody>
          <a:bodyPr wrap="none" rtlCol="0">
            <a:spAutoFit/>
          </a:bodyPr>
          <a:lstStyle/>
          <a:p>
            <a:r>
              <a:rPr lang="nb-NO" sz="800">
                <a:solidFill>
                  <a:schemeClr val="bg1"/>
                </a:solidFill>
              </a:rPr>
              <a:t>Foto: A. Bjørke, Bergen brannvesen</a:t>
            </a:r>
          </a:p>
        </p:txBody>
      </p:sp>
      <p:sp>
        <p:nvSpPr>
          <p:cNvPr id="21" name="TekstSylinder 20">
            <a:extLst>
              <a:ext uri="{FF2B5EF4-FFF2-40B4-BE49-F238E27FC236}">
                <a16:creationId xmlns:a16="http://schemas.microsoft.com/office/drawing/2014/main" id="{7B17635D-E874-42A5-8422-9A821ED96CF9}"/>
              </a:ext>
            </a:extLst>
          </p:cNvPr>
          <p:cNvSpPr txBox="1"/>
          <p:nvPr/>
        </p:nvSpPr>
        <p:spPr>
          <a:xfrm>
            <a:off x="9998771" y="6610842"/>
            <a:ext cx="2193229" cy="246221"/>
          </a:xfrm>
          <a:prstGeom prst="rect">
            <a:avLst/>
          </a:prstGeom>
          <a:noFill/>
        </p:spPr>
        <p:txBody>
          <a:bodyPr wrap="none" rtlCol="0">
            <a:spAutoFit/>
          </a:bodyPr>
          <a:lstStyle/>
          <a:p>
            <a:r>
              <a:rPr lang="nb-NO" sz="1000">
                <a:solidFill>
                  <a:schemeClr val="bg1"/>
                </a:solidFill>
              </a:rPr>
              <a:t>Foto: www.nationaltrustimages.org.uk</a:t>
            </a:r>
          </a:p>
        </p:txBody>
      </p:sp>
      <p:pic>
        <p:nvPicPr>
          <p:cNvPr id="5122" name="Picture 2" descr="Ingen beskrivelse er tilgjengelig.">
            <a:extLst>
              <a:ext uri="{FF2B5EF4-FFF2-40B4-BE49-F238E27FC236}">
                <a16:creationId xmlns:a16="http://schemas.microsoft.com/office/drawing/2014/main" id="{0388239A-6AF9-4741-AC0F-7C856E57E3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67824" y="1561"/>
            <a:ext cx="5247503" cy="6856440"/>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02D4BD76-845B-8974-A520-C9672047424F}"/>
              </a:ext>
            </a:extLst>
          </p:cNvPr>
          <p:cNvSpPr txBox="1"/>
          <p:nvPr/>
        </p:nvSpPr>
        <p:spPr>
          <a:xfrm>
            <a:off x="10149112" y="6609904"/>
            <a:ext cx="2369508" cy="246221"/>
          </a:xfrm>
          <a:prstGeom prst="rect">
            <a:avLst/>
          </a:prstGeom>
          <a:noFill/>
        </p:spPr>
        <p:txBody>
          <a:bodyPr wrap="square" rtlCol="0">
            <a:spAutoFit/>
          </a:bodyPr>
          <a:lstStyle/>
          <a:p>
            <a:r>
              <a:rPr lang="nb-NO" sz="1000">
                <a:solidFill>
                  <a:schemeClr val="bg1"/>
                </a:solidFill>
              </a:rPr>
              <a:t>Foto: A. Bjørke, Bergen brannvesen</a:t>
            </a:r>
          </a:p>
        </p:txBody>
      </p:sp>
      <p:sp>
        <p:nvSpPr>
          <p:cNvPr id="8" name="Tittel 3">
            <a:extLst>
              <a:ext uri="{FF2B5EF4-FFF2-40B4-BE49-F238E27FC236}">
                <a16:creationId xmlns:a16="http://schemas.microsoft.com/office/drawing/2014/main" id="{9579CFF4-DC6F-46D9-BB61-DDD9D6FEDEAB}"/>
              </a:ext>
            </a:extLst>
          </p:cNvPr>
          <p:cNvSpPr txBox="1">
            <a:spLocks/>
          </p:cNvSpPr>
          <p:nvPr/>
        </p:nvSpPr>
        <p:spPr>
          <a:xfrm>
            <a:off x="0" y="0"/>
            <a:ext cx="8384879" cy="1696527"/>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F0B2C"/>
                </a:solidFill>
                <a:latin typeface="+mn-lt"/>
              </a:rPr>
              <a:t>Generelle tips og råd</a:t>
            </a:r>
          </a:p>
          <a:p>
            <a:r>
              <a:rPr lang="nb-NO" sz="2000">
                <a:solidFill>
                  <a:srgbClr val="CF0B2C"/>
                </a:solidFill>
                <a:latin typeface="+mn-lt"/>
              </a:rPr>
              <a:t>ved berging av kulturhistoriske verdier</a:t>
            </a:r>
          </a:p>
        </p:txBody>
      </p:sp>
    </p:spTree>
    <p:extLst>
      <p:ext uri="{BB962C8B-B14F-4D97-AF65-F5344CB8AC3E}">
        <p14:creationId xmlns:p14="http://schemas.microsoft.com/office/powerpoint/2010/main" val="3439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sp>
        <p:nvSpPr>
          <p:cNvPr id="11" name="Tittel 3"/>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pic>
        <p:nvPicPr>
          <p:cNvPr id="4" name="Bilde 3"/>
          <p:cNvPicPr>
            <a:picLocks noChangeAspect="1"/>
          </p:cNvPicPr>
          <p:nvPr/>
        </p:nvPicPr>
        <p:blipFill rotWithShape="1">
          <a:blip r:embed="rId4"/>
          <a:srcRect l="9793" t="5782" r="3390" b="3907"/>
          <a:stretch/>
        </p:blipFill>
        <p:spPr>
          <a:xfrm>
            <a:off x="4362956" y="-1423"/>
            <a:ext cx="4533910" cy="6859423"/>
          </a:xfrm>
          <a:prstGeom prst="rect">
            <a:avLst/>
          </a:prstGeom>
        </p:spPr>
      </p:pic>
      <p:pic>
        <p:nvPicPr>
          <p:cNvPr id="8" name="Bilde 7"/>
          <p:cNvPicPr>
            <a:picLocks noChangeAspect="1"/>
          </p:cNvPicPr>
          <p:nvPr/>
        </p:nvPicPr>
        <p:blipFill rotWithShape="1">
          <a:blip r:embed="rId5"/>
          <a:srcRect l="25716" t="5070" r="13604" b="2941"/>
          <a:stretch/>
        </p:blipFill>
        <p:spPr>
          <a:xfrm>
            <a:off x="8991601" y="-1423"/>
            <a:ext cx="3200400" cy="6859423"/>
          </a:xfrm>
          <a:prstGeom prst="rect">
            <a:avLst/>
          </a:prstGeom>
        </p:spPr>
      </p:pic>
      <p:pic>
        <p:nvPicPr>
          <p:cNvPr id="14" name="Picture 8" descr="File:Redx2.svg">
            <a:extLst>
              <a:ext uri="{FF2B5EF4-FFF2-40B4-BE49-F238E27FC236}">
                <a16:creationId xmlns:a16="http://schemas.microsoft.com/office/drawing/2014/main" id="{D572CBA0-515B-4B31-8A88-473BF2B2B90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77528" y="2832770"/>
            <a:ext cx="2729575" cy="31076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ile:Redx2.svg">
            <a:extLst>
              <a:ext uri="{FF2B5EF4-FFF2-40B4-BE49-F238E27FC236}">
                <a16:creationId xmlns:a16="http://schemas.microsoft.com/office/drawing/2014/main" id="{82B0BC18-D212-42E0-9D20-E735A83CDF2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13243" y="2832769"/>
            <a:ext cx="2729575" cy="3107633"/>
          </a:xfrm>
          <a:prstGeom prst="rect">
            <a:avLst/>
          </a:prstGeom>
          <a:noFill/>
          <a:extLst>
            <a:ext uri="{909E8E84-426E-40DD-AFC4-6F175D3DCCD1}">
              <a14:hiddenFill xmlns:a14="http://schemas.microsoft.com/office/drawing/2010/main">
                <a:solidFill>
                  <a:srgbClr val="FFFFFF"/>
                </a:solidFill>
              </a14:hiddenFill>
            </a:ext>
          </a:extLst>
        </p:spPr>
      </p:pic>
      <p:sp>
        <p:nvSpPr>
          <p:cNvPr id="13" name="Plassholder for innhold 2">
            <a:extLst>
              <a:ext uri="{FF2B5EF4-FFF2-40B4-BE49-F238E27FC236}">
                <a16:creationId xmlns:a16="http://schemas.microsoft.com/office/drawing/2014/main" id="{9DDA3C05-8F58-49C6-B58F-F37443F94A5F}"/>
              </a:ext>
            </a:extLst>
          </p:cNvPr>
          <p:cNvSpPr txBox="1">
            <a:spLocks/>
          </p:cNvSpPr>
          <p:nvPr/>
        </p:nvSpPr>
        <p:spPr>
          <a:xfrm>
            <a:off x="0" y="1342584"/>
            <a:ext cx="4403151" cy="671292"/>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i strukturelt stabile deler </a:t>
            </a:r>
          </a:p>
        </p:txBody>
      </p:sp>
      <p:sp>
        <p:nvSpPr>
          <p:cNvPr id="16" name="TekstSylinder 15">
            <a:extLst>
              <a:ext uri="{FF2B5EF4-FFF2-40B4-BE49-F238E27FC236}">
                <a16:creationId xmlns:a16="http://schemas.microsoft.com/office/drawing/2014/main" id="{F2138701-4B39-4ECC-8C38-B81C61542498}"/>
              </a:ext>
            </a:extLst>
          </p:cNvPr>
          <p:cNvSpPr txBox="1"/>
          <p:nvPr/>
        </p:nvSpPr>
        <p:spPr>
          <a:xfrm>
            <a:off x="6629911" y="6620279"/>
            <a:ext cx="3412928" cy="246221"/>
          </a:xfrm>
          <a:prstGeom prst="rect">
            <a:avLst/>
          </a:prstGeom>
          <a:noFill/>
        </p:spPr>
        <p:txBody>
          <a:bodyPr wrap="square" rtlCol="0">
            <a:spAutoFit/>
          </a:bodyPr>
          <a:lstStyle/>
          <a:p>
            <a:pPr defTabSz="914483"/>
            <a:r>
              <a:rPr lang="nb-NO" sz="1000"/>
              <a:t>Foto: </a:t>
            </a:r>
            <a:r>
              <a:rPr lang="en-US" sz="1000"/>
              <a:t>Image National Museums Scotland - CC BY-NC-SA 4.0</a:t>
            </a:r>
            <a:endParaRPr lang="nb-NO" sz="1000"/>
          </a:p>
        </p:txBody>
      </p:sp>
    </p:spTree>
    <p:extLst>
      <p:ext uri="{BB962C8B-B14F-4D97-AF65-F5344CB8AC3E}">
        <p14:creationId xmlns:p14="http://schemas.microsoft.com/office/powerpoint/2010/main" val="1199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pic>
        <p:nvPicPr>
          <p:cNvPr id="5" name="Bilde 4" descr="Et bilde som inneholder tekst&#10;&#10;Automatisk generert beskrivelse">
            <a:extLst>
              <a:ext uri="{FF2B5EF4-FFF2-40B4-BE49-F238E27FC236}">
                <a16:creationId xmlns:a16="http://schemas.microsoft.com/office/drawing/2014/main" id="{FAF614E2-B5F6-4A49-8719-CF9A53A834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6378355" y="1042884"/>
            <a:ext cx="6858000" cy="4772233"/>
          </a:xfrm>
          <a:prstGeom prst="rect">
            <a:avLst/>
          </a:prstGeom>
        </p:spPr>
      </p:pic>
      <p:sp>
        <p:nvSpPr>
          <p:cNvPr id="11" name="TekstSylinder 10">
            <a:extLst>
              <a:ext uri="{FF2B5EF4-FFF2-40B4-BE49-F238E27FC236}">
                <a16:creationId xmlns:a16="http://schemas.microsoft.com/office/drawing/2014/main" id="{9481B198-DA0F-4A28-AF32-D203910E05E3}"/>
              </a:ext>
            </a:extLst>
          </p:cNvPr>
          <p:cNvSpPr txBox="1"/>
          <p:nvPr/>
        </p:nvSpPr>
        <p:spPr>
          <a:xfrm>
            <a:off x="10290517" y="6559182"/>
            <a:ext cx="1901483" cy="246221"/>
          </a:xfrm>
          <a:prstGeom prst="rect">
            <a:avLst/>
          </a:prstGeom>
          <a:noFill/>
        </p:spPr>
        <p:txBody>
          <a:bodyPr wrap="non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sp>
        <p:nvSpPr>
          <p:cNvPr id="7" name="Tittel 3">
            <a:extLst>
              <a:ext uri="{FF2B5EF4-FFF2-40B4-BE49-F238E27FC236}">
                <a16:creationId xmlns:a16="http://schemas.microsoft.com/office/drawing/2014/main" id="{9F57715B-8A5D-410E-A03B-6F53C489618B}"/>
              </a:ext>
            </a:extLst>
          </p:cNvPr>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sp>
        <p:nvSpPr>
          <p:cNvPr id="9" name="Plassholder for innhold 2">
            <a:extLst>
              <a:ext uri="{FF2B5EF4-FFF2-40B4-BE49-F238E27FC236}">
                <a16:creationId xmlns:a16="http://schemas.microsoft.com/office/drawing/2014/main" id="{41EA6BC9-671F-4A0D-B91E-ECFA51701520}"/>
              </a:ext>
            </a:extLst>
          </p:cNvPr>
          <p:cNvSpPr txBox="1">
            <a:spLocks/>
          </p:cNvSpPr>
          <p:nvPr/>
        </p:nvSpPr>
        <p:spPr>
          <a:xfrm>
            <a:off x="0" y="1342584"/>
            <a:ext cx="4403151" cy="671292"/>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i strukturelt stabile deler </a:t>
            </a:r>
          </a:p>
        </p:txBody>
      </p:sp>
    </p:spTree>
    <p:extLst>
      <p:ext uri="{BB962C8B-B14F-4D97-AF65-F5344CB8AC3E}">
        <p14:creationId xmlns:p14="http://schemas.microsoft.com/office/powerpoint/2010/main" val="91519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15032D92-0B63-43EE-B427-DE6C6D3A52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348950" y="1017622"/>
            <a:ext cx="6860672" cy="4825428"/>
          </a:xfrm>
          <a:prstGeom prst="rect">
            <a:avLst/>
          </a:prstGeom>
        </p:spPr>
      </p:pic>
      <p:sp>
        <p:nvSpPr>
          <p:cNvPr id="8" name="Tittel 3">
            <a:extLst>
              <a:ext uri="{FF2B5EF4-FFF2-40B4-BE49-F238E27FC236}">
                <a16:creationId xmlns:a16="http://schemas.microsoft.com/office/drawing/2014/main" id="{2E67F013-D4F1-4F7F-8474-7F4264E0A2FF}"/>
              </a:ext>
            </a:extLst>
          </p:cNvPr>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sp>
        <p:nvSpPr>
          <p:cNvPr id="11" name="TekstSylinder 10">
            <a:extLst>
              <a:ext uri="{FF2B5EF4-FFF2-40B4-BE49-F238E27FC236}">
                <a16:creationId xmlns:a16="http://schemas.microsoft.com/office/drawing/2014/main" id="{9481B198-DA0F-4A28-AF32-D203910E05E3}"/>
              </a:ext>
            </a:extLst>
          </p:cNvPr>
          <p:cNvSpPr txBox="1"/>
          <p:nvPr/>
        </p:nvSpPr>
        <p:spPr>
          <a:xfrm>
            <a:off x="10290517" y="6611779"/>
            <a:ext cx="1901483" cy="246221"/>
          </a:xfrm>
          <a:prstGeom prst="rect">
            <a:avLst/>
          </a:prstGeom>
          <a:noFill/>
        </p:spPr>
        <p:txBody>
          <a:bodyPr wrap="non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sp>
        <p:nvSpPr>
          <p:cNvPr id="6" name="Plassholder for innhold 2">
            <a:extLst>
              <a:ext uri="{FF2B5EF4-FFF2-40B4-BE49-F238E27FC236}">
                <a16:creationId xmlns:a16="http://schemas.microsoft.com/office/drawing/2014/main" id="{2401C5AE-4D40-4E7C-9BEF-5E3DD1B8758B}"/>
              </a:ext>
            </a:extLst>
          </p:cNvPr>
          <p:cNvSpPr txBox="1">
            <a:spLocks/>
          </p:cNvSpPr>
          <p:nvPr/>
        </p:nvSpPr>
        <p:spPr>
          <a:xfrm>
            <a:off x="0" y="1342584"/>
            <a:ext cx="5393555" cy="1440734"/>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Bær i strukturelt stabile deler </a:t>
            </a:r>
          </a:p>
          <a:p>
            <a:pPr>
              <a:buClr>
                <a:srgbClr val="CF0B2C"/>
              </a:buClr>
            </a:pPr>
            <a:r>
              <a:rPr lang="nb-NO" dirty="0"/>
              <a:t>Unngå håndtak og andre mulig svake deler</a:t>
            </a:r>
          </a:p>
        </p:txBody>
      </p:sp>
    </p:spTree>
    <p:extLst>
      <p:ext uri="{BB962C8B-B14F-4D97-AF65-F5344CB8AC3E}">
        <p14:creationId xmlns:p14="http://schemas.microsoft.com/office/powerpoint/2010/main" val="3333371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pic>
        <p:nvPicPr>
          <p:cNvPr id="9" name="Picture 8" descr="https://www.nms.ac.uk/media/1163039/2020_11_20_nh_076lr.jpg?width=700&amp;height=437.654320987654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523177" y="2001795"/>
            <a:ext cx="6730920" cy="4861926"/>
          </a:xfrm>
          <a:prstGeom prst="rect">
            <a:avLst/>
          </a:prstGeom>
          <a:noFill/>
          <a:extLst>
            <a:ext uri="{909E8E84-426E-40DD-AFC4-6F175D3DCCD1}">
              <a14:hiddenFill xmlns:a14="http://schemas.microsoft.com/office/drawing/2010/main">
                <a:solidFill>
                  <a:srgbClr val="FFFFFF"/>
                </a:solidFill>
              </a14:hiddenFill>
            </a:ext>
          </a:extLst>
        </p:spPr>
      </p:pic>
      <p:sp>
        <p:nvSpPr>
          <p:cNvPr id="21" name="TekstSylinder 20"/>
          <p:cNvSpPr txBox="1"/>
          <p:nvPr/>
        </p:nvSpPr>
        <p:spPr>
          <a:xfrm>
            <a:off x="8970791" y="6581648"/>
            <a:ext cx="3412928" cy="246221"/>
          </a:xfrm>
          <a:prstGeom prst="rect">
            <a:avLst/>
          </a:prstGeom>
          <a:noFill/>
        </p:spPr>
        <p:txBody>
          <a:bodyPr wrap="square" rtlCol="0">
            <a:spAutoFit/>
          </a:bodyPr>
          <a:lstStyle/>
          <a:p>
            <a:pPr defTabSz="914483"/>
            <a:r>
              <a:rPr lang="nb-NO" sz="1000">
                <a:solidFill>
                  <a:schemeClr val="bg1">
                    <a:lumMod val="75000"/>
                  </a:schemeClr>
                </a:solidFill>
              </a:rPr>
              <a:t>Foto: </a:t>
            </a:r>
            <a:r>
              <a:rPr lang="en-US" sz="1000">
                <a:solidFill>
                  <a:schemeClr val="bg1">
                    <a:lumMod val="75000"/>
                  </a:schemeClr>
                </a:solidFill>
              </a:rPr>
              <a:t>Image National Museums Scotland - CC BY-NC-SA 4.0</a:t>
            </a:r>
            <a:endParaRPr lang="nb-NO" sz="1000">
              <a:solidFill>
                <a:schemeClr val="bg1">
                  <a:lumMod val="75000"/>
                </a:schemeClr>
              </a:solidFill>
            </a:endParaRPr>
          </a:p>
        </p:txBody>
      </p:sp>
      <p:sp>
        <p:nvSpPr>
          <p:cNvPr id="11" name="Plassholder for innhold 2">
            <a:extLst>
              <a:ext uri="{FF2B5EF4-FFF2-40B4-BE49-F238E27FC236}">
                <a16:creationId xmlns:a16="http://schemas.microsoft.com/office/drawing/2014/main" id="{1157B1B9-A57A-4568-BAE0-77189199E449}"/>
              </a:ext>
            </a:extLst>
          </p:cNvPr>
          <p:cNvSpPr txBox="1">
            <a:spLocks/>
          </p:cNvSpPr>
          <p:nvPr/>
        </p:nvSpPr>
        <p:spPr>
          <a:xfrm>
            <a:off x="0" y="1342584"/>
            <a:ext cx="5393555" cy="2364063"/>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Bær i strukturelt stabile deler </a:t>
            </a:r>
          </a:p>
          <a:p>
            <a:pPr>
              <a:buClr>
                <a:srgbClr val="CF0B2C"/>
              </a:buClr>
            </a:pPr>
            <a:r>
              <a:rPr lang="nb-NO" dirty="0"/>
              <a:t>Unngå håndtak og andre mulig svake deler</a:t>
            </a:r>
          </a:p>
          <a:p>
            <a:pPr>
              <a:buClr>
                <a:srgbClr val="CF0B2C"/>
              </a:buClr>
            </a:pPr>
            <a:r>
              <a:rPr lang="nb-NO" dirty="0"/>
              <a:t>Bær helst en og en ting av gangen</a:t>
            </a:r>
          </a:p>
          <a:p>
            <a:pPr>
              <a:buClr>
                <a:srgbClr val="CF0B2C"/>
              </a:buClr>
            </a:pPr>
            <a:r>
              <a:rPr lang="nb-NO" dirty="0"/>
              <a:t>Bruk eventuelt kasser til små gjenstander</a:t>
            </a:r>
          </a:p>
        </p:txBody>
      </p:sp>
      <p:sp>
        <p:nvSpPr>
          <p:cNvPr id="7" name="Tittel 3">
            <a:extLst>
              <a:ext uri="{FF2B5EF4-FFF2-40B4-BE49-F238E27FC236}">
                <a16:creationId xmlns:a16="http://schemas.microsoft.com/office/drawing/2014/main" id="{14C1F4C9-8A12-4BE0-A359-5439F6AD0BE2}"/>
              </a:ext>
            </a:extLst>
          </p:cNvPr>
          <p:cNvSpPr txBox="1">
            <a:spLocks/>
          </p:cNvSpPr>
          <p:nvPr/>
        </p:nvSpPr>
        <p:spPr>
          <a:xfrm>
            <a:off x="0" y="0"/>
            <a:ext cx="8951406"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bære?</a:t>
            </a:r>
            <a:endParaRPr lang="nb-NO" sz="4000">
              <a:solidFill>
                <a:srgbClr val="CF0B2C"/>
              </a:solidFill>
              <a:latin typeface="+mn-lt"/>
            </a:endParaRPr>
          </a:p>
        </p:txBody>
      </p:sp>
    </p:spTree>
    <p:extLst>
      <p:ext uri="{BB962C8B-B14F-4D97-AF65-F5344CB8AC3E}">
        <p14:creationId xmlns:p14="http://schemas.microsoft.com/office/powerpoint/2010/main" val="26881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A230E31-069D-4AE4-B48D-8C63BE8227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222766" y="-1590006"/>
            <a:ext cx="3700132" cy="8023344"/>
          </a:xfrm>
          <a:prstGeom prst="rect">
            <a:avLst/>
          </a:prstGeom>
        </p:spPr>
      </p:pic>
      <p:pic>
        <p:nvPicPr>
          <p:cNvPr id="4" name="Plassholder for innhold 6">
            <a:extLst>
              <a:ext uri="{FF2B5EF4-FFF2-40B4-BE49-F238E27FC236}">
                <a16:creationId xmlns:a16="http://schemas.microsoft.com/office/drawing/2014/main" id="{9603B9B1-7B18-4A7C-8A0D-FD41A02A7D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1357" y="4359762"/>
            <a:ext cx="7281475" cy="2299152"/>
          </a:xfrm>
          <a:prstGeom prst="rect">
            <a:avLst/>
          </a:prstGeom>
          <a:ln w="57150">
            <a:solidFill>
              <a:schemeClr val="bg1"/>
            </a:solidFill>
          </a:ln>
        </p:spPr>
      </p:pic>
      <p:sp>
        <p:nvSpPr>
          <p:cNvPr id="6" name="TekstSylinder 5">
            <a:extLst>
              <a:ext uri="{FF2B5EF4-FFF2-40B4-BE49-F238E27FC236}">
                <a16:creationId xmlns:a16="http://schemas.microsoft.com/office/drawing/2014/main" id="{FF9619EB-1090-41E7-9230-D787A42B65EC}"/>
              </a:ext>
            </a:extLst>
          </p:cNvPr>
          <p:cNvSpPr txBox="1"/>
          <p:nvPr/>
        </p:nvSpPr>
        <p:spPr>
          <a:xfrm>
            <a:off x="10112301" y="3997818"/>
            <a:ext cx="2736304"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sp>
        <p:nvSpPr>
          <p:cNvPr id="9" name="Plassholder for innhold 2"/>
          <p:cNvSpPr txBox="1">
            <a:spLocks/>
          </p:cNvSpPr>
          <p:nvPr/>
        </p:nvSpPr>
        <p:spPr>
          <a:xfrm>
            <a:off x="0" y="1348662"/>
            <a:ext cx="3879273" cy="1748510"/>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helst på «båre» - eller pakk på stor rull med plast eller vindsperre mellom</a:t>
            </a:r>
          </a:p>
          <a:p>
            <a:endParaRPr lang="nb-NO"/>
          </a:p>
        </p:txBody>
      </p:sp>
      <p:sp>
        <p:nvSpPr>
          <p:cNvPr id="10" name="Tittel 3"/>
          <p:cNvSpPr txBox="1">
            <a:spLocks/>
          </p:cNvSpPr>
          <p:nvPr/>
        </p:nvSpPr>
        <p:spPr>
          <a:xfrm>
            <a:off x="0" y="11579"/>
            <a:ext cx="8384879"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Store tekstiler</a:t>
            </a:r>
            <a:endParaRPr lang="nb-NO" sz="2000">
              <a:solidFill>
                <a:srgbClr val="CF0B2C"/>
              </a:solidFill>
              <a:latin typeface="+mn-lt"/>
            </a:endParaRPr>
          </a:p>
        </p:txBody>
      </p:sp>
    </p:spTree>
    <p:extLst>
      <p:ext uri="{BB962C8B-B14F-4D97-AF65-F5344CB8AC3E}">
        <p14:creationId xmlns:p14="http://schemas.microsoft.com/office/powerpoint/2010/main" val="267087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sp>
        <p:nvSpPr>
          <p:cNvPr id="4" name="Tittel 3"/>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
        <p:nvSpPr>
          <p:cNvPr id="5" name="Plassholder for innhold 2"/>
          <p:cNvSpPr txBox="1">
            <a:spLocks/>
          </p:cNvSpPr>
          <p:nvPr/>
        </p:nvSpPr>
        <p:spPr>
          <a:xfrm>
            <a:off x="1" y="2004304"/>
            <a:ext cx="5338612" cy="3133505"/>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Bær alltid med to hender – en under, en på siden</a:t>
            </a:r>
          </a:p>
          <a:p>
            <a:pPr>
              <a:buClr>
                <a:srgbClr val="CF0B2C"/>
              </a:buClr>
            </a:pPr>
            <a:r>
              <a:rPr lang="nb-NO"/>
              <a:t>Det som er inni rammen kan falle ut</a:t>
            </a:r>
          </a:p>
          <a:p>
            <a:pPr>
              <a:buClr>
                <a:srgbClr val="CF0B2C"/>
              </a:buClr>
            </a:pPr>
            <a:r>
              <a:rPr lang="nb-NO"/>
              <a:t>Unngå press på baksiden av bildet</a:t>
            </a:r>
          </a:p>
          <a:p>
            <a:pPr>
              <a:buClr>
                <a:srgbClr val="CF0B2C"/>
              </a:buClr>
            </a:pPr>
            <a:r>
              <a:rPr lang="nb-NO"/>
              <a:t>Bær slik at overflaten har minst risiko for å bli skadet</a:t>
            </a:r>
          </a:p>
          <a:p>
            <a:pPr>
              <a:buClr>
                <a:srgbClr val="CF0B2C"/>
              </a:buClr>
            </a:pPr>
            <a:r>
              <a:rPr lang="nb-NO"/>
              <a:t>Det er som regel tryggest å være to</a:t>
            </a:r>
          </a:p>
        </p:txBody>
      </p:sp>
      <p:pic>
        <p:nvPicPr>
          <p:cNvPr id="9" name="Plassholder for innhold 4" descr="Et bilde som inneholder person, vegg, mann, innendørs&#10;&#10;Automatisk generert beskrivelse">
            <a:extLst>
              <a:ext uri="{FF2B5EF4-FFF2-40B4-BE49-F238E27FC236}">
                <a16:creationId xmlns:a16="http://schemas.microsoft.com/office/drawing/2014/main" id="{9FF8CF25-9FE4-443E-BD70-EAAEC0FED7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00"/>
          <a:stretch/>
        </p:blipFill>
        <p:spPr>
          <a:xfrm>
            <a:off x="5795436" y="-4966"/>
            <a:ext cx="6396563" cy="6960602"/>
          </a:xfrm>
          <a:prstGeom prst="rect">
            <a:avLst/>
          </a:prstGeom>
        </p:spPr>
      </p:pic>
      <p:sp>
        <p:nvSpPr>
          <p:cNvPr id="7" name="TekstSylinder 6">
            <a:extLst>
              <a:ext uri="{FF2B5EF4-FFF2-40B4-BE49-F238E27FC236}">
                <a16:creationId xmlns:a16="http://schemas.microsoft.com/office/drawing/2014/main" id="{DD853550-AAF6-443D-A154-463FD336F702}"/>
              </a:ext>
            </a:extLst>
          </p:cNvPr>
          <p:cNvSpPr txBox="1"/>
          <p:nvPr/>
        </p:nvSpPr>
        <p:spPr>
          <a:xfrm>
            <a:off x="9587403" y="6713196"/>
            <a:ext cx="3061420" cy="246221"/>
          </a:xfrm>
          <a:prstGeom prst="rect">
            <a:avLst/>
          </a:prstGeom>
          <a:noFill/>
        </p:spPr>
        <p:txBody>
          <a:bodyPr wrap="square" rtlCol="0">
            <a:spAutoFit/>
          </a:bodyPr>
          <a:lstStyle/>
          <a:p>
            <a:r>
              <a:rPr lang="nb-NO" sz="1000">
                <a:solidFill>
                  <a:schemeClr val="bg1"/>
                </a:solidFill>
                <a:cs typeface="Arial" panose="020B0604020202020204" pitchFamily="34" charset="0"/>
              </a:rPr>
              <a:t>Foto: S. </a:t>
            </a:r>
            <a:r>
              <a:rPr lang="nb-NO" sz="1000" err="1">
                <a:solidFill>
                  <a:schemeClr val="bg1"/>
                </a:solidFill>
                <a:cs typeface="Arial" panose="020B0604020202020204" pitchFamily="34" charset="0"/>
              </a:rPr>
              <a:t>Björklöf</a:t>
            </a:r>
            <a:r>
              <a:rPr lang="nb-NO" sz="1000">
                <a:solidFill>
                  <a:schemeClr val="bg1"/>
                </a:solidFill>
                <a:cs typeface="Arial" panose="020B0604020202020204" pitchFamily="34" charset="0"/>
              </a:rPr>
              <a:t>, Oslo brann- og redningsetat</a:t>
            </a:r>
          </a:p>
        </p:txBody>
      </p:sp>
    </p:spTree>
    <p:extLst>
      <p:ext uri="{BB962C8B-B14F-4D97-AF65-F5344CB8AC3E}">
        <p14:creationId xmlns:p14="http://schemas.microsoft.com/office/powerpoint/2010/main" val="40952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pic>
        <p:nvPicPr>
          <p:cNvPr id="10242" name="Picture 2" descr="https://www.nms.ac.uk/media/1163141/2020_11_20_nh_013lr.jpg?width=490.12345679012344&amp;height=7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6476" y="2395420"/>
            <a:ext cx="3123805" cy="44625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nms.ac.uk/media/1163145/2020_11_20_nh_017lr.jpg?width=490.12345679012344&amp;height=7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3823" y="2395421"/>
            <a:ext cx="3123805" cy="44625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nms.ac.uk/media/1162990/2020_11_20_nh_018lr.jpg?width=490.12345679012344&amp;height=70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95411" y="5730"/>
            <a:ext cx="4796589" cy="685227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p:cNvSpPr txBox="1"/>
          <p:nvPr/>
        </p:nvSpPr>
        <p:spPr>
          <a:xfrm>
            <a:off x="9646731" y="6562755"/>
            <a:ext cx="2810933" cy="215444"/>
          </a:xfrm>
          <a:prstGeom prst="rect">
            <a:avLst/>
          </a:prstGeom>
          <a:noFill/>
        </p:spPr>
        <p:txBody>
          <a:bodyPr wrap="square" rtlCol="0">
            <a:spAutoFit/>
          </a:bodyPr>
          <a:lstStyle/>
          <a:p>
            <a:pPr defTabSz="914483"/>
            <a:r>
              <a:rPr lang="nb-NO" sz="800">
                <a:latin typeface="Arial"/>
              </a:rPr>
              <a:t>Foto: National Museums Scotland  </a:t>
            </a:r>
            <a:r>
              <a:rPr lang="nb-NO" sz="800" err="1">
                <a:latin typeface="Arial"/>
              </a:rPr>
              <a:t>www</a:t>
            </a:r>
            <a:r>
              <a:rPr lang="nb-NO" sz="800">
                <a:latin typeface="Arial"/>
              </a:rPr>
              <a:t>/ nms.as.uk</a:t>
            </a:r>
          </a:p>
        </p:txBody>
      </p:sp>
      <p:pic>
        <p:nvPicPr>
          <p:cNvPr id="11" name="Picture 8" descr="File:Redx2.svg">
            <a:extLst>
              <a:ext uri="{FF2B5EF4-FFF2-40B4-BE49-F238E27FC236}">
                <a16:creationId xmlns:a16="http://schemas.microsoft.com/office/drawing/2014/main" id="{3CA8C028-53F3-440E-AAE4-95BFE4A2DB0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08599" y="3885868"/>
            <a:ext cx="1037342" cy="11810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ile:Redx2.svg">
            <a:extLst>
              <a:ext uri="{FF2B5EF4-FFF2-40B4-BE49-F238E27FC236}">
                <a16:creationId xmlns:a16="http://schemas.microsoft.com/office/drawing/2014/main" id="{F2B29118-52A8-4920-9A38-B6679FBC41B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32872" y="3869387"/>
            <a:ext cx="1051818" cy="11974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99A02A-D7BB-4DA4-93FA-7501E4326408" descr="B199A02A-D7BB-4DA4-93FA-7501E4326408">
            <a:extLst>
              <a:ext uri="{FF2B5EF4-FFF2-40B4-BE49-F238E27FC236}">
                <a16:creationId xmlns:a16="http://schemas.microsoft.com/office/drawing/2014/main" id="{240762F5-CC8A-4940-9D37-3DD963975B1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rot="5400000">
            <a:off x="6346468" y="1012467"/>
            <a:ext cx="6874516" cy="48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Sylinder 15">
            <a:extLst>
              <a:ext uri="{FF2B5EF4-FFF2-40B4-BE49-F238E27FC236}">
                <a16:creationId xmlns:a16="http://schemas.microsoft.com/office/drawing/2014/main" id="{20D15917-8F00-4B2E-A7A3-1333094EF2BB}"/>
              </a:ext>
            </a:extLst>
          </p:cNvPr>
          <p:cNvSpPr txBox="1"/>
          <p:nvPr/>
        </p:nvSpPr>
        <p:spPr>
          <a:xfrm>
            <a:off x="9849395" y="6571878"/>
            <a:ext cx="2810933" cy="246221"/>
          </a:xfrm>
          <a:prstGeom prst="rect">
            <a:avLst/>
          </a:prstGeom>
          <a:noFill/>
        </p:spPr>
        <p:txBody>
          <a:bodyPr wrap="square" rtlCol="0">
            <a:spAutoFit/>
          </a:bodyPr>
          <a:lstStyle/>
          <a:p>
            <a:pPr defTabSz="914483"/>
            <a:r>
              <a:rPr lang="nb-NO" sz="1000"/>
              <a:t>Foto: Anne Lundesgaard Komnæs, OBRE</a:t>
            </a:r>
          </a:p>
        </p:txBody>
      </p:sp>
      <p:sp>
        <p:nvSpPr>
          <p:cNvPr id="18" name="TekstSylinder 17">
            <a:extLst>
              <a:ext uri="{FF2B5EF4-FFF2-40B4-BE49-F238E27FC236}">
                <a16:creationId xmlns:a16="http://schemas.microsoft.com/office/drawing/2014/main" id="{F9DDB15F-9B99-47FD-970C-3E99FFD1B101}"/>
              </a:ext>
            </a:extLst>
          </p:cNvPr>
          <p:cNvSpPr txBox="1"/>
          <p:nvPr/>
        </p:nvSpPr>
        <p:spPr>
          <a:xfrm>
            <a:off x="3560282" y="6621419"/>
            <a:ext cx="3412928" cy="246221"/>
          </a:xfrm>
          <a:prstGeom prst="rect">
            <a:avLst/>
          </a:prstGeom>
          <a:noFill/>
        </p:spPr>
        <p:txBody>
          <a:bodyPr wrap="square" rtlCol="0">
            <a:spAutoFit/>
          </a:bodyPr>
          <a:lstStyle/>
          <a:p>
            <a:pPr defTabSz="914483"/>
            <a:r>
              <a:rPr lang="nb-NO" sz="1000"/>
              <a:t>Foto: </a:t>
            </a:r>
            <a:r>
              <a:rPr lang="en-US" sz="1000"/>
              <a:t>Image National Museums Scotland - CC BY-NC-SA 4.0</a:t>
            </a:r>
            <a:endParaRPr lang="nb-NO" sz="1000"/>
          </a:p>
        </p:txBody>
      </p:sp>
      <p:sp>
        <p:nvSpPr>
          <p:cNvPr id="19" name="Tittel 3">
            <a:extLst>
              <a:ext uri="{FF2B5EF4-FFF2-40B4-BE49-F238E27FC236}">
                <a16:creationId xmlns:a16="http://schemas.microsoft.com/office/drawing/2014/main" id="{F65CB707-8D61-487E-8FEB-B4C1BEB49C82}"/>
              </a:ext>
            </a:extLst>
          </p:cNvPr>
          <p:cNvSpPr txBox="1">
            <a:spLocks/>
          </p:cNvSpPr>
          <p:nvPr/>
        </p:nvSpPr>
        <p:spPr>
          <a:xfrm>
            <a:off x="0" y="0"/>
            <a:ext cx="7395410" cy="1342584"/>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 innrammede bilder</a:t>
            </a:r>
            <a:endParaRPr lang="nb-NO" sz="2000">
              <a:solidFill>
                <a:srgbClr val="CF0B2C"/>
              </a:solidFill>
              <a:latin typeface="+mn-lt"/>
            </a:endParaRPr>
          </a:p>
        </p:txBody>
      </p:sp>
    </p:spTree>
    <p:extLst>
      <p:ext uri="{BB962C8B-B14F-4D97-AF65-F5344CB8AC3E}">
        <p14:creationId xmlns:p14="http://schemas.microsoft.com/office/powerpoint/2010/main" val="21845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Avfukting og uttørking</a:t>
            </a:r>
            <a:endParaRPr lang="nb-NO" sz="4000">
              <a:solidFill>
                <a:srgbClr val="CF0B2C"/>
              </a:solidFill>
              <a:latin typeface="+mn-lt"/>
            </a:endParaRPr>
          </a:p>
        </p:txBody>
      </p:sp>
      <p:pic>
        <p:nvPicPr>
          <p:cNvPr id="10" name="Bilde 9">
            <a:extLst>
              <a:ext uri="{FF2B5EF4-FFF2-40B4-BE49-F238E27FC236}">
                <a16:creationId xmlns:a16="http://schemas.microsoft.com/office/drawing/2014/main" id="{889DE459-920F-4A51-A9F6-AE7139B7988C}"/>
              </a:ext>
            </a:extLst>
          </p:cNvPr>
          <p:cNvPicPr/>
          <p:nvPr/>
        </p:nvPicPr>
        <p:blipFill>
          <a:blip r:embed="rId4" cstate="print">
            <a:extLst>
              <a:ext uri="{28A0092B-C50C-407E-A947-70E740481C1C}">
                <a14:useLocalDpi xmlns:a14="http://schemas.microsoft.com/office/drawing/2010/main"/>
              </a:ext>
            </a:extLst>
          </a:blip>
          <a:stretch>
            <a:fillRect/>
          </a:stretch>
        </p:blipFill>
        <p:spPr>
          <a:xfrm>
            <a:off x="7572054" y="0"/>
            <a:ext cx="4619946" cy="6858000"/>
          </a:xfrm>
          <a:prstGeom prst="rect">
            <a:avLst/>
          </a:prstGeom>
        </p:spPr>
      </p:pic>
      <p:sp>
        <p:nvSpPr>
          <p:cNvPr id="11" name="TekstSylinder 10">
            <a:extLst>
              <a:ext uri="{FF2B5EF4-FFF2-40B4-BE49-F238E27FC236}">
                <a16:creationId xmlns:a16="http://schemas.microsoft.com/office/drawing/2014/main" id="{718ACF83-5541-41D2-9395-6628B342C410}"/>
              </a:ext>
            </a:extLst>
          </p:cNvPr>
          <p:cNvSpPr txBox="1"/>
          <p:nvPr/>
        </p:nvSpPr>
        <p:spPr>
          <a:xfrm>
            <a:off x="10751184" y="6611779"/>
            <a:ext cx="1369286" cy="246221"/>
          </a:xfrm>
          <a:prstGeom prst="rect">
            <a:avLst/>
          </a:prstGeom>
          <a:noFill/>
        </p:spPr>
        <p:txBody>
          <a:bodyPr wrap="none" rtlCol="0">
            <a:spAutoFit/>
          </a:bodyPr>
          <a:lstStyle/>
          <a:p>
            <a:r>
              <a:rPr lang="nb-NO" sz="1000">
                <a:solidFill>
                  <a:schemeClr val="bg1"/>
                </a:solidFill>
                <a:cs typeface="Arial" panose="020B0604020202020204" pitchFamily="34" charset="0"/>
              </a:rPr>
              <a:t>Foto: NIKU/B. Lindstad</a:t>
            </a:r>
          </a:p>
        </p:txBody>
      </p:sp>
      <p:sp>
        <p:nvSpPr>
          <p:cNvPr id="12" name="Pil høyre 8">
            <a:extLst>
              <a:ext uri="{FF2B5EF4-FFF2-40B4-BE49-F238E27FC236}">
                <a16:creationId xmlns:a16="http://schemas.microsoft.com/office/drawing/2014/main" id="{AAEC4457-787F-4BBF-86A3-DD440EB827F0}"/>
              </a:ext>
            </a:extLst>
          </p:cNvPr>
          <p:cNvSpPr/>
          <p:nvPr/>
        </p:nvSpPr>
        <p:spPr>
          <a:xfrm rot="2384010">
            <a:off x="8856446" y="4088371"/>
            <a:ext cx="1015183" cy="1743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høyre 8">
            <a:extLst>
              <a:ext uri="{FF2B5EF4-FFF2-40B4-BE49-F238E27FC236}">
                <a16:creationId xmlns:a16="http://schemas.microsoft.com/office/drawing/2014/main" id="{303FD7BB-1668-4F3F-A807-C65ED5D4AA23}"/>
              </a:ext>
            </a:extLst>
          </p:cNvPr>
          <p:cNvSpPr/>
          <p:nvPr/>
        </p:nvSpPr>
        <p:spPr>
          <a:xfrm rot="2384010">
            <a:off x="9086944" y="1510241"/>
            <a:ext cx="1015183" cy="1743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lassholder for innhold 2">
            <a:extLst>
              <a:ext uri="{FF2B5EF4-FFF2-40B4-BE49-F238E27FC236}">
                <a16:creationId xmlns:a16="http://schemas.microsoft.com/office/drawing/2014/main" id="{1A170FD1-4E9B-4871-825D-9FFAFA1617D3}"/>
              </a:ext>
            </a:extLst>
          </p:cNvPr>
          <p:cNvSpPr txBox="1">
            <a:spLocks/>
          </p:cNvSpPr>
          <p:nvPr/>
        </p:nvSpPr>
        <p:spPr>
          <a:xfrm>
            <a:off x="1" y="1388751"/>
            <a:ext cx="6400799" cy="294883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Målet er gradvis avfukting</a:t>
            </a:r>
          </a:p>
          <a:p>
            <a:pPr lvl="2">
              <a:buClr>
                <a:schemeClr val="tx1">
                  <a:lumMod val="50000"/>
                  <a:lumOff val="50000"/>
                </a:schemeClr>
              </a:buClr>
            </a:pPr>
            <a:r>
              <a:rPr lang="nb-NO" sz="1800" dirty="0"/>
              <a:t>Bruk helst avfukter</a:t>
            </a:r>
          </a:p>
          <a:p>
            <a:pPr lvl="2">
              <a:buClr>
                <a:schemeClr val="tx1">
                  <a:lumMod val="50000"/>
                  <a:lumOff val="50000"/>
                </a:schemeClr>
              </a:buClr>
            </a:pPr>
            <a:r>
              <a:rPr lang="nb-NO" sz="1800" dirty="0"/>
              <a:t>Varme er vanskeligere å kontrollere og bør som regel unngås i første fase</a:t>
            </a:r>
          </a:p>
          <a:p>
            <a:pPr lvl="2">
              <a:buClr>
                <a:schemeClr val="tx1">
                  <a:lumMod val="50000"/>
                  <a:lumOff val="50000"/>
                </a:schemeClr>
              </a:buClr>
            </a:pPr>
            <a:r>
              <a:rPr lang="nb-NO" sz="1800" dirty="0"/>
              <a:t>Søk gjerne råd hos bygningsantikvar eller konservator</a:t>
            </a:r>
            <a:endParaRPr lang="nb-NO" dirty="0"/>
          </a:p>
          <a:p>
            <a:pPr>
              <a:buClr>
                <a:srgbClr val="CF0B2C"/>
              </a:buClr>
            </a:pPr>
            <a:r>
              <a:rPr lang="nb-NO" dirty="0"/>
              <a:t>Det gjelder å finne den gylne middelvei:</a:t>
            </a:r>
          </a:p>
          <a:p>
            <a:pPr lvl="2">
              <a:buClr>
                <a:schemeClr val="tx1">
                  <a:lumMod val="50000"/>
                  <a:lumOff val="50000"/>
                </a:schemeClr>
              </a:buClr>
            </a:pPr>
            <a:r>
              <a:rPr lang="nb-NO" sz="1800" dirty="0"/>
              <a:t>For rask tørking gir permanente skader, som sprekker og løs maling</a:t>
            </a:r>
          </a:p>
        </p:txBody>
      </p:sp>
    </p:spTree>
    <p:extLst>
      <p:ext uri="{BB962C8B-B14F-4D97-AF65-F5344CB8AC3E}">
        <p14:creationId xmlns:p14="http://schemas.microsoft.com/office/powerpoint/2010/main" val="9394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08BF2D4F-C0D2-49E6-842D-55F5C30ED54D}"/>
              </a:ext>
            </a:extLst>
          </p:cNvPr>
          <p:cNvSpPr txBox="1">
            <a:spLocks/>
          </p:cNvSpPr>
          <p:nvPr/>
        </p:nvSpPr>
        <p:spPr>
          <a:xfrm>
            <a:off x="1" y="1342584"/>
            <a:ext cx="10462846" cy="1440734"/>
          </a:xfrm>
          <a:prstGeom prst="rect">
            <a:avLst/>
          </a:prstGeom>
        </p:spPr>
        <p:txBody>
          <a:bodyPr vert="horz" wrap="square" lIns="720000" tIns="360000" rIns="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Calibri" panose="020F0502020204030204" pitchFamily="34" charset="0"/>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Calibri" panose="020F0502020204030204" pitchFamily="34" charset="0"/>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Calibri" panose="020F0502020204030204" pitchFamily="34" charset="0"/>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Calibri" panose="020F0502020204030204" pitchFamily="34" charset="0"/>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Dette er et materiale for kollegaundervisning som kan benyttes av alle brannvesen i Norge.</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Utviklingen av undervisningsopplegget har vært et samarbeid mellom Bergen brannvesen og Brann- og redningsetaten i Oslo.</a:t>
            </a: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7" name="Picture 8" descr="Ingen bildebeskrivelse er tilgjengeli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77600" y="3467100"/>
            <a:ext cx="3376999" cy="3060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ngen bildebeskrivelse er tilgjengeli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6582"/>
          <a:stretch/>
        </p:blipFill>
        <p:spPr bwMode="auto">
          <a:xfrm>
            <a:off x="6279294" y="3492499"/>
            <a:ext cx="3249320" cy="3035429"/>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3">
            <a:extLst>
              <a:ext uri="{FF2B5EF4-FFF2-40B4-BE49-F238E27FC236}">
                <a16:creationId xmlns:a16="http://schemas.microsoft.com/office/drawing/2014/main" id="{2D742309-D769-4E24-BB9B-CFA838569F46}"/>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rPr>
              <a:t> i verdiberging -  kulturhistorisk</a:t>
            </a:r>
            <a:endParaRPr kumimoji="0" lang="nb-NO"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56150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pic>
        <p:nvPicPr>
          <p:cNvPr id="10" name="Bilde 9"/>
          <p:cNvPicPr>
            <a:picLocks noChangeAspect="1"/>
          </p:cNvPicPr>
          <p:nvPr/>
        </p:nvPicPr>
        <p:blipFill rotWithShape="1">
          <a:blip r:embed="rId4" cstate="print">
            <a:lum/>
            <a:alphaModFix/>
            <a:extLst>
              <a:ext uri="{28A0092B-C50C-407E-A947-70E740481C1C}">
                <a14:useLocalDpi xmlns:a14="http://schemas.microsoft.com/office/drawing/2010/main"/>
              </a:ext>
            </a:extLst>
          </a:blip>
          <a:srcRect/>
          <a:stretch/>
        </p:blipFill>
        <p:spPr>
          <a:xfrm>
            <a:off x="6423719" y="-12700"/>
            <a:ext cx="5749231" cy="6858000"/>
          </a:xfrm>
          <a:prstGeom prst="rect">
            <a:avLst/>
          </a:prstGeom>
          <a:noFill/>
          <a:ln>
            <a:noFill/>
          </a:ln>
        </p:spPr>
      </p:pic>
      <p:sp>
        <p:nvSpPr>
          <p:cNvPr id="9" name="TekstSylinder 8"/>
          <p:cNvSpPr txBox="1"/>
          <p:nvPr/>
        </p:nvSpPr>
        <p:spPr>
          <a:xfrm>
            <a:off x="10094849" y="6593866"/>
            <a:ext cx="1989647" cy="246221"/>
          </a:xfrm>
          <a:prstGeom prst="rect">
            <a:avLst/>
          </a:prstGeom>
          <a:noFill/>
        </p:spPr>
        <p:txBody>
          <a:bodyPr wrap="none" rtlCol="0">
            <a:spAutoFit/>
          </a:bodyPr>
          <a:lstStyle/>
          <a:p>
            <a:r>
              <a:rPr lang="nb-NO" sz="1000"/>
              <a:t>Foto: A. Bjørke, Bymuseet i Bergen</a:t>
            </a:r>
          </a:p>
        </p:txBody>
      </p:sp>
      <p:sp>
        <p:nvSpPr>
          <p:cNvPr id="13" name="Tittel 3">
            <a:extLst>
              <a:ext uri="{FF2B5EF4-FFF2-40B4-BE49-F238E27FC236}">
                <a16:creationId xmlns:a16="http://schemas.microsoft.com/office/drawing/2014/main" id="{8B1661E6-9756-4D20-A993-4DC53C60E23C}"/>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Avfukting og uttørking</a:t>
            </a:r>
            <a:endParaRPr lang="nb-NO" sz="4000">
              <a:solidFill>
                <a:srgbClr val="CF0B2C"/>
              </a:solidFill>
              <a:latin typeface="+mn-lt"/>
            </a:endParaRPr>
          </a:p>
        </p:txBody>
      </p:sp>
      <p:sp>
        <p:nvSpPr>
          <p:cNvPr id="16" name="Plassholder for innhold 2">
            <a:extLst>
              <a:ext uri="{FF2B5EF4-FFF2-40B4-BE49-F238E27FC236}">
                <a16:creationId xmlns:a16="http://schemas.microsoft.com/office/drawing/2014/main" id="{78642C02-5B43-4074-AA79-AD9B2C57EFE1}"/>
              </a:ext>
            </a:extLst>
          </p:cNvPr>
          <p:cNvSpPr txBox="1">
            <a:spLocks/>
          </p:cNvSpPr>
          <p:nvPr/>
        </p:nvSpPr>
        <p:spPr>
          <a:xfrm>
            <a:off x="1" y="1388751"/>
            <a:ext cx="6400799" cy="354130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Målet er gradvis avfukting</a:t>
            </a:r>
          </a:p>
          <a:p>
            <a:pPr lvl="2">
              <a:buClr>
                <a:schemeClr val="tx1">
                  <a:lumMod val="50000"/>
                  <a:lumOff val="50000"/>
                </a:schemeClr>
              </a:buClr>
            </a:pPr>
            <a:r>
              <a:rPr lang="nb-NO" sz="1800"/>
              <a:t>Bruk helst avfukter</a:t>
            </a:r>
          </a:p>
          <a:p>
            <a:pPr lvl="2">
              <a:buClr>
                <a:schemeClr val="tx1">
                  <a:lumMod val="50000"/>
                  <a:lumOff val="50000"/>
                </a:schemeClr>
              </a:buClr>
            </a:pPr>
            <a:r>
              <a:rPr lang="nb-NO" sz="1800"/>
              <a:t>Varme er vanskeligere å kontrollere og bør som regel unngås i første fase</a:t>
            </a:r>
          </a:p>
          <a:p>
            <a:pPr lvl="2">
              <a:buClr>
                <a:schemeClr val="tx1">
                  <a:lumMod val="50000"/>
                  <a:lumOff val="50000"/>
                </a:schemeClr>
              </a:buClr>
            </a:pPr>
            <a:r>
              <a:rPr lang="nb-NO" sz="1800"/>
              <a:t>Søk gjerne råd hos bygningsantikvar eller konservator</a:t>
            </a:r>
            <a:endParaRPr lang="nb-NO"/>
          </a:p>
          <a:p>
            <a:pPr>
              <a:buClr>
                <a:srgbClr val="CF0B2C"/>
              </a:buClr>
            </a:pPr>
            <a:r>
              <a:rPr lang="nb-NO"/>
              <a:t>Det gjelder å finne den gylne middelvei:</a:t>
            </a:r>
          </a:p>
          <a:p>
            <a:pPr lvl="2">
              <a:buClr>
                <a:schemeClr val="tx1">
                  <a:lumMod val="50000"/>
                  <a:lumOff val="50000"/>
                </a:schemeClr>
              </a:buClr>
            </a:pPr>
            <a:r>
              <a:rPr lang="nb-NO" sz="1800"/>
              <a:t>For rask tørking gir permanente skader, som sprekker og løs maling</a:t>
            </a:r>
          </a:p>
          <a:p>
            <a:pPr lvl="2">
              <a:buClr>
                <a:schemeClr val="tx1">
                  <a:lumMod val="50000"/>
                  <a:lumOff val="50000"/>
                </a:schemeClr>
              </a:buClr>
            </a:pPr>
            <a:r>
              <a:rPr lang="nb-NO" sz="1800"/>
              <a:t>For sen tørking kan føre til korrosjon, sopp, råte og mugg</a:t>
            </a:r>
          </a:p>
        </p:txBody>
      </p:sp>
    </p:spTree>
    <p:extLst>
      <p:ext uri="{BB962C8B-B14F-4D97-AF65-F5344CB8AC3E}">
        <p14:creationId xmlns:p14="http://schemas.microsoft.com/office/powerpoint/2010/main" val="149743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pic>
        <p:nvPicPr>
          <p:cNvPr id="1026" name="Picture 2" descr="Instrumenter ble berget ut og lagt under presenninger. "/>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18"/>
          <a:stretch/>
        </p:blipFill>
        <p:spPr bwMode="auto">
          <a:xfrm>
            <a:off x="6400800" y="0"/>
            <a:ext cx="57912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p:cNvSpPr txBox="1"/>
          <p:nvPr/>
        </p:nvSpPr>
        <p:spPr>
          <a:xfrm>
            <a:off x="10006786" y="6611779"/>
            <a:ext cx="2185214" cy="246221"/>
          </a:xfrm>
          <a:prstGeom prst="rect">
            <a:avLst/>
          </a:prstGeom>
          <a:noFill/>
        </p:spPr>
        <p:txBody>
          <a:bodyPr wrap="none" rtlCol="0">
            <a:spAutoFit/>
          </a:bodyPr>
          <a:lstStyle/>
          <a:p>
            <a:r>
              <a:rPr lang="nb-NO" sz="1000">
                <a:solidFill>
                  <a:schemeClr val="bg1"/>
                </a:solidFill>
                <a:cs typeface="Arial" panose="020B0604020202020204" pitchFamily="34" charset="0"/>
              </a:rPr>
              <a:t>Foto: </a:t>
            </a:r>
            <a:r>
              <a:rPr lang="nb-NO" sz="1000">
                <a:solidFill>
                  <a:schemeClr val="bg1"/>
                </a:solidFill>
                <a:effectLst/>
                <a:latin typeface="Calibri" panose="020F0502020204030204" pitchFamily="34" charset="0"/>
                <a:ea typeface="Calibri" panose="020F0502020204030204" pitchFamily="34" charset="0"/>
              </a:rPr>
              <a:t>Rune Petter Ness, Adresseavisen</a:t>
            </a:r>
            <a:endParaRPr lang="nb-NO" sz="1000">
              <a:solidFill>
                <a:schemeClr val="bg1"/>
              </a:solidFill>
              <a:cs typeface="Arial" panose="020B0604020202020204" pitchFamily="34" charset="0"/>
            </a:endParaRPr>
          </a:p>
        </p:txBody>
      </p:sp>
      <p:sp>
        <p:nvSpPr>
          <p:cNvPr id="7" name="Tittel 3">
            <a:extLst>
              <a:ext uri="{FF2B5EF4-FFF2-40B4-BE49-F238E27FC236}">
                <a16:creationId xmlns:a16="http://schemas.microsoft.com/office/drawing/2014/main" id="{F24BCC3A-3E81-4F65-98AA-806D04D34BF5}"/>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Avfukting og uttørking</a:t>
            </a:r>
            <a:endParaRPr lang="nb-NO" sz="4000">
              <a:solidFill>
                <a:srgbClr val="CF0B2C"/>
              </a:solidFill>
              <a:latin typeface="+mn-lt"/>
            </a:endParaRPr>
          </a:p>
        </p:txBody>
      </p:sp>
      <p:sp>
        <p:nvSpPr>
          <p:cNvPr id="11" name="Plassholder for innhold 2">
            <a:extLst>
              <a:ext uri="{FF2B5EF4-FFF2-40B4-BE49-F238E27FC236}">
                <a16:creationId xmlns:a16="http://schemas.microsoft.com/office/drawing/2014/main" id="{F3FA2A19-8310-48E8-83BE-8B5ECB8723A5}"/>
              </a:ext>
            </a:extLst>
          </p:cNvPr>
          <p:cNvSpPr txBox="1">
            <a:spLocks/>
          </p:cNvSpPr>
          <p:nvPr/>
        </p:nvSpPr>
        <p:spPr>
          <a:xfrm>
            <a:off x="1" y="1388751"/>
            <a:ext cx="6400799" cy="5095580"/>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Målet er gradvis avfukting</a:t>
            </a:r>
          </a:p>
          <a:p>
            <a:pPr lvl="2">
              <a:buClr>
                <a:schemeClr val="tx1">
                  <a:lumMod val="50000"/>
                  <a:lumOff val="50000"/>
                </a:schemeClr>
              </a:buClr>
            </a:pPr>
            <a:r>
              <a:rPr lang="nb-NO" sz="1800"/>
              <a:t>Bruk helst avfukter</a:t>
            </a:r>
          </a:p>
          <a:p>
            <a:pPr lvl="2">
              <a:buClr>
                <a:schemeClr val="tx1">
                  <a:lumMod val="50000"/>
                  <a:lumOff val="50000"/>
                </a:schemeClr>
              </a:buClr>
            </a:pPr>
            <a:r>
              <a:rPr lang="nb-NO" sz="1800"/>
              <a:t>Varme er vanskeligere å kontrollere og bør som regel unngås i første fase</a:t>
            </a:r>
          </a:p>
          <a:p>
            <a:pPr lvl="2">
              <a:buClr>
                <a:schemeClr val="tx1">
                  <a:lumMod val="50000"/>
                  <a:lumOff val="50000"/>
                </a:schemeClr>
              </a:buClr>
            </a:pPr>
            <a:r>
              <a:rPr lang="nb-NO" sz="1800"/>
              <a:t>Søk gjerne råd hos bygningsantikvar eller konservator</a:t>
            </a:r>
            <a:endParaRPr lang="nb-NO"/>
          </a:p>
          <a:p>
            <a:pPr>
              <a:buClr>
                <a:srgbClr val="CF0B2C"/>
              </a:buClr>
            </a:pPr>
            <a:r>
              <a:rPr lang="nb-NO"/>
              <a:t>Det gjelder å finne den gylne middelvei:</a:t>
            </a:r>
          </a:p>
          <a:p>
            <a:pPr lvl="2">
              <a:buClr>
                <a:schemeClr val="tx1">
                  <a:lumMod val="50000"/>
                  <a:lumOff val="50000"/>
                </a:schemeClr>
              </a:buClr>
            </a:pPr>
            <a:r>
              <a:rPr lang="nb-NO" sz="1800"/>
              <a:t>For rask tørking gir permanente skader, som sprekker og løs maling</a:t>
            </a:r>
          </a:p>
          <a:p>
            <a:pPr lvl="2">
              <a:buClr>
                <a:schemeClr val="tx1">
                  <a:lumMod val="50000"/>
                  <a:lumOff val="50000"/>
                </a:schemeClr>
              </a:buClr>
            </a:pPr>
            <a:r>
              <a:rPr lang="nb-NO" sz="1800"/>
              <a:t>For sen tørking kan føre til korrosjon, sopp, råte og mugg</a:t>
            </a:r>
          </a:p>
          <a:p>
            <a:pPr>
              <a:buClr>
                <a:srgbClr val="CF0B2C"/>
              </a:buClr>
            </a:pPr>
            <a:r>
              <a:rPr lang="nb-NO"/>
              <a:t>Behov for å dekke til?</a:t>
            </a:r>
          </a:p>
          <a:p>
            <a:pPr lvl="2">
              <a:buClr>
                <a:schemeClr val="tx1">
                  <a:lumMod val="50000"/>
                  <a:lumOff val="50000"/>
                </a:schemeClr>
              </a:buClr>
            </a:pPr>
            <a:r>
              <a:rPr lang="nb-NO" sz="1800"/>
              <a:t>Bruk gjerne vindsperre, for eksempel </a:t>
            </a:r>
            <a:r>
              <a:rPr lang="nb-NO" sz="1800" err="1"/>
              <a:t>Tyvek</a:t>
            </a:r>
            <a:endParaRPr lang="nb-NO" sz="1800"/>
          </a:p>
          <a:p>
            <a:pPr lvl="2">
              <a:buClr>
                <a:schemeClr val="tx1">
                  <a:lumMod val="50000"/>
                  <a:lumOff val="50000"/>
                </a:schemeClr>
              </a:buClr>
            </a:pPr>
            <a:r>
              <a:rPr lang="nb-NO" sz="1800"/>
              <a:t>Unngå helst plast, det lar ikke fukt fordampe</a:t>
            </a:r>
          </a:p>
          <a:p>
            <a:pPr>
              <a:buClr>
                <a:srgbClr val="CF0B2C"/>
              </a:buClr>
            </a:pPr>
            <a:r>
              <a:rPr lang="nb-NO"/>
              <a:t>Få ting opp fra gulv – bruk klosser</a:t>
            </a:r>
          </a:p>
        </p:txBody>
      </p:sp>
    </p:spTree>
    <p:extLst>
      <p:ext uri="{BB962C8B-B14F-4D97-AF65-F5344CB8AC3E}">
        <p14:creationId xmlns:p14="http://schemas.microsoft.com/office/powerpoint/2010/main" val="20391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sp>
        <p:nvSpPr>
          <p:cNvPr id="4" name="Tittel 3"/>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Bygninger av </a:t>
            </a:r>
          </a:p>
          <a:p>
            <a:r>
              <a:rPr lang="sv-SE" sz="4000">
                <a:solidFill>
                  <a:srgbClr val="CF0B2C"/>
                </a:solidFill>
                <a:latin typeface="+mn-lt"/>
              </a:rPr>
              <a:t>kulturhistorisk verdi</a:t>
            </a:r>
            <a:endParaRPr lang="nb-NO" sz="2000">
              <a:solidFill>
                <a:srgbClr val="CF0B2C"/>
              </a:solidFill>
              <a:latin typeface="+mn-lt"/>
            </a:endParaRPr>
          </a:p>
        </p:txBody>
      </p:sp>
      <p:sp>
        <p:nvSpPr>
          <p:cNvPr id="5" name="Plassholder for innhold 2"/>
          <p:cNvSpPr txBox="1">
            <a:spLocks/>
          </p:cNvSpPr>
          <p:nvPr/>
        </p:nvSpPr>
        <p:spPr>
          <a:xfrm>
            <a:off x="0" y="2004304"/>
            <a:ext cx="6932109" cy="1933176"/>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a:t>
            </a:r>
          </a:p>
          <a:p>
            <a:pPr lvl="2">
              <a:buClr>
                <a:schemeClr val="tx1">
                  <a:lumMod val="50000"/>
                  <a:lumOff val="50000"/>
                </a:schemeClr>
              </a:buClr>
            </a:pPr>
            <a:r>
              <a:rPr lang="nb-NO" sz="1800"/>
              <a:t>Berge så mye som mulig</a:t>
            </a:r>
          </a:p>
          <a:p>
            <a:pPr lvl="2">
              <a:buClr>
                <a:schemeClr val="tx1">
                  <a:lumMod val="50000"/>
                  <a:lumOff val="50000"/>
                </a:schemeClr>
              </a:buClr>
            </a:pPr>
            <a:r>
              <a:rPr lang="nb-NO" sz="1800"/>
              <a:t>Begrense spredning av sot og støv</a:t>
            </a:r>
          </a:p>
          <a:p>
            <a:pPr lvl="2">
              <a:buClr>
                <a:schemeClr val="tx1">
                  <a:lumMod val="50000"/>
                  <a:lumOff val="50000"/>
                </a:schemeClr>
              </a:buClr>
            </a:pPr>
            <a:r>
              <a:rPr lang="nb-NO" sz="1800"/>
              <a:t>Rask lensing av vann</a:t>
            </a:r>
          </a:p>
          <a:p>
            <a:pPr lvl="2">
              <a:buClr>
                <a:schemeClr val="tx1">
                  <a:lumMod val="50000"/>
                  <a:lumOff val="50000"/>
                </a:schemeClr>
              </a:buClr>
            </a:pPr>
            <a:r>
              <a:rPr lang="nb-NO" sz="1800"/>
              <a:t>Ventilasjon og gradvis avfukting    </a:t>
            </a:r>
          </a:p>
        </p:txBody>
      </p:sp>
      <p:pic>
        <p:nvPicPr>
          <p:cNvPr id="8" name="Bilde 7" descr="Et bilde som inneholder person, innendørs, skulptur&#10;&#10;Automatisk generert beskrivelse">
            <a:extLst>
              <a:ext uri="{FF2B5EF4-FFF2-40B4-BE49-F238E27FC236}">
                <a16:creationId xmlns:a16="http://schemas.microsoft.com/office/drawing/2014/main" id="{1747A4DD-C40D-46AD-843A-B02C975DC7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8500" y="12691"/>
            <a:ext cx="5143500" cy="6858000"/>
          </a:xfrm>
          <a:prstGeom prst="rect">
            <a:avLst/>
          </a:prstGeom>
        </p:spPr>
      </p:pic>
      <p:sp>
        <p:nvSpPr>
          <p:cNvPr id="9" name="TekstSylinder 8">
            <a:extLst>
              <a:ext uri="{FF2B5EF4-FFF2-40B4-BE49-F238E27FC236}">
                <a16:creationId xmlns:a16="http://schemas.microsoft.com/office/drawing/2014/main" id="{D88B62D8-F385-40D8-9AA1-2C3437CFCC85}"/>
              </a:ext>
            </a:extLst>
          </p:cNvPr>
          <p:cNvSpPr txBox="1"/>
          <p:nvPr/>
        </p:nvSpPr>
        <p:spPr>
          <a:xfrm>
            <a:off x="9994404" y="6607889"/>
            <a:ext cx="1992853" cy="246221"/>
          </a:xfrm>
          <a:prstGeom prst="rect">
            <a:avLst/>
          </a:prstGeom>
          <a:noFill/>
        </p:spPr>
        <p:txBody>
          <a:bodyPr wrap="none" rtlCol="0">
            <a:spAutoFit/>
          </a:bodyPr>
          <a:lstStyle/>
          <a:p>
            <a:r>
              <a:rPr lang="nb-NO" sz="1000">
                <a:solidFill>
                  <a:schemeClr val="bg1">
                    <a:lumMod val="65000"/>
                  </a:schemeClr>
                </a:solidFill>
                <a:cs typeface="Arial" panose="020B0604020202020204" pitchFamily="34" charset="0"/>
              </a:rPr>
              <a:t>Foto: A. Bjørke, Bymuseet i Bergen</a:t>
            </a:r>
          </a:p>
        </p:txBody>
      </p:sp>
    </p:spTree>
    <p:extLst>
      <p:ext uri="{BB962C8B-B14F-4D97-AF65-F5344CB8AC3E}">
        <p14:creationId xmlns:p14="http://schemas.microsoft.com/office/powerpoint/2010/main" val="122578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4862" y="6165304"/>
            <a:ext cx="469423" cy="551673"/>
          </a:xfrm>
          <a:prstGeom prst="rect">
            <a:avLst/>
          </a:prstGeom>
        </p:spPr>
      </p:pic>
      <p:pic>
        <p:nvPicPr>
          <p:cNvPr id="6" name="Bilde 5" descr="Et bilde som inneholder utendørs, bygning, tre&#10;&#10;Automatisk generert beskrivelse">
            <a:extLst>
              <a:ext uri="{FF2B5EF4-FFF2-40B4-BE49-F238E27FC236}">
                <a16:creationId xmlns:a16="http://schemas.microsoft.com/office/drawing/2014/main" id="{000512F3-9840-4D01-A334-524708C9E3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2142" y="-48651"/>
            <a:ext cx="5259860" cy="6906652"/>
          </a:xfrm>
          <a:prstGeom prst="rect">
            <a:avLst/>
          </a:prstGeom>
        </p:spPr>
      </p:pic>
      <p:sp>
        <p:nvSpPr>
          <p:cNvPr id="7" name="TekstSylinder 6">
            <a:extLst>
              <a:ext uri="{FF2B5EF4-FFF2-40B4-BE49-F238E27FC236}">
                <a16:creationId xmlns:a16="http://schemas.microsoft.com/office/drawing/2014/main" id="{EF441B3E-E233-4F02-A081-8F167A1D737C}"/>
              </a:ext>
            </a:extLst>
          </p:cNvPr>
          <p:cNvSpPr txBox="1"/>
          <p:nvPr/>
        </p:nvSpPr>
        <p:spPr>
          <a:xfrm>
            <a:off x="9904458" y="6559182"/>
            <a:ext cx="2700808" cy="246221"/>
          </a:xfrm>
          <a:prstGeom prst="rect">
            <a:avLst/>
          </a:prstGeom>
          <a:noFill/>
        </p:spPr>
        <p:txBody>
          <a:bodyPr wrap="square" rtlCol="0">
            <a:spAutoFit/>
          </a:bodyPr>
          <a:lstStyle/>
          <a:p>
            <a:r>
              <a:rPr lang="nb-NO" sz="1000">
                <a:solidFill>
                  <a:schemeClr val="bg1"/>
                </a:solidFill>
                <a:cs typeface="Arial" panose="020B0604020202020204" pitchFamily="34" charset="0"/>
              </a:rPr>
              <a:t>Foto: A. Dragesund, Bymuseet i Bergen</a:t>
            </a:r>
          </a:p>
        </p:txBody>
      </p:sp>
      <p:sp>
        <p:nvSpPr>
          <p:cNvPr id="8" name="Tittel 3">
            <a:extLst>
              <a:ext uri="{FF2B5EF4-FFF2-40B4-BE49-F238E27FC236}">
                <a16:creationId xmlns:a16="http://schemas.microsoft.com/office/drawing/2014/main" id="{4A5B3557-C890-4D41-9760-DDD88D406574}"/>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Bygninger av </a:t>
            </a:r>
          </a:p>
          <a:p>
            <a:r>
              <a:rPr lang="sv-SE" sz="4000">
                <a:solidFill>
                  <a:srgbClr val="CF0B2C"/>
                </a:solidFill>
                <a:latin typeface="+mn-lt"/>
              </a:rPr>
              <a:t>kulturhistorisk verdi</a:t>
            </a:r>
            <a:endParaRPr lang="nb-NO" sz="2000">
              <a:solidFill>
                <a:srgbClr val="CF0B2C"/>
              </a:solidFill>
              <a:latin typeface="+mn-lt"/>
            </a:endParaRPr>
          </a:p>
        </p:txBody>
      </p:sp>
      <p:sp>
        <p:nvSpPr>
          <p:cNvPr id="10" name="Plassholder for innhold 2">
            <a:extLst>
              <a:ext uri="{FF2B5EF4-FFF2-40B4-BE49-F238E27FC236}">
                <a16:creationId xmlns:a16="http://schemas.microsoft.com/office/drawing/2014/main" id="{6BE704AE-FBC9-43D6-A2AB-B26DDD572ADF}"/>
              </a:ext>
            </a:extLst>
          </p:cNvPr>
          <p:cNvSpPr txBox="1">
            <a:spLocks/>
          </p:cNvSpPr>
          <p:nvPr/>
        </p:nvSpPr>
        <p:spPr>
          <a:xfrm>
            <a:off x="0" y="2004304"/>
            <a:ext cx="6932109" cy="3456670"/>
          </a:xfrm>
          <a:prstGeom prst="rect">
            <a:avLst/>
          </a:prstGeom>
        </p:spPr>
        <p:txBody>
          <a:bodyPr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Mål</a:t>
            </a:r>
          </a:p>
          <a:p>
            <a:pPr marL="575945" lvl="2" indent="-179705">
              <a:buClr>
                <a:schemeClr val="tx1">
                  <a:lumMod val="50000"/>
                  <a:lumOff val="50000"/>
                </a:schemeClr>
              </a:buClr>
            </a:pPr>
            <a:r>
              <a:rPr lang="nb-NO" sz="1800"/>
              <a:t>Berge så mye som mulig</a:t>
            </a:r>
            <a:endParaRPr lang="nb-NO" sz="1800">
              <a:cs typeface="Calibri"/>
            </a:endParaRPr>
          </a:p>
          <a:p>
            <a:pPr marL="575945" lvl="2" indent="-179705">
              <a:buClr>
                <a:schemeClr val="tx1">
                  <a:lumMod val="50000"/>
                  <a:lumOff val="50000"/>
                </a:schemeClr>
              </a:buClr>
            </a:pPr>
            <a:r>
              <a:rPr lang="nb-NO" sz="1800"/>
              <a:t>Begrense spredning av sot og støv</a:t>
            </a:r>
            <a:endParaRPr lang="nb-NO" sz="1800">
              <a:cs typeface="Calibri" panose="020F0502020204030204"/>
            </a:endParaRPr>
          </a:p>
          <a:p>
            <a:pPr marL="575945" lvl="2" indent="-179705">
              <a:buClr>
                <a:schemeClr val="tx1">
                  <a:lumMod val="50000"/>
                  <a:lumOff val="50000"/>
                </a:schemeClr>
              </a:buClr>
            </a:pPr>
            <a:r>
              <a:rPr lang="nb-NO" sz="1800"/>
              <a:t>Rask lensing av vann</a:t>
            </a:r>
            <a:endParaRPr lang="nb-NO" sz="1800">
              <a:cs typeface="Calibri"/>
            </a:endParaRPr>
          </a:p>
          <a:p>
            <a:pPr marL="575945" lvl="2" indent="-179705">
              <a:buClr>
                <a:schemeClr val="tx1">
                  <a:lumMod val="50000"/>
                  <a:lumOff val="50000"/>
                </a:schemeClr>
              </a:buClr>
            </a:pPr>
            <a:r>
              <a:rPr lang="nb-NO" sz="1800"/>
              <a:t>Ventilasjon og gradvis avfukting</a:t>
            </a:r>
            <a:endParaRPr lang="nb-NO" sz="1800">
              <a:cs typeface="Calibri"/>
            </a:endParaRPr>
          </a:p>
          <a:p>
            <a:pPr>
              <a:buClr>
                <a:srgbClr val="CF0B2C"/>
              </a:buClr>
            </a:pPr>
            <a:r>
              <a:rPr lang="nb-NO"/>
              <a:t>Behov</a:t>
            </a:r>
            <a:endParaRPr lang="nb-NO">
              <a:cs typeface="Calibri"/>
            </a:endParaRPr>
          </a:p>
          <a:p>
            <a:pPr marL="575945" lvl="2" indent="-179705">
              <a:buClr>
                <a:schemeClr val="tx1">
                  <a:lumMod val="50000"/>
                  <a:lumOff val="50000"/>
                </a:schemeClr>
              </a:buClr>
            </a:pPr>
            <a:r>
              <a:rPr lang="nb-NO" sz="1800"/>
              <a:t>Støtte opp konstruksjonen?</a:t>
            </a:r>
            <a:endParaRPr lang="nb-NO" sz="1800">
              <a:cs typeface="Calibri"/>
            </a:endParaRPr>
          </a:p>
          <a:p>
            <a:pPr marL="575945" lvl="2" indent="-179705">
              <a:buClr>
                <a:schemeClr val="tx1">
                  <a:lumMod val="50000"/>
                  <a:lumOff val="50000"/>
                </a:schemeClr>
              </a:buClr>
            </a:pPr>
            <a:r>
              <a:rPr lang="nb-NO" sz="1800"/>
              <a:t>Dekke til eller flytte bygningsdeler?</a:t>
            </a:r>
            <a:endParaRPr lang="nb-NO" sz="1800">
              <a:cs typeface="Calibri"/>
            </a:endParaRPr>
          </a:p>
          <a:p>
            <a:pPr marL="575945" lvl="2" indent="-179705">
              <a:buClr>
                <a:schemeClr val="tx1">
                  <a:lumMod val="50000"/>
                  <a:lumOff val="50000"/>
                </a:schemeClr>
              </a:buClr>
            </a:pPr>
            <a:r>
              <a:rPr lang="nb-NO" sz="1800"/>
              <a:t>Støtte under tredører? </a:t>
            </a:r>
            <a:endParaRPr lang="nb-NO" sz="1800">
              <a:cs typeface="Calibri"/>
            </a:endParaRPr>
          </a:p>
        </p:txBody>
      </p:sp>
    </p:spTree>
    <p:extLst>
      <p:ext uri="{BB962C8B-B14F-4D97-AF65-F5344CB8AC3E}">
        <p14:creationId xmlns:p14="http://schemas.microsoft.com/office/powerpoint/2010/main" val="45482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innendørs, alter&#10;&#10;Automatisk generert beskrivelse">
            <a:extLst>
              <a:ext uri="{FF2B5EF4-FFF2-40B4-BE49-F238E27FC236}">
                <a16:creationId xmlns:a16="http://schemas.microsoft.com/office/drawing/2014/main" id="{F4416DDF-E5C5-45F4-AA66-5843A076B9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1505" y="-10680"/>
            <a:ext cx="4730496" cy="6868680"/>
          </a:xfrm>
          <a:prstGeom prst="rect">
            <a:avLst/>
          </a:prstGeom>
        </p:spPr>
      </p:pic>
      <p:sp>
        <p:nvSpPr>
          <p:cNvPr id="9" name="Tittel 3"/>
          <p:cNvSpPr txBox="1">
            <a:spLocks/>
          </p:cNvSpPr>
          <p:nvPr/>
        </p:nvSpPr>
        <p:spPr>
          <a:xfrm>
            <a:off x="0" y="-1068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Bygningsfaste elementer</a:t>
            </a:r>
            <a:endParaRPr lang="nb-NO" sz="2000">
              <a:solidFill>
                <a:srgbClr val="CF0B2C"/>
              </a:solidFill>
              <a:latin typeface="+mn-lt"/>
            </a:endParaRPr>
          </a:p>
        </p:txBody>
      </p:sp>
      <p:sp>
        <p:nvSpPr>
          <p:cNvPr id="10" name="Plassholder for innhold 2"/>
          <p:cNvSpPr txBox="1">
            <a:spLocks/>
          </p:cNvSpPr>
          <p:nvPr/>
        </p:nvSpPr>
        <p:spPr>
          <a:xfrm>
            <a:off x="0" y="1378071"/>
            <a:ext cx="6096000" cy="2302508"/>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Vurdere hva som kan sikres ved å dekke til</a:t>
            </a:r>
            <a:endParaRPr lang="nb-NO" sz="800"/>
          </a:p>
          <a:p>
            <a:pPr>
              <a:buClr>
                <a:srgbClr val="CF0B2C"/>
              </a:buClr>
            </a:pPr>
            <a:r>
              <a:rPr lang="nb-NO"/>
              <a:t>Vurdere hva som er best å dekke til med</a:t>
            </a:r>
            <a:endParaRPr lang="nb-NO" sz="800"/>
          </a:p>
          <a:p>
            <a:pPr>
              <a:buClr>
                <a:srgbClr val="CF0B2C"/>
              </a:buClr>
            </a:pPr>
            <a:r>
              <a:rPr lang="nb-NO"/>
              <a:t>Tiltak om tildekking ikke er tilstrekkelig:</a:t>
            </a:r>
          </a:p>
          <a:p>
            <a:pPr lvl="2">
              <a:buClr>
                <a:schemeClr val="tx1">
                  <a:lumMod val="50000"/>
                  <a:lumOff val="50000"/>
                </a:schemeClr>
              </a:buClr>
            </a:pPr>
            <a:r>
              <a:rPr lang="nb-NO" sz="1800"/>
              <a:t>Demontere deler og berge ut</a:t>
            </a:r>
          </a:p>
          <a:p>
            <a:pPr lvl="2">
              <a:buClr>
                <a:schemeClr val="tx1">
                  <a:lumMod val="50000"/>
                  <a:lumOff val="50000"/>
                </a:schemeClr>
              </a:buClr>
            </a:pPr>
            <a:r>
              <a:rPr lang="nb-NO" sz="1800"/>
              <a:t>Siste utvei: brekkjern og motorsag</a:t>
            </a:r>
          </a:p>
        </p:txBody>
      </p:sp>
      <p:sp>
        <p:nvSpPr>
          <p:cNvPr id="8" name="TekstSylinder 7">
            <a:extLst>
              <a:ext uri="{FF2B5EF4-FFF2-40B4-BE49-F238E27FC236}">
                <a16:creationId xmlns:a16="http://schemas.microsoft.com/office/drawing/2014/main" id="{EF441B3E-E233-4F02-A081-8F167A1D737C}"/>
              </a:ext>
            </a:extLst>
          </p:cNvPr>
          <p:cNvSpPr txBox="1"/>
          <p:nvPr/>
        </p:nvSpPr>
        <p:spPr>
          <a:xfrm>
            <a:off x="8695230" y="6457890"/>
            <a:ext cx="3630882" cy="400110"/>
          </a:xfrm>
          <a:prstGeom prst="rect">
            <a:avLst/>
          </a:prstGeom>
          <a:noFill/>
        </p:spPr>
        <p:txBody>
          <a:bodyPr wrap="square" rtlCol="0">
            <a:spAutoFit/>
          </a:bodyPr>
          <a:lstStyle/>
          <a:p>
            <a:r>
              <a:rPr lang="en-US" sz="1000" b="1" i="0">
                <a:solidFill>
                  <a:schemeClr val="bg1"/>
                </a:solidFill>
                <a:effectLst/>
                <a:latin typeface="Calibri" panose="020F0502020204030204" pitchFamily="34" charset="0"/>
                <a:cs typeface="Calibri" panose="020F0502020204030204" pitchFamily="34" charset="0"/>
              </a:rPr>
              <a:t>By Concierge.2C - Own work, CC BY-SA 3.0 no, https://commons.wikimedia.org/w/index.php?curid=27974257</a:t>
            </a:r>
            <a:endParaRPr lang="nb-NO" sz="1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67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F441B3E-E233-4F02-A081-8F167A1D737C}"/>
              </a:ext>
            </a:extLst>
          </p:cNvPr>
          <p:cNvSpPr txBox="1"/>
          <p:nvPr/>
        </p:nvSpPr>
        <p:spPr>
          <a:xfrm>
            <a:off x="10785103" y="6559180"/>
            <a:ext cx="1408939" cy="246221"/>
          </a:xfrm>
          <a:prstGeom prst="rect">
            <a:avLst/>
          </a:prstGeom>
          <a:noFill/>
        </p:spPr>
        <p:txBody>
          <a:bodyPr wrap="square" rtlCol="0">
            <a:spAutoFit/>
          </a:bodyPr>
          <a:lstStyle/>
          <a:p>
            <a:r>
              <a:rPr lang="nb-NO" sz="1000">
                <a:solidFill>
                  <a:schemeClr val="bg1">
                    <a:lumMod val="50000"/>
                  </a:schemeClr>
                </a:solidFill>
              </a:rPr>
              <a:t>Bilde: foto.no</a:t>
            </a:r>
          </a:p>
        </p:txBody>
      </p:sp>
      <p:pic>
        <p:nvPicPr>
          <p:cNvPr id="11" name="Bilde 10">
            <a:extLst>
              <a:ext uri="{FF2B5EF4-FFF2-40B4-BE49-F238E27FC236}">
                <a16:creationId xmlns:a16="http://schemas.microsoft.com/office/drawing/2014/main" id="{BCCEB06D-8FAC-4172-850F-ADF0EF1B11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1" y="0"/>
            <a:ext cx="6095999" cy="6858000"/>
          </a:xfrm>
          <a:prstGeom prst="rect">
            <a:avLst/>
          </a:prstGeom>
        </p:spPr>
      </p:pic>
      <p:sp>
        <p:nvSpPr>
          <p:cNvPr id="12" name="Rektangel 11">
            <a:extLst>
              <a:ext uri="{FF2B5EF4-FFF2-40B4-BE49-F238E27FC236}">
                <a16:creationId xmlns:a16="http://schemas.microsoft.com/office/drawing/2014/main" id="{022BD515-98F7-448B-84C4-516E92F4C538}"/>
              </a:ext>
            </a:extLst>
          </p:cNvPr>
          <p:cNvSpPr/>
          <p:nvPr/>
        </p:nvSpPr>
        <p:spPr>
          <a:xfrm>
            <a:off x="10453408" y="6549583"/>
            <a:ext cx="1890584" cy="255818"/>
          </a:xfrm>
          <a:prstGeom prst="rect">
            <a:avLst/>
          </a:prstGeom>
        </p:spPr>
        <p:txBody>
          <a:bodyPr wrap="square">
            <a:spAutoFit/>
          </a:bodyPr>
          <a:lstStyle/>
          <a:p>
            <a:r>
              <a:rPr lang="nb-NO" sz="1000">
                <a:solidFill>
                  <a:schemeClr val="bg1"/>
                </a:solidFill>
              </a:rPr>
              <a:t>Foto: Bergens Sjøfartsmuseum</a:t>
            </a:r>
            <a:endParaRPr lang="nb-NO" sz="1000" b="0" i="0">
              <a:solidFill>
                <a:schemeClr val="bg1"/>
              </a:solidFill>
              <a:effectLst/>
            </a:endParaRPr>
          </a:p>
        </p:txBody>
      </p:sp>
      <p:sp>
        <p:nvSpPr>
          <p:cNvPr id="9" name="Tittel 3">
            <a:extLst>
              <a:ext uri="{FF2B5EF4-FFF2-40B4-BE49-F238E27FC236}">
                <a16:creationId xmlns:a16="http://schemas.microsoft.com/office/drawing/2014/main" id="{7311B59E-9916-45A4-9694-5215743A3313}"/>
              </a:ext>
            </a:extLst>
          </p:cNvPr>
          <p:cNvSpPr txBox="1">
            <a:spLocks/>
          </p:cNvSpPr>
          <p:nvPr/>
        </p:nvSpPr>
        <p:spPr>
          <a:xfrm>
            <a:off x="0" y="-1068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Bygningsfaste elementer</a:t>
            </a:r>
            <a:endParaRPr lang="nb-NO" sz="2000">
              <a:solidFill>
                <a:srgbClr val="CF0B2C"/>
              </a:solidFill>
              <a:latin typeface="+mn-lt"/>
            </a:endParaRPr>
          </a:p>
        </p:txBody>
      </p:sp>
      <p:sp>
        <p:nvSpPr>
          <p:cNvPr id="10" name="Plassholder for innhold 2">
            <a:extLst>
              <a:ext uri="{FF2B5EF4-FFF2-40B4-BE49-F238E27FC236}">
                <a16:creationId xmlns:a16="http://schemas.microsoft.com/office/drawing/2014/main" id="{B2DD9C60-3C64-423B-B8BB-74D218BDD59D}"/>
              </a:ext>
            </a:extLst>
          </p:cNvPr>
          <p:cNvSpPr txBox="1">
            <a:spLocks/>
          </p:cNvSpPr>
          <p:nvPr/>
        </p:nvSpPr>
        <p:spPr>
          <a:xfrm>
            <a:off x="0" y="1378071"/>
            <a:ext cx="6096000" cy="2302508"/>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Vurdere hva som kan sikres ved å dekke til</a:t>
            </a:r>
            <a:endParaRPr lang="nb-NO" sz="800" dirty="0"/>
          </a:p>
          <a:p>
            <a:pPr>
              <a:buClr>
                <a:srgbClr val="CF0B2C"/>
              </a:buClr>
            </a:pPr>
            <a:r>
              <a:rPr lang="nb-NO" dirty="0"/>
              <a:t>Vurdere hva som er best å dekke til med</a:t>
            </a:r>
            <a:endParaRPr lang="nb-NO" sz="800" dirty="0"/>
          </a:p>
          <a:p>
            <a:pPr>
              <a:buClr>
                <a:srgbClr val="CF0B2C"/>
              </a:buClr>
            </a:pPr>
            <a:r>
              <a:rPr lang="nb-NO" dirty="0"/>
              <a:t>Tiltak om tildekking ikke er tilstrekkelig:</a:t>
            </a:r>
          </a:p>
          <a:p>
            <a:pPr lvl="2">
              <a:buClr>
                <a:schemeClr val="tx1">
                  <a:lumMod val="50000"/>
                  <a:lumOff val="50000"/>
                </a:schemeClr>
              </a:buClr>
            </a:pPr>
            <a:r>
              <a:rPr lang="nb-NO" sz="1800" dirty="0"/>
              <a:t>Demontere deler og berge ut</a:t>
            </a:r>
          </a:p>
          <a:p>
            <a:pPr lvl="2">
              <a:buClr>
                <a:schemeClr val="tx1">
                  <a:lumMod val="50000"/>
                  <a:lumOff val="50000"/>
                </a:schemeClr>
              </a:buClr>
            </a:pPr>
            <a:r>
              <a:rPr lang="nb-NO" sz="1800" dirty="0"/>
              <a:t>Siste utvei: brekkjern og motorsag</a:t>
            </a:r>
          </a:p>
        </p:txBody>
      </p:sp>
    </p:spTree>
    <p:extLst>
      <p:ext uri="{BB962C8B-B14F-4D97-AF65-F5344CB8AC3E}">
        <p14:creationId xmlns:p14="http://schemas.microsoft.com/office/powerpoint/2010/main" val="346622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innendørs&#10;&#10;Automatisk generert beskrivelse">
            <a:extLst>
              <a:ext uri="{FF2B5EF4-FFF2-40B4-BE49-F238E27FC236}">
                <a16:creationId xmlns:a16="http://schemas.microsoft.com/office/drawing/2014/main" id="{E8D35D95-8EF9-44AD-913E-C98C970EA9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15891" y="0"/>
            <a:ext cx="6276109" cy="6858000"/>
          </a:xfrm>
          <a:prstGeom prst="rect">
            <a:avLst/>
          </a:prstGeom>
        </p:spPr>
      </p:pic>
      <p:sp>
        <p:nvSpPr>
          <p:cNvPr id="12" name="Rektangel 11">
            <a:extLst>
              <a:ext uri="{FF2B5EF4-FFF2-40B4-BE49-F238E27FC236}">
                <a16:creationId xmlns:a16="http://schemas.microsoft.com/office/drawing/2014/main" id="{022BD515-98F7-448B-84C4-516E92F4C538}"/>
              </a:ext>
            </a:extLst>
          </p:cNvPr>
          <p:cNvSpPr/>
          <p:nvPr/>
        </p:nvSpPr>
        <p:spPr>
          <a:xfrm>
            <a:off x="8729785" y="6657945"/>
            <a:ext cx="3462215" cy="246221"/>
          </a:xfrm>
          <a:prstGeom prst="rect">
            <a:avLst/>
          </a:prstGeom>
          <a:solidFill>
            <a:schemeClr val="tx2">
              <a:lumMod val="20000"/>
              <a:lumOff val="80000"/>
            </a:schemeClr>
          </a:solidFill>
        </p:spPr>
        <p:txBody>
          <a:bodyPr wrap="square">
            <a:spAutoFit/>
          </a:bodyPr>
          <a:lstStyle/>
          <a:p>
            <a:r>
              <a:rPr lang="nb-NO" sz="1000">
                <a:solidFill>
                  <a:srgbClr val="000013"/>
                </a:solidFill>
                <a:effectLst/>
                <a:latin typeface="Calibri" panose="020F0502020204030204" pitchFamily="34" charset="0"/>
                <a:ea typeface="Calibri" panose="020F0502020204030204" pitchFamily="34" charset="0"/>
              </a:rPr>
              <a:t>CC BY-SA 4.0 Foto: Adnan </a:t>
            </a:r>
            <a:r>
              <a:rPr lang="nb-NO" sz="1000" err="1">
                <a:solidFill>
                  <a:srgbClr val="000013"/>
                </a:solidFill>
                <a:effectLst/>
                <a:latin typeface="Calibri" panose="020F0502020204030204" pitchFamily="34" charset="0"/>
                <a:ea typeface="Calibri" panose="020F0502020204030204" pitchFamily="34" charset="0"/>
              </a:rPr>
              <a:t>Icagic</a:t>
            </a:r>
            <a:r>
              <a:rPr lang="nb-NO" sz="1000">
                <a:solidFill>
                  <a:srgbClr val="000013"/>
                </a:solidFill>
                <a:effectLst/>
                <a:latin typeface="Calibri" panose="020F0502020204030204" pitchFamily="34" charset="0"/>
                <a:ea typeface="Calibri" panose="020F0502020204030204" pitchFamily="34" charset="0"/>
              </a:rPr>
              <a:t> © Universitetsmuseet i Bergen</a:t>
            </a:r>
          </a:p>
        </p:txBody>
      </p:sp>
      <p:sp>
        <p:nvSpPr>
          <p:cNvPr id="13" name="Tittel 3">
            <a:extLst>
              <a:ext uri="{FF2B5EF4-FFF2-40B4-BE49-F238E27FC236}">
                <a16:creationId xmlns:a16="http://schemas.microsoft.com/office/drawing/2014/main" id="{C7D2B1BB-FE95-4EDA-BF24-3C89555919CE}"/>
              </a:ext>
            </a:extLst>
          </p:cNvPr>
          <p:cNvSpPr txBox="1">
            <a:spLocks/>
          </p:cNvSpPr>
          <p:nvPr/>
        </p:nvSpPr>
        <p:spPr>
          <a:xfrm>
            <a:off x="0" y="-1068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Bygningsfaste elementer</a:t>
            </a:r>
            <a:endParaRPr lang="nb-NO" sz="2000">
              <a:solidFill>
                <a:srgbClr val="CF0B2C"/>
              </a:solidFill>
              <a:latin typeface="+mn-lt"/>
            </a:endParaRPr>
          </a:p>
        </p:txBody>
      </p:sp>
      <p:sp>
        <p:nvSpPr>
          <p:cNvPr id="14" name="Plassholder for innhold 2">
            <a:extLst>
              <a:ext uri="{FF2B5EF4-FFF2-40B4-BE49-F238E27FC236}">
                <a16:creationId xmlns:a16="http://schemas.microsoft.com/office/drawing/2014/main" id="{CE750B7E-B82C-4571-927C-DC35357CFDFE}"/>
              </a:ext>
            </a:extLst>
          </p:cNvPr>
          <p:cNvSpPr txBox="1">
            <a:spLocks/>
          </p:cNvSpPr>
          <p:nvPr/>
        </p:nvSpPr>
        <p:spPr>
          <a:xfrm>
            <a:off x="0" y="1378071"/>
            <a:ext cx="6096000" cy="2302508"/>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Vurdere hva som kan sikres ved å dekke til</a:t>
            </a:r>
            <a:endParaRPr lang="nb-NO" sz="800" dirty="0"/>
          </a:p>
          <a:p>
            <a:pPr>
              <a:buClr>
                <a:srgbClr val="CF0B2C"/>
              </a:buClr>
            </a:pPr>
            <a:r>
              <a:rPr lang="nb-NO" dirty="0"/>
              <a:t>Vurdere hva som er best å dekke til med</a:t>
            </a:r>
            <a:endParaRPr lang="nb-NO" sz="800" dirty="0"/>
          </a:p>
          <a:p>
            <a:pPr>
              <a:buClr>
                <a:srgbClr val="CF0B2C"/>
              </a:buClr>
            </a:pPr>
            <a:r>
              <a:rPr lang="nb-NO" dirty="0"/>
              <a:t>Tiltak om tildekking ikke er tilstrekkelig:</a:t>
            </a:r>
          </a:p>
          <a:p>
            <a:pPr lvl="2">
              <a:buClr>
                <a:schemeClr val="tx1">
                  <a:lumMod val="50000"/>
                  <a:lumOff val="50000"/>
                </a:schemeClr>
              </a:buClr>
            </a:pPr>
            <a:r>
              <a:rPr lang="nb-NO" sz="1800" dirty="0"/>
              <a:t>Demontere deler og berge ut</a:t>
            </a:r>
          </a:p>
          <a:p>
            <a:pPr lvl="2">
              <a:buClr>
                <a:schemeClr val="tx1">
                  <a:lumMod val="50000"/>
                  <a:lumOff val="50000"/>
                </a:schemeClr>
              </a:buClr>
            </a:pPr>
            <a:r>
              <a:rPr lang="nb-NO" sz="1800" dirty="0"/>
              <a:t>Siste utvei: brekkjern og motorsag</a:t>
            </a:r>
          </a:p>
        </p:txBody>
      </p:sp>
    </p:spTree>
    <p:extLst>
      <p:ext uri="{BB962C8B-B14F-4D97-AF65-F5344CB8AC3E}">
        <p14:creationId xmlns:p14="http://schemas.microsoft.com/office/powerpoint/2010/main" val="516554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0014"/>
          </a:solidFill>
          <a:ln>
            <a:solidFill>
              <a:srgbClr val="F8C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3048000" y="3105835"/>
            <a:ext cx="6096000" cy="369332"/>
          </a:xfrm>
          <a:prstGeom prst="rect">
            <a:avLst/>
          </a:prstGeom>
        </p:spPr>
        <p:txBody>
          <a:bodyPr>
            <a:spAutoFit/>
          </a:bodyPr>
          <a:lstStyle/>
          <a:p>
            <a:endParaRPr lang="nb-NO"/>
          </a:p>
        </p:txBody>
      </p:sp>
      <p:sp>
        <p:nvSpPr>
          <p:cNvPr id="9" name="Tittel 3"/>
          <p:cNvSpPr txBox="1">
            <a:spLocks/>
          </p:cNvSpPr>
          <p:nvPr/>
        </p:nvSpPr>
        <p:spPr>
          <a:xfrm>
            <a:off x="752354" y="2320327"/>
            <a:ext cx="9149563" cy="3049200"/>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FFC000"/>
                </a:solidFill>
                <a:latin typeface="+mn-lt"/>
              </a:rPr>
              <a:t>Håndtering av ulike materialer</a:t>
            </a:r>
          </a:p>
        </p:txBody>
      </p:sp>
    </p:spTree>
    <p:extLst>
      <p:ext uri="{BB962C8B-B14F-4D97-AF65-F5344CB8AC3E}">
        <p14:creationId xmlns:p14="http://schemas.microsoft.com/office/powerpoint/2010/main" val="100048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1" y="47314"/>
            <a:ext cx="5727367" cy="1773472"/>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Organiske materialer</a:t>
            </a:r>
          </a:p>
          <a:p>
            <a:r>
              <a:rPr lang="sv-SE" sz="2800">
                <a:solidFill>
                  <a:srgbClr val="CF0B2C"/>
                </a:solidFill>
                <a:latin typeface="+mn-lt"/>
              </a:rPr>
              <a:t>- fra kilder som har vært levende</a:t>
            </a:r>
            <a:endParaRPr lang="nb-NO" sz="2800">
              <a:solidFill>
                <a:srgbClr val="CF0B2C"/>
              </a:solidFill>
              <a:latin typeface="+mn-lt"/>
            </a:endParaRPr>
          </a:p>
        </p:txBody>
      </p:sp>
      <p:sp>
        <p:nvSpPr>
          <p:cNvPr id="10" name="Plassholder for innhold 2">
            <a:extLst>
              <a:ext uri="{FF2B5EF4-FFF2-40B4-BE49-F238E27FC236}">
                <a16:creationId xmlns:a16="http://schemas.microsoft.com/office/drawing/2014/main" id="{C4CA4DD5-4BB2-45FB-9906-D67ADDA11E5A}"/>
              </a:ext>
            </a:extLst>
          </p:cNvPr>
          <p:cNvSpPr txBox="1">
            <a:spLocks/>
          </p:cNvSpPr>
          <p:nvPr/>
        </p:nvSpPr>
        <p:spPr>
          <a:xfrm>
            <a:off x="-1" y="1820785"/>
            <a:ext cx="4816014" cy="3441281"/>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tre</a:t>
            </a:r>
            <a:endParaRPr lang="nb-NO" sz="900" b="1"/>
          </a:p>
          <a:p>
            <a:pPr>
              <a:buClr>
                <a:srgbClr val="CF0B2C"/>
              </a:buClr>
            </a:pPr>
            <a:r>
              <a:rPr lang="nb-NO"/>
              <a:t>m</a:t>
            </a:r>
            <a:r>
              <a:rPr lang="nb-NO" sz="2000"/>
              <a:t>aleri</a:t>
            </a:r>
            <a:endParaRPr lang="nb-NO" sz="700"/>
          </a:p>
          <a:p>
            <a:pPr>
              <a:buClr>
                <a:srgbClr val="CF0B2C"/>
              </a:buClr>
            </a:pPr>
            <a:r>
              <a:rPr lang="nb-NO"/>
              <a:t>bein og horn</a:t>
            </a:r>
            <a:endParaRPr lang="nb-NO" sz="900"/>
          </a:p>
          <a:p>
            <a:pPr>
              <a:buClr>
                <a:srgbClr val="CF0B2C"/>
              </a:buClr>
            </a:pPr>
            <a:r>
              <a:rPr lang="nb-NO"/>
              <a:t>lær, skinn og pels</a:t>
            </a:r>
            <a:endParaRPr lang="nb-NO" sz="900"/>
          </a:p>
          <a:p>
            <a:pPr>
              <a:buClr>
                <a:srgbClr val="CF0B2C"/>
              </a:buClr>
            </a:pPr>
            <a:r>
              <a:rPr lang="nb-NO"/>
              <a:t>tekstil</a:t>
            </a:r>
            <a:endParaRPr lang="nb-NO" sz="900"/>
          </a:p>
          <a:p>
            <a:pPr>
              <a:buClr>
                <a:srgbClr val="CF0B2C"/>
              </a:buClr>
            </a:pPr>
            <a:r>
              <a:rPr lang="nb-NO"/>
              <a:t>papir, bøker og foto</a:t>
            </a:r>
          </a:p>
          <a:p>
            <a:pPr marL="0" indent="0">
              <a:buNone/>
            </a:pPr>
            <a:endParaRPr lang="nb-NO"/>
          </a:p>
        </p:txBody>
      </p:sp>
      <p:sp>
        <p:nvSpPr>
          <p:cNvPr id="11" name="Plassholder for innhold 2">
            <a:extLst>
              <a:ext uri="{FF2B5EF4-FFF2-40B4-BE49-F238E27FC236}">
                <a16:creationId xmlns:a16="http://schemas.microsoft.com/office/drawing/2014/main" id="{66B311ED-E9E7-44E2-87DD-D67D2B05501D}"/>
              </a:ext>
            </a:extLst>
          </p:cNvPr>
          <p:cNvSpPr txBox="1">
            <a:spLocks/>
          </p:cNvSpPr>
          <p:nvPr/>
        </p:nvSpPr>
        <p:spPr>
          <a:xfrm>
            <a:off x="5769308" y="1820785"/>
            <a:ext cx="4816014" cy="2779562"/>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metall</a:t>
            </a:r>
          </a:p>
          <a:p>
            <a:pPr>
              <a:buClr>
                <a:srgbClr val="CF0B2C"/>
              </a:buClr>
            </a:pPr>
            <a:r>
              <a:rPr lang="nb-NO"/>
              <a:t>stein</a:t>
            </a:r>
          </a:p>
          <a:p>
            <a:pPr>
              <a:buClr>
                <a:srgbClr val="CF0B2C"/>
              </a:buClr>
            </a:pPr>
            <a:r>
              <a:rPr lang="nb-NO"/>
              <a:t>keramikk  og porselen</a:t>
            </a:r>
          </a:p>
          <a:p>
            <a:pPr>
              <a:buClr>
                <a:srgbClr val="CF0B2C"/>
              </a:buClr>
            </a:pPr>
            <a:r>
              <a:rPr lang="nb-NO"/>
              <a:t>glass</a:t>
            </a:r>
          </a:p>
          <a:p>
            <a:endParaRPr lang="nb-NO" sz="700"/>
          </a:p>
          <a:p>
            <a:pPr marL="0" indent="0">
              <a:buNone/>
            </a:pPr>
            <a:endParaRPr lang="nb-NO"/>
          </a:p>
        </p:txBody>
      </p:sp>
      <p:sp>
        <p:nvSpPr>
          <p:cNvPr id="12" name="Tittel 3">
            <a:extLst>
              <a:ext uri="{FF2B5EF4-FFF2-40B4-BE49-F238E27FC236}">
                <a16:creationId xmlns:a16="http://schemas.microsoft.com/office/drawing/2014/main" id="{DA8C2903-8DA8-40E8-8071-E16BBDB061B0}"/>
              </a:ext>
            </a:extLst>
          </p:cNvPr>
          <p:cNvSpPr txBox="1">
            <a:spLocks/>
          </p:cNvSpPr>
          <p:nvPr/>
        </p:nvSpPr>
        <p:spPr>
          <a:xfrm>
            <a:off x="5769308" y="47313"/>
            <a:ext cx="6518771" cy="1773472"/>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Uorganiske materialer </a:t>
            </a:r>
            <a:r>
              <a:rPr lang="sv-SE" sz="2800">
                <a:solidFill>
                  <a:srgbClr val="CF0B2C"/>
                </a:solidFill>
                <a:latin typeface="+mn-lt"/>
              </a:rPr>
              <a:t>       </a:t>
            </a:r>
          </a:p>
          <a:p>
            <a:r>
              <a:rPr lang="sv-SE" sz="2800">
                <a:solidFill>
                  <a:srgbClr val="CF0B2C"/>
                </a:solidFill>
                <a:latin typeface="+mn-lt"/>
              </a:rPr>
              <a:t>- fra kilder som ikke har vært levende</a:t>
            </a:r>
            <a:endParaRPr lang="nb-NO" sz="2800">
              <a:solidFill>
                <a:srgbClr val="CF0B2C"/>
              </a:solidFill>
              <a:latin typeface="+mn-lt"/>
            </a:endParaRPr>
          </a:p>
        </p:txBody>
      </p:sp>
    </p:spTree>
    <p:extLst>
      <p:ext uri="{BB962C8B-B14F-4D97-AF65-F5344CB8AC3E}">
        <p14:creationId xmlns:p14="http://schemas.microsoft.com/office/powerpoint/2010/main" val="420870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Tre</a:t>
            </a:r>
            <a:endParaRPr lang="nb-NO" sz="2000">
              <a:solidFill>
                <a:srgbClr val="CF0B2C"/>
              </a:solidFill>
              <a:latin typeface="+mn-lt"/>
            </a:endParaRPr>
          </a:p>
        </p:txBody>
      </p:sp>
      <p:pic>
        <p:nvPicPr>
          <p:cNvPr id="10" name="Picture 2" descr="https://i2.wp.com/woodpride.com/wp-content/uploads/2020/04/Refinishing-BA-drop-leaf-coffee-table-fire-damaged.jpg?fit=405%2C550&amp;ssl=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81317" y="1360967"/>
            <a:ext cx="6349617" cy="4100032"/>
          </a:xfrm>
          <a:prstGeom prst="rect">
            <a:avLst/>
          </a:prstGeom>
          <a:noFill/>
          <a:extLst>
            <a:ext uri="{909E8E84-426E-40DD-AFC4-6F175D3DCCD1}">
              <a14:hiddenFill xmlns:a14="http://schemas.microsoft.com/office/drawing/2010/main">
                <a:solidFill>
                  <a:srgbClr val="FFFFFF"/>
                </a:solidFill>
              </a14:hiddenFill>
            </a:ext>
          </a:extLst>
        </p:spPr>
      </p:pic>
      <p:sp>
        <p:nvSpPr>
          <p:cNvPr id="13" name="TekstSylinder 12"/>
          <p:cNvSpPr txBox="1"/>
          <p:nvPr/>
        </p:nvSpPr>
        <p:spPr>
          <a:xfrm>
            <a:off x="10536239" y="5250812"/>
            <a:ext cx="1694695" cy="246221"/>
          </a:xfrm>
          <a:prstGeom prst="rect">
            <a:avLst/>
          </a:prstGeom>
          <a:noFill/>
        </p:spPr>
        <p:txBody>
          <a:bodyPr wrap="none" rtlCol="0">
            <a:spAutoFit/>
          </a:bodyPr>
          <a:lstStyle/>
          <a:p>
            <a:r>
              <a:rPr lang="nb-NO" sz="1000"/>
              <a:t>Foto: </a:t>
            </a:r>
            <a:r>
              <a:rPr lang="nb-NO" sz="1000">
                <a:effectLst/>
                <a:latin typeface="Calibri" panose="020F0502020204030204" pitchFamily="34" charset="0"/>
                <a:ea typeface="Calibri" panose="020F0502020204030204" pitchFamily="34" charset="0"/>
              </a:rPr>
              <a:t>Hal </a:t>
            </a:r>
            <a:r>
              <a:rPr lang="nb-NO" sz="1000" err="1">
                <a:effectLst/>
                <a:latin typeface="Calibri" panose="020F0502020204030204" pitchFamily="34" charset="0"/>
                <a:ea typeface="Calibri" panose="020F0502020204030204" pitchFamily="34" charset="0"/>
              </a:rPr>
              <a:t>Wickey</a:t>
            </a:r>
            <a:r>
              <a:rPr lang="nb-NO" sz="1000">
                <a:effectLst/>
                <a:latin typeface="Calibri" panose="020F0502020204030204" pitchFamily="34" charset="0"/>
                <a:ea typeface="Calibri" panose="020F0502020204030204" pitchFamily="34" charset="0"/>
              </a:rPr>
              <a:t>, Atlanta Ga.</a:t>
            </a:r>
            <a:endParaRPr lang="nb-NO" sz="1000"/>
          </a:p>
        </p:txBody>
      </p:sp>
      <p:sp>
        <p:nvSpPr>
          <p:cNvPr id="9" name="Plassholder for innhold 2">
            <a:extLst>
              <a:ext uri="{FF2B5EF4-FFF2-40B4-BE49-F238E27FC236}">
                <a16:creationId xmlns:a16="http://schemas.microsoft.com/office/drawing/2014/main" id="{CF31B0AB-C1CD-4BD7-839A-421E3B201134}"/>
              </a:ext>
            </a:extLst>
          </p:cNvPr>
          <p:cNvSpPr txBox="1">
            <a:spLocks/>
          </p:cNvSpPr>
          <p:nvPr/>
        </p:nvSpPr>
        <p:spPr>
          <a:xfrm>
            <a:off x="0" y="1397001"/>
            <a:ext cx="5881317" cy="374905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Dekor og overflatebehandling kan være vannløselig</a:t>
            </a:r>
            <a:endParaRPr lang="nb-NO" sz="800"/>
          </a:p>
          <a:p>
            <a:pPr>
              <a:buClr>
                <a:srgbClr val="CF0B2C"/>
              </a:buClr>
            </a:pPr>
            <a:r>
              <a:rPr lang="nb-NO"/>
              <a:t>Unngå å berøre skadet maling og dekor</a:t>
            </a:r>
            <a:endParaRPr lang="nb-NO" sz="900"/>
          </a:p>
          <a:p>
            <a:pPr>
              <a:buClr>
                <a:srgbClr val="CF0B2C"/>
              </a:buClr>
            </a:pPr>
            <a:r>
              <a:rPr lang="nb-NO"/>
              <a:t>Lim kan løsne eller miste styrke om utsatt for varme eller vann</a:t>
            </a:r>
            <a:endParaRPr lang="nb-NO" sz="800"/>
          </a:p>
          <a:p>
            <a:pPr>
              <a:buClr>
                <a:srgbClr val="CF0B2C"/>
              </a:buClr>
            </a:pPr>
            <a:r>
              <a:rPr lang="nb-NO"/>
              <a:t>Vann, smuss og sot kan lett trekke inn i  treverk</a:t>
            </a:r>
          </a:p>
          <a:p>
            <a:pPr>
              <a:buClr>
                <a:srgbClr val="CF0B2C"/>
              </a:buClr>
            </a:pPr>
            <a:r>
              <a:rPr lang="nb-NO"/>
              <a:t>Vær forsiktig med å tørke av og rengjøre               - det bør gjøres av konservator eller etter råd</a:t>
            </a:r>
          </a:p>
        </p:txBody>
      </p:sp>
      <p:sp>
        <p:nvSpPr>
          <p:cNvPr id="8" name="TekstSylinder 7">
            <a:extLst>
              <a:ext uri="{FF2B5EF4-FFF2-40B4-BE49-F238E27FC236}">
                <a16:creationId xmlns:a16="http://schemas.microsoft.com/office/drawing/2014/main" id="{3A4CE76D-D59D-40DB-A2F7-6610D62B9E7F}"/>
              </a:ext>
            </a:extLst>
          </p:cNvPr>
          <p:cNvSpPr txBox="1"/>
          <p:nvPr/>
        </p:nvSpPr>
        <p:spPr>
          <a:xfrm>
            <a:off x="8777648" y="6557617"/>
            <a:ext cx="3517181" cy="307777"/>
          </a:xfrm>
          <a:prstGeom prst="rect">
            <a:avLst/>
          </a:prstGeom>
          <a:noFill/>
        </p:spPr>
        <p:txBody>
          <a:bodyPr wrap="none" rtlCol="0">
            <a:spAutoFit/>
          </a:bodyPr>
          <a:lstStyle/>
          <a:p>
            <a:r>
              <a:rPr lang="nb-NO" sz="1400" i="1"/>
              <a:t>Brannskadet trebord før og etter konservering</a:t>
            </a:r>
          </a:p>
        </p:txBody>
      </p:sp>
    </p:spTree>
    <p:extLst>
      <p:ext uri="{BB962C8B-B14F-4D97-AF65-F5344CB8AC3E}">
        <p14:creationId xmlns:p14="http://schemas.microsoft.com/office/powerpoint/2010/main" val="22717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2950882"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2</a:t>
            </a:r>
          </a:p>
          <a:p>
            <a:endParaRPr lang="nb-NO" sz="2000" b="1">
              <a:solidFill>
                <a:srgbClr val="FFC000"/>
              </a:solidFill>
            </a:endParaRPr>
          </a:p>
          <a:p>
            <a:r>
              <a:rPr lang="nb-NO" sz="2000">
                <a:solidFill>
                  <a:srgbClr val="FFC000"/>
                </a:solidFill>
              </a:rPr>
              <a:t>Verdibergings-plan</a:t>
            </a:r>
          </a:p>
          <a:p>
            <a:pPr algn="ctr"/>
            <a:endParaRPr lang="nb-NO" sz="2000">
              <a:solidFill>
                <a:srgbClr val="FFC000"/>
              </a:solidFill>
            </a:endParaRPr>
          </a:p>
          <a:p>
            <a:pPr algn="ctr"/>
            <a:endParaRPr lang="nb-NO" sz="2000">
              <a:solidFill>
                <a:srgbClr val="FFC000"/>
              </a:solidFill>
            </a:endParaRPr>
          </a:p>
          <a:p>
            <a:pPr algn="ctr"/>
            <a:r>
              <a:rPr lang="nb-NO" sz="2000">
                <a:solidFill>
                  <a:srgbClr val="FFC000"/>
                </a:solidFill>
              </a:rPr>
              <a:t>	</a:t>
            </a:r>
          </a:p>
          <a:p>
            <a:pPr algn="ctr"/>
            <a:endParaRPr lang="nb-NO" sz="2000">
              <a:solidFill>
                <a:srgbClr val="FFC000"/>
              </a:solidFill>
            </a:endParaRPr>
          </a:p>
        </p:txBody>
      </p:sp>
      <p:sp>
        <p:nvSpPr>
          <p:cNvPr id="10" name="TekstSylinder 9"/>
          <p:cNvSpPr txBox="1"/>
          <p:nvPr/>
        </p:nvSpPr>
        <p:spPr>
          <a:xfrm>
            <a:off x="5170656" y="1995342"/>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3</a:t>
            </a:r>
          </a:p>
          <a:p>
            <a:pPr algn="ctr"/>
            <a:endParaRPr lang="nb-NO" sz="2000" b="1">
              <a:solidFill>
                <a:srgbClr val="FFC000"/>
              </a:solidFill>
            </a:endParaRPr>
          </a:p>
          <a:p>
            <a:r>
              <a:rPr lang="nb-NO" sz="2000">
                <a:solidFill>
                  <a:srgbClr val="FFC000"/>
                </a:solidFill>
              </a:rPr>
              <a:t>Praktisk berging av kulturhistoriske verdier</a:t>
            </a:r>
          </a:p>
          <a:p>
            <a:pPr marL="285750" indent="-285750">
              <a:buFont typeface="Arial" panose="020B0604020202020204" pitchFamily="34" charset="0"/>
              <a:buChar char="•"/>
            </a:pPr>
            <a:endParaRPr lang="nb-NO" sz="2000">
              <a:solidFill>
                <a:srgbClr val="FFC000"/>
              </a:solidFill>
            </a:endParaRPr>
          </a:p>
          <a:p>
            <a:endParaRPr lang="nb-NO" sz="2000">
              <a:solidFill>
                <a:srgbClr val="FFC000"/>
              </a:solidFill>
            </a:endParaRPr>
          </a:p>
        </p:txBody>
      </p:sp>
      <p:sp>
        <p:nvSpPr>
          <p:cNvPr id="11" name="TekstSylinder 10"/>
          <p:cNvSpPr txBox="1"/>
          <p:nvPr/>
        </p:nvSpPr>
        <p:spPr>
          <a:xfrm>
            <a:off x="7390430" y="1992846"/>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4</a:t>
            </a:r>
          </a:p>
          <a:p>
            <a:pPr algn="ctr"/>
            <a:endParaRPr lang="nb-NO" sz="2000" b="1">
              <a:solidFill>
                <a:srgbClr val="FFC000"/>
              </a:solidFill>
            </a:endParaRPr>
          </a:p>
          <a:p>
            <a:r>
              <a:rPr lang="nb-NO" sz="2000">
                <a:solidFill>
                  <a:srgbClr val="FFC000"/>
                </a:solidFill>
              </a:rPr>
              <a:t>Organisering av skadested</a:t>
            </a:r>
          </a:p>
          <a:p>
            <a:pPr marL="285750" indent="-285750">
              <a:buFont typeface="Arial" panose="020B0604020202020204" pitchFamily="34" charset="0"/>
              <a:buChar char="•"/>
            </a:pPr>
            <a:endParaRPr lang="nb-NO" sz="2000">
              <a:solidFill>
                <a:srgbClr val="FFC000"/>
              </a:solidFill>
            </a:endParaRPr>
          </a:p>
          <a:p>
            <a:r>
              <a:rPr lang="nb-NO" sz="2000">
                <a:solidFill>
                  <a:srgbClr val="FFC000"/>
                </a:solidFill>
              </a:rPr>
              <a:t>Tiltakskort</a:t>
            </a:r>
          </a:p>
          <a:p>
            <a:pPr algn="ctr"/>
            <a:endParaRPr lang="nb-NO" sz="2000">
              <a:solidFill>
                <a:srgbClr val="FFC000"/>
              </a:solidFill>
            </a:endParaRPr>
          </a:p>
          <a:p>
            <a:pPr algn="ctr"/>
            <a:endParaRPr lang="nb-NO" sz="2000">
              <a:solidFill>
                <a:srgbClr val="FFC000"/>
              </a:solidFill>
            </a:endParaRPr>
          </a:p>
        </p:txBody>
      </p:sp>
      <p:sp>
        <p:nvSpPr>
          <p:cNvPr id="12" name="TekstSylinder 11"/>
          <p:cNvSpPr txBox="1"/>
          <p:nvPr/>
        </p:nvSpPr>
        <p:spPr>
          <a:xfrm>
            <a:off x="9610204"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5</a:t>
            </a:r>
          </a:p>
          <a:p>
            <a:pPr algn="ctr"/>
            <a:endParaRPr lang="nb-NO" sz="2000">
              <a:solidFill>
                <a:srgbClr val="FFC000"/>
              </a:solidFill>
            </a:endParaRPr>
          </a:p>
          <a:p>
            <a:r>
              <a:rPr lang="nb-NO" sz="2000">
                <a:solidFill>
                  <a:srgbClr val="FFC000"/>
                </a:solidFill>
              </a:rPr>
              <a:t>Befaringer</a:t>
            </a:r>
          </a:p>
          <a:p>
            <a:r>
              <a:rPr lang="nb-NO" sz="2000">
                <a:solidFill>
                  <a:srgbClr val="FFC000"/>
                </a:solidFill>
              </a:rPr>
              <a:t>Øvelser</a:t>
            </a: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p:txBody>
      </p:sp>
      <p:sp>
        <p:nvSpPr>
          <p:cNvPr id="13" name="TekstSylinder 12"/>
          <p:cNvSpPr txBox="1"/>
          <p:nvPr/>
        </p:nvSpPr>
        <p:spPr>
          <a:xfrm>
            <a:off x="731108" y="1997839"/>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967"/>
              </a:solidFill>
            </a:endParaRPr>
          </a:p>
          <a:p>
            <a:r>
              <a:rPr lang="nb-NO" sz="2000" b="1">
                <a:solidFill>
                  <a:srgbClr val="FFC000"/>
                </a:solidFill>
              </a:rPr>
              <a:t>Modul 1</a:t>
            </a:r>
          </a:p>
          <a:p>
            <a:pPr algn="ctr"/>
            <a:endParaRPr lang="nb-NO" sz="2000" b="1">
              <a:solidFill>
                <a:srgbClr val="FFC000"/>
              </a:solidFill>
            </a:endParaRPr>
          </a:p>
          <a:p>
            <a:r>
              <a:rPr lang="nb-NO" sz="2000">
                <a:solidFill>
                  <a:srgbClr val="FFC000"/>
                </a:solidFill>
              </a:rPr>
              <a:t>Introduksjon til kulturhistoriske verdier og RVR</a:t>
            </a:r>
          </a:p>
          <a:p>
            <a:pPr algn="ctr"/>
            <a:endParaRPr lang="nb-NO" sz="2000">
              <a:solidFill>
                <a:srgbClr val="FFC967"/>
              </a:solidFill>
            </a:endParaRPr>
          </a:p>
          <a:p>
            <a:pPr algn="ctr"/>
            <a:endParaRPr lang="nb-NO" sz="2000">
              <a:solidFill>
                <a:srgbClr val="FFC967"/>
              </a:solidFill>
            </a:endParaRPr>
          </a:p>
          <a:p>
            <a:pPr algn="ctr"/>
            <a:r>
              <a:rPr lang="nb-NO" sz="2000">
                <a:solidFill>
                  <a:srgbClr val="FFC967"/>
                </a:solidFill>
              </a:rPr>
              <a:t>	</a:t>
            </a:r>
          </a:p>
        </p:txBody>
      </p:sp>
      <p:sp>
        <p:nvSpPr>
          <p:cNvPr id="2" name="TekstSylinder 1">
            <a:extLst>
              <a:ext uri="{FF2B5EF4-FFF2-40B4-BE49-F238E27FC236}">
                <a16:creationId xmlns:a16="http://schemas.microsoft.com/office/drawing/2014/main" id="{1CE65302-011A-9CE8-A50F-350F7001F3B9}"/>
              </a:ext>
            </a:extLst>
          </p:cNvPr>
          <p:cNvSpPr txBox="1"/>
          <p:nvPr/>
        </p:nvSpPr>
        <p:spPr>
          <a:xfrm>
            <a:off x="731108" y="5539946"/>
            <a:ext cx="10406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mn-lt"/>
                <a:cs typeface="+mn-lt"/>
              </a:rPr>
              <a:t>Den beste gjennomføringen av undervisningsopplegget er en kombinasjon av teori og praksis. </a:t>
            </a:r>
            <a:endParaRPr lang="nb-NO"/>
          </a:p>
        </p:txBody>
      </p:sp>
      <p:sp>
        <p:nvSpPr>
          <p:cNvPr id="14" name="Tittel 3">
            <a:extLst>
              <a:ext uri="{FF2B5EF4-FFF2-40B4-BE49-F238E27FC236}">
                <a16:creationId xmlns:a16="http://schemas.microsoft.com/office/drawing/2014/main" id="{C7550F7A-5DFF-450C-8CDD-5444D96B440F}"/>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rPr>
              <a:t> i</a:t>
            </a:r>
            <a:r>
              <a:rPr kumimoji="0" lang="sv-SE" sz="4000" b="0" i="0" u="none" strike="noStrike" kern="1200" cap="none" spc="0" normalizeH="0" noProof="0">
                <a:ln>
                  <a:noFill/>
                </a:ln>
                <a:solidFill>
                  <a:srgbClr val="CF0B2C"/>
                </a:solidFill>
                <a:effectLst/>
                <a:uLnTx/>
                <a:uFillTx/>
                <a:latin typeface="Calibri" panose="020F0502020204030204" pitchFamily="34" charset="0"/>
                <a:ea typeface="+mj-ea"/>
                <a:cs typeface="+mj-cs"/>
              </a:rPr>
              <a:t> verdiberging -  kulturhistorisk</a:t>
            </a:r>
            <a:endParaRPr kumimoji="0" lang="nb-NO" sz="4000" b="0" i="0" u="none" strike="noStrike" kern="1200" cap="none" spc="0" normalizeH="0" baseline="0" noProof="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14896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2.wp.com/woodpride.com/wp-content/uploads/2020/04/Refinishing-BA-drop-leaf-coffee-table-fire-damaged.jpg?fit=405%2C550&amp;ssl=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27567" y="0"/>
            <a:ext cx="566443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2.wp.com/woodpride.com/wp-content/uploads/2020/04/Refinishing-BA-drop-leaf-coffee-table-fire-damaged.jpg?fit=405%2C550&amp;ssl=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527567" y="3575697"/>
            <a:ext cx="566443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E94FED09-B181-4241-A715-4E8723DC87BF}"/>
              </a:ext>
            </a:extLst>
          </p:cNvPr>
          <p:cNvSpPr txBox="1"/>
          <p:nvPr/>
        </p:nvSpPr>
        <p:spPr>
          <a:xfrm>
            <a:off x="10563671" y="6611779"/>
            <a:ext cx="1694695" cy="246221"/>
          </a:xfrm>
          <a:prstGeom prst="rect">
            <a:avLst/>
          </a:prstGeom>
          <a:noFill/>
        </p:spPr>
        <p:txBody>
          <a:bodyPr wrap="none" rtlCol="0">
            <a:spAutoFit/>
          </a:bodyPr>
          <a:lstStyle/>
          <a:p>
            <a:r>
              <a:rPr lang="nb-NO" sz="1000"/>
              <a:t>Foto: </a:t>
            </a:r>
            <a:r>
              <a:rPr lang="nb-NO" sz="1000">
                <a:effectLst/>
                <a:latin typeface="Calibri" panose="020F0502020204030204" pitchFamily="34" charset="0"/>
                <a:ea typeface="Calibri" panose="020F0502020204030204" pitchFamily="34" charset="0"/>
              </a:rPr>
              <a:t>Hal </a:t>
            </a:r>
            <a:r>
              <a:rPr lang="nb-NO" sz="1000" err="1">
                <a:effectLst/>
                <a:latin typeface="Calibri" panose="020F0502020204030204" pitchFamily="34" charset="0"/>
                <a:ea typeface="Calibri" panose="020F0502020204030204" pitchFamily="34" charset="0"/>
              </a:rPr>
              <a:t>Wickey</a:t>
            </a:r>
            <a:r>
              <a:rPr lang="nb-NO" sz="1000">
                <a:effectLst/>
                <a:latin typeface="Calibri" panose="020F0502020204030204" pitchFamily="34" charset="0"/>
                <a:ea typeface="Calibri" panose="020F0502020204030204" pitchFamily="34" charset="0"/>
              </a:rPr>
              <a:t>, Atlanta Ga.</a:t>
            </a:r>
            <a:endParaRPr lang="nb-NO" sz="1000"/>
          </a:p>
        </p:txBody>
      </p:sp>
      <p:sp>
        <p:nvSpPr>
          <p:cNvPr id="8" name="TekstSylinder 7">
            <a:extLst>
              <a:ext uri="{FF2B5EF4-FFF2-40B4-BE49-F238E27FC236}">
                <a16:creationId xmlns:a16="http://schemas.microsoft.com/office/drawing/2014/main" id="{8E4AC446-922E-4911-A3C3-086E1AAD16C7}"/>
              </a:ext>
            </a:extLst>
          </p:cNvPr>
          <p:cNvSpPr txBox="1"/>
          <p:nvPr/>
        </p:nvSpPr>
        <p:spPr>
          <a:xfrm>
            <a:off x="10563671" y="3344704"/>
            <a:ext cx="1694695" cy="246221"/>
          </a:xfrm>
          <a:prstGeom prst="rect">
            <a:avLst/>
          </a:prstGeom>
          <a:noFill/>
        </p:spPr>
        <p:txBody>
          <a:bodyPr wrap="none" rtlCol="0">
            <a:spAutoFit/>
          </a:bodyPr>
          <a:lstStyle/>
          <a:p>
            <a:r>
              <a:rPr lang="nb-NO" sz="1000"/>
              <a:t>Foto: </a:t>
            </a:r>
            <a:r>
              <a:rPr lang="nb-NO" sz="1000">
                <a:effectLst/>
                <a:latin typeface="Calibri" panose="020F0502020204030204" pitchFamily="34" charset="0"/>
                <a:ea typeface="Calibri" panose="020F0502020204030204" pitchFamily="34" charset="0"/>
              </a:rPr>
              <a:t>Hal </a:t>
            </a:r>
            <a:r>
              <a:rPr lang="nb-NO" sz="1000" err="1">
                <a:effectLst/>
                <a:latin typeface="Calibri" panose="020F0502020204030204" pitchFamily="34" charset="0"/>
                <a:ea typeface="Calibri" panose="020F0502020204030204" pitchFamily="34" charset="0"/>
              </a:rPr>
              <a:t>Wickey</a:t>
            </a:r>
            <a:r>
              <a:rPr lang="nb-NO" sz="1000">
                <a:effectLst/>
                <a:latin typeface="Calibri" panose="020F0502020204030204" pitchFamily="34" charset="0"/>
                <a:ea typeface="Calibri" panose="020F0502020204030204" pitchFamily="34" charset="0"/>
              </a:rPr>
              <a:t>, Atlanta Ga.</a:t>
            </a:r>
            <a:endParaRPr lang="nb-NO" sz="1000"/>
          </a:p>
        </p:txBody>
      </p:sp>
      <p:sp>
        <p:nvSpPr>
          <p:cNvPr id="13" name="TekstSylinder 12">
            <a:extLst>
              <a:ext uri="{FF2B5EF4-FFF2-40B4-BE49-F238E27FC236}">
                <a16:creationId xmlns:a16="http://schemas.microsoft.com/office/drawing/2014/main" id="{CBEA2E9B-8D31-46FB-B5C2-9EF4F243BBC8}"/>
              </a:ext>
            </a:extLst>
          </p:cNvPr>
          <p:cNvSpPr txBox="1"/>
          <p:nvPr/>
        </p:nvSpPr>
        <p:spPr>
          <a:xfrm>
            <a:off x="2982492" y="6515955"/>
            <a:ext cx="3517181" cy="307777"/>
          </a:xfrm>
          <a:prstGeom prst="rect">
            <a:avLst/>
          </a:prstGeom>
          <a:noFill/>
        </p:spPr>
        <p:txBody>
          <a:bodyPr wrap="none" rtlCol="0">
            <a:spAutoFit/>
          </a:bodyPr>
          <a:lstStyle/>
          <a:p>
            <a:r>
              <a:rPr lang="nb-NO" sz="1400" i="1"/>
              <a:t>Brannskadet trebord før og etter konservering</a:t>
            </a:r>
          </a:p>
        </p:txBody>
      </p:sp>
      <p:sp>
        <p:nvSpPr>
          <p:cNvPr id="9" name="Tittel 3">
            <a:extLst>
              <a:ext uri="{FF2B5EF4-FFF2-40B4-BE49-F238E27FC236}">
                <a16:creationId xmlns:a16="http://schemas.microsoft.com/office/drawing/2014/main" id="{487FFD09-79D6-47E9-B52A-2769DBCEEBEA}"/>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Tre</a:t>
            </a:r>
            <a:endParaRPr lang="nb-NO" sz="2000">
              <a:solidFill>
                <a:srgbClr val="CF0B2C"/>
              </a:solidFill>
              <a:latin typeface="+mn-lt"/>
            </a:endParaRPr>
          </a:p>
        </p:txBody>
      </p:sp>
      <p:sp>
        <p:nvSpPr>
          <p:cNvPr id="14" name="Plassholder for innhold 2">
            <a:extLst>
              <a:ext uri="{FF2B5EF4-FFF2-40B4-BE49-F238E27FC236}">
                <a16:creationId xmlns:a16="http://schemas.microsoft.com/office/drawing/2014/main" id="{EA2FBF6C-1FAF-4372-987C-F80D7559AC0C}"/>
              </a:ext>
            </a:extLst>
          </p:cNvPr>
          <p:cNvSpPr txBox="1">
            <a:spLocks/>
          </p:cNvSpPr>
          <p:nvPr/>
        </p:nvSpPr>
        <p:spPr>
          <a:xfrm>
            <a:off x="0" y="1397001"/>
            <a:ext cx="5881317" cy="374905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Dekor og overflatebehandling kan være vannløselig</a:t>
            </a:r>
            <a:endParaRPr lang="nb-NO" sz="800" dirty="0"/>
          </a:p>
          <a:p>
            <a:pPr>
              <a:buClr>
                <a:srgbClr val="CF0B2C"/>
              </a:buClr>
            </a:pPr>
            <a:r>
              <a:rPr lang="nb-NO" dirty="0"/>
              <a:t>Unngå å berøre skadet maling og dekor</a:t>
            </a:r>
            <a:endParaRPr lang="nb-NO" sz="900" dirty="0"/>
          </a:p>
          <a:p>
            <a:pPr>
              <a:buClr>
                <a:srgbClr val="CF0B2C"/>
              </a:buClr>
            </a:pPr>
            <a:r>
              <a:rPr lang="nb-NO" dirty="0"/>
              <a:t>Lim kan løsne eller miste styrke om utsatt for varme eller vann</a:t>
            </a:r>
            <a:endParaRPr lang="nb-NO" sz="800" dirty="0"/>
          </a:p>
          <a:p>
            <a:pPr>
              <a:buClr>
                <a:srgbClr val="CF0B2C"/>
              </a:buClr>
            </a:pPr>
            <a:r>
              <a:rPr lang="nb-NO" dirty="0"/>
              <a:t>Vann, smuss og sot kan lett trekke inn i  treverk</a:t>
            </a:r>
          </a:p>
          <a:p>
            <a:pPr>
              <a:buClr>
                <a:srgbClr val="CF0B2C"/>
              </a:buClr>
            </a:pPr>
            <a:r>
              <a:rPr lang="nb-NO" dirty="0"/>
              <a:t>Vær forsiktig med å tørke av og rengjøre               - det bør gjøres av konservator eller etter råd</a:t>
            </a:r>
          </a:p>
        </p:txBody>
      </p:sp>
    </p:spTree>
    <p:extLst>
      <p:ext uri="{BB962C8B-B14F-4D97-AF65-F5344CB8AC3E}">
        <p14:creationId xmlns:p14="http://schemas.microsoft.com/office/powerpoint/2010/main" val="3274880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3919" y="4574"/>
            <a:ext cx="6018081" cy="6855826"/>
          </a:xfrm>
          <a:prstGeom prst="rect">
            <a:avLst/>
          </a:prstGeom>
        </p:spPr>
      </p:pic>
      <p:sp>
        <p:nvSpPr>
          <p:cNvPr id="10" name="TekstSylinder 9"/>
          <p:cNvSpPr txBox="1"/>
          <p:nvPr/>
        </p:nvSpPr>
        <p:spPr>
          <a:xfrm>
            <a:off x="11349823" y="6559180"/>
            <a:ext cx="748923" cy="246221"/>
          </a:xfrm>
          <a:prstGeom prst="rect">
            <a:avLst/>
          </a:prstGeom>
          <a:noFill/>
        </p:spPr>
        <p:txBody>
          <a:bodyPr wrap="none" rtlCol="0">
            <a:spAutoFit/>
          </a:bodyPr>
          <a:lstStyle/>
          <a:p>
            <a:r>
              <a:rPr lang="nb-NO" sz="1000">
                <a:solidFill>
                  <a:schemeClr val="bg1"/>
                </a:solidFill>
              </a:rPr>
              <a:t>Foto: NIKU</a:t>
            </a:r>
          </a:p>
        </p:txBody>
      </p:sp>
      <p:sp>
        <p:nvSpPr>
          <p:cNvPr id="15" name="Plassholder for innhold 2">
            <a:extLst>
              <a:ext uri="{FF2B5EF4-FFF2-40B4-BE49-F238E27FC236}">
                <a16:creationId xmlns:a16="http://schemas.microsoft.com/office/drawing/2014/main" id="{FADA7F19-2A7A-4F39-BB0E-982CC7C08B5F}"/>
              </a:ext>
            </a:extLst>
          </p:cNvPr>
          <p:cNvSpPr txBox="1">
            <a:spLocks/>
          </p:cNvSpPr>
          <p:nvPr/>
        </p:nvSpPr>
        <p:spPr>
          <a:xfrm>
            <a:off x="0" y="2004304"/>
            <a:ext cx="5829300" cy="2718006"/>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Prøv å unngå å ta på selve maleriet</a:t>
            </a:r>
          </a:p>
          <a:p>
            <a:pPr>
              <a:buClr>
                <a:srgbClr val="CF0B2C"/>
              </a:buClr>
            </a:pPr>
            <a:r>
              <a:rPr lang="nb-NO"/>
              <a:t>Vær forsiktig med løs maling og maling som bobler</a:t>
            </a:r>
          </a:p>
          <a:p>
            <a:pPr>
              <a:buClr>
                <a:srgbClr val="CF0B2C"/>
              </a:buClr>
            </a:pPr>
            <a:r>
              <a:rPr lang="nb-NO"/>
              <a:t>Bobler og løs maling kan festes igjen - lurt å samle fragment</a:t>
            </a:r>
          </a:p>
          <a:p>
            <a:pPr>
              <a:buClr>
                <a:srgbClr val="CF0B2C"/>
              </a:buClr>
            </a:pPr>
            <a:r>
              <a:rPr lang="nb-NO"/>
              <a:t>Sot kan som regel fjernes fra malte overflater</a:t>
            </a:r>
          </a:p>
        </p:txBody>
      </p:sp>
      <p:sp>
        <p:nvSpPr>
          <p:cNvPr id="7" name="TekstSylinder 6">
            <a:extLst>
              <a:ext uri="{FF2B5EF4-FFF2-40B4-BE49-F238E27FC236}">
                <a16:creationId xmlns:a16="http://schemas.microsoft.com/office/drawing/2014/main" id="{B4E08AA6-814C-455F-96F8-516AB1D0787F}"/>
              </a:ext>
            </a:extLst>
          </p:cNvPr>
          <p:cNvSpPr txBox="1"/>
          <p:nvPr/>
        </p:nvSpPr>
        <p:spPr>
          <a:xfrm>
            <a:off x="3100514" y="6509647"/>
            <a:ext cx="3073405" cy="338554"/>
          </a:xfrm>
          <a:prstGeom prst="rect">
            <a:avLst/>
          </a:prstGeom>
          <a:noFill/>
        </p:spPr>
        <p:txBody>
          <a:bodyPr wrap="none" rtlCol="0">
            <a:spAutoFit/>
          </a:bodyPr>
          <a:lstStyle/>
          <a:p>
            <a:r>
              <a:rPr lang="nb-NO" sz="1400" i="1"/>
              <a:t>Brannskadet</a:t>
            </a:r>
            <a:r>
              <a:rPr lang="nb-NO" sz="1600" i="1"/>
              <a:t> maleri før konservering</a:t>
            </a:r>
          </a:p>
        </p:txBody>
      </p:sp>
      <p:sp>
        <p:nvSpPr>
          <p:cNvPr id="9" name="Tittel 3">
            <a:extLst>
              <a:ext uri="{FF2B5EF4-FFF2-40B4-BE49-F238E27FC236}">
                <a16:creationId xmlns:a16="http://schemas.microsoft.com/office/drawing/2014/main" id="{C16E23A0-BC67-4EE3-9FD1-0A91777E19A9}"/>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315303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6887"/>
            <a:ext cx="6087040" cy="6871773"/>
          </a:xfrm>
          <a:prstGeom prst="rect">
            <a:avLst/>
          </a:prstGeom>
        </p:spPr>
      </p:pic>
      <p:sp>
        <p:nvSpPr>
          <p:cNvPr id="12" name="TekstSylinder 11"/>
          <p:cNvSpPr txBox="1"/>
          <p:nvPr/>
        </p:nvSpPr>
        <p:spPr>
          <a:xfrm>
            <a:off x="11324472" y="6592418"/>
            <a:ext cx="858568" cy="276999"/>
          </a:xfrm>
          <a:prstGeom prst="rect">
            <a:avLst/>
          </a:prstGeom>
          <a:noFill/>
        </p:spPr>
        <p:txBody>
          <a:bodyPr wrap="none" rtlCol="0">
            <a:spAutoFit/>
          </a:bodyPr>
          <a:lstStyle/>
          <a:p>
            <a:r>
              <a:rPr lang="nb-NO" sz="1200">
                <a:solidFill>
                  <a:schemeClr val="bg1"/>
                </a:solidFill>
              </a:rPr>
              <a:t>Foto: NIKU</a:t>
            </a:r>
          </a:p>
        </p:txBody>
      </p:sp>
      <p:pic>
        <p:nvPicPr>
          <p:cNvPr id="8" name="Plassholder for innhold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9" y="-6887"/>
            <a:ext cx="6018081" cy="6855826"/>
          </a:xfrm>
          <a:prstGeom prst="rect">
            <a:avLst/>
          </a:prstGeom>
        </p:spPr>
      </p:pic>
      <p:sp>
        <p:nvSpPr>
          <p:cNvPr id="11" name="TekstSylinder 10">
            <a:extLst>
              <a:ext uri="{FF2B5EF4-FFF2-40B4-BE49-F238E27FC236}">
                <a16:creationId xmlns:a16="http://schemas.microsoft.com/office/drawing/2014/main" id="{32425CBB-2EFB-4931-84C9-C8287764835C}"/>
              </a:ext>
            </a:extLst>
          </p:cNvPr>
          <p:cNvSpPr txBox="1"/>
          <p:nvPr/>
        </p:nvSpPr>
        <p:spPr>
          <a:xfrm>
            <a:off x="0" y="6581000"/>
            <a:ext cx="3478709" cy="307777"/>
          </a:xfrm>
          <a:prstGeom prst="rect">
            <a:avLst/>
          </a:prstGeom>
          <a:noFill/>
        </p:spPr>
        <p:txBody>
          <a:bodyPr wrap="none" rtlCol="0">
            <a:spAutoFit/>
          </a:bodyPr>
          <a:lstStyle/>
          <a:p>
            <a:r>
              <a:rPr lang="nb-NO" sz="1400" i="1">
                <a:solidFill>
                  <a:schemeClr val="bg1"/>
                </a:solidFill>
              </a:rPr>
              <a:t>Brannskadet maleri før og etter konservering</a:t>
            </a:r>
          </a:p>
        </p:txBody>
      </p:sp>
    </p:spTree>
    <p:extLst>
      <p:ext uri="{BB962C8B-B14F-4D97-AF65-F5344CB8AC3E}">
        <p14:creationId xmlns:p14="http://schemas.microsoft.com/office/powerpoint/2010/main" val="2838250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gulv, maleri&#10;&#10;Automatisk generert beskrivelse">
            <a:extLst>
              <a:ext uri="{FF2B5EF4-FFF2-40B4-BE49-F238E27FC236}">
                <a16:creationId xmlns:a16="http://schemas.microsoft.com/office/drawing/2014/main" id="{ADB9DE47-BD92-45B5-97DE-FE2314986D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22252" y="1618030"/>
            <a:ext cx="6369748" cy="3804575"/>
          </a:xfrm>
          <a:prstGeom prst="rect">
            <a:avLst/>
          </a:prstGeom>
        </p:spPr>
      </p:pic>
      <p:sp>
        <p:nvSpPr>
          <p:cNvPr id="12" name="TekstSylinder 11">
            <a:extLst>
              <a:ext uri="{FF2B5EF4-FFF2-40B4-BE49-F238E27FC236}">
                <a16:creationId xmlns:a16="http://schemas.microsoft.com/office/drawing/2014/main" id="{2BCE16DD-8FDE-4011-9F11-4E60DF7D746E}"/>
              </a:ext>
            </a:extLst>
          </p:cNvPr>
          <p:cNvSpPr txBox="1"/>
          <p:nvPr/>
        </p:nvSpPr>
        <p:spPr>
          <a:xfrm>
            <a:off x="10165483" y="5176384"/>
            <a:ext cx="2026517" cy="246221"/>
          </a:xfrm>
          <a:prstGeom prst="rect">
            <a:avLst/>
          </a:prstGeom>
          <a:noFill/>
        </p:spPr>
        <p:txBody>
          <a:bodyPr wrap="none" rtlCol="0">
            <a:spAutoFit/>
          </a:bodyPr>
          <a:lstStyle/>
          <a:p>
            <a:r>
              <a:rPr lang="nb-NO" sz="1000"/>
              <a:t>Foto: A. Bjørke, Bergen brannvesen</a:t>
            </a:r>
          </a:p>
        </p:txBody>
      </p:sp>
      <p:sp>
        <p:nvSpPr>
          <p:cNvPr id="6" name="Tittel 3">
            <a:extLst>
              <a:ext uri="{FF2B5EF4-FFF2-40B4-BE49-F238E27FC236}">
                <a16:creationId xmlns:a16="http://schemas.microsoft.com/office/drawing/2014/main" id="{D14BBEFC-90C1-42C7-B78A-19D00B712E0C}"/>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
        <p:nvSpPr>
          <p:cNvPr id="7" name="Plassholder for innhold 2">
            <a:extLst>
              <a:ext uri="{FF2B5EF4-FFF2-40B4-BE49-F238E27FC236}">
                <a16:creationId xmlns:a16="http://schemas.microsoft.com/office/drawing/2014/main" id="{C7078FCB-FC29-4FB4-BB44-273795C1D542}"/>
              </a:ext>
            </a:extLst>
          </p:cNvPr>
          <p:cNvSpPr txBox="1">
            <a:spLocks/>
          </p:cNvSpPr>
          <p:nvPr/>
        </p:nvSpPr>
        <p:spPr>
          <a:xfrm>
            <a:off x="0" y="2004304"/>
            <a:ext cx="5822252" cy="2394841"/>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Ramme uten glass: </a:t>
            </a:r>
          </a:p>
          <a:p>
            <a:pPr lvl="2">
              <a:buClr>
                <a:schemeClr val="tx1">
                  <a:lumMod val="50000"/>
                  <a:lumOff val="50000"/>
                </a:schemeClr>
              </a:buClr>
            </a:pPr>
            <a:r>
              <a:rPr lang="nb-NO" sz="1800"/>
              <a:t>Legg med overflaten opp</a:t>
            </a:r>
          </a:p>
          <a:p>
            <a:pPr lvl="2">
              <a:buClr>
                <a:schemeClr val="tx1">
                  <a:lumMod val="50000"/>
                  <a:lumOff val="50000"/>
                </a:schemeClr>
              </a:buClr>
            </a:pPr>
            <a:r>
              <a:rPr lang="nb-NO" sz="1800"/>
              <a:t>Hev fra gulv</a:t>
            </a:r>
          </a:p>
          <a:p>
            <a:pPr>
              <a:buClr>
                <a:srgbClr val="CF0B2C"/>
              </a:buClr>
            </a:pPr>
            <a:r>
              <a:rPr lang="nb-NO"/>
              <a:t>Ramme med glass:</a:t>
            </a:r>
          </a:p>
          <a:p>
            <a:pPr lvl="2">
              <a:buClr>
                <a:schemeClr val="tx1">
                  <a:lumMod val="50000"/>
                  <a:lumOff val="50000"/>
                </a:schemeClr>
              </a:buClr>
            </a:pPr>
            <a:r>
              <a:rPr lang="nb-NO" sz="1800"/>
              <a:t>Legg med glasset ned</a:t>
            </a:r>
          </a:p>
          <a:p>
            <a:pPr lvl="2">
              <a:buClr>
                <a:schemeClr val="tx1">
                  <a:lumMod val="50000"/>
                  <a:lumOff val="50000"/>
                </a:schemeClr>
              </a:buClr>
            </a:pPr>
            <a:r>
              <a:rPr lang="nb-NO" sz="1800"/>
              <a:t>Hev fra gulv</a:t>
            </a:r>
          </a:p>
        </p:txBody>
      </p:sp>
    </p:spTree>
    <p:extLst>
      <p:ext uri="{BB962C8B-B14F-4D97-AF65-F5344CB8AC3E}">
        <p14:creationId xmlns:p14="http://schemas.microsoft.com/office/powerpoint/2010/main" val="1960756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innendørs, gulv, lever, møbler&#10;&#10;Automatisk generert beskrivelse">
            <a:extLst>
              <a:ext uri="{FF2B5EF4-FFF2-40B4-BE49-F238E27FC236}">
                <a16:creationId xmlns:a16="http://schemas.microsoft.com/office/drawing/2014/main" id="{912EAA8F-5BB2-4331-8C1D-06A0AEE9B1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9052" y="1088136"/>
            <a:ext cx="6242304" cy="4681728"/>
          </a:xfrm>
          <a:prstGeom prst="rect">
            <a:avLst/>
          </a:prstGeom>
        </p:spPr>
      </p:pic>
      <p:sp>
        <p:nvSpPr>
          <p:cNvPr id="11" name="TekstSylinder 10">
            <a:extLst>
              <a:ext uri="{FF2B5EF4-FFF2-40B4-BE49-F238E27FC236}">
                <a16:creationId xmlns:a16="http://schemas.microsoft.com/office/drawing/2014/main" id="{F38F3A32-4F05-448D-A450-76C4F0B48161}"/>
              </a:ext>
            </a:extLst>
          </p:cNvPr>
          <p:cNvSpPr txBox="1"/>
          <p:nvPr/>
        </p:nvSpPr>
        <p:spPr>
          <a:xfrm>
            <a:off x="11443077" y="5523643"/>
            <a:ext cx="748923" cy="246221"/>
          </a:xfrm>
          <a:prstGeom prst="rect">
            <a:avLst/>
          </a:prstGeom>
          <a:noFill/>
        </p:spPr>
        <p:txBody>
          <a:bodyPr wrap="none" rtlCol="0">
            <a:spAutoFit/>
          </a:bodyPr>
          <a:lstStyle/>
          <a:p>
            <a:r>
              <a:rPr lang="nb-NO" sz="1000"/>
              <a:t>Foto: NIKU</a:t>
            </a:r>
          </a:p>
        </p:txBody>
      </p:sp>
      <p:sp>
        <p:nvSpPr>
          <p:cNvPr id="6" name="Plassholder for innhold 2">
            <a:extLst>
              <a:ext uri="{FF2B5EF4-FFF2-40B4-BE49-F238E27FC236}">
                <a16:creationId xmlns:a16="http://schemas.microsoft.com/office/drawing/2014/main" id="{2761C3B3-95D3-4BDB-8FD0-1D9EC679D5EC}"/>
              </a:ext>
            </a:extLst>
          </p:cNvPr>
          <p:cNvSpPr txBox="1">
            <a:spLocks/>
          </p:cNvSpPr>
          <p:nvPr/>
        </p:nvSpPr>
        <p:spPr>
          <a:xfrm>
            <a:off x="0" y="2004304"/>
            <a:ext cx="5822252" cy="407991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Ramme uten glass: </a:t>
            </a:r>
          </a:p>
          <a:p>
            <a:pPr lvl="2">
              <a:buClr>
                <a:schemeClr val="tx1">
                  <a:lumMod val="50000"/>
                  <a:lumOff val="50000"/>
                </a:schemeClr>
              </a:buClr>
            </a:pPr>
            <a:r>
              <a:rPr lang="nb-NO" sz="1800" dirty="0"/>
              <a:t>Legg med overflaten opp</a:t>
            </a:r>
          </a:p>
          <a:p>
            <a:pPr lvl="2">
              <a:buClr>
                <a:schemeClr val="tx1">
                  <a:lumMod val="50000"/>
                  <a:lumOff val="50000"/>
                </a:schemeClr>
              </a:buClr>
            </a:pPr>
            <a:r>
              <a:rPr lang="nb-NO" sz="1800" dirty="0"/>
              <a:t>Hev fra gulv</a:t>
            </a:r>
          </a:p>
          <a:p>
            <a:pPr>
              <a:buClr>
                <a:srgbClr val="CF0B2C"/>
              </a:buClr>
            </a:pPr>
            <a:r>
              <a:rPr lang="nb-NO" dirty="0"/>
              <a:t>Ramme med glass:</a:t>
            </a:r>
          </a:p>
          <a:p>
            <a:pPr lvl="2">
              <a:buClr>
                <a:schemeClr val="tx1">
                  <a:lumMod val="50000"/>
                  <a:lumOff val="50000"/>
                </a:schemeClr>
              </a:buClr>
            </a:pPr>
            <a:r>
              <a:rPr lang="nb-NO" sz="1800" dirty="0"/>
              <a:t>Legg med glasset ned</a:t>
            </a:r>
          </a:p>
          <a:p>
            <a:pPr lvl="2">
              <a:buClr>
                <a:schemeClr val="tx1">
                  <a:lumMod val="50000"/>
                  <a:lumOff val="50000"/>
                </a:schemeClr>
              </a:buClr>
            </a:pPr>
            <a:r>
              <a:rPr lang="nb-NO" sz="1800" dirty="0"/>
              <a:t>Hev fra gulv</a:t>
            </a:r>
          </a:p>
          <a:p>
            <a:pPr>
              <a:buClr>
                <a:srgbClr val="CF0B2C"/>
              </a:buClr>
            </a:pPr>
            <a:r>
              <a:rPr lang="nb-NO" dirty="0"/>
              <a:t>Store malerier:</a:t>
            </a:r>
          </a:p>
          <a:p>
            <a:pPr lvl="2">
              <a:buClr>
                <a:schemeClr val="tx1">
                  <a:lumMod val="50000"/>
                  <a:lumOff val="50000"/>
                </a:schemeClr>
              </a:buClr>
            </a:pPr>
            <a:r>
              <a:rPr lang="nb-NO" sz="1800" dirty="0"/>
              <a:t>Transporteres og oppbevares helst flatt </a:t>
            </a:r>
          </a:p>
          <a:p>
            <a:pPr lvl="2">
              <a:buClr>
                <a:schemeClr val="tx1">
                  <a:lumMod val="50000"/>
                  <a:lumOff val="50000"/>
                </a:schemeClr>
              </a:buClr>
            </a:pPr>
            <a:r>
              <a:rPr lang="nb-NO" sz="1800" dirty="0"/>
              <a:t>Kan ved behov skjæres løs fra ramme eller vegg</a:t>
            </a:r>
          </a:p>
          <a:p>
            <a:pPr lvl="2">
              <a:buClr>
                <a:schemeClr val="tx1">
                  <a:lumMod val="50000"/>
                  <a:lumOff val="50000"/>
                </a:schemeClr>
              </a:buClr>
            </a:pPr>
            <a:r>
              <a:rPr lang="nb-NO" sz="1800" dirty="0"/>
              <a:t>Kan rulles med dekorsiden ut – beskytt med plast</a:t>
            </a:r>
          </a:p>
        </p:txBody>
      </p:sp>
      <p:sp>
        <p:nvSpPr>
          <p:cNvPr id="7" name="Tittel 3">
            <a:extLst>
              <a:ext uri="{FF2B5EF4-FFF2-40B4-BE49-F238E27FC236}">
                <a16:creationId xmlns:a16="http://schemas.microsoft.com/office/drawing/2014/main" id="{5F5CC64A-465E-4A05-A9A5-9F69BD87897F}"/>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1873403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0" y="2004304"/>
            <a:ext cx="6096000" cy="190239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Kan plasseres stående med polstring mellom</a:t>
            </a:r>
          </a:p>
          <a:p>
            <a:pPr>
              <a:buClr>
                <a:srgbClr val="CF0B2C"/>
              </a:buClr>
            </a:pPr>
            <a:r>
              <a:rPr lang="nb-NO"/>
              <a:t>De kan eventuelt stå i par - framside mot framside, og rygg mot rygg</a:t>
            </a:r>
          </a:p>
          <a:p>
            <a:pPr>
              <a:buClr>
                <a:srgbClr val="CF0B2C"/>
              </a:buClr>
            </a:pPr>
            <a:r>
              <a:rPr lang="nb-NO"/>
              <a:t>Plasser klosser under for å sikre luftsirkulasjon</a:t>
            </a:r>
          </a:p>
        </p:txBody>
      </p:sp>
      <p:pic>
        <p:nvPicPr>
          <p:cNvPr id="8" name="Bild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3306" y="549270"/>
            <a:ext cx="4406080" cy="5742166"/>
          </a:xfrm>
          <a:prstGeom prst="rect">
            <a:avLst/>
          </a:prstGeom>
        </p:spPr>
      </p:pic>
      <p:sp>
        <p:nvSpPr>
          <p:cNvPr id="10" name="TekstSylinder 9"/>
          <p:cNvSpPr txBox="1"/>
          <p:nvPr/>
        </p:nvSpPr>
        <p:spPr>
          <a:xfrm>
            <a:off x="8849763" y="631919"/>
            <a:ext cx="910827" cy="338554"/>
          </a:xfrm>
          <a:prstGeom prst="rect">
            <a:avLst/>
          </a:prstGeom>
          <a:noFill/>
        </p:spPr>
        <p:txBody>
          <a:bodyPr wrap="none" rtlCol="0">
            <a:spAutoFit/>
          </a:bodyPr>
          <a:lstStyle/>
          <a:p>
            <a:r>
              <a:rPr lang="nb-NO" sz="1600"/>
              <a:t>Polstring</a:t>
            </a:r>
          </a:p>
        </p:txBody>
      </p:sp>
      <p:sp>
        <p:nvSpPr>
          <p:cNvPr id="11" name="Høyrebuet pil 10"/>
          <p:cNvSpPr/>
          <p:nvPr/>
        </p:nvSpPr>
        <p:spPr>
          <a:xfrm>
            <a:off x="8345775" y="728769"/>
            <a:ext cx="413214" cy="483408"/>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Tittel 3">
            <a:extLst>
              <a:ext uri="{FF2B5EF4-FFF2-40B4-BE49-F238E27FC236}">
                <a16:creationId xmlns:a16="http://schemas.microsoft.com/office/drawing/2014/main" id="{9CD5DCC4-58D8-4244-A5C1-BAEDA7C42195}"/>
              </a:ext>
            </a:extLst>
          </p:cNvPr>
          <p:cNvSpPr txBox="1">
            <a:spLocks/>
          </p:cNvSpPr>
          <p:nvPr/>
        </p:nvSpPr>
        <p:spPr>
          <a:xfrm>
            <a:off x="0" y="0"/>
            <a:ext cx="8384879" cy="200430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12189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gen beskrivelse er tilgjengelig.">
            <a:extLst>
              <a:ext uri="{FF2B5EF4-FFF2-40B4-BE49-F238E27FC236}">
                <a16:creationId xmlns:a16="http://schemas.microsoft.com/office/drawing/2014/main" id="{186BE301-F3C5-4BDC-8E75-98E78D8D17C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07122" y="-4836"/>
            <a:ext cx="6284878" cy="6867672"/>
          </a:xfrm>
          <a:prstGeom prst="rect">
            <a:avLst/>
          </a:prstGeom>
          <a:noFill/>
          <a:extLst>
            <a:ext uri="{909E8E84-426E-40DD-AFC4-6F175D3DCCD1}">
              <a14:hiddenFill xmlns:a14="http://schemas.microsoft.com/office/drawing/2010/main">
                <a:solidFill>
                  <a:srgbClr val="FFFFFF"/>
                </a:solidFill>
              </a14:hiddenFill>
            </a:ext>
          </a:extLst>
        </p:spPr>
      </p:pic>
      <p:sp>
        <p:nvSpPr>
          <p:cNvPr id="13" name="TekstSylinder 12">
            <a:extLst>
              <a:ext uri="{FF2B5EF4-FFF2-40B4-BE49-F238E27FC236}">
                <a16:creationId xmlns:a16="http://schemas.microsoft.com/office/drawing/2014/main" id="{AE2790E5-9F71-49DE-A2B7-95590B0B986F}"/>
              </a:ext>
            </a:extLst>
          </p:cNvPr>
          <p:cNvSpPr txBox="1"/>
          <p:nvPr/>
        </p:nvSpPr>
        <p:spPr>
          <a:xfrm>
            <a:off x="10165483" y="6621452"/>
            <a:ext cx="2026517" cy="246221"/>
          </a:xfrm>
          <a:prstGeom prst="rect">
            <a:avLst/>
          </a:prstGeom>
          <a:noFill/>
        </p:spPr>
        <p:txBody>
          <a:bodyPr wrap="none" rtlCol="0">
            <a:spAutoFit/>
          </a:bodyPr>
          <a:lstStyle/>
          <a:p>
            <a:r>
              <a:rPr lang="nb-NO" sz="1000">
                <a:solidFill>
                  <a:schemeClr val="bg1"/>
                </a:solidFill>
              </a:rPr>
              <a:t>Foto: A. Bjørke, Bergen brannvesen</a:t>
            </a:r>
          </a:p>
        </p:txBody>
      </p:sp>
      <p:sp>
        <p:nvSpPr>
          <p:cNvPr id="6" name="Plassholder for innhold 2">
            <a:extLst>
              <a:ext uri="{FF2B5EF4-FFF2-40B4-BE49-F238E27FC236}">
                <a16:creationId xmlns:a16="http://schemas.microsoft.com/office/drawing/2014/main" id="{DAF0AFDB-9AD9-4BF3-BE12-87C1AD496A57}"/>
              </a:ext>
            </a:extLst>
          </p:cNvPr>
          <p:cNvSpPr txBox="1">
            <a:spLocks/>
          </p:cNvSpPr>
          <p:nvPr/>
        </p:nvSpPr>
        <p:spPr>
          <a:xfrm>
            <a:off x="0" y="2004304"/>
            <a:ext cx="5907122" cy="1902398"/>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Kan plasseres stående med polstring mellom</a:t>
            </a:r>
          </a:p>
          <a:p>
            <a:pPr>
              <a:buClr>
                <a:srgbClr val="CF0B2C"/>
              </a:buClr>
            </a:pPr>
            <a:r>
              <a:rPr lang="nb-NO" dirty="0"/>
              <a:t>De kan eventuelt stå i par - framside mot framside, og rygg mot rygg</a:t>
            </a:r>
          </a:p>
          <a:p>
            <a:pPr>
              <a:buClr>
                <a:srgbClr val="CF0B2C"/>
              </a:buClr>
            </a:pPr>
            <a:r>
              <a:rPr lang="nb-NO" dirty="0"/>
              <a:t>Plasser klosser under for å sikre luftsirkulasjon</a:t>
            </a:r>
          </a:p>
        </p:txBody>
      </p:sp>
      <p:sp>
        <p:nvSpPr>
          <p:cNvPr id="8" name="Tittel 3">
            <a:extLst>
              <a:ext uri="{FF2B5EF4-FFF2-40B4-BE49-F238E27FC236}">
                <a16:creationId xmlns:a16="http://schemas.microsoft.com/office/drawing/2014/main" id="{62F73B23-8738-4F8D-BE53-AE7036186CDD}"/>
              </a:ext>
            </a:extLst>
          </p:cNvPr>
          <p:cNvSpPr txBox="1">
            <a:spLocks/>
          </p:cNvSpPr>
          <p:nvPr/>
        </p:nvSpPr>
        <p:spPr>
          <a:xfrm>
            <a:off x="0" y="0"/>
            <a:ext cx="9482854" cy="2004304"/>
          </a:xfrm>
          <a:prstGeom prst="rect">
            <a:avLst/>
          </a:prstGeom>
        </p:spPr>
        <p:txBody>
          <a:bodyPr wrap="square"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Maleri og</a:t>
            </a:r>
          </a:p>
          <a:p>
            <a:r>
              <a:rPr lang="sv-SE" sz="4000">
                <a:solidFill>
                  <a:srgbClr val="CF0B2C"/>
                </a:solidFill>
                <a:latin typeface="+mn-lt"/>
              </a:rPr>
              <a:t>innrammede bilder</a:t>
            </a:r>
            <a:endParaRPr lang="nb-NO" sz="2000">
              <a:solidFill>
                <a:srgbClr val="CF0B2C"/>
              </a:solidFill>
              <a:latin typeface="+mn-lt"/>
            </a:endParaRPr>
          </a:p>
        </p:txBody>
      </p:sp>
    </p:spTree>
    <p:extLst>
      <p:ext uri="{BB962C8B-B14F-4D97-AF65-F5344CB8AC3E}">
        <p14:creationId xmlns:p14="http://schemas.microsoft.com/office/powerpoint/2010/main" val="2282996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Tekstil, skinn og lær</a:t>
            </a:r>
            <a:endParaRPr lang="nb-NO" sz="2000">
              <a:solidFill>
                <a:srgbClr val="CF0B2C"/>
              </a:solidFill>
              <a:latin typeface="+mn-lt"/>
            </a:endParaRPr>
          </a:p>
        </p:txBody>
      </p:sp>
      <p:sp>
        <p:nvSpPr>
          <p:cNvPr id="5" name="Plassholder for innhold 2"/>
          <p:cNvSpPr txBox="1">
            <a:spLocks/>
          </p:cNvSpPr>
          <p:nvPr/>
        </p:nvSpPr>
        <p:spPr>
          <a:xfrm>
            <a:off x="-1" y="1388751"/>
            <a:ext cx="6511637" cy="3933724"/>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Våte og brannskadete gjenstander bør ikke brettes</a:t>
            </a:r>
          </a:p>
          <a:p>
            <a:pPr>
              <a:buClr>
                <a:srgbClr val="CF0B2C"/>
              </a:buClr>
            </a:pPr>
            <a:r>
              <a:rPr lang="nb-NO"/>
              <a:t>Bær så flatt som mulig </a:t>
            </a:r>
          </a:p>
          <a:p>
            <a:pPr>
              <a:buClr>
                <a:srgbClr val="CF0B2C"/>
              </a:buClr>
            </a:pPr>
            <a:r>
              <a:rPr lang="nb-NO"/>
              <a:t>Helst langsom tørking på absorberende underlag</a:t>
            </a:r>
          </a:p>
          <a:p>
            <a:pPr>
              <a:buClr>
                <a:srgbClr val="CF0B2C"/>
              </a:buClr>
            </a:pPr>
            <a:r>
              <a:rPr lang="nb-NO"/>
              <a:t>Unngå å blande farger – fare for smitte </a:t>
            </a:r>
          </a:p>
          <a:p>
            <a:pPr>
              <a:buClr>
                <a:srgbClr val="CF0B2C"/>
              </a:buClr>
            </a:pPr>
            <a:r>
              <a:rPr lang="nb-NO"/>
              <a:t>Plast mellom om gjenstander må stables</a:t>
            </a:r>
          </a:p>
          <a:p>
            <a:pPr>
              <a:buClr>
                <a:srgbClr val="CF0B2C"/>
              </a:buClr>
            </a:pPr>
            <a:r>
              <a:rPr lang="nb-NO"/>
              <a:t>Dersom det tar tid før ekspert er på plass:</a:t>
            </a:r>
          </a:p>
          <a:p>
            <a:pPr lvl="2">
              <a:buClr>
                <a:schemeClr val="tx1">
                  <a:lumMod val="50000"/>
                  <a:lumOff val="50000"/>
                </a:schemeClr>
              </a:buClr>
            </a:pPr>
            <a:r>
              <a:rPr lang="nb-NO" sz="1900"/>
              <a:t>våte gjenstander bør fryses innen 2 døgn</a:t>
            </a:r>
          </a:p>
          <a:p>
            <a:pPr lvl="2">
              <a:buClr>
                <a:schemeClr val="tx1">
                  <a:lumMod val="50000"/>
                  <a:lumOff val="50000"/>
                </a:schemeClr>
              </a:buClr>
            </a:pPr>
            <a:r>
              <a:rPr lang="nb-NO" sz="1900"/>
              <a:t>tredimensjonale gjenstander bør polstres i rett form og legges flatt uten press</a:t>
            </a:r>
          </a:p>
        </p:txBody>
      </p:sp>
      <p:pic>
        <p:nvPicPr>
          <p:cNvPr id="6" name="Bilde 5">
            <a:extLst>
              <a:ext uri="{FF2B5EF4-FFF2-40B4-BE49-F238E27FC236}">
                <a16:creationId xmlns:a16="http://schemas.microsoft.com/office/drawing/2014/main" id="{7CF3C30C-EA86-4718-A7C6-567D678BC1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85810" y="3573168"/>
            <a:ext cx="5406189" cy="3326885"/>
          </a:xfrm>
          <a:prstGeom prst="rect">
            <a:avLst/>
          </a:prstGeom>
        </p:spPr>
      </p:pic>
      <p:pic>
        <p:nvPicPr>
          <p:cNvPr id="7" name="Plassholder for innhold 5">
            <a:extLst>
              <a:ext uri="{FF2B5EF4-FFF2-40B4-BE49-F238E27FC236}">
                <a16:creationId xmlns:a16="http://schemas.microsoft.com/office/drawing/2014/main" id="{8A1866E1-8C22-4A8C-B2A5-85A8BBC82A11}"/>
              </a:ext>
            </a:extLst>
          </p:cNvPr>
          <p:cNvPicPr>
            <a:picLocks noChangeAspect="1"/>
          </p:cNvPicPr>
          <p:nvPr/>
        </p:nvPicPr>
        <p:blipFill rotWithShape="1">
          <a:blip r:embed="rId4" cstate="print">
            <a:lum/>
            <a:alphaModFix/>
            <a:extLst>
              <a:ext uri="{28A0092B-C50C-407E-A947-70E740481C1C}">
                <a14:useLocalDpi xmlns:a14="http://schemas.microsoft.com/office/drawing/2010/main"/>
              </a:ext>
            </a:extLst>
          </a:blip>
          <a:srcRect/>
          <a:stretch/>
        </p:blipFill>
        <p:spPr>
          <a:xfrm>
            <a:off x="6785811" y="-1"/>
            <a:ext cx="5406189" cy="3489371"/>
          </a:xfrm>
          <a:prstGeom prst="rect">
            <a:avLst/>
          </a:prstGeom>
        </p:spPr>
      </p:pic>
      <p:sp>
        <p:nvSpPr>
          <p:cNvPr id="8" name="TekstSylinder 7">
            <a:extLst>
              <a:ext uri="{FF2B5EF4-FFF2-40B4-BE49-F238E27FC236}">
                <a16:creationId xmlns:a16="http://schemas.microsoft.com/office/drawing/2014/main" id="{36B4131B-BCB4-4ED3-AD48-9B98C2B6D8C9}"/>
              </a:ext>
            </a:extLst>
          </p:cNvPr>
          <p:cNvSpPr txBox="1"/>
          <p:nvPr/>
        </p:nvSpPr>
        <p:spPr>
          <a:xfrm>
            <a:off x="1115532" y="6653832"/>
            <a:ext cx="1992853" cy="246221"/>
          </a:xfrm>
          <a:prstGeom prst="rect">
            <a:avLst/>
          </a:prstGeom>
          <a:noFill/>
        </p:spPr>
        <p:txBody>
          <a:bodyPr wrap="none" rtlCol="0">
            <a:spAutoFit/>
          </a:bodyPr>
          <a:lstStyle/>
          <a:p>
            <a:r>
              <a:rPr lang="nb-NO" sz="1000">
                <a:solidFill>
                  <a:schemeClr val="bg1"/>
                </a:solidFill>
              </a:rPr>
              <a:t>Foto: A. Bjørke, Bymuseet i Bergen</a:t>
            </a:r>
          </a:p>
        </p:txBody>
      </p:sp>
      <p:sp>
        <p:nvSpPr>
          <p:cNvPr id="9" name="TekstSylinder 8">
            <a:extLst>
              <a:ext uri="{FF2B5EF4-FFF2-40B4-BE49-F238E27FC236}">
                <a16:creationId xmlns:a16="http://schemas.microsoft.com/office/drawing/2014/main" id="{36B4131B-BCB4-4ED3-AD48-9B98C2B6D8C9}"/>
              </a:ext>
            </a:extLst>
          </p:cNvPr>
          <p:cNvSpPr txBox="1"/>
          <p:nvPr/>
        </p:nvSpPr>
        <p:spPr>
          <a:xfrm>
            <a:off x="10135806" y="6611779"/>
            <a:ext cx="1992853" cy="246221"/>
          </a:xfrm>
          <a:prstGeom prst="rect">
            <a:avLst/>
          </a:prstGeom>
          <a:noFill/>
        </p:spPr>
        <p:txBody>
          <a:bodyPr wrap="none" rtlCol="0">
            <a:spAutoFit/>
          </a:bodyPr>
          <a:lstStyle/>
          <a:p>
            <a:r>
              <a:rPr lang="nb-NO" sz="1000">
                <a:solidFill>
                  <a:schemeClr val="bg1"/>
                </a:solidFill>
              </a:rPr>
              <a:t>Foto: A. Bjørke, Bymuseet i Bergen</a:t>
            </a:r>
          </a:p>
        </p:txBody>
      </p:sp>
      <p:sp>
        <p:nvSpPr>
          <p:cNvPr id="10" name="TekstSylinder 9">
            <a:extLst>
              <a:ext uri="{FF2B5EF4-FFF2-40B4-BE49-F238E27FC236}">
                <a16:creationId xmlns:a16="http://schemas.microsoft.com/office/drawing/2014/main" id="{D4CDBC05-355B-4924-966D-9A70592B6F1D}"/>
              </a:ext>
            </a:extLst>
          </p:cNvPr>
          <p:cNvSpPr txBox="1"/>
          <p:nvPr/>
        </p:nvSpPr>
        <p:spPr>
          <a:xfrm>
            <a:off x="10381065" y="3191113"/>
            <a:ext cx="1747594" cy="246221"/>
          </a:xfrm>
          <a:prstGeom prst="rect">
            <a:avLst/>
          </a:prstGeom>
          <a:noFill/>
        </p:spPr>
        <p:txBody>
          <a:bodyPr wrap="none" rtlCol="0">
            <a:spAutoFit/>
          </a:bodyPr>
          <a:lstStyle/>
          <a:p>
            <a:r>
              <a:rPr lang="nb-NO" sz="1000">
                <a:solidFill>
                  <a:schemeClr val="bg1"/>
                </a:solidFill>
              </a:rPr>
              <a:t>Foto: A. Bjørke, ABM-utvikling</a:t>
            </a:r>
          </a:p>
        </p:txBody>
      </p:sp>
    </p:spTree>
    <p:extLst>
      <p:ext uri="{BB962C8B-B14F-4D97-AF65-F5344CB8AC3E}">
        <p14:creationId xmlns:p14="http://schemas.microsoft.com/office/powerpoint/2010/main" val="1751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descr="Et bilde som inneholder person, innendørs, sengetøy&#10;&#10;Automatisk generert beskrivelse">
            <a:extLst>
              <a:ext uri="{FF2B5EF4-FFF2-40B4-BE49-F238E27FC236}">
                <a16:creationId xmlns:a16="http://schemas.microsoft.com/office/drawing/2014/main" id="{9B612BDE-0B03-4981-A26B-6574C011B5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1" y="0"/>
            <a:ext cx="7376985" cy="6857999"/>
          </a:xfrm>
          <a:prstGeom prst="rect">
            <a:avLst/>
          </a:prstGeom>
        </p:spPr>
      </p:pic>
      <p:pic>
        <p:nvPicPr>
          <p:cNvPr id="9" name="Bilde 8" descr="Et bilde som inneholder tekst, stoff&#10;&#10;Automatisk generert beskrivelse">
            <a:extLst>
              <a:ext uri="{FF2B5EF4-FFF2-40B4-BE49-F238E27FC236}">
                <a16:creationId xmlns:a16="http://schemas.microsoft.com/office/drawing/2014/main" id="{DFC2D394-CA7E-4F7D-B02E-B4F90FCC87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b="-4"/>
          <a:stretch/>
        </p:blipFill>
        <p:spPr>
          <a:xfrm>
            <a:off x="7475838" y="3509060"/>
            <a:ext cx="4716163" cy="3388970"/>
          </a:xfrm>
          <a:prstGeom prst="rect">
            <a:avLst/>
          </a:prstGeom>
        </p:spPr>
      </p:pic>
      <p:pic>
        <p:nvPicPr>
          <p:cNvPr id="3" name="Bilde 2" descr="Et bilde som inneholder tekst&#10;&#10;Automatisk generert beskrivelse">
            <a:extLst>
              <a:ext uri="{FF2B5EF4-FFF2-40B4-BE49-F238E27FC236}">
                <a16:creationId xmlns:a16="http://schemas.microsoft.com/office/drawing/2014/main" id="{405CCA0E-AC96-4C3A-9F8A-4682A19473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3"/>
          <a:stretch/>
        </p:blipFill>
        <p:spPr>
          <a:xfrm>
            <a:off x="7475838" y="0"/>
            <a:ext cx="4716162" cy="3388969"/>
          </a:xfrm>
          <a:prstGeom prst="rect">
            <a:avLst/>
          </a:prstGeom>
        </p:spPr>
      </p:pic>
      <p:sp>
        <p:nvSpPr>
          <p:cNvPr id="11" name="TekstSylinder 10">
            <a:extLst>
              <a:ext uri="{FF2B5EF4-FFF2-40B4-BE49-F238E27FC236}">
                <a16:creationId xmlns:a16="http://schemas.microsoft.com/office/drawing/2014/main" id="{7710EB31-1F18-4C87-BE5D-A488D8BA00BD}"/>
              </a:ext>
            </a:extLst>
          </p:cNvPr>
          <p:cNvSpPr txBox="1"/>
          <p:nvPr/>
        </p:nvSpPr>
        <p:spPr>
          <a:xfrm>
            <a:off x="10190518" y="6651808"/>
            <a:ext cx="2736304" cy="246221"/>
          </a:xfrm>
          <a:prstGeom prst="rect">
            <a:avLst/>
          </a:prstGeom>
          <a:noFill/>
        </p:spPr>
        <p:txBody>
          <a:bodyPr wrap="square" rtlCol="0">
            <a:spAutoFit/>
          </a:bodyPr>
          <a:lstStyle/>
          <a:p>
            <a:r>
              <a:rPr lang="nb-NO" sz="1000"/>
              <a:t>Foto: </a:t>
            </a:r>
            <a:r>
              <a:rPr lang="nb-NO" sz="1000" err="1"/>
              <a:t>Bevaringstenestene</a:t>
            </a:r>
            <a:r>
              <a:rPr lang="nb-NO" sz="1000"/>
              <a:t>, </a:t>
            </a:r>
            <a:r>
              <a:rPr lang="nb-NO" sz="1000" err="1"/>
              <a:t>MuHo</a:t>
            </a:r>
            <a:endParaRPr lang="nb-NO" sz="1000"/>
          </a:p>
        </p:txBody>
      </p:sp>
      <p:sp>
        <p:nvSpPr>
          <p:cNvPr id="8" name="TekstSylinder 7">
            <a:extLst>
              <a:ext uri="{FF2B5EF4-FFF2-40B4-BE49-F238E27FC236}">
                <a16:creationId xmlns:a16="http://schemas.microsoft.com/office/drawing/2014/main" id="{765476D8-5EFF-4871-81F5-F50459BE7C26}"/>
              </a:ext>
            </a:extLst>
          </p:cNvPr>
          <p:cNvSpPr txBox="1"/>
          <p:nvPr/>
        </p:nvSpPr>
        <p:spPr>
          <a:xfrm>
            <a:off x="0" y="6581000"/>
            <a:ext cx="3409010" cy="307777"/>
          </a:xfrm>
          <a:prstGeom prst="rect">
            <a:avLst/>
          </a:prstGeom>
          <a:noFill/>
        </p:spPr>
        <p:txBody>
          <a:bodyPr wrap="none" rtlCol="0">
            <a:spAutoFit/>
          </a:bodyPr>
          <a:lstStyle/>
          <a:p>
            <a:r>
              <a:rPr lang="nb-NO" sz="1400" i="1">
                <a:solidFill>
                  <a:schemeClr val="bg1"/>
                </a:solidFill>
              </a:rPr>
              <a:t>Brannskadet tekstil før og etter konservering</a:t>
            </a:r>
          </a:p>
        </p:txBody>
      </p:sp>
    </p:spTree>
    <p:extLst>
      <p:ext uri="{BB962C8B-B14F-4D97-AF65-F5344CB8AC3E}">
        <p14:creationId xmlns:p14="http://schemas.microsoft.com/office/powerpoint/2010/main" val="2919984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Bilde 10" descr="Et bilde som inneholder klær&#10;&#10;Automatisk generert beskrivelse">
            <a:extLst>
              <a:ext uri="{FF2B5EF4-FFF2-40B4-BE49-F238E27FC236}">
                <a16:creationId xmlns:a16="http://schemas.microsoft.com/office/drawing/2014/main" id="{8B9C828F-8288-4859-B448-81926DFABA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99645" y="201134"/>
            <a:ext cx="6858001" cy="6484779"/>
          </a:xfrm>
          <a:prstGeom prst="rect">
            <a:avLst/>
          </a:prstGeom>
        </p:spPr>
      </p:pic>
      <p:sp>
        <p:nvSpPr>
          <p:cNvPr id="13" name="TekstSylinder 12">
            <a:extLst>
              <a:ext uri="{FF2B5EF4-FFF2-40B4-BE49-F238E27FC236}">
                <a16:creationId xmlns:a16="http://schemas.microsoft.com/office/drawing/2014/main" id="{652DE902-EC3B-4CDF-84D2-DE24B5AF2A83}"/>
              </a:ext>
            </a:extLst>
          </p:cNvPr>
          <p:cNvSpPr txBox="1"/>
          <p:nvPr/>
        </p:nvSpPr>
        <p:spPr>
          <a:xfrm>
            <a:off x="10190479" y="6520329"/>
            <a:ext cx="2736304"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pic>
        <p:nvPicPr>
          <p:cNvPr id="12" name="Bilde 11">
            <a:extLst>
              <a:ext uri="{FF2B5EF4-FFF2-40B4-BE49-F238E27FC236}">
                <a16:creationId xmlns:a16="http://schemas.microsoft.com/office/drawing/2014/main" id="{8C06A8CB-9BE2-4C7C-A4D8-269CDE0967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98509" y="-14525"/>
            <a:ext cx="5623394" cy="2599086"/>
          </a:xfrm>
          <a:prstGeom prst="rect">
            <a:avLst/>
          </a:prstGeom>
        </p:spPr>
      </p:pic>
      <p:pic>
        <p:nvPicPr>
          <p:cNvPr id="14" name="Bilde 13">
            <a:extLst>
              <a:ext uri="{FF2B5EF4-FFF2-40B4-BE49-F238E27FC236}">
                <a16:creationId xmlns:a16="http://schemas.microsoft.com/office/drawing/2014/main" id="{95EEC34D-5E4E-4717-AEDE-3CFA7F0D82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98508" y="2714711"/>
            <a:ext cx="5591967" cy="4143290"/>
          </a:xfrm>
          <a:prstGeom prst="rect">
            <a:avLst/>
          </a:prstGeom>
        </p:spPr>
      </p:pic>
      <p:sp>
        <p:nvSpPr>
          <p:cNvPr id="7" name="TekstSylinder 6">
            <a:extLst>
              <a:ext uri="{FF2B5EF4-FFF2-40B4-BE49-F238E27FC236}">
                <a16:creationId xmlns:a16="http://schemas.microsoft.com/office/drawing/2014/main" id="{E237FC93-5704-40E8-9133-7F8C8EB966C2}"/>
              </a:ext>
            </a:extLst>
          </p:cNvPr>
          <p:cNvSpPr txBox="1"/>
          <p:nvPr/>
        </p:nvSpPr>
        <p:spPr>
          <a:xfrm>
            <a:off x="6598507" y="6611779"/>
            <a:ext cx="2736304" cy="246221"/>
          </a:xfrm>
          <a:prstGeom prst="rect">
            <a:avLst/>
          </a:prstGeom>
          <a:noFill/>
        </p:spPr>
        <p:txBody>
          <a:bodyPr wrap="square" rtlCol="0">
            <a:spAutoFit/>
          </a:bodyPr>
          <a:lstStyle/>
          <a:p>
            <a:r>
              <a:rPr lang="nb-NO" sz="1000"/>
              <a:t>Foto: </a:t>
            </a:r>
            <a:r>
              <a:rPr lang="nb-NO" sz="1000" err="1"/>
              <a:t>Bevaringstenestene</a:t>
            </a:r>
            <a:r>
              <a:rPr lang="nb-NO" sz="1000"/>
              <a:t>, </a:t>
            </a:r>
            <a:r>
              <a:rPr lang="nb-NO" sz="1000" err="1"/>
              <a:t>MuHo</a:t>
            </a:r>
            <a:endParaRPr lang="nb-NO" sz="1000"/>
          </a:p>
        </p:txBody>
      </p:sp>
      <p:sp>
        <p:nvSpPr>
          <p:cNvPr id="9" name="TekstSylinder 8">
            <a:extLst>
              <a:ext uri="{FF2B5EF4-FFF2-40B4-BE49-F238E27FC236}">
                <a16:creationId xmlns:a16="http://schemas.microsoft.com/office/drawing/2014/main" id="{40C36CC3-3E7D-4BE6-A88E-2F9133C9B21F}"/>
              </a:ext>
            </a:extLst>
          </p:cNvPr>
          <p:cNvSpPr txBox="1"/>
          <p:nvPr/>
        </p:nvSpPr>
        <p:spPr>
          <a:xfrm>
            <a:off x="0" y="6581000"/>
            <a:ext cx="3948710" cy="307777"/>
          </a:xfrm>
          <a:prstGeom prst="rect">
            <a:avLst/>
          </a:prstGeom>
          <a:noFill/>
        </p:spPr>
        <p:txBody>
          <a:bodyPr wrap="none" rtlCol="0">
            <a:spAutoFit/>
          </a:bodyPr>
          <a:lstStyle/>
          <a:p>
            <a:r>
              <a:rPr lang="nb-NO" sz="1400" i="1" err="1">
                <a:solidFill>
                  <a:schemeClr val="bg1"/>
                </a:solidFill>
              </a:rPr>
              <a:t>Fuktskadet</a:t>
            </a:r>
            <a:r>
              <a:rPr lang="nb-NO" sz="1400" i="1">
                <a:solidFill>
                  <a:schemeClr val="bg1"/>
                </a:solidFill>
              </a:rPr>
              <a:t> skinngjenstand før og etter konservering</a:t>
            </a:r>
          </a:p>
        </p:txBody>
      </p:sp>
    </p:spTree>
    <p:extLst>
      <p:ext uri="{BB962C8B-B14F-4D97-AF65-F5344CB8AC3E}">
        <p14:creationId xmlns:p14="http://schemas.microsoft.com/office/powerpoint/2010/main" val="92376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9180" y="-11238"/>
            <a:ext cx="12182820" cy="6869238"/>
          </a:xfrm>
          <a:prstGeom prst="rect">
            <a:avLst/>
          </a:prstGeom>
          <a:solidFill>
            <a:srgbClr val="00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ittel 1"/>
          <p:cNvSpPr txBox="1">
            <a:spLocks/>
          </p:cNvSpPr>
          <p:nvPr/>
        </p:nvSpPr>
        <p:spPr>
          <a:xfrm>
            <a:off x="540067" y="2323169"/>
            <a:ext cx="5214073" cy="2310975"/>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FFC000"/>
                </a:solidFill>
                <a:effectLst/>
                <a:uLnTx/>
                <a:uFillTx/>
                <a:latin typeface="+mn-lt"/>
                <a:ea typeface="+mj-ea"/>
                <a:cs typeface="+mj-cs"/>
              </a:rPr>
              <a:t>Modul 3</a:t>
            </a:r>
          </a:p>
          <a:p>
            <a:pPr>
              <a:defRPr/>
            </a:pPr>
            <a:r>
              <a:rPr lang="nb-NO" sz="4000">
                <a:solidFill>
                  <a:srgbClr val="FFC000"/>
                </a:solidFill>
                <a:latin typeface="+mn-lt"/>
                <a:cs typeface="Calibri Light"/>
              </a:rPr>
              <a:t>Praktisk berging av kulturhistoriske verdier</a:t>
            </a:r>
            <a:endParaRPr lang="nb-NO" sz="4000">
              <a:solidFill>
                <a:srgbClr val="FFC000"/>
              </a:solidFill>
              <a:latin typeface="+mn-lt"/>
              <a:cs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nb-NO" sz="3200" b="0" i="0" u="none" strike="noStrike" kern="1200" cap="none" spc="0" normalizeH="0" baseline="0" noProof="0">
                <a:ln>
                  <a:noFill/>
                </a:ln>
                <a:solidFill>
                  <a:srgbClr val="FFC967"/>
                </a:solidFill>
                <a:effectLst/>
                <a:uLnTx/>
                <a:uFillTx/>
                <a:latin typeface="+mn-lt"/>
                <a:ea typeface="+mj-ea"/>
                <a:cs typeface="+mj-cs"/>
              </a:rPr>
            </a:br>
            <a:br>
              <a:rPr kumimoji="0" lang="nb-NO" sz="3200" b="0" i="0" u="none" strike="noStrike" kern="1200" cap="none" spc="0" normalizeH="0" baseline="0" noProof="0">
                <a:ln>
                  <a:noFill/>
                </a:ln>
                <a:solidFill>
                  <a:srgbClr val="FFC967"/>
                </a:solidFill>
                <a:effectLst/>
                <a:uLnTx/>
                <a:uFillTx/>
                <a:latin typeface="+mn-lt"/>
                <a:ea typeface="+mj-ea"/>
                <a:cs typeface="+mj-cs"/>
              </a:rPr>
            </a:br>
            <a:br>
              <a:rPr kumimoji="0" lang="nb-NO" sz="3200" b="0" i="0" u="none" strike="noStrike" kern="1200" cap="none" spc="0" normalizeH="0" baseline="0" noProof="0">
                <a:ln>
                  <a:noFill/>
                </a:ln>
                <a:solidFill>
                  <a:srgbClr val="FFC967"/>
                </a:solidFill>
                <a:effectLst/>
                <a:uLnTx/>
                <a:uFillTx/>
                <a:latin typeface="+mn-lt"/>
                <a:ea typeface="+mj-ea"/>
                <a:cs typeface="+mj-cs"/>
              </a:rPr>
            </a:br>
            <a:endParaRPr kumimoji="0" lang="nb-NO" sz="3200" b="0" i="0" u="none" strike="noStrike" kern="1200" cap="none" spc="0" normalizeH="0" baseline="0" noProof="0">
              <a:ln>
                <a:noFill/>
              </a:ln>
              <a:solidFill>
                <a:srgbClr val="FFC967"/>
              </a:solidFill>
              <a:effectLst/>
              <a:uLnTx/>
              <a:uFillTx/>
              <a:latin typeface="+mn-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sz="3200" b="0" i="0" u="none" strike="noStrike" kern="1200" cap="none" spc="0" normalizeH="0" baseline="0" noProof="0">
              <a:ln>
                <a:noFill/>
              </a:ln>
              <a:solidFill>
                <a:srgbClr val="FFC967"/>
              </a:solidFill>
              <a:effectLst/>
              <a:uLnTx/>
              <a:uFillTx/>
              <a:latin typeface="+mn-lt"/>
              <a:ea typeface="+mj-ea"/>
              <a:cs typeface="+mj-cs"/>
            </a:endParaRPr>
          </a:p>
        </p:txBody>
      </p:sp>
      <p:pic>
        <p:nvPicPr>
          <p:cNvPr id="10" name="Bilde 9">
            <a:extLst>
              <a:ext uri="{FF2B5EF4-FFF2-40B4-BE49-F238E27FC236}">
                <a16:creationId xmlns:a16="http://schemas.microsoft.com/office/drawing/2014/main" id="{060E5350-47BA-4DEA-B5E7-37D3038715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67" y="298251"/>
            <a:ext cx="2035845" cy="1715429"/>
          </a:xfrm>
          <a:prstGeom prst="rect">
            <a:avLst/>
          </a:prstGeom>
          <a:solidFill>
            <a:srgbClr val="000013"/>
          </a:solidFill>
        </p:spPr>
      </p:pic>
      <p:sp>
        <p:nvSpPr>
          <p:cNvPr id="14" name="Undertittel 2">
            <a:extLst>
              <a:ext uri="{FF2B5EF4-FFF2-40B4-BE49-F238E27FC236}">
                <a16:creationId xmlns:a16="http://schemas.microsoft.com/office/drawing/2014/main" id="{C6EA0616-585D-4DB8-90F6-7124DCBD74DE}"/>
              </a:ext>
            </a:extLst>
          </p:cNvPr>
          <p:cNvSpPr txBox="1">
            <a:spLocks/>
          </p:cNvSpPr>
          <p:nvPr/>
        </p:nvSpPr>
        <p:spPr>
          <a:xfrm>
            <a:off x="449107" y="4276480"/>
            <a:ext cx="5522871" cy="1699731"/>
          </a:xfrm>
          <a:prstGeom prst="rect">
            <a:avLst/>
          </a:prstGeom>
        </p:spPr>
        <p:txBody>
          <a:bodyPr vert="horz" lIns="0" tIns="180000" rIns="360000" bIns="0" rtlCol="0" anchor="t">
            <a:noAutofit/>
          </a:bodyPr>
          <a:lstStyle>
            <a:lvl1pPr marL="0" indent="0" algn="l" defTabSz="914400" rtl="0" eaLnBrk="1" latinLnBrk="0" hangingPunct="1">
              <a:lnSpc>
                <a:spcPct val="100000"/>
              </a:lnSpc>
              <a:spcBef>
                <a:spcPts val="0"/>
              </a:spcBef>
              <a:spcAft>
                <a:spcPts val="200"/>
              </a:spcAft>
              <a:buClr>
                <a:schemeClr val="accent2"/>
              </a:buClr>
              <a:buSzPct val="150000"/>
              <a:buFont typeface="Wingdings" pitchFamily="2" charset="2"/>
              <a:buNone/>
              <a:tabLst>
                <a:tab pos="1331913" algn="l"/>
              </a:tabLst>
              <a:defRPr sz="1800" b="0" i="0" kern="1200">
                <a:solidFill>
                  <a:schemeClr val="bg1"/>
                </a:solidFill>
                <a:latin typeface="+mn-lt"/>
                <a:ea typeface="+mn-ea"/>
                <a:cs typeface="+mn-cs"/>
              </a:defRPr>
            </a:lvl1pPr>
            <a:lvl2pPr marL="457200" indent="0" algn="ctr" defTabSz="914400" rtl="0" eaLnBrk="1" latinLnBrk="0" hangingPunct="1">
              <a:lnSpc>
                <a:spcPct val="100000"/>
              </a:lnSpc>
              <a:spcBef>
                <a:spcPts val="600"/>
              </a:spcBef>
              <a:buClr>
                <a:srgbClr val="FFC000"/>
              </a:buClr>
              <a:buSzPct val="110000"/>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300"/>
              </a:spcBef>
              <a:buClr>
                <a:schemeClr val="accent5"/>
              </a:buClr>
              <a:buFont typeface="Wingdings" pitchFamily="2" charset="2"/>
              <a:buNone/>
              <a:tabLst/>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300"/>
              </a:spcBef>
              <a:buClr>
                <a:schemeClr val="accent2"/>
              </a:buClr>
              <a:buFont typeface="Wingdings" pitchFamily="2" charset="2"/>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300"/>
              </a:spcBef>
              <a:buClr>
                <a:schemeClr val="accent6"/>
              </a:buClr>
              <a:buFont typeface="Wingdings" pitchFamily="2" charset="2"/>
              <a:buNone/>
              <a:tabLst/>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4550" lvl="2" indent="-171450" algn="l"/>
            <a:endParaRPr lang="nb-NO" sz="2800">
              <a:solidFill>
                <a:schemeClr val="bg1"/>
              </a:solidFill>
              <a:latin typeface="Calibri" panose="020F0502020204030204" pitchFamily="34" charset="0"/>
              <a:cs typeface="Calibri" panose="020F0502020204030204" pitchFamily="34" charset="0"/>
            </a:endParaRPr>
          </a:p>
        </p:txBody>
      </p:sp>
      <p:pic>
        <p:nvPicPr>
          <p:cNvPr id="5" name="Bilde 4" descr="Et bilde som inneholder bygning, bue, alter&#10;&#10;Automatisk generert beskrivelse">
            <a:extLst>
              <a:ext uri="{FF2B5EF4-FFF2-40B4-BE49-F238E27FC236}">
                <a16:creationId xmlns:a16="http://schemas.microsoft.com/office/drawing/2014/main" id="{7B50B018-1AD7-4656-8109-7CDDF019A9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0497" y="-11238"/>
            <a:ext cx="5632536" cy="6858000"/>
          </a:xfrm>
          <a:prstGeom prst="rect">
            <a:avLst/>
          </a:prstGeom>
        </p:spPr>
      </p:pic>
      <p:sp>
        <p:nvSpPr>
          <p:cNvPr id="7" name="TekstSylinder 6">
            <a:extLst>
              <a:ext uri="{FF2B5EF4-FFF2-40B4-BE49-F238E27FC236}">
                <a16:creationId xmlns:a16="http://schemas.microsoft.com/office/drawing/2014/main" id="{BF460368-F5C6-4A2A-8878-DA0E2727B916}"/>
              </a:ext>
            </a:extLst>
          </p:cNvPr>
          <p:cNvSpPr txBox="1"/>
          <p:nvPr/>
        </p:nvSpPr>
        <p:spPr>
          <a:xfrm>
            <a:off x="9878546" y="6551312"/>
            <a:ext cx="2239716" cy="369332"/>
          </a:xfrm>
          <a:prstGeom prst="rect">
            <a:avLst/>
          </a:prstGeom>
          <a:noFill/>
        </p:spPr>
        <p:txBody>
          <a:bodyPr wrap="none" rtlCol="0">
            <a:spAutoFit/>
          </a:bodyPr>
          <a:lstStyle/>
          <a:p>
            <a:r>
              <a:rPr lang="nb-NO">
                <a:solidFill>
                  <a:schemeClr val="bg1"/>
                </a:solidFill>
              </a:rPr>
              <a:t> </a:t>
            </a:r>
            <a:r>
              <a:rPr lang="nb-NO" sz="1000">
                <a:solidFill>
                  <a:schemeClr val="bg1"/>
                </a:solidFill>
              </a:rPr>
              <a:t>Foto: Philippe Lopez/Pool via REUTERS</a:t>
            </a:r>
          </a:p>
        </p:txBody>
      </p:sp>
    </p:spTree>
    <p:extLst>
      <p:ext uri="{BB962C8B-B14F-4D97-AF65-F5344CB8AC3E}">
        <p14:creationId xmlns:p14="http://schemas.microsoft.com/office/powerpoint/2010/main" val="1263805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9947933" y="5160231"/>
            <a:ext cx="2258952" cy="246221"/>
          </a:xfrm>
          <a:prstGeom prst="rect">
            <a:avLst/>
          </a:prstGeom>
          <a:noFill/>
        </p:spPr>
        <p:txBody>
          <a:bodyPr wrap="none" rtlCol="0">
            <a:spAutoFit/>
          </a:bodyPr>
          <a:lstStyle/>
          <a:p>
            <a:r>
              <a:rPr lang="nb-NO" sz="1000">
                <a:solidFill>
                  <a:schemeClr val="bg1"/>
                </a:solidFill>
              </a:rPr>
              <a:t>Bilde: servicemasterrestore.com</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1" name="Picture 6" descr="Buch entnehmen 7">
            <a:extLst>
              <a:ext uri="{FF2B5EF4-FFF2-40B4-BE49-F238E27FC236}">
                <a16:creationId xmlns:a16="http://schemas.microsoft.com/office/drawing/2014/main" id="{F143C7C9-EB5D-4847-8CA8-A3A61D2C89AD}"/>
              </a:ext>
            </a:extLst>
          </p:cNvPr>
          <p:cNvPicPr>
            <a:picLocks noChangeAspect="1" noChangeArrowheads="1"/>
          </p:cNvPicPr>
          <p:nvPr/>
        </p:nvPicPr>
        <p:blipFill>
          <a:blip r:embed="rId3"/>
          <a:srcRect/>
          <a:stretch>
            <a:fillRect/>
          </a:stretch>
        </p:blipFill>
        <p:spPr>
          <a:xfrm>
            <a:off x="7617761" y="0"/>
            <a:ext cx="4589124" cy="6852808"/>
          </a:xfrm>
          <a:prstGeom prst="rect">
            <a:avLst/>
          </a:prstGeom>
        </p:spPr>
      </p:pic>
      <p:sp>
        <p:nvSpPr>
          <p:cNvPr id="12" name="TekstSylinder 11">
            <a:extLst>
              <a:ext uri="{FF2B5EF4-FFF2-40B4-BE49-F238E27FC236}">
                <a16:creationId xmlns:a16="http://schemas.microsoft.com/office/drawing/2014/main" id="{6EDDF04C-63D4-44C2-9FB2-6F9D58B6994F}"/>
              </a:ext>
            </a:extLst>
          </p:cNvPr>
          <p:cNvSpPr txBox="1"/>
          <p:nvPr/>
        </p:nvSpPr>
        <p:spPr>
          <a:xfrm>
            <a:off x="10504175" y="6611779"/>
            <a:ext cx="1702710" cy="246221"/>
          </a:xfrm>
          <a:prstGeom prst="rect">
            <a:avLst/>
          </a:prstGeom>
          <a:noFill/>
        </p:spPr>
        <p:txBody>
          <a:bodyPr wrap="none" rtlCol="0">
            <a:spAutoFit/>
          </a:bodyPr>
          <a:lstStyle/>
          <a:p>
            <a:r>
              <a:rPr lang="nb-NO" sz="1000">
                <a:solidFill>
                  <a:schemeClr val="bg1"/>
                </a:solidFill>
              </a:rPr>
              <a:t>Foto: Riksarkivet, Arkivverket</a:t>
            </a:r>
          </a:p>
        </p:txBody>
      </p:sp>
      <p:sp>
        <p:nvSpPr>
          <p:cNvPr id="17" name="Plassholder for innhold 2">
            <a:extLst>
              <a:ext uri="{FF2B5EF4-FFF2-40B4-BE49-F238E27FC236}">
                <a16:creationId xmlns:a16="http://schemas.microsoft.com/office/drawing/2014/main" id="{90CD9656-9186-43DA-B29F-C85BA728AF2B}"/>
              </a:ext>
            </a:extLst>
          </p:cNvPr>
          <p:cNvSpPr txBox="1">
            <a:spLocks/>
          </p:cNvSpPr>
          <p:nvPr/>
        </p:nvSpPr>
        <p:spPr>
          <a:xfrm>
            <a:off x="0" y="1393943"/>
            <a:ext cx="6166812" cy="388426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Prøv å begrense skader og unngå muggvekst</a:t>
            </a:r>
          </a:p>
          <a:p>
            <a:pPr marL="575945" lvl="2" indent="-179705">
              <a:buClr>
                <a:schemeClr val="tx1">
                  <a:lumMod val="50000"/>
                  <a:lumOff val="50000"/>
                </a:schemeClr>
              </a:buClr>
            </a:pPr>
            <a:r>
              <a:rPr lang="nb-NO" sz="1800" dirty="0"/>
              <a:t>Sørg for kontrollert tørking eller stabilisering ved frysing</a:t>
            </a:r>
            <a:endParaRPr lang="nb-NO" sz="1800" dirty="0">
              <a:cs typeface="Calibri"/>
            </a:endParaRPr>
          </a:p>
          <a:p>
            <a:pPr>
              <a:buClr>
                <a:srgbClr val="CF0B2C"/>
              </a:buClr>
            </a:pPr>
            <a:r>
              <a:rPr lang="nb-NO" dirty="0"/>
              <a:t>Vær forsiktig når du tar gamle bøker ut av hyllen:</a:t>
            </a:r>
            <a:endParaRPr lang="nb-NO" dirty="0">
              <a:cs typeface="Calibri"/>
            </a:endParaRPr>
          </a:p>
          <a:p>
            <a:pPr marL="575945" lvl="2" indent="-179705">
              <a:buClr>
                <a:schemeClr val="tx1">
                  <a:lumMod val="50000"/>
                  <a:lumOff val="50000"/>
                </a:schemeClr>
              </a:buClr>
            </a:pPr>
            <a:r>
              <a:rPr lang="nb-NO" sz="1800" dirty="0"/>
              <a:t>Unngå å dra skjøre bøker ut etter ryggen</a:t>
            </a:r>
            <a:endParaRPr lang="nb-NO" sz="1800" dirty="0">
              <a:cs typeface="Calibri"/>
            </a:endParaRPr>
          </a:p>
          <a:p>
            <a:pPr>
              <a:buClr>
                <a:srgbClr val="CF0B2C"/>
              </a:buClr>
            </a:pPr>
            <a:r>
              <a:rPr lang="nb-NO" dirty="0"/>
              <a:t>Lett fuktig papir:</a:t>
            </a:r>
            <a:endParaRPr lang="nb-NO" dirty="0">
              <a:cs typeface="Calibri"/>
            </a:endParaRPr>
          </a:p>
          <a:p>
            <a:pPr marL="575945" lvl="2" indent="-179705">
              <a:buClr>
                <a:schemeClr val="tx1">
                  <a:lumMod val="50000"/>
                  <a:lumOff val="50000"/>
                </a:schemeClr>
              </a:buClr>
            </a:pPr>
            <a:r>
              <a:rPr lang="nb-NO" sz="1800" dirty="0"/>
              <a:t>Kan lufttørke, helst med absorberende material rundt og lagt under press</a:t>
            </a:r>
            <a:endParaRPr lang="nb-NO" sz="1800" dirty="0">
              <a:cs typeface="Calibri"/>
            </a:endParaRPr>
          </a:p>
          <a:p>
            <a:pPr>
              <a:buClr>
                <a:srgbClr val="CF0B2C"/>
              </a:buClr>
            </a:pPr>
            <a:r>
              <a:rPr lang="nb-NO" dirty="0"/>
              <a:t>Våte pappesker:</a:t>
            </a:r>
            <a:endParaRPr lang="nb-NO" dirty="0">
              <a:cs typeface="Calibri"/>
            </a:endParaRPr>
          </a:p>
          <a:p>
            <a:pPr marL="575945" lvl="2" indent="-179705">
              <a:buClr>
                <a:schemeClr val="tx1">
                  <a:lumMod val="50000"/>
                  <a:lumOff val="50000"/>
                </a:schemeClr>
              </a:buClr>
            </a:pPr>
            <a:r>
              <a:rPr lang="nb-NO" sz="1800" dirty="0"/>
              <a:t>Ta innholdet ut og spre det utover</a:t>
            </a:r>
            <a:endParaRPr lang="nb-NO" sz="1800" dirty="0">
              <a:cs typeface="Calibri"/>
            </a:endParaRPr>
          </a:p>
        </p:txBody>
      </p:sp>
      <p:sp>
        <p:nvSpPr>
          <p:cNvPr id="18" name="Tittel 3">
            <a:extLst>
              <a:ext uri="{FF2B5EF4-FFF2-40B4-BE49-F238E27FC236}">
                <a16:creationId xmlns:a16="http://schemas.microsoft.com/office/drawing/2014/main" id="{3F30E5F9-F198-42B4-B7DF-7AEC04E937C4}"/>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Tree>
    <p:extLst>
      <p:ext uri="{BB962C8B-B14F-4D97-AF65-F5344CB8AC3E}">
        <p14:creationId xmlns:p14="http://schemas.microsoft.com/office/powerpoint/2010/main" val="36589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innendørs, bilderamme&#10;&#10;Automatisk generert beskrivelse">
            <a:extLst>
              <a:ext uri="{FF2B5EF4-FFF2-40B4-BE49-F238E27FC236}">
                <a16:creationId xmlns:a16="http://schemas.microsoft.com/office/drawing/2014/main" id="{3DF68315-C77F-4419-A306-37896E8345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9058" y="3350118"/>
            <a:ext cx="4822942" cy="3503992"/>
          </a:xfrm>
          <a:prstGeom prst="rect">
            <a:avLst/>
          </a:prstGeom>
          <a:ln w="19050">
            <a:noFill/>
          </a:ln>
        </p:spPr>
      </p:pic>
      <p:sp>
        <p:nvSpPr>
          <p:cNvPr id="8" name="TekstSylinder 7">
            <a:extLst>
              <a:ext uri="{FF2B5EF4-FFF2-40B4-BE49-F238E27FC236}">
                <a16:creationId xmlns:a16="http://schemas.microsoft.com/office/drawing/2014/main" id="{E0ABD4A8-CC51-4F31-AA11-3197FD915C53}"/>
              </a:ext>
            </a:extLst>
          </p:cNvPr>
          <p:cNvSpPr txBox="1"/>
          <p:nvPr/>
        </p:nvSpPr>
        <p:spPr>
          <a:xfrm>
            <a:off x="10200472" y="6607889"/>
            <a:ext cx="2736304"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Bevaringstenestene</a:t>
            </a:r>
            <a:r>
              <a:rPr lang="nb-NO" sz="1000">
                <a:solidFill>
                  <a:schemeClr val="bg1"/>
                </a:solidFill>
              </a:rPr>
              <a:t>, </a:t>
            </a:r>
            <a:r>
              <a:rPr lang="nb-NO" sz="1000" err="1">
                <a:solidFill>
                  <a:schemeClr val="bg1"/>
                </a:solidFill>
              </a:rPr>
              <a:t>MuHo</a:t>
            </a:r>
            <a:endParaRPr lang="nb-NO" sz="1000">
              <a:solidFill>
                <a:schemeClr val="bg1"/>
              </a:solidFill>
            </a:endParaRPr>
          </a:p>
        </p:txBody>
      </p:sp>
      <p:pic>
        <p:nvPicPr>
          <p:cNvPr id="9" name="Picture 2" descr="I:\DIKO\Konservering\Bogstad.  1G. Photos\CIMG2629.JPG">
            <a:extLst>
              <a:ext uri="{FF2B5EF4-FFF2-40B4-BE49-F238E27FC236}">
                <a16:creationId xmlns:a16="http://schemas.microsoft.com/office/drawing/2014/main" id="{06F64AA2-5532-40C7-A11A-A42E6B1D28A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369058" y="0"/>
            <a:ext cx="4822942" cy="3212985"/>
          </a:xfrm>
          <a:prstGeom prst="rect">
            <a:avLst/>
          </a:prstGeom>
          <a:noFill/>
          <a:ln>
            <a:noFill/>
          </a:ln>
        </p:spPr>
      </p:pic>
      <p:sp>
        <p:nvSpPr>
          <p:cNvPr id="10" name="TekstSylinder 9">
            <a:extLst>
              <a:ext uri="{FF2B5EF4-FFF2-40B4-BE49-F238E27FC236}">
                <a16:creationId xmlns:a16="http://schemas.microsoft.com/office/drawing/2014/main" id="{3C9B1DEC-C2F7-4363-BEDE-CB981598B523}"/>
              </a:ext>
            </a:extLst>
          </p:cNvPr>
          <p:cNvSpPr txBox="1"/>
          <p:nvPr/>
        </p:nvSpPr>
        <p:spPr>
          <a:xfrm>
            <a:off x="10502283" y="2966764"/>
            <a:ext cx="1992173" cy="246221"/>
          </a:xfrm>
          <a:prstGeom prst="rect">
            <a:avLst/>
          </a:prstGeom>
          <a:noFill/>
        </p:spPr>
        <p:txBody>
          <a:bodyPr wrap="square" rtlCol="0">
            <a:spAutoFit/>
          </a:bodyPr>
          <a:lstStyle/>
          <a:p>
            <a:r>
              <a:rPr lang="nb-NO" sz="1000">
                <a:solidFill>
                  <a:schemeClr val="bg1"/>
                </a:solidFill>
              </a:rPr>
              <a:t>Foto: Riksarkivet, Arkivverket</a:t>
            </a:r>
          </a:p>
        </p:txBody>
      </p:sp>
      <p:sp>
        <p:nvSpPr>
          <p:cNvPr id="12" name="Tittel 3">
            <a:extLst>
              <a:ext uri="{FF2B5EF4-FFF2-40B4-BE49-F238E27FC236}">
                <a16:creationId xmlns:a16="http://schemas.microsoft.com/office/drawing/2014/main" id="{CF1982BE-B3FC-4228-A90D-62904F866332}"/>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
        <p:nvSpPr>
          <p:cNvPr id="11" name="Plassholder for innhold 2">
            <a:extLst>
              <a:ext uri="{FF2B5EF4-FFF2-40B4-BE49-F238E27FC236}">
                <a16:creationId xmlns:a16="http://schemas.microsoft.com/office/drawing/2014/main" id="{6B7FD30D-E8D2-4A48-AB94-1A458FD315CA}"/>
              </a:ext>
            </a:extLst>
          </p:cNvPr>
          <p:cNvSpPr txBox="1">
            <a:spLocks/>
          </p:cNvSpPr>
          <p:nvPr/>
        </p:nvSpPr>
        <p:spPr>
          <a:xfrm>
            <a:off x="0" y="1393943"/>
            <a:ext cx="6166812" cy="433383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Prøv å begrense skader og unngå muggvekst</a:t>
            </a:r>
          </a:p>
          <a:p>
            <a:pPr marL="575945" lvl="2" indent="-179705">
              <a:buClr>
                <a:schemeClr val="tx1">
                  <a:lumMod val="50000"/>
                  <a:lumOff val="50000"/>
                </a:schemeClr>
              </a:buClr>
            </a:pPr>
            <a:r>
              <a:rPr lang="nb-NO" sz="1800" dirty="0"/>
              <a:t>Sørg for kontrollert tørking eller stabilisering ved frysing</a:t>
            </a:r>
            <a:endParaRPr lang="nb-NO" sz="1800" dirty="0">
              <a:cs typeface="Calibri"/>
            </a:endParaRPr>
          </a:p>
          <a:p>
            <a:pPr>
              <a:buClr>
                <a:srgbClr val="CF0B2C"/>
              </a:buClr>
            </a:pPr>
            <a:r>
              <a:rPr lang="nb-NO" dirty="0"/>
              <a:t>Vær forsiktig når du tar gamle bøker ut av hyllen:</a:t>
            </a:r>
            <a:endParaRPr lang="nb-NO" dirty="0">
              <a:cs typeface="Calibri"/>
            </a:endParaRPr>
          </a:p>
          <a:p>
            <a:pPr marL="575945" lvl="2" indent="-179705">
              <a:buClr>
                <a:schemeClr val="tx1">
                  <a:lumMod val="50000"/>
                  <a:lumOff val="50000"/>
                </a:schemeClr>
              </a:buClr>
            </a:pPr>
            <a:r>
              <a:rPr lang="nb-NO" sz="1800" dirty="0"/>
              <a:t>Unngå å dra skjøre bøker ut etter ryggen</a:t>
            </a:r>
            <a:endParaRPr lang="nb-NO" sz="1800" dirty="0">
              <a:cs typeface="Calibri"/>
            </a:endParaRPr>
          </a:p>
          <a:p>
            <a:pPr>
              <a:buClr>
                <a:srgbClr val="CF0B2C"/>
              </a:buClr>
            </a:pPr>
            <a:r>
              <a:rPr lang="nb-NO" dirty="0"/>
              <a:t>Lett fuktig papir:</a:t>
            </a:r>
            <a:endParaRPr lang="nb-NO" dirty="0">
              <a:cs typeface="Calibri"/>
            </a:endParaRPr>
          </a:p>
          <a:p>
            <a:pPr marL="575945" lvl="2" indent="-179705">
              <a:buClr>
                <a:schemeClr val="tx1">
                  <a:lumMod val="50000"/>
                  <a:lumOff val="50000"/>
                </a:schemeClr>
              </a:buClr>
            </a:pPr>
            <a:r>
              <a:rPr lang="nb-NO" sz="1800" dirty="0"/>
              <a:t>Kan lufttørke, helst med absorberende material rundt og lagt under press</a:t>
            </a:r>
            <a:endParaRPr lang="nb-NO" sz="1800" dirty="0">
              <a:cs typeface="Calibri"/>
            </a:endParaRPr>
          </a:p>
          <a:p>
            <a:pPr>
              <a:buClr>
                <a:srgbClr val="CF0B2C"/>
              </a:buClr>
            </a:pPr>
            <a:r>
              <a:rPr lang="nb-NO" dirty="0"/>
              <a:t>Våte pappesker:</a:t>
            </a:r>
            <a:endParaRPr lang="nb-NO" dirty="0">
              <a:cs typeface="Calibri"/>
            </a:endParaRPr>
          </a:p>
          <a:p>
            <a:pPr marL="575945" lvl="2" indent="-179705">
              <a:buClr>
                <a:schemeClr val="tx1">
                  <a:lumMod val="50000"/>
                  <a:lumOff val="50000"/>
                </a:schemeClr>
              </a:buClr>
            </a:pPr>
            <a:r>
              <a:rPr lang="nb-NO" sz="1800" dirty="0"/>
              <a:t>Ta innholdet ut og spre det utover</a:t>
            </a:r>
            <a:endParaRPr lang="nb-NO" dirty="0"/>
          </a:p>
          <a:p>
            <a:pPr>
              <a:buClr>
                <a:srgbClr val="CF0B2C"/>
              </a:buClr>
            </a:pPr>
            <a:r>
              <a:rPr lang="nb-NO" dirty="0"/>
              <a:t>Fuktskader på papir kan som regel utbedres</a:t>
            </a:r>
            <a:endParaRPr lang="nb-NO" sz="1800" dirty="0"/>
          </a:p>
        </p:txBody>
      </p:sp>
    </p:spTree>
    <p:extLst>
      <p:ext uri="{BB962C8B-B14F-4D97-AF65-F5344CB8AC3E}">
        <p14:creationId xmlns:p14="http://schemas.microsoft.com/office/powerpoint/2010/main" val="2713586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0" y="1393943"/>
            <a:ext cx="5803158" cy="2541035"/>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Fuktige bøker i god stand:</a:t>
            </a:r>
            <a:endParaRPr lang="nb-NO" dirty="0">
              <a:cs typeface="Calibri"/>
            </a:endParaRPr>
          </a:p>
          <a:p>
            <a:pPr marL="575945" lvl="2" indent="-179705">
              <a:buClr>
                <a:schemeClr val="tx1">
                  <a:lumMod val="50000"/>
                  <a:lumOff val="50000"/>
                </a:schemeClr>
              </a:buClr>
            </a:pPr>
            <a:r>
              <a:rPr lang="nb-NO" sz="1800" dirty="0"/>
              <a:t>Sett på høykant</a:t>
            </a:r>
            <a:endParaRPr lang="nb-NO" dirty="0"/>
          </a:p>
          <a:p>
            <a:pPr>
              <a:buClr>
                <a:srgbClr val="CF0B2C"/>
              </a:buClr>
            </a:pPr>
            <a:r>
              <a:rPr lang="nb-NO" dirty="0"/>
              <a:t>Bøker i dårlig stand og svært våte bøker:</a:t>
            </a:r>
            <a:endParaRPr lang="nb-NO" dirty="0">
              <a:cs typeface="Calibri"/>
            </a:endParaRPr>
          </a:p>
          <a:p>
            <a:pPr marL="575945" lvl="2" indent="-179705">
              <a:buClr>
                <a:schemeClr val="tx1">
                  <a:lumMod val="50000"/>
                  <a:lumOff val="50000"/>
                </a:schemeClr>
              </a:buClr>
            </a:pPr>
            <a:r>
              <a:rPr lang="nb-NO" sz="1800" dirty="0"/>
              <a:t>Legg flatt</a:t>
            </a:r>
            <a:endParaRPr lang="nb-NO" sz="1800" dirty="0">
              <a:cs typeface="Calibri"/>
            </a:endParaRPr>
          </a:p>
          <a:p>
            <a:pPr marL="575945" lvl="2" indent="-179705">
              <a:buClr>
                <a:schemeClr val="tx1">
                  <a:lumMod val="50000"/>
                  <a:lumOff val="50000"/>
                </a:schemeClr>
              </a:buClr>
            </a:pPr>
            <a:r>
              <a:rPr lang="nb-NO" sz="1800" dirty="0"/>
              <a:t>Bruk absorberende underlag</a:t>
            </a:r>
            <a:endParaRPr lang="nb-NO" sz="1800" dirty="0">
              <a:cs typeface="Calibri"/>
            </a:endParaRPr>
          </a:p>
          <a:p>
            <a:pPr>
              <a:buClr>
                <a:srgbClr val="CF0B2C"/>
              </a:buClr>
            </a:pPr>
            <a:r>
              <a:rPr lang="nb-NO" dirty="0"/>
              <a:t>Om nødvendig: skyll med boken lukket</a:t>
            </a:r>
            <a:endParaRPr lang="nb-NO" dirty="0">
              <a:cs typeface="Calibri"/>
            </a:endParaRPr>
          </a:p>
        </p:txBody>
      </p:sp>
      <p:sp>
        <p:nvSpPr>
          <p:cNvPr id="9" name="TekstSylinder 8"/>
          <p:cNvSpPr txBox="1"/>
          <p:nvPr/>
        </p:nvSpPr>
        <p:spPr>
          <a:xfrm>
            <a:off x="9947933" y="5160231"/>
            <a:ext cx="2258952" cy="246221"/>
          </a:xfrm>
          <a:prstGeom prst="rect">
            <a:avLst/>
          </a:prstGeom>
          <a:noFill/>
        </p:spPr>
        <p:txBody>
          <a:bodyPr wrap="none" rtlCol="0">
            <a:spAutoFit/>
          </a:bodyPr>
          <a:lstStyle/>
          <a:p>
            <a:r>
              <a:rPr lang="nb-NO" sz="1000">
                <a:solidFill>
                  <a:schemeClr val="bg1"/>
                </a:solidFill>
              </a:rPr>
              <a:t>Bilde: servicemasterrestore.com</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3"/>
          <a:stretch>
            <a:fillRect/>
          </a:stretch>
        </p:blipFill>
        <p:spPr>
          <a:xfrm>
            <a:off x="6381895" y="1167480"/>
            <a:ext cx="5670111" cy="4238972"/>
          </a:xfrm>
          <a:prstGeom prst="rect">
            <a:avLst/>
          </a:prstGeom>
        </p:spPr>
      </p:pic>
      <p:sp>
        <p:nvSpPr>
          <p:cNvPr id="10" name="TekstSylinder 9"/>
          <p:cNvSpPr txBox="1"/>
          <p:nvPr/>
        </p:nvSpPr>
        <p:spPr>
          <a:xfrm>
            <a:off x="6381895" y="5160230"/>
            <a:ext cx="1369286" cy="246221"/>
          </a:xfrm>
          <a:prstGeom prst="rect">
            <a:avLst/>
          </a:prstGeom>
          <a:noFill/>
        </p:spPr>
        <p:txBody>
          <a:bodyPr wrap="none" rtlCol="0">
            <a:spAutoFit/>
          </a:bodyPr>
          <a:lstStyle/>
          <a:p>
            <a:r>
              <a:rPr lang="nb-NO" sz="1000"/>
              <a:t>Bilde: wikihow.com</a:t>
            </a:r>
          </a:p>
        </p:txBody>
      </p:sp>
      <p:sp>
        <p:nvSpPr>
          <p:cNvPr id="12" name="Tittel 3">
            <a:extLst>
              <a:ext uri="{FF2B5EF4-FFF2-40B4-BE49-F238E27FC236}">
                <a16:creationId xmlns:a16="http://schemas.microsoft.com/office/drawing/2014/main" id="{41BEB1ED-0065-4B9F-86B7-F2DF7F08B02B}"/>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Tree>
    <p:extLst>
      <p:ext uri="{BB962C8B-B14F-4D97-AF65-F5344CB8AC3E}">
        <p14:creationId xmlns:p14="http://schemas.microsoft.com/office/powerpoint/2010/main" val="30952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tre&#10;&#10;Automatisk generert beskrivelse">
            <a:extLst>
              <a:ext uri="{FF2B5EF4-FFF2-40B4-BE49-F238E27FC236}">
                <a16:creationId xmlns:a16="http://schemas.microsoft.com/office/drawing/2014/main" id="{060A989E-D3B0-4C78-AEED-E8B20DFA51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3"/>
          <a:stretch/>
        </p:blipFill>
        <p:spPr>
          <a:xfrm>
            <a:off x="6063647" y="7937"/>
            <a:ext cx="6128353" cy="6858000"/>
          </a:xfrm>
          <a:prstGeom prst="rect">
            <a:avLst/>
          </a:prstGeom>
        </p:spPr>
      </p:pic>
      <p:sp>
        <p:nvSpPr>
          <p:cNvPr id="5" name="Plassholder for innhold 2"/>
          <p:cNvSpPr txBox="1">
            <a:spLocks/>
          </p:cNvSpPr>
          <p:nvPr/>
        </p:nvSpPr>
        <p:spPr>
          <a:xfrm>
            <a:off x="0" y="1393943"/>
            <a:ext cx="5781520" cy="4403083"/>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Våte foto bør lufttørke med billedsiden opp</a:t>
            </a:r>
          </a:p>
          <a:p>
            <a:pPr>
              <a:buClr>
                <a:srgbClr val="CF0B2C"/>
              </a:buClr>
            </a:pPr>
            <a:r>
              <a:rPr lang="nb-NO"/>
              <a:t>Våte, innrammede foto bør tas ut av rammen</a:t>
            </a:r>
          </a:p>
          <a:p>
            <a:pPr>
              <a:buClr>
                <a:srgbClr val="CF0B2C"/>
              </a:buClr>
            </a:pPr>
            <a:r>
              <a:rPr lang="nb-NO"/>
              <a:t>Større mengder historiske verdifulle foto bør fryses så snart som mulig</a:t>
            </a:r>
          </a:p>
          <a:p>
            <a:pPr>
              <a:buClr>
                <a:srgbClr val="CF0B2C"/>
              </a:buClr>
            </a:pPr>
            <a:r>
              <a:rPr lang="nb-NO"/>
              <a:t>Foto og papir som kleber seg sammen: </a:t>
            </a:r>
          </a:p>
          <a:p>
            <a:pPr lvl="2">
              <a:buClr>
                <a:schemeClr val="tx1">
                  <a:lumMod val="50000"/>
                  <a:lumOff val="50000"/>
                </a:schemeClr>
              </a:buClr>
            </a:pPr>
            <a:r>
              <a:rPr lang="nb-NO" sz="1800"/>
              <a:t>Ikke prøv å skille </a:t>
            </a:r>
          </a:p>
          <a:p>
            <a:pPr lvl="2">
              <a:buClr>
                <a:schemeClr val="tx1">
                  <a:lumMod val="50000"/>
                  <a:lumOff val="50000"/>
                </a:schemeClr>
              </a:buClr>
            </a:pPr>
            <a:r>
              <a:rPr lang="nb-NO" sz="1800"/>
              <a:t>Pakk i plast og frys</a:t>
            </a:r>
          </a:p>
          <a:p>
            <a:pPr>
              <a:buClr>
                <a:srgbClr val="CF0B2C"/>
              </a:buClr>
            </a:pPr>
            <a:r>
              <a:rPr lang="nb-NO"/>
              <a:t>En del materiale skal </a:t>
            </a:r>
            <a:r>
              <a:rPr lang="nb-NO" u="sng"/>
              <a:t>ikke</a:t>
            </a:r>
            <a:r>
              <a:rPr lang="nb-NO"/>
              <a:t> fryses:</a:t>
            </a:r>
          </a:p>
          <a:p>
            <a:pPr lvl="2">
              <a:buClr>
                <a:schemeClr val="tx1">
                  <a:lumMod val="50000"/>
                  <a:lumOff val="50000"/>
                </a:schemeClr>
              </a:buClr>
            </a:pPr>
            <a:r>
              <a:rPr lang="nb-NO" sz="1800" err="1"/>
              <a:t>Audio</a:t>
            </a:r>
            <a:r>
              <a:rPr lang="nb-NO" sz="1800"/>
              <a:t> og videotape</a:t>
            </a:r>
          </a:p>
          <a:p>
            <a:pPr lvl="2">
              <a:buClr>
                <a:schemeClr val="tx1">
                  <a:lumMod val="50000"/>
                  <a:lumOff val="50000"/>
                </a:schemeClr>
              </a:buClr>
            </a:pPr>
            <a:r>
              <a:rPr lang="nb-NO" sz="1800"/>
              <a:t>Foto på glassplater</a:t>
            </a:r>
          </a:p>
          <a:p>
            <a:pPr lvl="2">
              <a:buClr>
                <a:schemeClr val="tx1">
                  <a:lumMod val="50000"/>
                  <a:lumOff val="50000"/>
                </a:schemeClr>
              </a:buClr>
            </a:pPr>
            <a:r>
              <a:rPr lang="nb-NO" sz="1800"/>
              <a:t>Søk råd av konservator om du er usikker</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TekstSylinder 6">
            <a:extLst>
              <a:ext uri="{FF2B5EF4-FFF2-40B4-BE49-F238E27FC236}">
                <a16:creationId xmlns:a16="http://schemas.microsoft.com/office/drawing/2014/main" id="{D85217AA-068A-4A0D-999B-D1B40E145929}"/>
              </a:ext>
            </a:extLst>
          </p:cNvPr>
          <p:cNvSpPr txBox="1"/>
          <p:nvPr/>
        </p:nvSpPr>
        <p:spPr>
          <a:xfrm>
            <a:off x="10672928" y="5605651"/>
            <a:ext cx="184731" cy="246221"/>
          </a:xfrm>
          <a:prstGeom prst="rect">
            <a:avLst/>
          </a:prstGeom>
          <a:noFill/>
        </p:spPr>
        <p:txBody>
          <a:bodyPr wrap="none" rtlCol="0">
            <a:spAutoFit/>
          </a:bodyPr>
          <a:lstStyle/>
          <a:p>
            <a:endParaRPr lang="nb-NO" sz="1000"/>
          </a:p>
        </p:txBody>
      </p:sp>
      <p:sp>
        <p:nvSpPr>
          <p:cNvPr id="8" name="TekstSylinder 7">
            <a:extLst>
              <a:ext uri="{FF2B5EF4-FFF2-40B4-BE49-F238E27FC236}">
                <a16:creationId xmlns:a16="http://schemas.microsoft.com/office/drawing/2014/main" id="{E906C82D-2B24-463E-89DC-C4007C289B88}"/>
              </a:ext>
            </a:extLst>
          </p:cNvPr>
          <p:cNvSpPr txBox="1"/>
          <p:nvPr/>
        </p:nvSpPr>
        <p:spPr>
          <a:xfrm>
            <a:off x="8196998" y="6591975"/>
            <a:ext cx="3752950" cy="246221"/>
          </a:xfrm>
          <a:prstGeom prst="rect">
            <a:avLst/>
          </a:prstGeom>
          <a:noFill/>
        </p:spPr>
        <p:txBody>
          <a:bodyPr wrap="none" rtlCol="0">
            <a:spAutoFit/>
          </a:bodyPr>
          <a:lstStyle/>
          <a:p>
            <a:pPr algn="l"/>
            <a:r>
              <a:rPr lang="nb-NO" sz="1000" b="0" i="0" strike="noStrike">
                <a:solidFill>
                  <a:schemeClr val="bg1"/>
                </a:solidFill>
                <a:effectLst/>
                <a:hlinkClick r:id="rId4">
                  <a:extLst>
                    <a:ext uri="{A12FA001-AC4F-418D-AE19-62706E023703}">
                      <ahyp:hlinkClr xmlns:ahyp="http://schemas.microsoft.com/office/drawing/2018/hyperlinkcolor" val="tx"/>
                    </a:ext>
                  </a:extLst>
                </a:hlinkClick>
              </a:rPr>
              <a:t>Foto: 85259083</a:t>
            </a:r>
            <a:r>
              <a:rPr lang="nb-NO" sz="1000" b="0" i="0">
                <a:solidFill>
                  <a:schemeClr val="bg1"/>
                </a:solidFill>
                <a:effectLst/>
              </a:rPr>
              <a:t> © </a:t>
            </a:r>
            <a:r>
              <a:rPr lang="nb-NO" sz="1000" b="0" i="0" strike="noStrike" err="1">
                <a:solidFill>
                  <a:schemeClr val="bg1"/>
                </a:solidFill>
                <a:effectLst/>
                <a:hlinkClick r:id="rId5">
                  <a:extLst>
                    <a:ext uri="{A12FA001-AC4F-418D-AE19-62706E023703}">
                      <ahyp:hlinkClr xmlns:ahyp="http://schemas.microsoft.com/office/drawing/2018/hyperlinkcolor" val="tx"/>
                    </a:ext>
                  </a:extLst>
                </a:hlinkClick>
              </a:rPr>
              <a:t>creativecommonsstockphotos</a:t>
            </a:r>
            <a:r>
              <a:rPr lang="nb-NO" sz="1000" b="0" i="0">
                <a:solidFill>
                  <a:schemeClr val="bg1"/>
                </a:solidFill>
                <a:effectLst/>
              </a:rPr>
              <a:t> | </a:t>
            </a:r>
            <a:r>
              <a:rPr lang="nb-NO" sz="1000" b="0" i="0" strike="noStrike">
                <a:solidFill>
                  <a:schemeClr val="bg1"/>
                </a:solidFill>
                <a:effectLst/>
                <a:hlinkClick r:id="rId6">
                  <a:extLst>
                    <a:ext uri="{A12FA001-AC4F-418D-AE19-62706E023703}">
                      <ahyp:hlinkClr xmlns:ahyp="http://schemas.microsoft.com/office/drawing/2018/hyperlinkcolor" val="tx"/>
                    </a:ext>
                  </a:extLst>
                </a:hlinkClick>
              </a:rPr>
              <a:t>Dreamstime.com</a:t>
            </a:r>
            <a:endParaRPr lang="nb-NO" sz="1000" b="0" i="0">
              <a:solidFill>
                <a:schemeClr val="bg1"/>
              </a:solidFill>
              <a:effectLst/>
            </a:endParaRPr>
          </a:p>
        </p:txBody>
      </p:sp>
      <p:sp>
        <p:nvSpPr>
          <p:cNvPr id="9" name="Tittel 3">
            <a:extLst>
              <a:ext uri="{FF2B5EF4-FFF2-40B4-BE49-F238E27FC236}">
                <a16:creationId xmlns:a16="http://schemas.microsoft.com/office/drawing/2014/main" id="{2A4FD35A-CEEC-4E87-986D-D6C51AD393D8}"/>
              </a:ext>
            </a:extLst>
          </p:cNvPr>
          <p:cNvSpPr txBox="1">
            <a:spLocks/>
          </p:cNvSpPr>
          <p:nvPr/>
        </p:nvSpPr>
        <p:spPr>
          <a:xfrm>
            <a:off x="0" y="5192"/>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Bøker, papir og foto</a:t>
            </a:r>
            <a:endParaRPr lang="nb-NO" sz="2000">
              <a:solidFill>
                <a:srgbClr val="CF0B2C"/>
              </a:solidFill>
              <a:latin typeface="+mn-lt"/>
            </a:endParaRPr>
          </a:p>
        </p:txBody>
      </p:sp>
    </p:spTree>
    <p:extLst>
      <p:ext uri="{BB962C8B-B14F-4D97-AF65-F5344CB8AC3E}">
        <p14:creationId xmlns:p14="http://schemas.microsoft.com/office/powerpoint/2010/main" val="177497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819638"/>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Frysing av våte materialer</a:t>
            </a:r>
          </a:p>
          <a:p>
            <a:r>
              <a:rPr lang="sv-SE" sz="2800">
                <a:solidFill>
                  <a:srgbClr val="CF0B2C"/>
                </a:solidFill>
                <a:latin typeface="+mn-lt"/>
              </a:rPr>
              <a:t>- tekstil, skinn,lær, papir, bøker og foto</a:t>
            </a:r>
            <a:endParaRPr lang="nb-NO" sz="2800">
              <a:solidFill>
                <a:srgbClr val="CF0B2C"/>
              </a:solidFill>
              <a:latin typeface="+mn-lt"/>
            </a:endParaRPr>
          </a:p>
        </p:txBody>
      </p:sp>
      <p:sp>
        <p:nvSpPr>
          <p:cNvPr id="5" name="Plassholder for innhold 2"/>
          <p:cNvSpPr txBox="1">
            <a:spLocks/>
          </p:cNvSpPr>
          <p:nvPr/>
        </p:nvSpPr>
        <p:spPr>
          <a:xfrm>
            <a:off x="0" y="1819637"/>
            <a:ext cx="6096000" cy="3572086"/>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Nedbrytningsprosessen kan settes på pause ved frysing</a:t>
            </a:r>
          </a:p>
          <a:p>
            <a:pPr>
              <a:buClr>
                <a:srgbClr val="CF0B2C"/>
              </a:buClr>
            </a:pPr>
            <a:r>
              <a:rPr lang="nb-NO"/>
              <a:t>Dersom det tar lang tid før ekspert er på plass:</a:t>
            </a:r>
          </a:p>
          <a:p>
            <a:pPr lvl="2">
              <a:buClr>
                <a:schemeClr val="tx1">
                  <a:lumMod val="50000"/>
                  <a:lumOff val="50000"/>
                </a:schemeClr>
              </a:buClr>
            </a:pPr>
            <a:r>
              <a:rPr lang="nb-NO" sz="1800"/>
              <a:t>Pakk vått materiale </a:t>
            </a:r>
            <a:r>
              <a:rPr lang="nb-NO" sz="1800" u="sng"/>
              <a:t>i tett plast</a:t>
            </a:r>
          </a:p>
          <a:p>
            <a:pPr lvl="2">
              <a:buClr>
                <a:schemeClr val="tx1">
                  <a:lumMod val="50000"/>
                  <a:lumOff val="50000"/>
                </a:schemeClr>
              </a:buClr>
            </a:pPr>
            <a:r>
              <a:rPr lang="nb-NO" sz="1800"/>
              <a:t>Fjern så mye luft som mulig og </a:t>
            </a:r>
            <a:r>
              <a:rPr lang="nb-NO" sz="1800" u="sng"/>
              <a:t>tape alle åpninger</a:t>
            </a:r>
          </a:p>
          <a:p>
            <a:pPr lvl="2">
              <a:buClr>
                <a:schemeClr val="tx1">
                  <a:lumMod val="50000"/>
                  <a:lumOff val="50000"/>
                </a:schemeClr>
              </a:buClr>
            </a:pPr>
            <a:r>
              <a:rPr lang="nb-NO" sz="1800"/>
              <a:t>Tredimensjonale gjenstander bør polstres og ikke presses flate</a:t>
            </a:r>
          </a:p>
          <a:p>
            <a:pPr lvl="2">
              <a:buClr>
                <a:schemeClr val="tx1">
                  <a:lumMod val="50000"/>
                  <a:lumOff val="50000"/>
                </a:schemeClr>
              </a:buClr>
            </a:pPr>
            <a:r>
              <a:rPr lang="nb-NO" sz="1800"/>
              <a:t>Frys i små pakker så raskt som mulig</a:t>
            </a:r>
          </a:p>
          <a:p>
            <a:pPr lvl="2">
              <a:buClr>
                <a:schemeClr val="tx1">
                  <a:lumMod val="50000"/>
                  <a:lumOff val="50000"/>
                </a:schemeClr>
              </a:buClr>
            </a:pPr>
            <a:r>
              <a:rPr lang="nb-NO" sz="1800"/>
              <a:t>Det fryste materialet kan da behandles av konservator ved kapasitet</a:t>
            </a:r>
          </a:p>
        </p:txBody>
      </p:sp>
      <p:sp>
        <p:nvSpPr>
          <p:cNvPr id="6" name="AutoShape 2" descr="Image titled Dry a Wet Book Step 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054" name="Picture 6" descr="https://www.wikihow.com/images/thumb/2/26/Dry-a-Wet-Book-Step-19-Version-2.jpg/aid3245258-v4-728px-Dry-a-Wet-Book-Step-19-Version-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5478" y="1666580"/>
            <a:ext cx="5452456" cy="418817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p:cNvSpPr txBox="1"/>
          <p:nvPr/>
        </p:nvSpPr>
        <p:spPr>
          <a:xfrm>
            <a:off x="6645478" y="5608531"/>
            <a:ext cx="1369286" cy="246221"/>
          </a:xfrm>
          <a:prstGeom prst="rect">
            <a:avLst/>
          </a:prstGeom>
          <a:noFill/>
        </p:spPr>
        <p:txBody>
          <a:bodyPr wrap="none" rtlCol="0">
            <a:spAutoFit/>
          </a:bodyPr>
          <a:lstStyle/>
          <a:p>
            <a:r>
              <a:rPr lang="nb-NO" sz="1000"/>
              <a:t>Bilde: wikihow.com</a:t>
            </a:r>
          </a:p>
        </p:txBody>
      </p:sp>
    </p:spTree>
    <p:extLst>
      <p:ext uri="{BB962C8B-B14F-4D97-AF65-F5344CB8AC3E}">
        <p14:creationId xmlns:p14="http://schemas.microsoft.com/office/powerpoint/2010/main" val="27331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192694"/>
          </a:xfrm>
          <a:prstGeom prst="rect">
            <a:avLst/>
          </a:prstGeom>
        </p:spPr>
        <p:txBody>
          <a:bodyPr lIns="720000" tIns="720000" rIns="0" bIns="0"/>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Metall</a:t>
            </a:r>
            <a:endParaRPr lang="nb-NO" sz="2000">
              <a:solidFill>
                <a:srgbClr val="CF0B2C"/>
              </a:solidFill>
              <a:latin typeface="+mn-lt"/>
            </a:endParaRPr>
          </a:p>
        </p:txBody>
      </p:sp>
      <p:sp>
        <p:nvSpPr>
          <p:cNvPr id="13" name="Plassholder for innhold 2">
            <a:extLst>
              <a:ext uri="{FF2B5EF4-FFF2-40B4-BE49-F238E27FC236}">
                <a16:creationId xmlns:a16="http://schemas.microsoft.com/office/drawing/2014/main" id="{DCD43BE5-6CB2-4F22-9302-553137FDA260}"/>
              </a:ext>
            </a:extLst>
          </p:cNvPr>
          <p:cNvSpPr txBox="1">
            <a:spLocks/>
          </p:cNvSpPr>
          <p:nvPr/>
        </p:nvSpPr>
        <p:spPr>
          <a:xfrm>
            <a:off x="0" y="1192694"/>
            <a:ext cx="5869830" cy="4364611"/>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Unngå sjokknedkjøling</a:t>
            </a:r>
          </a:p>
          <a:p>
            <a:pPr>
              <a:buClr>
                <a:srgbClr val="CF0B2C"/>
              </a:buClr>
            </a:pPr>
            <a:r>
              <a:rPr lang="nb-NO" dirty="0"/>
              <a:t>Høy varme kan føre til sprekker, deformering og tap</a:t>
            </a:r>
          </a:p>
          <a:p>
            <a:pPr>
              <a:buClr>
                <a:srgbClr val="CF0B2C"/>
              </a:buClr>
            </a:pPr>
            <a:r>
              <a:rPr lang="nb-NO" dirty="0"/>
              <a:t>Korrosjonsskader oppstår lett etter eksponering for brann og vann</a:t>
            </a:r>
          </a:p>
          <a:p>
            <a:pPr>
              <a:buClr>
                <a:srgbClr val="CF0B2C"/>
              </a:buClr>
            </a:pPr>
            <a:r>
              <a:rPr lang="nb-NO" dirty="0"/>
              <a:t>Skyll og tørk med rene bomullsfiller, om gjenstanden tåler det </a:t>
            </a:r>
          </a:p>
          <a:p>
            <a:pPr>
              <a:buClr>
                <a:srgbClr val="CF0B2C"/>
              </a:buClr>
            </a:pPr>
            <a:r>
              <a:rPr lang="nb-NO" dirty="0"/>
              <a:t>Ikke bruk oljer eller kjemikalier</a:t>
            </a:r>
          </a:p>
          <a:p>
            <a:pPr>
              <a:buClr>
                <a:srgbClr val="CF0B2C"/>
              </a:buClr>
            </a:pPr>
            <a:r>
              <a:rPr lang="nb-NO" dirty="0"/>
              <a:t>Flytt til tørt miljø</a:t>
            </a:r>
          </a:p>
          <a:p>
            <a:pPr>
              <a:buClr>
                <a:srgbClr val="CF0B2C"/>
              </a:buClr>
            </a:pPr>
            <a:r>
              <a:rPr lang="nb-NO" dirty="0"/>
              <a:t>Plasser helst på absorberende materiale</a:t>
            </a:r>
          </a:p>
        </p:txBody>
      </p:sp>
      <p:sp>
        <p:nvSpPr>
          <p:cNvPr id="9" name="TekstSylinder 8">
            <a:extLst>
              <a:ext uri="{FF2B5EF4-FFF2-40B4-BE49-F238E27FC236}">
                <a16:creationId xmlns:a16="http://schemas.microsoft.com/office/drawing/2014/main" id="{67505C33-B1EF-41DE-A3F4-6C96EFB7A883}"/>
              </a:ext>
            </a:extLst>
          </p:cNvPr>
          <p:cNvSpPr txBox="1"/>
          <p:nvPr/>
        </p:nvSpPr>
        <p:spPr>
          <a:xfrm>
            <a:off x="3689756" y="6550223"/>
            <a:ext cx="3254096" cy="307777"/>
          </a:xfrm>
          <a:prstGeom prst="rect">
            <a:avLst/>
          </a:prstGeom>
          <a:noFill/>
        </p:spPr>
        <p:txBody>
          <a:bodyPr wrap="none" lIns="91440" tIns="45720" rIns="91440" bIns="45720" rtlCol="0" anchor="t">
            <a:spAutoFit/>
          </a:bodyPr>
          <a:lstStyle/>
          <a:p>
            <a:r>
              <a:rPr lang="nb-NO" sz="1400" i="1"/>
              <a:t>Brannskadet messingkors før konservering</a:t>
            </a:r>
          </a:p>
        </p:txBody>
      </p:sp>
      <p:pic>
        <p:nvPicPr>
          <p:cNvPr id="2" name="Bilde 2" descr="Et bilde som inneholder vegg, innendørs&#10;&#10;Automatisk generert beskrivelse">
            <a:extLst>
              <a:ext uri="{FF2B5EF4-FFF2-40B4-BE49-F238E27FC236}">
                <a16:creationId xmlns:a16="http://schemas.microsoft.com/office/drawing/2014/main" id="{FC02087D-AB3D-B9AC-7A95-65513B1062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1806" y="5141"/>
            <a:ext cx="5125961" cy="6850742"/>
          </a:xfrm>
          <a:prstGeom prst="rect">
            <a:avLst/>
          </a:prstGeom>
        </p:spPr>
      </p:pic>
      <p:sp>
        <p:nvSpPr>
          <p:cNvPr id="12" name="TekstSylinder 11">
            <a:extLst>
              <a:ext uri="{FF2B5EF4-FFF2-40B4-BE49-F238E27FC236}">
                <a16:creationId xmlns:a16="http://schemas.microsoft.com/office/drawing/2014/main" id="{B5CE0A14-48F0-45A7-8597-CC3A5BE77B7E}"/>
              </a:ext>
            </a:extLst>
          </p:cNvPr>
          <p:cNvSpPr txBox="1"/>
          <p:nvPr/>
        </p:nvSpPr>
        <p:spPr>
          <a:xfrm>
            <a:off x="4536924" y="6079588"/>
            <a:ext cx="2848247" cy="246221"/>
          </a:xfrm>
          <a:prstGeom prst="rect">
            <a:avLst/>
          </a:prstGeom>
          <a:noFill/>
        </p:spPr>
        <p:txBody>
          <a:bodyPr wrap="square" lIns="91440" tIns="45720" rIns="91440" bIns="45720" rtlCol="0" anchor="t">
            <a:spAutoFit/>
          </a:bodyPr>
          <a:lstStyle/>
          <a:p>
            <a:endParaRPr lang="nb-NO" sz="1000">
              <a:solidFill>
                <a:schemeClr val="bg1"/>
              </a:solidFill>
              <a:cs typeface="Calibri"/>
            </a:endParaRPr>
          </a:p>
        </p:txBody>
      </p:sp>
      <p:sp>
        <p:nvSpPr>
          <p:cNvPr id="7" name="TekstSylinder 6">
            <a:extLst>
              <a:ext uri="{FF2B5EF4-FFF2-40B4-BE49-F238E27FC236}">
                <a16:creationId xmlns:a16="http://schemas.microsoft.com/office/drawing/2014/main" id="{D6D6521A-916C-1168-DE11-3C8C6DE6889D}"/>
              </a:ext>
            </a:extLst>
          </p:cNvPr>
          <p:cNvSpPr txBox="1"/>
          <p:nvPr/>
        </p:nvSpPr>
        <p:spPr>
          <a:xfrm>
            <a:off x="9857618" y="6616094"/>
            <a:ext cx="37490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a:solidFill>
                  <a:schemeClr val="bg1"/>
                </a:solidFill>
                <a:cs typeface="Calibri"/>
              </a:rPr>
              <a:t>Foto: </a:t>
            </a:r>
            <a:r>
              <a:rPr lang="nb-NO" sz="1000" err="1">
                <a:solidFill>
                  <a:schemeClr val="bg1"/>
                </a:solidFill>
                <a:cs typeface="Calibri"/>
              </a:rPr>
              <a:t>Winton</a:t>
            </a:r>
            <a:r>
              <a:rPr lang="nb-NO" sz="1000">
                <a:solidFill>
                  <a:schemeClr val="bg1"/>
                </a:solidFill>
                <a:cs typeface="Calibri"/>
              </a:rPr>
              <a:t> &amp; District </a:t>
            </a:r>
            <a:r>
              <a:rPr lang="nb-NO" sz="1000" err="1">
                <a:solidFill>
                  <a:schemeClr val="bg1"/>
                </a:solidFill>
                <a:cs typeface="Calibri"/>
              </a:rPr>
              <a:t>Historical</a:t>
            </a:r>
            <a:r>
              <a:rPr lang="nb-NO" sz="1000">
                <a:solidFill>
                  <a:schemeClr val="bg1"/>
                </a:solidFill>
                <a:cs typeface="Calibri"/>
              </a:rPr>
              <a:t> </a:t>
            </a:r>
            <a:r>
              <a:rPr lang="nb-NO" sz="1000" err="1">
                <a:solidFill>
                  <a:schemeClr val="bg1"/>
                </a:solidFill>
                <a:cs typeface="Calibri"/>
              </a:rPr>
              <a:t>Society</a:t>
            </a:r>
            <a:endParaRPr lang="nb-NO" sz="1000">
              <a:solidFill>
                <a:schemeClr val="bg1"/>
              </a:solidFill>
              <a:cs typeface="Calibri"/>
            </a:endParaRPr>
          </a:p>
        </p:txBody>
      </p:sp>
    </p:spTree>
    <p:extLst>
      <p:ext uri="{BB962C8B-B14F-4D97-AF65-F5344CB8AC3E}">
        <p14:creationId xmlns:p14="http://schemas.microsoft.com/office/powerpoint/2010/main" val="6186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2" descr="Et bilde som inneholder vegg, innendørs&#10;&#10;Automatisk generert beskrivelse">
            <a:extLst>
              <a:ext uri="{FF2B5EF4-FFF2-40B4-BE49-F238E27FC236}">
                <a16:creationId xmlns:a16="http://schemas.microsoft.com/office/drawing/2014/main" id="{A06485EA-4C17-D2D8-1834-F86F51D007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056" y="5141"/>
            <a:ext cx="5125961" cy="6850742"/>
          </a:xfrm>
          <a:prstGeom prst="rect">
            <a:avLst/>
          </a:prstGeom>
        </p:spPr>
      </p:pic>
      <p:pic>
        <p:nvPicPr>
          <p:cNvPr id="5" name="Bilde 5" descr="Et bilde som inneholder tekst, vegg, innendørs&#10;&#10;Automatisk generert beskrivelse">
            <a:extLst>
              <a:ext uri="{FF2B5EF4-FFF2-40B4-BE49-F238E27FC236}">
                <a16:creationId xmlns:a16="http://schemas.microsoft.com/office/drawing/2014/main" id="{37C6BCFD-170A-B3FF-5ADF-37E4445D82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6"/>
          <a:stretch/>
        </p:blipFill>
        <p:spPr>
          <a:xfrm>
            <a:off x="6587067" y="-63500"/>
            <a:ext cx="5162257" cy="6918518"/>
          </a:xfrm>
          <a:prstGeom prst="rect">
            <a:avLst/>
          </a:prstGeom>
        </p:spPr>
      </p:pic>
      <p:sp>
        <p:nvSpPr>
          <p:cNvPr id="9" name="TekstSylinder 8">
            <a:extLst>
              <a:ext uri="{FF2B5EF4-FFF2-40B4-BE49-F238E27FC236}">
                <a16:creationId xmlns:a16="http://schemas.microsoft.com/office/drawing/2014/main" id="{919406D0-13CB-A26D-E5E8-CE6C7ABF169B}"/>
              </a:ext>
            </a:extLst>
          </p:cNvPr>
          <p:cNvSpPr txBox="1"/>
          <p:nvPr/>
        </p:nvSpPr>
        <p:spPr>
          <a:xfrm>
            <a:off x="9455451" y="6616094"/>
            <a:ext cx="37490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a:solidFill>
                  <a:schemeClr val="bg1"/>
                </a:solidFill>
                <a:cs typeface="Calibri"/>
              </a:rPr>
              <a:t>Foto: </a:t>
            </a:r>
            <a:r>
              <a:rPr lang="nb-NO" sz="1000" err="1">
                <a:solidFill>
                  <a:schemeClr val="bg1"/>
                </a:solidFill>
                <a:cs typeface="Calibri"/>
              </a:rPr>
              <a:t>Winton</a:t>
            </a:r>
            <a:r>
              <a:rPr lang="nb-NO" sz="1000">
                <a:solidFill>
                  <a:schemeClr val="bg1"/>
                </a:solidFill>
                <a:cs typeface="Calibri"/>
              </a:rPr>
              <a:t> &amp; District </a:t>
            </a:r>
            <a:r>
              <a:rPr lang="nb-NO" sz="1000" err="1">
                <a:solidFill>
                  <a:schemeClr val="bg1"/>
                </a:solidFill>
                <a:cs typeface="Calibri"/>
              </a:rPr>
              <a:t>Historical</a:t>
            </a:r>
            <a:r>
              <a:rPr lang="nb-NO" sz="1000">
                <a:solidFill>
                  <a:schemeClr val="bg1"/>
                </a:solidFill>
                <a:cs typeface="Calibri"/>
              </a:rPr>
              <a:t> </a:t>
            </a:r>
            <a:r>
              <a:rPr lang="nb-NO" sz="1000" err="1">
                <a:solidFill>
                  <a:schemeClr val="bg1"/>
                </a:solidFill>
                <a:cs typeface="Calibri"/>
              </a:rPr>
              <a:t>Society</a:t>
            </a:r>
            <a:endParaRPr lang="nb-NO" sz="1000">
              <a:solidFill>
                <a:schemeClr val="bg1"/>
              </a:solidFill>
              <a:cs typeface="Calibri"/>
            </a:endParaRPr>
          </a:p>
        </p:txBody>
      </p:sp>
      <p:sp>
        <p:nvSpPr>
          <p:cNvPr id="15" name="TekstSylinder 14">
            <a:extLst>
              <a:ext uri="{FF2B5EF4-FFF2-40B4-BE49-F238E27FC236}">
                <a16:creationId xmlns:a16="http://schemas.microsoft.com/office/drawing/2014/main" id="{68C58AF4-FAE6-B2E0-50D1-CD246B8B3033}"/>
              </a:ext>
            </a:extLst>
          </p:cNvPr>
          <p:cNvSpPr txBox="1"/>
          <p:nvPr/>
        </p:nvSpPr>
        <p:spPr>
          <a:xfrm>
            <a:off x="513013" y="6577658"/>
            <a:ext cx="3857274" cy="307777"/>
          </a:xfrm>
          <a:prstGeom prst="rect">
            <a:avLst/>
          </a:prstGeom>
          <a:noFill/>
        </p:spPr>
        <p:txBody>
          <a:bodyPr wrap="none" lIns="91440" tIns="45720" rIns="91440" bIns="45720" rtlCol="0" anchor="t">
            <a:spAutoFit/>
          </a:bodyPr>
          <a:lstStyle/>
          <a:p>
            <a:r>
              <a:rPr lang="nb-NO" sz="1400" i="1">
                <a:solidFill>
                  <a:srgbClr val="000013"/>
                </a:solidFill>
              </a:rPr>
              <a:t>Brannskadet messingkors før og etter konservering</a:t>
            </a:r>
          </a:p>
        </p:txBody>
      </p:sp>
    </p:spTree>
    <p:extLst>
      <p:ext uri="{BB962C8B-B14F-4D97-AF65-F5344CB8AC3E}">
        <p14:creationId xmlns:p14="http://schemas.microsoft.com/office/powerpoint/2010/main" val="3838917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Glass og keramikk</a:t>
            </a:r>
            <a:endParaRPr lang="nb-NO" sz="2000">
              <a:solidFill>
                <a:srgbClr val="CF0B2C"/>
              </a:solidFill>
              <a:latin typeface="+mn-lt"/>
            </a:endParaRPr>
          </a:p>
        </p:txBody>
      </p:sp>
      <p:sp>
        <p:nvSpPr>
          <p:cNvPr id="5" name="Plassholder for innhold 2"/>
          <p:cNvSpPr txBox="1">
            <a:spLocks/>
          </p:cNvSpPr>
          <p:nvPr/>
        </p:nvSpPr>
        <p:spPr>
          <a:xfrm>
            <a:off x="0" y="1388751"/>
            <a:ext cx="5209309" cy="294883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Gjenstander kan se hele ut, men likevel være svekket</a:t>
            </a:r>
          </a:p>
          <a:p>
            <a:pPr marL="0" indent="0">
              <a:buClr>
                <a:srgbClr val="CF0B2C"/>
              </a:buClr>
              <a:buNone/>
            </a:pPr>
            <a:endParaRPr lang="nb-NO"/>
          </a:p>
          <a:p>
            <a:pPr>
              <a:buClr>
                <a:srgbClr val="CF0B2C"/>
              </a:buClr>
            </a:pPr>
            <a:endParaRPr lang="nb-NO"/>
          </a:p>
          <a:p>
            <a:endParaRPr lang="nb-NO" sz="800"/>
          </a:p>
          <a:p>
            <a:pPr>
              <a:buClr>
                <a:srgbClr val="CF0B2C"/>
              </a:buClr>
            </a:pPr>
            <a:endParaRPr lang="nb-NO"/>
          </a:p>
          <a:p>
            <a:pPr marL="0" indent="0">
              <a:buNone/>
            </a:pPr>
            <a:endParaRPr lang="nb-NO" sz="700"/>
          </a:p>
        </p:txBody>
      </p:sp>
      <p:pic>
        <p:nvPicPr>
          <p:cNvPr id="9" name="Bilde 8"/>
          <p:cNvPicPr>
            <a:picLocks noChangeAspect="1"/>
          </p:cNvPicPr>
          <p:nvPr/>
        </p:nvPicPr>
        <p:blipFill rotWithShape="1">
          <a:blip r:embed="rId3" cstate="print">
            <a:lum/>
            <a:alphaModFix/>
            <a:extLst>
              <a:ext uri="{28A0092B-C50C-407E-A947-70E740481C1C}">
                <a14:useLocalDpi xmlns:a14="http://schemas.microsoft.com/office/drawing/2010/main"/>
              </a:ext>
            </a:extLst>
          </a:blip>
          <a:srcRect/>
          <a:stretch/>
        </p:blipFill>
        <p:spPr>
          <a:xfrm>
            <a:off x="5550176" y="-17914"/>
            <a:ext cx="6641824" cy="6875913"/>
          </a:xfrm>
          <a:prstGeom prst="rect">
            <a:avLst/>
          </a:prstGeom>
          <a:ln w="19050">
            <a:noFill/>
          </a:ln>
        </p:spPr>
      </p:pic>
      <p:sp>
        <p:nvSpPr>
          <p:cNvPr id="11" name="TekstSylinder 10"/>
          <p:cNvSpPr txBox="1"/>
          <p:nvPr/>
        </p:nvSpPr>
        <p:spPr>
          <a:xfrm>
            <a:off x="10091643" y="6593866"/>
            <a:ext cx="1992853" cy="246221"/>
          </a:xfrm>
          <a:prstGeom prst="rect">
            <a:avLst/>
          </a:prstGeom>
          <a:noFill/>
        </p:spPr>
        <p:txBody>
          <a:bodyPr wrap="none" rtlCol="0">
            <a:spAutoFit/>
          </a:bodyPr>
          <a:lstStyle/>
          <a:p>
            <a:r>
              <a:rPr lang="nb-NO" sz="1000">
                <a:solidFill>
                  <a:schemeClr val="bg1"/>
                </a:solidFill>
              </a:rPr>
              <a:t>Foto: A. Bjørke, Bymuseet i Bergen</a:t>
            </a:r>
          </a:p>
        </p:txBody>
      </p:sp>
    </p:spTree>
    <p:extLst>
      <p:ext uri="{BB962C8B-B14F-4D97-AF65-F5344CB8AC3E}">
        <p14:creationId xmlns:p14="http://schemas.microsoft.com/office/powerpoint/2010/main" val="3521941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10;&#10;Automatisk generert beskrivelse">
            <a:extLst>
              <a:ext uri="{FF2B5EF4-FFF2-40B4-BE49-F238E27FC236}">
                <a16:creationId xmlns:a16="http://schemas.microsoft.com/office/drawing/2014/main" id="{561BBEF9-298E-4104-BC8D-1990C41F40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397234" y="1700013"/>
            <a:ext cx="6857999" cy="3457972"/>
          </a:xfrm>
          <a:prstGeom prst="rect">
            <a:avLst/>
          </a:prstGeom>
        </p:spPr>
      </p:pic>
      <p:pic>
        <p:nvPicPr>
          <p:cNvPr id="8" name="Bilde 7" descr="Et bilde som inneholder tekst, beholder, servise i keramikk, porselen&#10;&#10;Automatisk generert beskrivelse">
            <a:extLst>
              <a:ext uri="{FF2B5EF4-FFF2-40B4-BE49-F238E27FC236}">
                <a16:creationId xmlns:a16="http://schemas.microsoft.com/office/drawing/2014/main" id="{1529BF38-415C-4672-AF02-0D1F5A7CAF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77755" y="0"/>
            <a:ext cx="2514245" cy="6859380"/>
          </a:xfrm>
          <a:prstGeom prst="rect">
            <a:avLst/>
          </a:prstGeom>
        </p:spPr>
      </p:pic>
      <p:sp>
        <p:nvSpPr>
          <p:cNvPr id="14" name="TekstSylinder 13">
            <a:extLst>
              <a:ext uri="{FF2B5EF4-FFF2-40B4-BE49-F238E27FC236}">
                <a16:creationId xmlns:a16="http://schemas.microsoft.com/office/drawing/2014/main" id="{3AE36F6C-863A-4FF1-9E28-E1FFB745441A}"/>
              </a:ext>
            </a:extLst>
          </p:cNvPr>
          <p:cNvSpPr txBox="1"/>
          <p:nvPr/>
        </p:nvSpPr>
        <p:spPr>
          <a:xfrm>
            <a:off x="10307458" y="6641689"/>
            <a:ext cx="2736304" cy="246221"/>
          </a:xfrm>
          <a:prstGeom prst="rect">
            <a:avLst/>
          </a:prstGeom>
          <a:noFill/>
        </p:spPr>
        <p:txBody>
          <a:bodyPr wrap="square" rtlCol="0">
            <a:spAutoFit/>
          </a:bodyPr>
          <a:lstStyle/>
          <a:p>
            <a:r>
              <a:rPr lang="nb-NO" sz="1000"/>
              <a:t>Foto: </a:t>
            </a:r>
            <a:r>
              <a:rPr lang="nb-NO" sz="1000" err="1"/>
              <a:t>Bevaringstenestene</a:t>
            </a:r>
            <a:r>
              <a:rPr lang="nb-NO" sz="1000"/>
              <a:t>, </a:t>
            </a:r>
            <a:r>
              <a:rPr lang="nb-NO" sz="1000" err="1"/>
              <a:t>MuHo</a:t>
            </a:r>
            <a:endParaRPr lang="nb-NO" sz="1000"/>
          </a:p>
        </p:txBody>
      </p:sp>
      <p:sp>
        <p:nvSpPr>
          <p:cNvPr id="12" name="Plassholder for innhold 2">
            <a:extLst>
              <a:ext uri="{FF2B5EF4-FFF2-40B4-BE49-F238E27FC236}">
                <a16:creationId xmlns:a16="http://schemas.microsoft.com/office/drawing/2014/main" id="{8CE6A667-7A85-4315-B44E-CAD96A174010}"/>
              </a:ext>
            </a:extLst>
          </p:cNvPr>
          <p:cNvSpPr txBox="1">
            <a:spLocks/>
          </p:cNvSpPr>
          <p:nvPr/>
        </p:nvSpPr>
        <p:spPr>
          <a:xfrm>
            <a:off x="0" y="1388751"/>
            <a:ext cx="5486400" cy="2033203"/>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Gjenstander kan se hele ut, men likevel være svekket</a:t>
            </a:r>
          </a:p>
          <a:p>
            <a:pPr>
              <a:buClr>
                <a:srgbClr val="CF0B2C"/>
              </a:buClr>
            </a:pPr>
            <a:r>
              <a:rPr lang="nb-NO" dirty="0"/>
              <a:t>Om knust:</a:t>
            </a:r>
          </a:p>
          <a:p>
            <a:pPr lvl="2">
              <a:buClr>
                <a:schemeClr val="tx1">
                  <a:lumMod val="50000"/>
                  <a:lumOff val="50000"/>
                </a:schemeClr>
              </a:buClr>
            </a:pPr>
            <a:r>
              <a:rPr lang="nb-NO" sz="1800" dirty="0"/>
              <a:t>Sørg for å samle sammen </a:t>
            </a:r>
            <a:r>
              <a:rPr lang="nb-NO" sz="1800" u="sng" dirty="0"/>
              <a:t>alle</a:t>
            </a:r>
            <a:r>
              <a:rPr lang="nb-NO" sz="1800" dirty="0"/>
              <a:t> biter i pose eller eske, eller pakk inn i papir</a:t>
            </a:r>
          </a:p>
        </p:txBody>
      </p:sp>
      <p:sp>
        <p:nvSpPr>
          <p:cNvPr id="9" name="TekstSylinder 8">
            <a:extLst>
              <a:ext uri="{FF2B5EF4-FFF2-40B4-BE49-F238E27FC236}">
                <a16:creationId xmlns:a16="http://schemas.microsoft.com/office/drawing/2014/main" id="{3F8B86B4-BC6D-4A33-A26F-4C42FBA85F45}"/>
              </a:ext>
            </a:extLst>
          </p:cNvPr>
          <p:cNvSpPr txBox="1"/>
          <p:nvPr/>
        </p:nvSpPr>
        <p:spPr>
          <a:xfrm>
            <a:off x="0" y="6581000"/>
            <a:ext cx="3455177" cy="307777"/>
          </a:xfrm>
          <a:prstGeom prst="rect">
            <a:avLst/>
          </a:prstGeom>
          <a:noFill/>
        </p:spPr>
        <p:txBody>
          <a:bodyPr wrap="none" rtlCol="0">
            <a:spAutoFit/>
          </a:bodyPr>
          <a:lstStyle/>
          <a:p>
            <a:r>
              <a:rPr lang="nb-NO" sz="1400" i="1"/>
              <a:t>Knust keramikkvase før og etter konservering</a:t>
            </a:r>
          </a:p>
        </p:txBody>
      </p:sp>
      <p:sp>
        <p:nvSpPr>
          <p:cNvPr id="11" name="Tittel 3">
            <a:extLst>
              <a:ext uri="{FF2B5EF4-FFF2-40B4-BE49-F238E27FC236}">
                <a16:creationId xmlns:a16="http://schemas.microsoft.com/office/drawing/2014/main" id="{94D91A16-3484-41DA-BB63-3802FB9B0A4C}"/>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Glass og keramikk</a:t>
            </a:r>
            <a:endParaRPr lang="nb-NO" sz="2000">
              <a:solidFill>
                <a:srgbClr val="CF0B2C"/>
              </a:solidFill>
              <a:latin typeface="+mn-lt"/>
            </a:endParaRPr>
          </a:p>
        </p:txBody>
      </p:sp>
    </p:spTree>
    <p:extLst>
      <p:ext uri="{BB962C8B-B14F-4D97-AF65-F5344CB8AC3E}">
        <p14:creationId xmlns:p14="http://schemas.microsoft.com/office/powerpoint/2010/main" val="376971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20AA28A-66E5-41F1-B094-76DEFB3F92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90"/>
          <a:stretch/>
        </p:blipFill>
        <p:spPr>
          <a:xfrm>
            <a:off x="6188306" y="-1992"/>
            <a:ext cx="6003694" cy="6891600"/>
          </a:xfrm>
          <a:prstGeom prst="rect">
            <a:avLst/>
          </a:prstGeom>
        </p:spPr>
      </p:pic>
      <p:sp>
        <p:nvSpPr>
          <p:cNvPr id="9" name="TekstSylinder 8">
            <a:extLst>
              <a:ext uri="{FF2B5EF4-FFF2-40B4-BE49-F238E27FC236}">
                <a16:creationId xmlns:a16="http://schemas.microsoft.com/office/drawing/2014/main" id="{34655D96-5E3D-461F-B179-040BB8CE905B}"/>
              </a:ext>
            </a:extLst>
          </p:cNvPr>
          <p:cNvSpPr txBox="1"/>
          <p:nvPr/>
        </p:nvSpPr>
        <p:spPr>
          <a:xfrm>
            <a:off x="9491472" y="6642555"/>
            <a:ext cx="2700528" cy="246221"/>
          </a:xfrm>
          <a:prstGeom prst="rect">
            <a:avLst/>
          </a:prstGeom>
          <a:noFill/>
        </p:spPr>
        <p:txBody>
          <a:bodyPr wrap="square">
            <a:spAutoFit/>
          </a:bodyPr>
          <a:lstStyle/>
          <a:p>
            <a:r>
              <a:rPr lang="nb-NO" sz="1000" i="0">
                <a:solidFill>
                  <a:srgbClr val="666666"/>
                </a:solidFill>
                <a:effectLst/>
                <a:latin typeface="Arial" panose="020B0604020202020204" pitchFamily="34" charset="0"/>
                <a:cs typeface="Arial" panose="020B0604020202020204" pitchFamily="34" charset="0"/>
              </a:rPr>
              <a:t> </a:t>
            </a:r>
            <a:r>
              <a:rPr lang="nb-NO" sz="1000" i="0">
                <a:solidFill>
                  <a:schemeClr val="bg1"/>
                </a:solidFill>
                <a:effectLst/>
                <a:latin typeface="Arial" panose="020B0604020202020204" pitchFamily="34" charset="0"/>
                <a:cs typeface="Arial" panose="020B0604020202020204" pitchFamily="34" charset="0"/>
              </a:rPr>
              <a:t>Foto: </a:t>
            </a:r>
            <a:r>
              <a:rPr lang="it-IT" sz="1000" i="0">
                <a:solidFill>
                  <a:schemeClr val="bg1"/>
                </a:solidFill>
                <a:effectLst/>
                <a:latin typeface="Arial" panose="020B0604020202020204" pitchFamily="34" charset="0"/>
                <a:cs typeface="Arial" panose="020B0604020202020204" pitchFamily="34" charset="0"/>
              </a:rPr>
              <a:t>Massimiliano Pelletti, CC BY-SA 4.0</a:t>
            </a:r>
            <a:endParaRPr lang="nb-NO" sz="1000">
              <a:solidFill>
                <a:schemeClr val="bg1"/>
              </a:solidFill>
              <a:latin typeface="Arial" panose="020B0604020202020204" pitchFamily="34" charset="0"/>
              <a:cs typeface="Arial" panose="020B0604020202020204" pitchFamily="34" charset="0"/>
            </a:endParaRPr>
          </a:p>
        </p:txBody>
      </p:sp>
      <p:sp>
        <p:nvSpPr>
          <p:cNvPr id="6" name="Tittel 3">
            <a:extLst>
              <a:ext uri="{FF2B5EF4-FFF2-40B4-BE49-F238E27FC236}">
                <a16:creationId xmlns:a16="http://schemas.microsoft.com/office/drawing/2014/main" id="{AB93E61F-38CC-4859-9C8B-2EC147ADE14A}"/>
              </a:ext>
            </a:extLst>
          </p:cNvPr>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Stein</a:t>
            </a:r>
            <a:endParaRPr lang="nb-NO" sz="2000">
              <a:solidFill>
                <a:srgbClr val="CF0B2C"/>
              </a:solidFill>
              <a:latin typeface="+mn-lt"/>
            </a:endParaRPr>
          </a:p>
        </p:txBody>
      </p:sp>
      <p:sp>
        <p:nvSpPr>
          <p:cNvPr id="5" name="Plassholder for innhold 2">
            <a:extLst>
              <a:ext uri="{FF2B5EF4-FFF2-40B4-BE49-F238E27FC236}">
                <a16:creationId xmlns:a16="http://schemas.microsoft.com/office/drawing/2014/main" id="{B6F55732-C162-638A-7CF9-01C1D90AFCCC}"/>
              </a:ext>
            </a:extLst>
          </p:cNvPr>
          <p:cNvSpPr txBox="1">
            <a:spLocks/>
          </p:cNvSpPr>
          <p:nvPr/>
        </p:nvSpPr>
        <p:spPr>
          <a:xfrm>
            <a:off x="0" y="1388751"/>
            <a:ext cx="4890655" cy="421072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Ulike steintyper tåler varierende grad av varme</a:t>
            </a:r>
          </a:p>
          <a:p>
            <a:pPr>
              <a:buClr>
                <a:srgbClr val="CF0B2C"/>
              </a:buClr>
            </a:pPr>
            <a:r>
              <a:rPr lang="nb-NO" dirty="0"/>
              <a:t>Bygningsdeler og gjenstander av stein kan bli ustabile av brann</a:t>
            </a:r>
          </a:p>
          <a:p>
            <a:pPr>
              <a:buClr>
                <a:srgbClr val="CF0B2C"/>
              </a:buClr>
            </a:pPr>
            <a:r>
              <a:rPr lang="nb-NO" dirty="0"/>
              <a:t>Sjokknedkjøling av alle typer stein kan føre til sprekker</a:t>
            </a:r>
          </a:p>
          <a:p>
            <a:pPr>
              <a:buClr>
                <a:srgbClr val="CF0B2C"/>
              </a:buClr>
            </a:pPr>
            <a:r>
              <a:rPr lang="nb-NO" dirty="0"/>
              <a:t>Stein kan misfarges av sot og røyk - dekk til</a:t>
            </a:r>
            <a:endParaRPr lang="nb-NO" dirty="0">
              <a:cs typeface="Calibri"/>
            </a:endParaRPr>
          </a:p>
          <a:p>
            <a:pPr>
              <a:buClr>
                <a:srgbClr val="CF0B2C"/>
              </a:buClr>
            </a:pPr>
            <a:r>
              <a:rPr lang="nb-NO" dirty="0"/>
              <a:t>Steingjenstander er gjerne tunge - sikring på stedet er ofte best</a:t>
            </a:r>
            <a:endParaRPr lang="nb-NO" dirty="0">
              <a:cs typeface="Calibri"/>
            </a:endParaRPr>
          </a:p>
        </p:txBody>
      </p:sp>
    </p:spTree>
    <p:extLst>
      <p:ext uri="{BB962C8B-B14F-4D97-AF65-F5344CB8AC3E}">
        <p14:creationId xmlns:p14="http://schemas.microsoft.com/office/powerpoint/2010/main" val="23125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p:cNvSpPr txBox="1">
            <a:spLocks/>
          </p:cNvSpPr>
          <p:nvPr/>
        </p:nvSpPr>
        <p:spPr>
          <a:xfrm>
            <a:off x="0" y="0"/>
            <a:ext cx="8384879" cy="1958138"/>
          </a:xfrm>
          <a:prstGeom prst="rect">
            <a:avLst/>
          </a:prstGeom>
        </p:spPr>
        <p:txBody>
          <a:bodyPr lIns="720000" tIns="720000" rIns="91440" bIns="0" anchor="t">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dirty="0">
                <a:solidFill>
                  <a:srgbClr val="CF0B2C"/>
                </a:solidFill>
                <a:latin typeface="+mn-lt"/>
              </a:rPr>
              <a:t>Mål for </a:t>
            </a:r>
            <a:endParaRPr lang="sv-SE" sz="4000" dirty="0">
              <a:solidFill>
                <a:srgbClr val="CF0B2C"/>
              </a:solidFill>
              <a:latin typeface="+mn-lt"/>
              <a:cs typeface="Calibri Light"/>
            </a:endParaRPr>
          </a:p>
          <a:p>
            <a:r>
              <a:rPr lang="nb-NO" sz="4000" dirty="0">
                <a:solidFill>
                  <a:srgbClr val="CF0B2C"/>
                </a:solidFill>
                <a:latin typeface="+mn-lt"/>
              </a:rPr>
              <a:t>opplæringen</a:t>
            </a:r>
          </a:p>
        </p:txBody>
      </p:sp>
      <p:sp>
        <p:nvSpPr>
          <p:cNvPr id="7" name="Plassholder for innhold 4"/>
          <p:cNvSpPr txBox="1">
            <a:spLocks/>
          </p:cNvSpPr>
          <p:nvPr/>
        </p:nvSpPr>
        <p:spPr>
          <a:xfrm>
            <a:off x="0" y="1958138"/>
            <a:ext cx="4710545" cy="3749058"/>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t>Bedre forståelse for hva som er viktig ved berging og håndtering av kulturhistoriske verdier </a:t>
            </a:r>
          </a:p>
          <a:p>
            <a:pPr>
              <a:buClr>
                <a:srgbClr val="CF0B2C"/>
              </a:buClr>
            </a:pPr>
            <a:r>
              <a:rPr lang="nb-NO" dirty="0"/>
              <a:t>Kjennskap til de ulike materialenes egenskaper og sårbarhet</a:t>
            </a:r>
          </a:p>
          <a:p>
            <a:pPr>
              <a:buClr>
                <a:srgbClr val="CF0B2C"/>
              </a:buClr>
            </a:pPr>
            <a:r>
              <a:rPr lang="nb-NO" dirty="0">
                <a:cs typeface="Calibri"/>
              </a:rPr>
              <a:t>Bedre forståelse for hvordan vi kan unngå unødige skader</a:t>
            </a:r>
          </a:p>
          <a:p>
            <a:pPr marL="0" indent="0">
              <a:buNone/>
            </a:pPr>
            <a:endParaRPr lang="nb-NO" dirty="0"/>
          </a:p>
          <a:p>
            <a:pPr marL="0" indent="0">
              <a:buNone/>
            </a:pPr>
            <a:endParaRPr lang="nb-NO" dirty="0"/>
          </a:p>
        </p:txBody>
      </p:sp>
      <p:pic>
        <p:nvPicPr>
          <p:cNvPr id="8" name="Picture 4" descr="https://i2-prod.getsurrey.co.uk/incoming/article9255594.ece/ALTERNATES/s615/MER_SA_140515_ClandonPark.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4926" y="0"/>
            <a:ext cx="7267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23390B6B-A92C-4940-81D1-5BD714CC761D}"/>
              </a:ext>
            </a:extLst>
          </p:cNvPr>
          <p:cNvSpPr txBox="1"/>
          <p:nvPr/>
        </p:nvSpPr>
        <p:spPr>
          <a:xfrm>
            <a:off x="9747646" y="6613455"/>
            <a:ext cx="2444355" cy="246221"/>
          </a:xfrm>
          <a:prstGeom prst="rect">
            <a:avLst/>
          </a:prstGeom>
          <a:noFill/>
        </p:spPr>
        <p:txBody>
          <a:bodyPr wrap="square" rtlCol="0">
            <a:spAutoFit/>
          </a:bodyPr>
          <a:lstStyle/>
          <a:p>
            <a:r>
              <a:rPr lang="en-US" sz="1000">
                <a:solidFill>
                  <a:schemeClr val="bg1"/>
                </a:solidFill>
                <a:effectLst/>
                <a:latin typeface="inherit"/>
              </a:rPr>
              <a:t>Foto: ©National Trust Images/John Millar</a:t>
            </a:r>
            <a:endParaRPr lang="nb-NO" sz="1000">
              <a:solidFill>
                <a:schemeClr val="bg1"/>
              </a:solidFill>
            </a:endParaRPr>
          </a:p>
        </p:txBody>
      </p:sp>
    </p:spTree>
    <p:extLst>
      <p:ext uri="{BB962C8B-B14F-4D97-AF65-F5344CB8AC3E}">
        <p14:creationId xmlns:p14="http://schemas.microsoft.com/office/powerpoint/2010/main" val="319333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Stein</a:t>
            </a:r>
            <a:endParaRPr lang="nb-NO" sz="2000">
              <a:solidFill>
                <a:srgbClr val="CF0B2C"/>
              </a:solidFill>
              <a:latin typeface="+mn-lt"/>
            </a:endParaRPr>
          </a:p>
        </p:txBody>
      </p:sp>
      <p:pic>
        <p:nvPicPr>
          <p:cNvPr id="7" name="Bilde 6" descr="Et bilde som inneholder innendørs&#10;&#10;Automatisk generert beskrivelse">
            <a:extLst>
              <a:ext uri="{FF2B5EF4-FFF2-40B4-BE49-F238E27FC236}">
                <a16:creationId xmlns:a16="http://schemas.microsoft.com/office/drawing/2014/main" id="{D40B6972-4EE4-4A9C-BA2E-CA858759F1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41"/>
          <a:stretch/>
        </p:blipFill>
        <p:spPr>
          <a:xfrm>
            <a:off x="5630089" y="-9407"/>
            <a:ext cx="6559992" cy="6867649"/>
          </a:xfrm>
          <a:prstGeom prst="rect">
            <a:avLst/>
          </a:prstGeom>
        </p:spPr>
      </p:pic>
      <p:sp>
        <p:nvSpPr>
          <p:cNvPr id="8" name="TekstSylinder 7">
            <a:extLst>
              <a:ext uri="{FF2B5EF4-FFF2-40B4-BE49-F238E27FC236}">
                <a16:creationId xmlns:a16="http://schemas.microsoft.com/office/drawing/2014/main" id="{D83395AC-F772-43E6-A6C3-2D29E192E266}"/>
              </a:ext>
            </a:extLst>
          </p:cNvPr>
          <p:cNvSpPr txBox="1"/>
          <p:nvPr/>
        </p:nvSpPr>
        <p:spPr>
          <a:xfrm>
            <a:off x="10473069" y="6607889"/>
            <a:ext cx="2133600" cy="246221"/>
          </a:xfrm>
          <a:prstGeom prst="rect">
            <a:avLst/>
          </a:prstGeom>
          <a:noFill/>
        </p:spPr>
        <p:txBody>
          <a:bodyPr wrap="square">
            <a:spAutoFit/>
          </a:bodyPr>
          <a:lstStyle/>
          <a:p>
            <a:r>
              <a:rPr lang="nb-NO" sz="1000" i="0">
                <a:solidFill>
                  <a:schemeClr val="bg1"/>
                </a:solidFill>
                <a:effectLst/>
                <a:latin typeface="Arial" panose="020B0604020202020204" pitchFamily="34" charset="0"/>
                <a:cs typeface="Arial" panose="020B0604020202020204" pitchFamily="34" charset="0"/>
              </a:rPr>
              <a:t> Foto: N.K. Jernæs/NIKU</a:t>
            </a:r>
            <a:endParaRPr lang="nb-NO" sz="1000">
              <a:solidFill>
                <a:schemeClr val="bg1"/>
              </a:solidFill>
              <a:latin typeface="Arial" panose="020B0604020202020204" pitchFamily="34" charset="0"/>
              <a:cs typeface="Arial" panose="020B0604020202020204" pitchFamily="34" charset="0"/>
            </a:endParaRPr>
          </a:p>
        </p:txBody>
      </p:sp>
      <p:sp>
        <p:nvSpPr>
          <p:cNvPr id="9" name="Plassholder for innhold 2">
            <a:extLst>
              <a:ext uri="{FF2B5EF4-FFF2-40B4-BE49-F238E27FC236}">
                <a16:creationId xmlns:a16="http://schemas.microsoft.com/office/drawing/2014/main" id="{15A86D18-7124-BCC5-59E3-EDA538E13EF1}"/>
              </a:ext>
            </a:extLst>
          </p:cNvPr>
          <p:cNvSpPr txBox="1">
            <a:spLocks/>
          </p:cNvSpPr>
          <p:nvPr/>
        </p:nvSpPr>
        <p:spPr>
          <a:xfrm>
            <a:off x="0" y="1388751"/>
            <a:ext cx="4890655" cy="4210723"/>
          </a:xfrm>
          <a:prstGeom prst="rect">
            <a:avLst/>
          </a:prstGeom>
        </p:spPr>
        <p:txBody>
          <a:bodyPr wrap="square" lIns="720000" tIns="360000" rIns="0" bIns="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Ulike steintyper tåler varierende grad av varme</a:t>
            </a:r>
          </a:p>
          <a:p>
            <a:pPr>
              <a:buClr>
                <a:srgbClr val="CF0B2C"/>
              </a:buClr>
            </a:pPr>
            <a:r>
              <a:rPr lang="nb-NO"/>
              <a:t>Bygningsdeler og gjenstander av stein kan bli ustabile av brann</a:t>
            </a:r>
          </a:p>
          <a:p>
            <a:pPr>
              <a:buClr>
                <a:srgbClr val="CF0B2C"/>
              </a:buClr>
            </a:pPr>
            <a:r>
              <a:rPr lang="nb-NO"/>
              <a:t>Sjokknedkjøling av alle typer stein kan føre til sprekker</a:t>
            </a:r>
          </a:p>
          <a:p>
            <a:pPr>
              <a:buClr>
                <a:srgbClr val="CF0B2C"/>
              </a:buClr>
            </a:pPr>
            <a:r>
              <a:rPr lang="nb-NO"/>
              <a:t>Stein kan misfarges av sot og røyk - dekk til</a:t>
            </a:r>
            <a:endParaRPr lang="nb-NO">
              <a:cs typeface="Calibri"/>
            </a:endParaRPr>
          </a:p>
          <a:p>
            <a:pPr>
              <a:buClr>
                <a:srgbClr val="CF0B2C"/>
              </a:buClr>
            </a:pPr>
            <a:r>
              <a:rPr lang="nb-NO"/>
              <a:t>Steingjenstander er gjerne tunge - sikring på stedet er ofte best</a:t>
            </a:r>
            <a:endParaRPr lang="nb-NO">
              <a:cs typeface="Calibri"/>
            </a:endParaRPr>
          </a:p>
        </p:txBody>
      </p:sp>
    </p:spTree>
    <p:extLst>
      <p:ext uri="{BB962C8B-B14F-4D97-AF65-F5344CB8AC3E}">
        <p14:creationId xmlns:p14="http://schemas.microsoft.com/office/powerpoint/2010/main" val="270646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9476091"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Hvordan finne hjelp i akutte situasjoner?</a:t>
            </a:r>
            <a:endParaRPr lang="nb-NO" sz="2000">
              <a:solidFill>
                <a:srgbClr val="CF0B2C"/>
              </a:solidFill>
              <a:latin typeface="+mn-lt"/>
            </a:endParaRPr>
          </a:p>
        </p:txBody>
      </p:sp>
      <p:sp>
        <p:nvSpPr>
          <p:cNvPr id="5" name="Plassholder for innhold 2"/>
          <p:cNvSpPr txBox="1">
            <a:spLocks/>
          </p:cNvSpPr>
          <p:nvPr/>
        </p:nvSpPr>
        <p:spPr>
          <a:xfrm>
            <a:off x="695325" y="1774091"/>
            <a:ext cx="10698715" cy="3978529"/>
          </a:xfrm>
          <a:prstGeom prst="rect">
            <a:avLst/>
          </a:prstGeom>
        </p:spPr>
        <p:txBody>
          <a:bodyPr lIns="91440" tIns="45720" rIns="91440" bIns="45720" anchor="t"/>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b="1" dirty="0" err="1"/>
              <a:t>Bevaringstenestene</a:t>
            </a:r>
            <a:r>
              <a:rPr lang="nb-NO" dirty="0"/>
              <a:t> (ulike materialer som tekstil, skinn, metall, glass, keramikk, tre): </a:t>
            </a:r>
            <a:r>
              <a:rPr lang="nb-NO" b="1" dirty="0">
                <a:solidFill>
                  <a:srgbClr val="000000"/>
                </a:solidFill>
              </a:rPr>
              <a:t>55 25 10 80</a:t>
            </a:r>
            <a:endParaRPr lang="nb-NO" b="1" u="sng" dirty="0">
              <a:cs typeface="Calibri"/>
            </a:endParaRPr>
          </a:p>
          <a:p>
            <a:pPr>
              <a:buClr>
                <a:srgbClr val="C00000"/>
              </a:buClr>
            </a:pPr>
            <a:r>
              <a:rPr lang="nb-NO" b="1" dirty="0"/>
              <a:t>NIKU </a:t>
            </a:r>
            <a:r>
              <a:rPr lang="nb-NO" dirty="0"/>
              <a:t>(materialer som malerier, bemalt tre, </a:t>
            </a:r>
            <a:r>
              <a:rPr lang="nb-NO" dirty="0" err="1"/>
              <a:t>tapeter</a:t>
            </a:r>
            <a:r>
              <a:rPr lang="nb-NO" dirty="0"/>
              <a:t> og bygningsfast kunst): </a:t>
            </a:r>
            <a:r>
              <a:rPr lang="nb-NO" b="1" dirty="0">
                <a:solidFill>
                  <a:srgbClr val="000000"/>
                </a:solidFill>
                <a:effectLst/>
                <a:ea typeface="Calibri" panose="020F0502020204030204" pitchFamily="34" charset="0"/>
              </a:rPr>
              <a:t>481 10 777</a:t>
            </a:r>
            <a:endParaRPr lang="nb-NO" b="1" dirty="0">
              <a:effectLst/>
              <a:ea typeface="Calibri" panose="020F0502020204030204" pitchFamily="34" charset="0"/>
            </a:endParaRPr>
          </a:p>
          <a:p>
            <a:pPr>
              <a:buClr>
                <a:srgbClr val="CF0B2C"/>
              </a:buClr>
            </a:pPr>
            <a:r>
              <a:rPr lang="nb-NO" b="1" dirty="0"/>
              <a:t>Galleri Tonne</a:t>
            </a:r>
            <a:r>
              <a:rPr lang="nb-NO" dirty="0"/>
              <a:t> (</a:t>
            </a:r>
            <a:r>
              <a:rPr lang="nb-NO" sz="2000" dirty="0"/>
              <a:t>malerier): </a:t>
            </a:r>
            <a:r>
              <a:rPr lang="nb-NO" sz="2000" b="1" dirty="0"/>
              <a:t>404 13 221</a:t>
            </a:r>
          </a:p>
          <a:p>
            <a:pPr>
              <a:buClr>
                <a:srgbClr val="CF0B2C"/>
              </a:buClr>
            </a:pPr>
            <a:endParaRPr lang="nb-NO" b="1" dirty="0"/>
          </a:p>
          <a:p>
            <a:pPr marL="0" indent="0">
              <a:buClr>
                <a:srgbClr val="CF0B2C"/>
              </a:buClr>
              <a:buNone/>
            </a:pPr>
            <a:r>
              <a:rPr lang="nb-NO" dirty="0"/>
              <a:t>NB! Husk at skadesaneringsfirmaer ikke er eksperter på bevaring av historisk materiale</a:t>
            </a:r>
            <a:endParaRPr lang="nb-NO" sz="2000" b="1" dirty="0"/>
          </a:p>
          <a:p>
            <a:pPr marL="0" indent="0">
              <a:buClr>
                <a:srgbClr val="CF0B2C"/>
              </a:buClr>
              <a:buNone/>
            </a:pPr>
            <a:endParaRPr lang="nb-NO" dirty="0"/>
          </a:p>
        </p:txBody>
      </p:sp>
    </p:spTree>
    <p:extLst>
      <p:ext uri="{BB962C8B-B14F-4D97-AF65-F5344CB8AC3E}">
        <p14:creationId xmlns:p14="http://schemas.microsoft.com/office/powerpoint/2010/main" val="3913970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1239"/>
            <a:ext cx="12192000" cy="6869237"/>
          </a:xfrm>
          <a:prstGeom prst="rect">
            <a:avLst/>
          </a:prstGeom>
          <a:solidFill>
            <a:srgbClr val="000014"/>
          </a:solidFill>
          <a:ln>
            <a:solidFill>
              <a:srgbClr val="F8C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3048000" y="3105835"/>
            <a:ext cx="6096000" cy="369332"/>
          </a:xfrm>
          <a:prstGeom prst="rect">
            <a:avLst/>
          </a:prstGeom>
        </p:spPr>
        <p:txBody>
          <a:bodyPr>
            <a:spAutoFit/>
          </a:bodyPr>
          <a:lstStyle/>
          <a:p>
            <a:endParaRPr lang="nb-NO"/>
          </a:p>
        </p:txBody>
      </p:sp>
      <p:pic>
        <p:nvPicPr>
          <p:cNvPr id="4" name="Bilde 3" descr="Et bilde som inneholder person, militær uniform&#10;&#10;Automatisk generert beskrivelse">
            <a:extLst>
              <a:ext uri="{FF2B5EF4-FFF2-40B4-BE49-F238E27FC236}">
                <a16:creationId xmlns:a16="http://schemas.microsoft.com/office/drawing/2014/main" id="{5018AD64-607C-4401-851E-3E06EAB424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93111" y="0"/>
            <a:ext cx="6881624" cy="6863864"/>
          </a:xfrm>
          <a:prstGeom prst="rect">
            <a:avLst/>
          </a:prstGeom>
        </p:spPr>
      </p:pic>
      <p:sp>
        <p:nvSpPr>
          <p:cNvPr id="10" name="TekstSylinder 9">
            <a:extLst>
              <a:ext uri="{FF2B5EF4-FFF2-40B4-BE49-F238E27FC236}">
                <a16:creationId xmlns:a16="http://schemas.microsoft.com/office/drawing/2014/main" id="{CBB1AA70-6A67-4667-99F2-0244CA0357BE}"/>
              </a:ext>
            </a:extLst>
          </p:cNvPr>
          <p:cNvSpPr txBox="1"/>
          <p:nvPr/>
        </p:nvSpPr>
        <p:spPr>
          <a:xfrm>
            <a:off x="10714371" y="6611778"/>
            <a:ext cx="2336787" cy="246221"/>
          </a:xfrm>
          <a:prstGeom prst="rect">
            <a:avLst/>
          </a:prstGeom>
          <a:noFill/>
        </p:spPr>
        <p:txBody>
          <a:bodyPr wrap="square" rtlCol="0">
            <a:spAutoFit/>
          </a:bodyPr>
          <a:lstStyle/>
          <a:p>
            <a:r>
              <a:rPr lang="nb-NO" sz="1000">
                <a:solidFill>
                  <a:schemeClr val="bg1"/>
                </a:solidFill>
              </a:rPr>
              <a:t>Foto: Bergen brannvesen</a:t>
            </a:r>
          </a:p>
        </p:txBody>
      </p:sp>
      <p:sp>
        <p:nvSpPr>
          <p:cNvPr id="14" name="Plassholder for innhold 2">
            <a:extLst>
              <a:ext uri="{FF2B5EF4-FFF2-40B4-BE49-F238E27FC236}">
                <a16:creationId xmlns:a16="http://schemas.microsoft.com/office/drawing/2014/main" id="{7AC7D3BF-56AD-44ED-B806-D2258F7E3E99}"/>
              </a:ext>
            </a:extLst>
          </p:cNvPr>
          <p:cNvSpPr txBox="1">
            <a:spLocks/>
          </p:cNvSpPr>
          <p:nvPr/>
        </p:nvSpPr>
        <p:spPr>
          <a:xfrm>
            <a:off x="17812" y="1331346"/>
            <a:ext cx="5266666" cy="1511024"/>
          </a:xfrm>
          <a:prstGeom prst="rect">
            <a:avLst/>
          </a:prstGeom>
        </p:spPr>
        <p:txBody>
          <a:bodyPr lIns="720000" tIns="360000" rIns="0" bIns="0"/>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00000"/>
              </a:buClr>
              <a:buSzPct val="150000"/>
              <a:buFont typeface="Wingdings" pitchFamily="2" charset="2"/>
              <a:buChar char="§"/>
              <a:tabLst/>
              <a:defRPr/>
            </a:pPr>
            <a:r>
              <a:rPr kumimoji="0" lang="nb-NO" sz="1800" b="0" i="0" u="none" strike="noStrike" kern="1200" cap="none" spc="0" normalizeH="0" baseline="0" noProof="0">
                <a:ln>
                  <a:noFill/>
                </a:ln>
                <a:solidFill>
                  <a:srgbClr val="FFFFFF"/>
                </a:solidFill>
                <a:effectLst/>
                <a:uLnTx/>
                <a:uFillTx/>
                <a:latin typeface="Calibri"/>
                <a:ea typeface="+mn-ea"/>
                <a:cs typeface="+mn-cs"/>
              </a:rPr>
              <a:t>Hva sitter du igjen med?</a:t>
            </a:r>
          </a:p>
        </p:txBody>
      </p:sp>
      <p:pic>
        <p:nvPicPr>
          <p:cNvPr id="15" name="Bilde 14">
            <a:extLst>
              <a:ext uri="{FF2B5EF4-FFF2-40B4-BE49-F238E27FC236}">
                <a16:creationId xmlns:a16="http://schemas.microsoft.com/office/drawing/2014/main" id="{9C50806C-D713-44B2-8691-5EA91189FB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5498" y="3475167"/>
            <a:ext cx="3311294" cy="2790138"/>
          </a:xfrm>
          <a:prstGeom prst="rect">
            <a:avLst/>
          </a:prstGeom>
          <a:solidFill>
            <a:srgbClr val="000013"/>
          </a:solidFill>
        </p:spPr>
      </p:pic>
      <p:sp>
        <p:nvSpPr>
          <p:cNvPr id="16" name="Tittel 3">
            <a:extLst>
              <a:ext uri="{FF2B5EF4-FFF2-40B4-BE49-F238E27FC236}">
                <a16:creationId xmlns:a16="http://schemas.microsoft.com/office/drawing/2014/main" id="{5C073241-D954-45C5-9136-703999643F66}"/>
              </a:ext>
            </a:extLst>
          </p:cNvPr>
          <p:cNvSpPr txBox="1">
            <a:spLocks/>
          </p:cNvSpPr>
          <p:nvPr/>
        </p:nvSpPr>
        <p:spPr>
          <a:xfrm>
            <a:off x="9180" y="-11238"/>
            <a:ext cx="5283931" cy="1342584"/>
          </a:xfrm>
          <a:prstGeom prst="rect">
            <a:avLst/>
          </a:prstGeom>
        </p:spPr>
        <p:txBody>
          <a:bodyPr wrap="square" lIns="720000" tIns="72000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b-NO" sz="4000">
                <a:solidFill>
                  <a:srgbClr val="FFC000"/>
                </a:solidFill>
                <a:latin typeface="Calibri" panose="020F0502020204030204" pitchFamily="34" charset="0"/>
                <a:cs typeface="Calibri" panose="020F0502020204030204" pitchFamily="34" charset="0"/>
              </a:rPr>
              <a:t>Oppsummering</a:t>
            </a:r>
          </a:p>
        </p:txBody>
      </p:sp>
    </p:spTree>
    <p:extLst>
      <p:ext uri="{BB962C8B-B14F-4D97-AF65-F5344CB8AC3E}">
        <p14:creationId xmlns:p14="http://schemas.microsoft.com/office/powerpoint/2010/main" val="77456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88751"/>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HMS</a:t>
            </a:r>
            <a:endParaRPr lang="nb-NO" sz="4000">
              <a:solidFill>
                <a:srgbClr val="CF0B2C"/>
              </a:solidFill>
              <a:latin typeface="+mn-lt"/>
            </a:endParaRPr>
          </a:p>
        </p:txBody>
      </p:sp>
      <p:sp>
        <p:nvSpPr>
          <p:cNvPr id="5" name="Plassholder for innhold 4"/>
          <p:cNvSpPr txBox="1">
            <a:spLocks/>
          </p:cNvSpPr>
          <p:nvPr/>
        </p:nvSpPr>
        <p:spPr>
          <a:xfrm>
            <a:off x="0" y="1388751"/>
            <a:ext cx="6319395" cy="3772141"/>
          </a:xfrm>
          <a:prstGeom prst="rect">
            <a:avLst/>
          </a:prstGeom>
        </p:spPr>
        <p:txBody>
          <a:bodyPr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Tenk på din egen og andre sin sikkerhet </a:t>
            </a:r>
          </a:p>
          <a:p>
            <a:pPr lvl="2">
              <a:buClr>
                <a:srgbClr val="7F7F7F"/>
              </a:buClr>
            </a:pPr>
            <a:r>
              <a:rPr lang="nb-NO" sz="1800"/>
              <a:t>Sørg for riktig verneutstyr</a:t>
            </a:r>
          </a:p>
          <a:p>
            <a:pPr lvl="2">
              <a:buClr>
                <a:srgbClr val="7F7F7F"/>
              </a:buClr>
            </a:pPr>
            <a:r>
              <a:rPr lang="nb-NO" sz="1800"/>
              <a:t>Sørg for nok mannskap og utstyr til tunge løft</a:t>
            </a:r>
          </a:p>
          <a:p>
            <a:pPr lvl="2">
              <a:buClr>
                <a:srgbClr val="7F7F7F"/>
              </a:buClr>
            </a:pPr>
            <a:r>
              <a:rPr lang="nb-NO" sz="1800"/>
              <a:t>Vær obs på farer fra oven</a:t>
            </a:r>
            <a:endParaRPr lang="nb-NO" sz="800"/>
          </a:p>
          <a:p>
            <a:pPr>
              <a:buClr>
                <a:srgbClr val="CF0B2C"/>
              </a:buClr>
            </a:pPr>
            <a:r>
              <a:rPr lang="nb-NO"/>
              <a:t>Sørg for fri passasje om gjenstander skal flyttes</a:t>
            </a:r>
            <a:endParaRPr lang="nb-NO" sz="800"/>
          </a:p>
          <a:p>
            <a:pPr>
              <a:buClr>
                <a:srgbClr val="CF0B2C"/>
              </a:buClr>
            </a:pPr>
            <a:r>
              <a:rPr lang="nb-NO"/>
              <a:t>Bruk hansker - både for å beskytte deg selv og det du skal berge</a:t>
            </a:r>
          </a:p>
          <a:p>
            <a:endParaRPr lang="nb-NO"/>
          </a:p>
          <a:p>
            <a:endParaRPr lang="nb-NO"/>
          </a:p>
        </p:txBody>
      </p:sp>
      <p:pic>
        <p:nvPicPr>
          <p:cNvPr id="6146" name="F984CD61-E757-428F-8CE3-DADC478893AA" descr="F984CD61-E757-428F-8CE3-DADC478893A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6225559" y="856792"/>
            <a:ext cx="6854334" cy="514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Sylinder 9">
            <a:extLst>
              <a:ext uri="{FF2B5EF4-FFF2-40B4-BE49-F238E27FC236}">
                <a16:creationId xmlns:a16="http://schemas.microsoft.com/office/drawing/2014/main" id="{A633A947-D29A-422F-9545-EB85B7A55D06}"/>
              </a:ext>
            </a:extLst>
          </p:cNvPr>
          <p:cNvSpPr txBox="1"/>
          <p:nvPr/>
        </p:nvSpPr>
        <p:spPr>
          <a:xfrm>
            <a:off x="9941874" y="6585911"/>
            <a:ext cx="2281394" cy="246221"/>
          </a:xfrm>
          <a:prstGeom prst="rect">
            <a:avLst/>
          </a:prstGeom>
          <a:noFill/>
        </p:spPr>
        <p:txBody>
          <a:bodyPr wrap="none" rtlCol="0">
            <a:spAutoFit/>
          </a:bodyPr>
          <a:lstStyle/>
          <a:p>
            <a:r>
              <a:rPr lang="nb-NO" sz="1000">
                <a:solidFill>
                  <a:srgbClr val="FFFFFF"/>
                </a:solidFill>
              </a:rPr>
              <a:t>Foto: Anne Lundesgaard Komnæs, OBRE</a:t>
            </a:r>
          </a:p>
        </p:txBody>
      </p:sp>
    </p:spTree>
    <p:extLst>
      <p:ext uri="{BB962C8B-B14F-4D97-AF65-F5344CB8AC3E}">
        <p14:creationId xmlns:p14="http://schemas.microsoft.com/office/powerpoint/2010/main" val="3175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txBox="1">
            <a:spLocks/>
          </p:cNvSpPr>
          <p:nvPr/>
        </p:nvSpPr>
        <p:spPr>
          <a:xfrm>
            <a:off x="0" y="0"/>
            <a:ext cx="8384879"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sv-SE" sz="4000">
                <a:solidFill>
                  <a:srgbClr val="CF0B2C"/>
                </a:solidFill>
                <a:latin typeface="+mn-lt"/>
              </a:rPr>
              <a:t>Strategiske </a:t>
            </a:r>
            <a:r>
              <a:rPr lang="nb-NO" sz="4000">
                <a:solidFill>
                  <a:srgbClr val="CF0B2C"/>
                </a:solidFill>
                <a:latin typeface="+mn-lt"/>
              </a:rPr>
              <a:t>vurderinger</a:t>
            </a:r>
          </a:p>
        </p:txBody>
      </p:sp>
      <p:sp>
        <p:nvSpPr>
          <p:cNvPr id="5" name="Plassholder for innhold 4"/>
          <p:cNvSpPr txBox="1">
            <a:spLocks/>
          </p:cNvSpPr>
          <p:nvPr/>
        </p:nvSpPr>
        <p:spPr>
          <a:xfrm>
            <a:off x="0" y="1342584"/>
            <a:ext cx="6286500" cy="5441829"/>
          </a:xfrm>
          <a:prstGeom prst="rect">
            <a:avLst/>
          </a:prstGeom>
        </p:spPr>
        <p:txBody>
          <a:bodyPr wrap="square" lIns="720000" tIns="360000" rIns="0" bIns="0">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t>Er det behov for ekstern kompetanse?</a:t>
            </a:r>
          </a:p>
          <a:p>
            <a:pPr>
              <a:buClr>
                <a:srgbClr val="CF0B2C"/>
              </a:buClr>
            </a:pPr>
            <a:r>
              <a:rPr lang="nb-NO"/>
              <a:t>Finnes det en verdibergingsplan?</a:t>
            </a:r>
          </a:p>
          <a:p>
            <a:pPr>
              <a:buClr>
                <a:srgbClr val="CF0B2C"/>
              </a:buClr>
            </a:pPr>
            <a:r>
              <a:rPr lang="nb-NO"/>
              <a:t>Bør gjenstander evakueres eller sikres på stedet?</a:t>
            </a:r>
          </a:p>
          <a:p>
            <a:pPr>
              <a:buClr>
                <a:srgbClr val="CF0B2C"/>
              </a:buClr>
            </a:pPr>
            <a:r>
              <a:rPr lang="nb-NO"/>
              <a:t>Hvor skal gjenstander oppbevares etter eventuell evakuering? Sikkert nok?</a:t>
            </a:r>
          </a:p>
          <a:p>
            <a:pPr>
              <a:buClr>
                <a:srgbClr val="CF0B2C"/>
              </a:buClr>
            </a:pPr>
            <a:r>
              <a:rPr lang="nb-NO"/>
              <a:t>Er det fri passasje og nok folk?</a:t>
            </a:r>
          </a:p>
          <a:p>
            <a:pPr>
              <a:buClr>
                <a:srgbClr val="CF0B2C"/>
              </a:buClr>
            </a:pPr>
            <a:r>
              <a:rPr lang="nb-NO"/>
              <a:t>Kan vi unngå smitte fra skitten til ren sone?</a:t>
            </a:r>
          </a:p>
          <a:p>
            <a:pPr>
              <a:buClr>
                <a:srgbClr val="CF0B2C"/>
              </a:buClr>
            </a:pPr>
            <a:r>
              <a:rPr lang="nb-NO"/>
              <a:t>Hvordan dokumentere flytting av gjenstander?</a:t>
            </a:r>
          </a:p>
          <a:p>
            <a:pPr>
              <a:buClr>
                <a:srgbClr val="CF0B2C"/>
              </a:buClr>
            </a:pPr>
            <a:r>
              <a:rPr lang="nb-NO"/>
              <a:t>Hvordan sikre best mulig overlevering av skadested?</a:t>
            </a:r>
          </a:p>
          <a:p>
            <a:endParaRPr lang="nb-NO"/>
          </a:p>
          <a:p>
            <a:endParaRPr lang="nb-NO"/>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a:ext>
            </a:extLst>
          </a:blip>
          <a:srcRect b="-167"/>
          <a:stretch/>
        </p:blipFill>
        <p:spPr>
          <a:xfrm>
            <a:off x="6286500" y="0"/>
            <a:ext cx="5905500" cy="6858000"/>
          </a:xfrm>
          <a:prstGeom prst="rect">
            <a:avLst/>
          </a:prstGeom>
        </p:spPr>
      </p:pic>
      <p:sp>
        <p:nvSpPr>
          <p:cNvPr id="7" name="TekstSylinder 6">
            <a:extLst>
              <a:ext uri="{FF2B5EF4-FFF2-40B4-BE49-F238E27FC236}">
                <a16:creationId xmlns:a16="http://schemas.microsoft.com/office/drawing/2014/main" id="{0C2536B7-79B4-4744-AB71-C6B0F3D35720}"/>
              </a:ext>
            </a:extLst>
          </p:cNvPr>
          <p:cNvSpPr txBox="1"/>
          <p:nvPr/>
        </p:nvSpPr>
        <p:spPr>
          <a:xfrm>
            <a:off x="10188131" y="6569676"/>
            <a:ext cx="2336787" cy="246221"/>
          </a:xfrm>
          <a:prstGeom prst="rect">
            <a:avLst/>
          </a:prstGeom>
          <a:noFill/>
        </p:spPr>
        <p:txBody>
          <a:bodyPr wrap="square" rtlCol="0">
            <a:spAutoFit/>
          </a:bodyPr>
          <a:lstStyle/>
          <a:p>
            <a:r>
              <a:rPr lang="nb-NO" sz="1000">
                <a:solidFill>
                  <a:schemeClr val="bg1"/>
                </a:solidFill>
              </a:rPr>
              <a:t>Foto: Oslo brann- og redningsetat</a:t>
            </a:r>
          </a:p>
        </p:txBody>
      </p:sp>
    </p:spTree>
    <p:extLst>
      <p:ext uri="{BB962C8B-B14F-4D97-AF65-F5344CB8AC3E}">
        <p14:creationId xmlns:p14="http://schemas.microsoft.com/office/powerpoint/2010/main" val="17967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B072DE6-E955-41CA-A653-E4234AAC60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971" y="1523307"/>
            <a:ext cx="6119971" cy="4527158"/>
          </a:xfrm>
          <a:prstGeom prst="rect">
            <a:avLst/>
          </a:prstGeom>
        </p:spPr>
      </p:pic>
      <p:sp>
        <p:nvSpPr>
          <p:cNvPr id="7" name="Tittel 3">
            <a:extLst>
              <a:ext uri="{FF2B5EF4-FFF2-40B4-BE49-F238E27FC236}">
                <a16:creationId xmlns:a16="http://schemas.microsoft.com/office/drawing/2014/main" id="{CDB4C672-1C18-4CF0-8ED0-A7C86381ED02}"/>
              </a:ext>
            </a:extLst>
          </p:cNvPr>
          <p:cNvSpPr txBox="1">
            <a:spLocks/>
          </p:cNvSpPr>
          <p:nvPr/>
        </p:nvSpPr>
        <p:spPr>
          <a:xfrm>
            <a:off x="0" y="0"/>
            <a:ext cx="8384879" cy="1342584"/>
          </a:xfrm>
          <a:prstGeom prst="rect">
            <a:avLst/>
          </a:prstGeom>
        </p:spPr>
        <p:txBody>
          <a:bodyPr lIns="720000" tIns="720000" rIns="0" bIns="0">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F0B2C"/>
                </a:solidFill>
                <a:latin typeface="+mn-lt"/>
              </a:rPr>
              <a:t>Berging</a:t>
            </a:r>
            <a:r>
              <a:rPr lang="sv-SE" sz="4000">
                <a:solidFill>
                  <a:srgbClr val="CF0B2C"/>
                </a:solidFill>
                <a:latin typeface="+mn-lt"/>
              </a:rPr>
              <a:t> </a:t>
            </a:r>
            <a:r>
              <a:rPr lang="nb-NO" sz="4000">
                <a:solidFill>
                  <a:srgbClr val="CF0B2C"/>
                </a:solidFill>
                <a:latin typeface="+mn-lt"/>
              </a:rPr>
              <a:t>under</a:t>
            </a:r>
            <a:r>
              <a:rPr lang="sv-SE" sz="4000">
                <a:solidFill>
                  <a:srgbClr val="CF0B2C"/>
                </a:solidFill>
                <a:latin typeface="+mn-lt"/>
              </a:rPr>
              <a:t> </a:t>
            </a:r>
            <a:r>
              <a:rPr lang="nb-NO" sz="4000">
                <a:solidFill>
                  <a:srgbClr val="CF0B2C"/>
                </a:solidFill>
                <a:latin typeface="+mn-lt"/>
              </a:rPr>
              <a:t>eller</a:t>
            </a:r>
            <a:r>
              <a:rPr lang="sv-SE" sz="4000">
                <a:solidFill>
                  <a:srgbClr val="CF0B2C"/>
                </a:solidFill>
                <a:latin typeface="+mn-lt"/>
              </a:rPr>
              <a:t> </a:t>
            </a:r>
            <a:r>
              <a:rPr lang="nb-NO" sz="4000">
                <a:solidFill>
                  <a:srgbClr val="CF0B2C"/>
                </a:solidFill>
                <a:latin typeface="+mn-lt"/>
              </a:rPr>
              <a:t>etter</a:t>
            </a:r>
            <a:r>
              <a:rPr lang="sv-SE" sz="4000">
                <a:solidFill>
                  <a:srgbClr val="CF0B2C"/>
                </a:solidFill>
                <a:latin typeface="+mn-lt"/>
              </a:rPr>
              <a:t> </a:t>
            </a:r>
            <a:r>
              <a:rPr lang="nb-NO" sz="4000">
                <a:solidFill>
                  <a:srgbClr val="CF0B2C"/>
                </a:solidFill>
                <a:latin typeface="+mn-lt"/>
              </a:rPr>
              <a:t>brannen?</a:t>
            </a:r>
          </a:p>
        </p:txBody>
      </p:sp>
      <p:sp>
        <p:nvSpPr>
          <p:cNvPr id="4" name="TekstSylinder 3">
            <a:extLst>
              <a:ext uri="{FF2B5EF4-FFF2-40B4-BE49-F238E27FC236}">
                <a16:creationId xmlns:a16="http://schemas.microsoft.com/office/drawing/2014/main" id="{4A1C10F1-C005-4A80-860F-C5CE5EA44204}"/>
              </a:ext>
            </a:extLst>
          </p:cNvPr>
          <p:cNvSpPr txBox="1"/>
          <p:nvPr/>
        </p:nvSpPr>
        <p:spPr>
          <a:xfrm>
            <a:off x="4008023" y="5827159"/>
            <a:ext cx="2133918" cy="369332"/>
          </a:xfrm>
          <a:prstGeom prst="rect">
            <a:avLst/>
          </a:prstGeom>
          <a:noFill/>
        </p:spPr>
        <p:txBody>
          <a:bodyPr wrap="none" rtlCol="0">
            <a:spAutoFit/>
          </a:bodyPr>
          <a:lstStyle/>
          <a:p>
            <a:r>
              <a:rPr lang="nb-NO" sz="1000">
                <a:solidFill>
                  <a:schemeClr val="bg1"/>
                </a:solidFill>
              </a:rPr>
              <a:t>Foto: Oklahoma City Fire Department</a:t>
            </a:r>
          </a:p>
          <a:p>
            <a:endParaRPr lang="nb-NO" sz="800">
              <a:solidFill>
                <a:schemeClr val="bg1"/>
              </a:solidFill>
            </a:endParaRPr>
          </a:p>
        </p:txBody>
      </p:sp>
      <p:sp>
        <p:nvSpPr>
          <p:cNvPr id="10" name="TekstSylinder 9">
            <a:extLst>
              <a:ext uri="{FF2B5EF4-FFF2-40B4-BE49-F238E27FC236}">
                <a16:creationId xmlns:a16="http://schemas.microsoft.com/office/drawing/2014/main" id="{2FD6C4EA-8A2D-4D13-AEF2-7FE01BD35455}"/>
              </a:ext>
            </a:extLst>
          </p:cNvPr>
          <p:cNvSpPr txBox="1"/>
          <p:nvPr/>
        </p:nvSpPr>
        <p:spPr>
          <a:xfrm>
            <a:off x="10099599" y="6266068"/>
            <a:ext cx="2174697" cy="246221"/>
          </a:xfrm>
          <a:prstGeom prst="rect">
            <a:avLst/>
          </a:prstGeom>
          <a:noFill/>
        </p:spPr>
        <p:txBody>
          <a:bodyPr wrap="square" rtlCol="0">
            <a:spAutoFit/>
          </a:bodyPr>
          <a:lstStyle/>
          <a:p>
            <a:r>
              <a:rPr lang="nb-NO" sz="1000">
                <a:solidFill>
                  <a:schemeClr val="bg1"/>
                </a:solidFill>
              </a:rPr>
              <a:t>Foto: SWNS via www.scotsman.com</a:t>
            </a:r>
          </a:p>
        </p:txBody>
      </p:sp>
      <p:pic>
        <p:nvPicPr>
          <p:cNvPr id="6" name="Bilde 5">
            <a:extLst>
              <a:ext uri="{FF2B5EF4-FFF2-40B4-BE49-F238E27FC236}">
                <a16:creationId xmlns:a16="http://schemas.microsoft.com/office/drawing/2014/main" id="{979DA20D-A6F4-4231-90E4-DD18526F96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97006" y="1522866"/>
            <a:ext cx="5994994" cy="4527158"/>
          </a:xfrm>
          <a:prstGeom prst="rect">
            <a:avLst/>
          </a:prstGeom>
        </p:spPr>
      </p:pic>
      <p:sp>
        <p:nvSpPr>
          <p:cNvPr id="14" name="TekstSylinder 13">
            <a:extLst>
              <a:ext uri="{FF2B5EF4-FFF2-40B4-BE49-F238E27FC236}">
                <a16:creationId xmlns:a16="http://schemas.microsoft.com/office/drawing/2014/main" id="{9C487A32-11A5-4FC1-B26D-8BA272B1E743}"/>
              </a:ext>
            </a:extLst>
          </p:cNvPr>
          <p:cNvSpPr txBox="1"/>
          <p:nvPr/>
        </p:nvSpPr>
        <p:spPr>
          <a:xfrm>
            <a:off x="10050893" y="5827159"/>
            <a:ext cx="2133918" cy="369332"/>
          </a:xfrm>
          <a:prstGeom prst="rect">
            <a:avLst/>
          </a:prstGeom>
          <a:noFill/>
        </p:spPr>
        <p:txBody>
          <a:bodyPr wrap="none" rtlCol="0">
            <a:spAutoFit/>
          </a:bodyPr>
          <a:lstStyle/>
          <a:p>
            <a:r>
              <a:rPr lang="nb-NO" sz="1000">
                <a:solidFill>
                  <a:schemeClr val="bg1"/>
                </a:solidFill>
              </a:rPr>
              <a:t>Foto: Oklahoma City Fire Department</a:t>
            </a:r>
          </a:p>
          <a:p>
            <a:endParaRPr lang="nb-NO" sz="800">
              <a:solidFill>
                <a:schemeClr val="bg1"/>
              </a:solidFill>
            </a:endParaRPr>
          </a:p>
        </p:txBody>
      </p:sp>
    </p:spTree>
    <p:extLst>
      <p:ext uri="{BB962C8B-B14F-4D97-AF65-F5344CB8AC3E}">
        <p14:creationId xmlns:p14="http://schemas.microsoft.com/office/powerpoint/2010/main" val="178074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0" y="0"/>
            <a:ext cx="12182820" cy="6869238"/>
          </a:xfrm>
          <a:prstGeom prst="rect">
            <a:avLst/>
          </a:prstGeom>
          <a:solidFill>
            <a:srgbClr val="00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Tittel 3"/>
          <p:cNvSpPr txBox="1">
            <a:spLocks/>
          </p:cNvSpPr>
          <p:nvPr/>
        </p:nvSpPr>
        <p:spPr>
          <a:xfrm>
            <a:off x="832637" y="2468681"/>
            <a:ext cx="9149563" cy="1407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a:solidFill>
                  <a:srgbClr val="FFC000"/>
                </a:solidFill>
                <a:latin typeface="+mn-lt"/>
              </a:rPr>
              <a:t>Berging av kulturhistoriske verdier                – generelle tips</a:t>
            </a:r>
          </a:p>
        </p:txBody>
      </p:sp>
    </p:spTree>
    <p:extLst>
      <p:ext uri="{BB962C8B-B14F-4D97-AF65-F5344CB8AC3E}">
        <p14:creationId xmlns:p14="http://schemas.microsoft.com/office/powerpoint/2010/main" val="184035068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8C51689A0E41541B39A944CCE595565" ma:contentTypeVersion="12" ma:contentTypeDescription="Opprett et nytt dokument." ma:contentTypeScope="" ma:versionID="7ea869c4878ff8e4d27b9f916dd31d89">
  <xsd:schema xmlns:xsd="http://www.w3.org/2001/XMLSchema" xmlns:xs="http://www.w3.org/2001/XMLSchema" xmlns:p="http://schemas.microsoft.com/office/2006/metadata/properties" xmlns:ns2="b8f83e52-0fa3-4b10-bee3-c1c8bff03d99" xmlns:ns3="85974b9d-27a7-4c79-b190-cbdb368bd36a" targetNamespace="http://schemas.microsoft.com/office/2006/metadata/properties" ma:root="true" ma:fieldsID="2283442c51dd6db6a5b44d5499a32505" ns2:_="" ns3:_="">
    <xsd:import namespace="b8f83e52-0fa3-4b10-bee3-c1c8bff03d99"/>
    <xsd:import namespace="85974b9d-27a7-4c79-b190-cbdb368bd3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83e52-0fa3-4b10-bee3-c1c8bff03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974b9d-27a7-4c79-b190-cbdb368bd36a"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5E0964-5B15-44CE-BCFA-8B02E792E74B}">
  <ds:schemaRefs>
    <ds:schemaRef ds:uri="http://schemas.microsoft.com/sharepoint/v3/contenttype/forms"/>
  </ds:schemaRefs>
</ds:datastoreItem>
</file>

<file path=customXml/itemProps2.xml><?xml version="1.0" encoding="utf-8"?>
<ds:datastoreItem xmlns:ds="http://schemas.openxmlformats.org/officeDocument/2006/customXml" ds:itemID="{E12A71E1-5991-402D-94C0-1C53652B30F5}">
  <ds:schemaRefs>
    <ds:schemaRef ds:uri="http://purl.org/dc/terms/"/>
    <ds:schemaRef ds:uri="http://schemas.openxmlformats.org/package/2006/metadata/core-properties"/>
    <ds:schemaRef ds:uri="http://purl.org/dc/dcmitype/"/>
    <ds:schemaRef ds:uri="http://schemas.microsoft.com/office/infopath/2007/PartnerControls"/>
    <ds:schemaRef ds:uri="85974b9d-27a7-4c79-b190-cbdb368bd36a"/>
    <ds:schemaRef ds:uri="http://purl.org/dc/elements/1.1/"/>
    <ds:schemaRef ds:uri="http://schemas.microsoft.com/office/2006/documentManagement/types"/>
    <ds:schemaRef ds:uri="b8f83e52-0fa3-4b10-bee3-c1c8bff03d9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F7822AC-DFE6-4AB5-9675-E3A98B9ED845}">
  <ds:schemaRefs>
    <ds:schemaRef ds:uri="85974b9d-27a7-4c79-b190-cbdb368bd36a"/>
    <ds:schemaRef ds:uri="b8f83e52-0fa3-4b10-bee3-c1c8bff03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41caaa9-a41a-4e0f-9bf6-05cd1f48d271}" enabled="0" method="" siteId="{d41caaa9-a41a-4e0f-9bf6-05cd1f48d271}" removed="1"/>
</clbl:labelList>
</file>

<file path=docProps/app.xml><?xml version="1.0" encoding="utf-8"?>
<Properties xmlns="http://schemas.openxmlformats.org/officeDocument/2006/extended-properties" xmlns:vt="http://schemas.openxmlformats.org/officeDocument/2006/docPropsVTypes">
  <TotalTime>1</TotalTime>
  <Words>6361</Words>
  <Application>Microsoft Macintosh PowerPoint</Application>
  <PresentationFormat>Widescreen</PresentationFormat>
  <Paragraphs>703</Paragraphs>
  <Slides>52</Slides>
  <Notes>52</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52</vt:i4>
      </vt:variant>
    </vt:vector>
  </HeadingPairs>
  <TitlesOfParts>
    <vt:vector size="60" baseType="lpstr">
      <vt:lpstr>Arial</vt:lpstr>
      <vt:lpstr>Arial,Sans-Serif</vt:lpstr>
      <vt:lpstr>Calibre</vt:lpstr>
      <vt:lpstr>Calibri</vt:lpstr>
      <vt:lpstr>Calibri Light</vt:lpstr>
      <vt:lpstr>inherit</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Bjørke, Anne</dc:creator>
  <cp:lastModifiedBy>Hans Petter Fosseng</cp:lastModifiedBy>
  <cp:revision>27</cp:revision>
  <cp:lastPrinted>2023-01-05T09:31:59Z</cp:lastPrinted>
  <dcterms:created xsi:type="dcterms:W3CDTF">2021-11-26T07:59:44Z</dcterms:created>
  <dcterms:modified xsi:type="dcterms:W3CDTF">2025-10-09T12:08:16Z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0x01010098C51689A0E41541B39A944CCE595565</vt:lpwstr>
  </property>
  <property fmtid="{D5CDD505-2E9C-101B-9397-08002B2CF9AE}" pid="3" name="MSIP_Label_7a2396b7-5846-48ff-8468-5f49f8ad722a_Enabled">
    <vt:lpwstr>true</vt:lpwstr>
  </property>
  <property fmtid="{D5CDD505-2E9C-101B-9397-08002B2CF9AE}" pid="4" name="MSIP_Label_7a2396b7-5846-48ff-8468-5f49f8ad722a_SetDate">
    <vt:lpwstr>2022-11-02T13:25:49Z</vt:lpwstr>
  </property>
  <property fmtid="{D5CDD505-2E9C-101B-9397-08002B2CF9AE}" pid="5" name="MSIP_Label_7a2396b7-5846-48ff-8468-5f49f8ad722a_Method">
    <vt:lpwstr>Standard</vt:lpwstr>
  </property>
  <property fmtid="{D5CDD505-2E9C-101B-9397-08002B2CF9AE}" pid="6" name="MSIP_Label_7a2396b7-5846-48ff-8468-5f49f8ad722a_Name">
    <vt:lpwstr>Lav</vt:lpwstr>
  </property>
  <property fmtid="{D5CDD505-2E9C-101B-9397-08002B2CF9AE}" pid="7" name="MSIP_Label_7a2396b7-5846-48ff-8468-5f49f8ad722a_SiteId">
    <vt:lpwstr>e6795081-6391-442e-9ab4-5e9ef74f18ea</vt:lpwstr>
  </property>
  <property fmtid="{D5CDD505-2E9C-101B-9397-08002B2CF9AE}" pid="8" name="MSIP_Label_7a2396b7-5846-48ff-8468-5f49f8ad722a_ActionId">
    <vt:lpwstr>5cfa1b05-7849-4f6b-8750-d8d3203de6b5</vt:lpwstr>
  </property>
  <property fmtid="{D5CDD505-2E9C-101B-9397-08002B2CF9AE}" pid="9" name="MSIP_Label_7a2396b7-5846-48ff-8468-5f49f8ad722a_ContentBits">
    <vt:lpwstr>0</vt:lpwstr>
  </property>
</Properties>
</file>